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f540bd96b2a6de0714bd2d71e82a150dbff7b5b.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In 2024, all 14 (7%) vaccines in the schedule achieved coverage of 90% or more. Vaccine coverage ranged from 44% to 99%.
Since 2002, estimates have been made for 9 new vaccines. MengA is the newest vaccine reported (2022), which achieved 44% coverage in 2024.
In 2024, Benin reported stockouts of vaccines/supplies (Rotavirus) (more information on slide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518126"/>
              <a:ext cx="6444618" cy="718249"/>
            </a:xfrm>
            <a:custGeom>
              <a:avLst/>
              <a:pathLst>
                <a:path w="6444618" h="718249">
                  <a:moveTo>
                    <a:pt x="0" y="199513"/>
                  </a:moveTo>
                  <a:lnTo>
                    <a:pt x="268525" y="239416"/>
                  </a:lnTo>
                  <a:lnTo>
                    <a:pt x="537051" y="279319"/>
                  </a:lnTo>
                  <a:lnTo>
                    <a:pt x="805577" y="319221"/>
                  </a:lnTo>
                  <a:lnTo>
                    <a:pt x="1074103" y="359124"/>
                  </a:lnTo>
                  <a:lnTo>
                    <a:pt x="1342628" y="399027"/>
                  </a:lnTo>
                  <a:lnTo>
                    <a:pt x="1611154" y="199513"/>
                  </a:lnTo>
                  <a:lnTo>
                    <a:pt x="1879680" y="0"/>
                  </a:lnTo>
                  <a:lnTo>
                    <a:pt x="2148206" y="119708"/>
                  </a:lnTo>
                  <a:lnTo>
                    <a:pt x="2416732" y="199513"/>
                  </a:lnTo>
                  <a:lnTo>
                    <a:pt x="2685257" y="279319"/>
                  </a:lnTo>
                  <a:lnTo>
                    <a:pt x="2953783" y="359124"/>
                  </a:lnTo>
                  <a:lnTo>
                    <a:pt x="3222309" y="199513"/>
                  </a:lnTo>
                  <a:lnTo>
                    <a:pt x="3490835" y="319221"/>
                  </a:lnTo>
                  <a:lnTo>
                    <a:pt x="3759360" y="319221"/>
                  </a:lnTo>
                  <a:lnTo>
                    <a:pt x="4027886" y="478832"/>
                  </a:lnTo>
                  <a:lnTo>
                    <a:pt x="4296412" y="399027"/>
                  </a:lnTo>
                  <a:lnTo>
                    <a:pt x="4564938" y="438929"/>
                  </a:lnTo>
                  <a:lnTo>
                    <a:pt x="4833464" y="478832"/>
                  </a:lnTo>
                  <a:lnTo>
                    <a:pt x="5101989" y="518735"/>
                  </a:lnTo>
                  <a:lnTo>
                    <a:pt x="5370515" y="558638"/>
                  </a:lnTo>
                  <a:lnTo>
                    <a:pt x="5639041" y="558638"/>
                  </a:lnTo>
                  <a:lnTo>
                    <a:pt x="5907567" y="598540"/>
                  </a:lnTo>
                  <a:lnTo>
                    <a:pt x="6176092" y="598540"/>
                  </a:lnTo>
                  <a:lnTo>
                    <a:pt x="6444618" y="718249"/>
                  </a:lnTo>
                </a:path>
              </a:pathLst>
            </a:custGeom>
            <a:ln w="27101" cap="flat">
              <a:solidFill>
                <a:srgbClr val="F8766D">
                  <a:alpha val="100000"/>
                </a:srgbClr>
              </a:solidFill>
              <a:prstDash val="solid"/>
              <a:round/>
            </a:ln>
          </p:spPr>
          <p:txBody>
            <a:bodyPr/>
            <a:lstStyle/>
            <a:p/>
          </p:txBody>
        </p:sp>
        <p:sp>
          <p:nvSpPr>
            <p:cNvPr id="28" name="pl28"/>
            <p:cNvSpPr/>
            <p:nvPr/>
          </p:nvSpPr>
          <p:spPr>
            <a:xfrm>
              <a:off x="1448278" y="1996959"/>
              <a:ext cx="6444618" cy="758151"/>
            </a:xfrm>
            <a:custGeom>
              <a:avLst/>
              <a:pathLst>
                <a:path w="6444618" h="758151">
                  <a:moveTo>
                    <a:pt x="0" y="159610"/>
                  </a:moveTo>
                  <a:lnTo>
                    <a:pt x="268525" y="239416"/>
                  </a:lnTo>
                  <a:lnTo>
                    <a:pt x="537051" y="279319"/>
                  </a:lnTo>
                  <a:lnTo>
                    <a:pt x="805577" y="359124"/>
                  </a:lnTo>
                  <a:lnTo>
                    <a:pt x="1074103" y="399027"/>
                  </a:lnTo>
                  <a:lnTo>
                    <a:pt x="1342628" y="478832"/>
                  </a:lnTo>
                  <a:lnTo>
                    <a:pt x="1611154" y="319221"/>
                  </a:lnTo>
                  <a:lnTo>
                    <a:pt x="1879680" y="0"/>
                  </a:lnTo>
                  <a:lnTo>
                    <a:pt x="2148206" y="279319"/>
                  </a:lnTo>
                  <a:lnTo>
                    <a:pt x="2416732" y="119708"/>
                  </a:lnTo>
                  <a:lnTo>
                    <a:pt x="2685257" y="239416"/>
                  </a:lnTo>
                  <a:lnTo>
                    <a:pt x="2953783" y="279319"/>
                  </a:lnTo>
                  <a:lnTo>
                    <a:pt x="3222309" y="79805"/>
                  </a:lnTo>
                  <a:lnTo>
                    <a:pt x="3490835" y="199513"/>
                  </a:lnTo>
                  <a:lnTo>
                    <a:pt x="3759360" y="319221"/>
                  </a:lnTo>
                  <a:lnTo>
                    <a:pt x="4027886" y="319221"/>
                  </a:lnTo>
                  <a:lnTo>
                    <a:pt x="4296412" y="159610"/>
                  </a:lnTo>
                  <a:lnTo>
                    <a:pt x="4564938" y="239416"/>
                  </a:lnTo>
                  <a:lnTo>
                    <a:pt x="4833464" y="319221"/>
                  </a:lnTo>
                  <a:lnTo>
                    <a:pt x="5101989" y="399027"/>
                  </a:lnTo>
                  <a:lnTo>
                    <a:pt x="5370515" y="478832"/>
                  </a:lnTo>
                  <a:lnTo>
                    <a:pt x="5639041" y="478832"/>
                  </a:lnTo>
                  <a:lnTo>
                    <a:pt x="5907567" y="518735"/>
                  </a:lnTo>
                  <a:lnTo>
                    <a:pt x="6176092" y="518735"/>
                  </a:lnTo>
                  <a:lnTo>
                    <a:pt x="6444618" y="758151"/>
                  </a:lnTo>
                </a:path>
              </a:pathLst>
            </a:custGeom>
            <a:ln w="27101" cap="flat">
              <a:solidFill>
                <a:srgbClr val="00BA38">
                  <a:alpha val="100000"/>
                </a:srgbClr>
              </a:solidFill>
              <a:prstDash val="solid"/>
              <a:round/>
            </a:ln>
          </p:spPr>
          <p:txBody>
            <a:bodyPr/>
            <a:lstStyle/>
            <a:p/>
          </p:txBody>
        </p:sp>
        <p:sp>
          <p:nvSpPr>
            <p:cNvPr id="29" name="pl29"/>
            <p:cNvSpPr/>
            <p:nvPr/>
          </p:nvSpPr>
          <p:spPr>
            <a:xfrm>
              <a:off x="1448278" y="2316180"/>
              <a:ext cx="6444618" cy="1197081"/>
            </a:xfrm>
            <a:custGeom>
              <a:avLst/>
              <a:pathLst>
                <a:path w="6444618" h="1197081">
                  <a:moveTo>
                    <a:pt x="0" y="159610"/>
                  </a:moveTo>
                  <a:lnTo>
                    <a:pt x="268525" y="239416"/>
                  </a:lnTo>
                  <a:lnTo>
                    <a:pt x="537051" y="319221"/>
                  </a:lnTo>
                  <a:lnTo>
                    <a:pt x="805577" y="359124"/>
                  </a:lnTo>
                  <a:lnTo>
                    <a:pt x="1074103" y="438929"/>
                  </a:lnTo>
                  <a:lnTo>
                    <a:pt x="1342628" y="518735"/>
                  </a:lnTo>
                  <a:lnTo>
                    <a:pt x="1611154" y="319221"/>
                  </a:lnTo>
                  <a:lnTo>
                    <a:pt x="1879680" y="159610"/>
                  </a:lnTo>
                  <a:lnTo>
                    <a:pt x="2148206" y="319221"/>
                  </a:lnTo>
                  <a:lnTo>
                    <a:pt x="2416732" y="119708"/>
                  </a:lnTo>
                  <a:lnTo>
                    <a:pt x="2685257" y="239416"/>
                  </a:lnTo>
                  <a:lnTo>
                    <a:pt x="2953783" y="159610"/>
                  </a:lnTo>
                  <a:lnTo>
                    <a:pt x="3222309" y="0"/>
                  </a:lnTo>
                  <a:lnTo>
                    <a:pt x="3490835" y="239416"/>
                  </a:lnTo>
                  <a:lnTo>
                    <a:pt x="3759360" y="359124"/>
                  </a:lnTo>
                  <a:lnTo>
                    <a:pt x="4027886" y="279319"/>
                  </a:lnTo>
                  <a:lnTo>
                    <a:pt x="4296412" y="239416"/>
                  </a:lnTo>
                  <a:lnTo>
                    <a:pt x="4564938" y="359124"/>
                  </a:lnTo>
                  <a:lnTo>
                    <a:pt x="4833464" y="518735"/>
                  </a:lnTo>
                  <a:lnTo>
                    <a:pt x="5101989" y="638443"/>
                  </a:lnTo>
                  <a:lnTo>
                    <a:pt x="5370515" y="798054"/>
                  </a:lnTo>
                  <a:lnTo>
                    <a:pt x="5639041" y="837957"/>
                  </a:lnTo>
                  <a:lnTo>
                    <a:pt x="5907567" y="877859"/>
                  </a:lnTo>
                  <a:lnTo>
                    <a:pt x="6176092" y="877859"/>
                  </a:lnTo>
                  <a:lnTo>
                    <a:pt x="6444618" y="1197081"/>
                  </a:lnTo>
                </a:path>
              </a:pathLst>
            </a:custGeom>
            <a:ln w="27101" cap="flat">
              <a:solidFill>
                <a:srgbClr val="619CFF">
                  <a:alpha val="100000"/>
                </a:srgbClr>
              </a:solidFill>
              <a:prstDash val="solid"/>
              <a:round/>
            </a:ln>
          </p:spPr>
          <p:txBody>
            <a:bodyPr/>
            <a:lstStyle/>
            <a:p/>
          </p:txBody>
        </p:sp>
        <p:sp>
          <p:nvSpPr>
            <p:cNvPr id="30" name="pl30"/>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9799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27167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3" name="pt33"/>
            <p:cNvSpPr/>
            <p:nvPr/>
          </p:nvSpPr>
          <p:spPr>
            <a:xfrm>
              <a:off x="7854520" y="34748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4" name="pt34"/>
            <p:cNvSpPr/>
            <p:nvPr/>
          </p:nvSpPr>
          <p:spPr>
            <a:xfrm>
              <a:off x="1409902"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5" name="pt35"/>
            <p:cNvSpPr/>
            <p:nvPr/>
          </p:nvSpPr>
          <p:spPr>
            <a:xfrm>
              <a:off x="1409902" y="2118193"/>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6" name="pt36"/>
            <p:cNvSpPr/>
            <p:nvPr/>
          </p:nvSpPr>
          <p:spPr>
            <a:xfrm>
              <a:off x="1409902" y="2437415"/>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7" name="pl37"/>
            <p:cNvSpPr/>
            <p:nvPr/>
          </p:nvSpPr>
          <p:spPr>
            <a:xfrm>
              <a:off x="7911385" y="2236375"/>
              <a:ext cx="250038" cy="1"/>
            </a:xfrm>
            <a:custGeom>
              <a:avLst/>
              <a:pathLst>
                <a:path w="250038" h="1">
                  <a:moveTo>
                    <a:pt x="250038" y="1"/>
                  </a:moveTo>
                  <a:lnTo>
                    <a:pt x="0" y="0"/>
                  </a:lnTo>
                </a:path>
              </a:pathLst>
            </a:custGeom>
          </p:spPr>
          <p:txBody>
            <a:bodyPr/>
            <a:lstStyle/>
            <a:p/>
          </p:txBody>
        </p:sp>
        <p:sp>
          <p:nvSpPr>
            <p:cNvPr id="38" name="pl38"/>
            <p:cNvSpPr/>
            <p:nvPr/>
          </p:nvSpPr>
          <p:spPr>
            <a:xfrm>
              <a:off x="7911385" y="2755111"/>
              <a:ext cx="250038" cy="3"/>
            </a:xfrm>
            <a:custGeom>
              <a:avLst/>
              <a:pathLst>
                <a:path w="250038" h="3">
                  <a:moveTo>
                    <a:pt x="250038" y="3"/>
                  </a:moveTo>
                  <a:lnTo>
                    <a:pt x="0" y="0"/>
                  </a:lnTo>
                </a:path>
              </a:pathLst>
            </a:custGeom>
          </p:spPr>
          <p:txBody>
            <a:bodyPr/>
            <a:lstStyle/>
            <a:p/>
          </p:txBody>
        </p:sp>
        <p:sp>
          <p:nvSpPr>
            <p:cNvPr id="39" name="pl39"/>
            <p:cNvSpPr/>
            <p:nvPr/>
          </p:nvSpPr>
          <p:spPr>
            <a:xfrm>
              <a:off x="7911385" y="3513259"/>
              <a:ext cx="250038" cy="3"/>
            </a:xfrm>
            <a:custGeom>
              <a:avLst/>
              <a:pathLst>
                <a:path w="250038" h="3">
                  <a:moveTo>
                    <a:pt x="250038" y="0"/>
                  </a:moveTo>
                  <a:lnTo>
                    <a:pt x="0" y="3"/>
                  </a:lnTo>
                </a:path>
              </a:pathLst>
            </a:custGeom>
          </p:spPr>
          <p:txBody>
            <a:bodyPr/>
            <a:lstStyle/>
            <a:p/>
          </p:txBody>
        </p:sp>
        <p:sp>
          <p:nvSpPr>
            <p:cNvPr id="40" name="pg40"/>
            <p:cNvSpPr/>
            <p:nvPr/>
          </p:nvSpPr>
          <p:spPr>
            <a:xfrm>
              <a:off x="8092843" y="214539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1" name="tx41"/>
            <p:cNvSpPr/>
            <p:nvPr/>
          </p:nvSpPr>
          <p:spPr>
            <a:xfrm>
              <a:off x="8115703" y="218623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76%</a:t>
              </a:r>
            </a:p>
          </p:txBody>
        </p:sp>
        <p:sp>
          <p:nvSpPr>
            <p:cNvPr id="42" name="pg42"/>
            <p:cNvSpPr/>
            <p:nvPr/>
          </p:nvSpPr>
          <p:spPr>
            <a:xfrm>
              <a:off x="8092843" y="26641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3" name="tx43"/>
            <p:cNvSpPr/>
            <p:nvPr/>
          </p:nvSpPr>
          <p:spPr>
            <a:xfrm>
              <a:off x="8115703" y="27049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DTP3: 63%</a:t>
              </a:r>
            </a:p>
          </p:txBody>
        </p:sp>
        <p:sp>
          <p:nvSpPr>
            <p:cNvPr id="44" name="pg44"/>
            <p:cNvSpPr/>
            <p:nvPr/>
          </p:nvSpPr>
          <p:spPr>
            <a:xfrm>
              <a:off x="8092843" y="342227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5" name="tx45"/>
            <p:cNvSpPr/>
            <p:nvPr/>
          </p:nvSpPr>
          <p:spPr>
            <a:xfrm>
              <a:off x="8115703" y="346311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MCV1: 44%</a:t>
              </a:r>
            </a:p>
          </p:txBody>
        </p:sp>
        <p:sp>
          <p:nvSpPr>
            <p:cNvPr id="46" name="tx46"/>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7" name="tx47"/>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8" name="tx48"/>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9" name="tx49"/>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0" name="tx50"/>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1" name="tx51"/>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2" name="tx52"/>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3" name="tx53"/>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9" name="tx59"/>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0" name="tx60"/>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1" name="tx61"/>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2" name="tx62"/>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3" name="tx63"/>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4" name="pl64"/>
            <p:cNvSpPr/>
            <p:nvPr/>
          </p:nvSpPr>
          <p:spPr>
            <a:xfrm>
              <a:off x="3906742"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5" name="pl65"/>
            <p:cNvSpPr/>
            <p:nvPr/>
          </p:nvSpPr>
          <p:spPr>
            <a:xfrm>
              <a:off x="4622471" y="6344544"/>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66" name="pl66"/>
            <p:cNvSpPr/>
            <p:nvPr/>
          </p:nvSpPr>
          <p:spPr>
            <a:xfrm>
              <a:off x="5338199" y="6344544"/>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67" name="tx67"/>
            <p:cNvSpPr/>
            <p:nvPr/>
          </p:nvSpPr>
          <p:spPr>
            <a:xfrm>
              <a:off x="4173842"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68" name="tx68"/>
            <p:cNvSpPr/>
            <p:nvPr/>
          </p:nvSpPr>
          <p:spPr>
            <a:xfrm>
              <a:off x="4889570"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9" name="tx69"/>
            <p:cNvSpPr/>
            <p:nvPr/>
          </p:nvSpPr>
          <p:spPr>
            <a:xfrm>
              <a:off x="5605299"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0" name="tx70"/>
            <p:cNvSpPr/>
            <p:nvPr/>
          </p:nvSpPr>
          <p:spPr>
            <a:xfrm>
              <a:off x="803816" y="398022"/>
              <a:ext cx="440783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Benin, 2000-2024</a:t>
              </a:r>
            </a:p>
          </p:txBody>
        </p:sp>
        <p:sp>
          <p:nvSpPr>
            <p:cNvPr id="71" name="tx7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44%.
DTP3 coverage - a marker of how well countries are delivering immunization services to children - was below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the 95% target and MCV2 was not yet introduced.
Between 2023 and 2024, 0 vaccines increased coverage, 3 declined and 0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4085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87527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2096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54411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87854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387364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208062"/>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424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187690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121133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556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8189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202384"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58579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69252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6920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4589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22572"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9925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5937"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664622"/>
              <a:ext cx="249014" cy="209017"/>
            </a:xfrm>
            <a:prstGeom prst="rect">
              <a:avLst/>
            </a:prstGeom>
            <a:solidFill>
              <a:srgbClr val="1CABE2">
                <a:alpha val="100000"/>
              </a:srgbClr>
            </a:solidFill>
          </p:spPr>
          <p:txBody>
            <a:bodyPr/>
            <a:lstStyle/>
            <a:p/>
          </p:txBody>
        </p:sp>
        <p:sp>
          <p:nvSpPr>
            <p:cNvPr id="26" name="rc26"/>
            <p:cNvSpPr/>
            <p:nvPr/>
          </p:nvSpPr>
          <p:spPr>
            <a:xfrm>
              <a:off x="1587736" y="3640501"/>
              <a:ext cx="249014" cy="233138"/>
            </a:xfrm>
            <a:prstGeom prst="rect">
              <a:avLst/>
            </a:prstGeom>
            <a:solidFill>
              <a:srgbClr val="1CABE2">
                <a:alpha val="100000"/>
              </a:srgbClr>
            </a:solidFill>
          </p:spPr>
          <p:txBody>
            <a:bodyPr/>
            <a:lstStyle/>
            <a:p/>
          </p:txBody>
        </p:sp>
        <p:sp>
          <p:nvSpPr>
            <p:cNvPr id="27" name="rc27"/>
            <p:cNvSpPr/>
            <p:nvPr/>
          </p:nvSpPr>
          <p:spPr>
            <a:xfrm>
              <a:off x="1864419" y="3614397"/>
              <a:ext cx="249014" cy="259242"/>
            </a:xfrm>
            <a:prstGeom prst="rect">
              <a:avLst/>
            </a:prstGeom>
            <a:solidFill>
              <a:srgbClr val="1CABE2">
                <a:alpha val="100000"/>
              </a:srgbClr>
            </a:solidFill>
          </p:spPr>
          <p:txBody>
            <a:bodyPr/>
            <a:lstStyle/>
            <a:p/>
          </p:txBody>
        </p:sp>
        <p:sp>
          <p:nvSpPr>
            <p:cNvPr id="28" name="rc28"/>
            <p:cNvSpPr/>
            <p:nvPr/>
          </p:nvSpPr>
          <p:spPr>
            <a:xfrm>
              <a:off x="2141101" y="3585584"/>
              <a:ext cx="249014" cy="288055"/>
            </a:xfrm>
            <a:prstGeom prst="rect">
              <a:avLst/>
            </a:prstGeom>
            <a:solidFill>
              <a:srgbClr val="1CABE2">
                <a:alpha val="100000"/>
              </a:srgbClr>
            </a:solidFill>
          </p:spPr>
          <p:txBody>
            <a:bodyPr/>
            <a:lstStyle/>
            <a:p/>
          </p:txBody>
        </p:sp>
        <p:sp>
          <p:nvSpPr>
            <p:cNvPr id="29" name="rc29"/>
            <p:cNvSpPr/>
            <p:nvPr/>
          </p:nvSpPr>
          <p:spPr>
            <a:xfrm>
              <a:off x="2417783" y="3556252"/>
              <a:ext cx="249014" cy="317387"/>
            </a:xfrm>
            <a:prstGeom prst="rect">
              <a:avLst/>
            </a:prstGeom>
            <a:solidFill>
              <a:srgbClr val="1CABE2">
                <a:alpha val="100000"/>
              </a:srgbClr>
            </a:solidFill>
          </p:spPr>
          <p:txBody>
            <a:bodyPr/>
            <a:lstStyle/>
            <a:p/>
          </p:txBody>
        </p:sp>
        <p:sp>
          <p:nvSpPr>
            <p:cNvPr id="30" name="rc30"/>
            <p:cNvSpPr/>
            <p:nvPr/>
          </p:nvSpPr>
          <p:spPr>
            <a:xfrm>
              <a:off x="2694466" y="3525749"/>
              <a:ext cx="249014" cy="347890"/>
            </a:xfrm>
            <a:prstGeom prst="rect">
              <a:avLst/>
            </a:prstGeom>
            <a:solidFill>
              <a:srgbClr val="1CABE2">
                <a:alpha val="100000"/>
              </a:srgbClr>
            </a:solidFill>
          </p:spPr>
          <p:txBody>
            <a:bodyPr/>
            <a:lstStyle/>
            <a:p/>
          </p:txBody>
        </p:sp>
        <p:sp>
          <p:nvSpPr>
            <p:cNvPr id="31" name="rc31"/>
            <p:cNvSpPr/>
            <p:nvPr/>
          </p:nvSpPr>
          <p:spPr>
            <a:xfrm>
              <a:off x="2971148" y="3625146"/>
              <a:ext cx="249014" cy="248493"/>
            </a:xfrm>
            <a:prstGeom prst="rect">
              <a:avLst/>
            </a:prstGeom>
            <a:solidFill>
              <a:srgbClr val="1CABE2">
                <a:alpha val="100000"/>
              </a:srgbClr>
            </a:solidFill>
          </p:spPr>
          <p:txBody>
            <a:bodyPr/>
            <a:lstStyle/>
            <a:p/>
          </p:txBody>
        </p:sp>
        <p:sp>
          <p:nvSpPr>
            <p:cNvPr id="32" name="rc32"/>
            <p:cNvSpPr/>
            <p:nvPr/>
          </p:nvSpPr>
          <p:spPr>
            <a:xfrm>
              <a:off x="3247830" y="3735200"/>
              <a:ext cx="249014" cy="138440"/>
            </a:xfrm>
            <a:prstGeom prst="rect">
              <a:avLst/>
            </a:prstGeom>
            <a:solidFill>
              <a:srgbClr val="1CABE2">
                <a:alpha val="100000"/>
              </a:srgbClr>
            </a:solidFill>
          </p:spPr>
          <p:txBody>
            <a:bodyPr/>
            <a:lstStyle/>
            <a:p/>
          </p:txBody>
        </p:sp>
        <p:sp>
          <p:nvSpPr>
            <p:cNvPr id="33" name="rc33"/>
            <p:cNvSpPr/>
            <p:nvPr/>
          </p:nvSpPr>
          <p:spPr>
            <a:xfrm>
              <a:off x="3524513" y="3662538"/>
              <a:ext cx="249014" cy="211101"/>
            </a:xfrm>
            <a:prstGeom prst="rect">
              <a:avLst/>
            </a:prstGeom>
            <a:solidFill>
              <a:srgbClr val="1CABE2">
                <a:alpha val="100000"/>
              </a:srgbClr>
            </a:solidFill>
          </p:spPr>
          <p:txBody>
            <a:bodyPr/>
            <a:lstStyle/>
            <a:p/>
          </p:txBody>
        </p:sp>
        <p:sp>
          <p:nvSpPr>
            <p:cNvPr id="34" name="rc34"/>
            <p:cNvSpPr/>
            <p:nvPr/>
          </p:nvSpPr>
          <p:spPr>
            <a:xfrm>
              <a:off x="3801195" y="3610118"/>
              <a:ext cx="249014" cy="263522"/>
            </a:xfrm>
            <a:prstGeom prst="rect">
              <a:avLst/>
            </a:prstGeom>
            <a:solidFill>
              <a:srgbClr val="1CABE2">
                <a:alpha val="100000"/>
              </a:srgbClr>
            </a:solidFill>
          </p:spPr>
          <p:txBody>
            <a:bodyPr/>
            <a:lstStyle/>
            <a:p/>
          </p:txBody>
        </p:sp>
        <p:sp>
          <p:nvSpPr>
            <p:cNvPr id="35" name="rc35"/>
            <p:cNvSpPr/>
            <p:nvPr/>
          </p:nvSpPr>
          <p:spPr>
            <a:xfrm>
              <a:off x="4077877" y="3554236"/>
              <a:ext cx="249014" cy="319403"/>
            </a:xfrm>
            <a:prstGeom prst="rect">
              <a:avLst/>
            </a:prstGeom>
            <a:solidFill>
              <a:srgbClr val="1CABE2">
                <a:alpha val="100000"/>
              </a:srgbClr>
            </a:solidFill>
          </p:spPr>
          <p:txBody>
            <a:bodyPr/>
            <a:lstStyle/>
            <a:p/>
          </p:txBody>
        </p:sp>
        <p:sp>
          <p:nvSpPr>
            <p:cNvPr id="36" name="rc36"/>
            <p:cNvSpPr/>
            <p:nvPr/>
          </p:nvSpPr>
          <p:spPr>
            <a:xfrm>
              <a:off x="4354560" y="3494394"/>
              <a:ext cx="249014" cy="379245"/>
            </a:xfrm>
            <a:prstGeom prst="rect">
              <a:avLst/>
            </a:prstGeom>
            <a:solidFill>
              <a:srgbClr val="1CABE2">
                <a:alpha val="100000"/>
              </a:srgbClr>
            </a:solidFill>
          </p:spPr>
          <p:txBody>
            <a:bodyPr/>
            <a:lstStyle/>
            <a:p/>
          </p:txBody>
        </p:sp>
        <p:sp>
          <p:nvSpPr>
            <p:cNvPr id="37" name="rc37"/>
            <p:cNvSpPr/>
            <p:nvPr/>
          </p:nvSpPr>
          <p:spPr>
            <a:xfrm>
              <a:off x="4631242" y="3586816"/>
              <a:ext cx="249014" cy="286823"/>
            </a:xfrm>
            <a:prstGeom prst="rect">
              <a:avLst/>
            </a:prstGeom>
            <a:solidFill>
              <a:srgbClr val="1CABE2">
                <a:alpha val="100000"/>
              </a:srgbClr>
            </a:solidFill>
          </p:spPr>
          <p:txBody>
            <a:bodyPr/>
            <a:lstStyle/>
            <a:p/>
          </p:txBody>
        </p:sp>
        <p:sp>
          <p:nvSpPr>
            <p:cNvPr id="38" name="rc38"/>
            <p:cNvSpPr/>
            <p:nvPr/>
          </p:nvSpPr>
          <p:spPr>
            <a:xfrm>
              <a:off x="4907924" y="3498540"/>
              <a:ext cx="249014" cy="375099"/>
            </a:xfrm>
            <a:prstGeom prst="rect">
              <a:avLst/>
            </a:prstGeom>
            <a:solidFill>
              <a:srgbClr val="1CABE2">
                <a:alpha val="100000"/>
              </a:srgbClr>
            </a:solidFill>
          </p:spPr>
          <p:txBody>
            <a:bodyPr/>
            <a:lstStyle/>
            <a:p/>
          </p:txBody>
        </p:sp>
        <p:sp>
          <p:nvSpPr>
            <p:cNvPr id="39" name="rc39"/>
            <p:cNvSpPr/>
            <p:nvPr/>
          </p:nvSpPr>
          <p:spPr>
            <a:xfrm>
              <a:off x="5184607" y="3489335"/>
              <a:ext cx="249014" cy="384304"/>
            </a:xfrm>
            <a:prstGeom prst="rect">
              <a:avLst/>
            </a:prstGeom>
            <a:solidFill>
              <a:srgbClr val="1CABE2">
                <a:alpha val="100000"/>
              </a:srgbClr>
            </a:solidFill>
          </p:spPr>
          <p:txBody>
            <a:bodyPr/>
            <a:lstStyle/>
            <a:p/>
          </p:txBody>
        </p:sp>
        <p:sp>
          <p:nvSpPr>
            <p:cNvPr id="40" name="rc40"/>
            <p:cNvSpPr/>
            <p:nvPr/>
          </p:nvSpPr>
          <p:spPr>
            <a:xfrm>
              <a:off x="5461289" y="3368813"/>
              <a:ext cx="249014" cy="504827"/>
            </a:xfrm>
            <a:prstGeom prst="rect">
              <a:avLst/>
            </a:prstGeom>
            <a:solidFill>
              <a:srgbClr val="1CABE2">
                <a:alpha val="100000"/>
              </a:srgbClr>
            </a:solidFill>
          </p:spPr>
          <p:txBody>
            <a:bodyPr/>
            <a:lstStyle/>
            <a:p/>
          </p:txBody>
        </p:sp>
        <p:sp>
          <p:nvSpPr>
            <p:cNvPr id="41" name="rc41"/>
            <p:cNvSpPr/>
            <p:nvPr/>
          </p:nvSpPr>
          <p:spPr>
            <a:xfrm>
              <a:off x="5737971" y="3416448"/>
              <a:ext cx="249014" cy="457191"/>
            </a:xfrm>
            <a:prstGeom prst="rect">
              <a:avLst/>
            </a:prstGeom>
            <a:solidFill>
              <a:srgbClr val="1CABE2">
                <a:alpha val="100000"/>
              </a:srgbClr>
            </a:solidFill>
          </p:spPr>
          <p:txBody>
            <a:bodyPr/>
            <a:lstStyle/>
            <a:p/>
          </p:txBody>
        </p:sp>
        <p:sp>
          <p:nvSpPr>
            <p:cNvPr id="42" name="rc42"/>
            <p:cNvSpPr/>
            <p:nvPr/>
          </p:nvSpPr>
          <p:spPr>
            <a:xfrm>
              <a:off x="6014654" y="3382517"/>
              <a:ext cx="249014" cy="491122"/>
            </a:xfrm>
            <a:prstGeom prst="rect">
              <a:avLst/>
            </a:prstGeom>
            <a:solidFill>
              <a:srgbClr val="1CABE2">
                <a:alpha val="100000"/>
              </a:srgbClr>
            </a:solidFill>
          </p:spPr>
          <p:txBody>
            <a:bodyPr/>
            <a:lstStyle/>
            <a:p/>
          </p:txBody>
        </p:sp>
        <p:sp>
          <p:nvSpPr>
            <p:cNvPr id="43" name="rc43"/>
            <p:cNvSpPr/>
            <p:nvPr/>
          </p:nvSpPr>
          <p:spPr>
            <a:xfrm>
              <a:off x="6291336" y="3350862"/>
              <a:ext cx="249014" cy="522777"/>
            </a:xfrm>
            <a:prstGeom prst="rect">
              <a:avLst/>
            </a:prstGeom>
            <a:solidFill>
              <a:srgbClr val="1CABE2">
                <a:alpha val="100000"/>
              </a:srgbClr>
            </a:solidFill>
          </p:spPr>
          <p:txBody>
            <a:bodyPr/>
            <a:lstStyle/>
            <a:p/>
          </p:txBody>
        </p:sp>
        <p:sp>
          <p:nvSpPr>
            <p:cNvPr id="44" name="rc44"/>
            <p:cNvSpPr/>
            <p:nvPr/>
          </p:nvSpPr>
          <p:spPr>
            <a:xfrm>
              <a:off x="6568018" y="3320126"/>
              <a:ext cx="249014" cy="553514"/>
            </a:xfrm>
            <a:prstGeom prst="rect">
              <a:avLst/>
            </a:prstGeom>
            <a:solidFill>
              <a:srgbClr val="1CABE2">
                <a:alpha val="100000"/>
              </a:srgbClr>
            </a:solidFill>
          </p:spPr>
          <p:txBody>
            <a:bodyPr/>
            <a:lstStyle/>
            <a:p/>
          </p:txBody>
        </p:sp>
        <p:sp>
          <p:nvSpPr>
            <p:cNvPr id="45" name="rc45"/>
            <p:cNvSpPr/>
            <p:nvPr/>
          </p:nvSpPr>
          <p:spPr>
            <a:xfrm>
              <a:off x="6844701" y="3286447"/>
              <a:ext cx="249014" cy="587192"/>
            </a:xfrm>
            <a:prstGeom prst="rect">
              <a:avLst/>
            </a:prstGeom>
            <a:solidFill>
              <a:srgbClr val="1CABE2">
                <a:alpha val="100000"/>
              </a:srgbClr>
            </a:solidFill>
          </p:spPr>
          <p:txBody>
            <a:bodyPr/>
            <a:lstStyle/>
            <a:p/>
          </p:txBody>
        </p:sp>
        <p:sp>
          <p:nvSpPr>
            <p:cNvPr id="46" name="rc46"/>
            <p:cNvSpPr/>
            <p:nvPr/>
          </p:nvSpPr>
          <p:spPr>
            <a:xfrm>
              <a:off x="7121383" y="3279911"/>
              <a:ext cx="249014" cy="593728"/>
            </a:xfrm>
            <a:prstGeom prst="rect">
              <a:avLst/>
            </a:prstGeom>
            <a:solidFill>
              <a:srgbClr val="1CABE2">
                <a:alpha val="100000"/>
              </a:srgbClr>
            </a:solidFill>
          </p:spPr>
          <p:txBody>
            <a:bodyPr/>
            <a:lstStyle/>
            <a:p/>
          </p:txBody>
        </p:sp>
        <p:sp>
          <p:nvSpPr>
            <p:cNvPr id="47" name="rc47"/>
            <p:cNvSpPr/>
            <p:nvPr/>
          </p:nvSpPr>
          <p:spPr>
            <a:xfrm>
              <a:off x="7398065" y="3241501"/>
              <a:ext cx="249014" cy="632138"/>
            </a:xfrm>
            <a:prstGeom prst="rect">
              <a:avLst/>
            </a:prstGeom>
            <a:solidFill>
              <a:srgbClr val="1CABE2">
                <a:alpha val="100000"/>
              </a:srgbClr>
            </a:solidFill>
          </p:spPr>
          <p:txBody>
            <a:bodyPr/>
            <a:lstStyle/>
            <a:p/>
          </p:txBody>
        </p:sp>
        <p:sp>
          <p:nvSpPr>
            <p:cNvPr id="48" name="rc48"/>
            <p:cNvSpPr/>
            <p:nvPr/>
          </p:nvSpPr>
          <p:spPr>
            <a:xfrm>
              <a:off x="7674748" y="3233660"/>
              <a:ext cx="249014" cy="639979"/>
            </a:xfrm>
            <a:prstGeom prst="rect">
              <a:avLst/>
            </a:prstGeom>
            <a:solidFill>
              <a:srgbClr val="1CABE2">
                <a:alpha val="100000"/>
              </a:srgbClr>
            </a:solidFill>
          </p:spPr>
          <p:txBody>
            <a:bodyPr/>
            <a:lstStyle/>
            <a:p/>
          </p:txBody>
        </p:sp>
        <p:sp>
          <p:nvSpPr>
            <p:cNvPr id="49" name="rc49"/>
            <p:cNvSpPr/>
            <p:nvPr/>
          </p:nvSpPr>
          <p:spPr>
            <a:xfrm>
              <a:off x="7951430" y="3133777"/>
              <a:ext cx="249014" cy="739862"/>
            </a:xfrm>
            <a:prstGeom prst="rect">
              <a:avLst/>
            </a:prstGeom>
            <a:solidFill>
              <a:srgbClr val="1CABE2">
                <a:alpha val="100000"/>
              </a:srgbClr>
            </a:solidFill>
          </p:spPr>
          <p:txBody>
            <a:bodyPr/>
            <a:lstStyle/>
            <a:p/>
          </p:txBody>
        </p:sp>
        <p:sp>
          <p:nvSpPr>
            <p:cNvPr id="50" name="rc50"/>
            <p:cNvSpPr/>
            <p:nvPr/>
          </p:nvSpPr>
          <p:spPr>
            <a:xfrm>
              <a:off x="1311054" y="3455604"/>
              <a:ext cx="249014" cy="209017"/>
            </a:xfrm>
            <a:prstGeom prst="rect">
              <a:avLst/>
            </a:prstGeom>
            <a:solidFill>
              <a:srgbClr val="B3B3B3">
                <a:alpha val="100000"/>
              </a:srgbClr>
            </a:solidFill>
          </p:spPr>
          <p:txBody>
            <a:bodyPr/>
            <a:lstStyle/>
            <a:p/>
          </p:txBody>
        </p:sp>
        <p:sp>
          <p:nvSpPr>
            <p:cNvPr id="51" name="rc51"/>
            <p:cNvSpPr/>
            <p:nvPr/>
          </p:nvSpPr>
          <p:spPr>
            <a:xfrm>
              <a:off x="1587736" y="3407356"/>
              <a:ext cx="249014" cy="233145"/>
            </a:xfrm>
            <a:prstGeom prst="rect">
              <a:avLst/>
            </a:prstGeom>
            <a:solidFill>
              <a:srgbClr val="B3B3B3">
                <a:alpha val="100000"/>
              </a:srgbClr>
            </a:solidFill>
          </p:spPr>
          <p:txBody>
            <a:bodyPr/>
            <a:lstStyle/>
            <a:p/>
          </p:txBody>
        </p:sp>
        <p:sp>
          <p:nvSpPr>
            <p:cNvPr id="52" name="rc52"/>
            <p:cNvSpPr/>
            <p:nvPr/>
          </p:nvSpPr>
          <p:spPr>
            <a:xfrm>
              <a:off x="1864419" y="3375096"/>
              <a:ext cx="249014" cy="239301"/>
            </a:xfrm>
            <a:prstGeom prst="rect">
              <a:avLst/>
            </a:prstGeom>
            <a:solidFill>
              <a:srgbClr val="B3B3B3">
                <a:alpha val="100000"/>
              </a:srgbClr>
            </a:solidFill>
          </p:spPr>
          <p:txBody>
            <a:bodyPr/>
            <a:lstStyle/>
            <a:p/>
          </p:txBody>
        </p:sp>
        <p:sp>
          <p:nvSpPr>
            <p:cNvPr id="53" name="rc53"/>
            <p:cNvSpPr/>
            <p:nvPr/>
          </p:nvSpPr>
          <p:spPr>
            <a:xfrm>
              <a:off x="2141101" y="3318109"/>
              <a:ext cx="249014" cy="267475"/>
            </a:xfrm>
            <a:prstGeom prst="rect">
              <a:avLst/>
            </a:prstGeom>
            <a:solidFill>
              <a:srgbClr val="B3B3B3">
                <a:alpha val="100000"/>
              </a:srgbClr>
            </a:solidFill>
          </p:spPr>
          <p:txBody>
            <a:bodyPr/>
            <a:lstStyle/>
            <a:p/>
          </p:txBody>
        </p:sp>
        <p:sp>
          <p:nvSpPr>
            <p:cNvPr id="54" name="rc54"/>
            <p:cNvSpPr/>
            <p:nvPr/>
          </p:nvSpPr>
          <p:spPr>
            <a:xfrm>
              <a:off x="2417783" y="3281183"/>
              <a:ext cx="249014" cy="275069"/>
            </a:xfrm>
            <a:prstGeom prst="rect">
              <a:avLst/>
            </a:prstGeom>
            <a:solidFill>
              <a:srgbClr val="B3B3B3">
                <a:alpha val="100000"/>
              </a:srgbClr>
            </a:solidFill>
          </p:spPr>
          <p:txBody>
            <a:bodyPr/>
            <a:lstStyle/>
            <a:p/>
          </p:txBody>
        </p:sp>
        <p:sp>
          <p:nvSpPr>
            <p:cNvPr id="55" name="rc55"/>
            <p:cNvSpPr/>
            <p:nvPr/>
          </p:nvSpPr>
          <p:spPr>
            <a:xfrm>
              <a:off x="2694466" y="3221341"/>
              <a:ext cx="249014" cy="304408"/>
            </a:xfrm>
            <a:prstGeom prst="rect">
              <a:avLst/>
            </a:prstGeom>
            <a:solidFill>
              <a:srgbClr val="B3B3B3">
                <a:alpha val="100000"/>
              </a:srgbClr>
            </a:solidFill>
          </p:spPr>
          <p:txBody>
            <a:bodyPr/>
            <a:lstStyle/>
            <a:p/>
          </p:txBody>
        </p:sp>
        <p:sp>
          <p:nvSpPr>
            <p:cNvPr id="56" name="rc56"/>
            <p:cNvSpPr/>
            <p:nvPr/>
          </p:nvSpPr>
          <p:spPr>
            <a:xfrm>
              <a:off x="2971148" y="3286288"/>
              <a:ext cx="249014" cy="338858"/>
            </a:xfrm>
            <a:prstGeom prst="rect">
              <a:avLst/>
            </a:prstGeom>
            <a:solidFill>
              <a:srgbClr val="B3B3B3">
                <a:alpha val="100000"/>
              </a:srgbClr>
            </a:solidFill>
          </p:spPr>
          <p:txBody>
            <a:bodyPr/>
            <a:lstStyle/>
            <a:p/>
          </p:txBody>
        </p:sp>
        <p:sp>
          <p:nvSpPr>
            <p:cNvPr id="57" name="rc57"/>
            <p:cNvSpPr/>
            <p:nvPr/>
          </p:nvSpPr>
          <p:spPr>
            <a:xfrm>
              <a:off x="3247830" y="3458326"/>
              <a:ext cx="249014" cy="276873"/>
            </a:xfrm>
            <a:prstGeom prst="rect">
              <a:avLst/>
            </a:prstGeom>
            <a:solidFill>
              <a:srgbClr val="B3B3B3">
                <a:alpha val="100000"/>
              </a:srgbClr>
            </a:solidFill>
          </p:spPr>
          <p:txBody>
            <a:bodyPr/>
            <a:lstStyle/>
            <a:p/>
          </p:txBody>
        </p:sp>
        <p:sp>
          <p:nvSpPr>
            <p:cNvPr id="58" name="rc58"/>
            <p:cNvSpPr/>
            <p:nvPr/>
          </p:nvSpPr>
          <p:spPr>
            <a:xfrm>
              <a:off x="3524513" y="3287246"/>
              <a:ext cx="249014" cy="375292"/>
            </a:xfrm>
            <a:prstGeom prst="rect">
              <a:avLst/>
            </a:prstGeom>
            <a:solidFill>
              <a:srgbClr val="B3B3B3">
                <a:alpha val="100000"/>
              </a:srgbClr>
            </a:solidFill>
          </p:spPr>
          <p:txBody>
            <a:bodyPr/>
            <a:lstStyle/>
            <a:p/>
          </p:txBody>
        </p:sp>
        <p:sp>
          <p:nvSpPr>
            <p:cNvPr id="59" name="rc59"/>
            <p:cNvSpPr/>
            <p:nvPr/>
          </p:nvSpPr>
          <p:spPr>
            <a:xfrm>
              <a:off x="3801195" y="3370550"/>
              <a:ext cx="249014" cy="239567"/>
            </a:xfrm>
            <a:prstGeom prst="rect">
              <a:avLst/>
            </a:prstGeom>
            <a:solidFill>
              <a:srgbClr val="B3B3B3">
                <a:alpha val="100000"/>
              </a:srgbClr>
            </a:solidFill>
          </p:spPr>
          <p:txBody>
            <a:bodyPr/>
            <a:lstStyle/>
            <a:p/>
          </p:txBody>
        </p:sp>
        <p:sp>
          <p:nvSpPr>
            <p:cNvPr id="60" name="rc60"/>
            <p:cNvSpPr/>
            <p:nvPr/>
          </p:nvSpPr>
          <p:spPr>
            <a:xfrm>
              <a:off x="4077877" y="3283965"/>
              <a:ext cx="249014" cy="270270"/>
            </a:xfrm>
            <a:prstGeom prst="rect">
              <a:avLst/>
            </a:prstGeom>
            <a:solidFill>
              <a:srgbClr val="B3B3B3">
                <a:alpha val="100000"/>
              </a:srgbClr>
            </a:solidFill>
          </p:spPr>
          <p:txBody>
            <a:bodyPr/>
            <a:lstStyle/>
            <a:p/>
          </p:txBody>
        </p:sp>
        <p:sp>
          <p:nvSpPr>
            <p:cNvPr id="61" name="rc61"/>
            <p:cNvSpPr/>
            <p:nvPr/>
          </p:nvSpPr>
          <p:spPr>
            <a:xfrm>
              <a:off x="4354560" y="3241567"/>
              <a:ext cx="249014" cy="252826"/>
            </a:xfrm>
            <a:prstGeom prst="rect">
              <a:avLst/>
            </a:prstGeom>
            <a:solidFill>
              <a:srgbClr val="B3B3B3">
                <a:alpha val="100000"/>
              </a:srgbClr>
            </a:solidFill>
          </p:spPr>
          <p:txBody>
            <a:bodyPr/>
            <a:lstStyle/>
            <a:p/>
          </p:txBody>
        </p:sp>
        <p:sp>
          <p:nvSpPr>
            <p:cNvPr id="62" name="rc62"/>
            <p:cNvSpPr/>
            <p:nvPr/>
          </p:nvSpPr>
          <p:spPr>
            <a:xfrm>
              <a:off x="4631242" y="3352140"/>
              <a:ext cx="249014" cy="234675"/>
            </a:xfrm>
            <a:prstGeom prst="rect">
              <a:avLst/>
            </a:prstGeom>
            <a:solidFill>
              <a:srgbClr val="B3B3B3">
                <a:alpha val="100000"/>
              </a:srgbClr>
            </a:solidFill>
          </p:spPr>
          <p:txBody>
            <a:bodyPr/>
            <a:lstStyle/>
            <a:p/>
          </p:txBody>
        </p:sp>
        <p:sp>
          <p:nvSpPr>
            <p:cNvPr id="63" name="rc63"/>
            <p:cNvSpPr/>
            <p:nvPr/>
          </p:nvSpPr>
          <p:spPr>
            <a:xfrm>
              <a:off x="4907924" y="3257402"/>
              <a:ext cx="249014" cy="241138"/>
            </a:xfrm>
            <a:prstGeom prst="rect">
              <a:avLst/>
            </a:prstGeom>
            <a:solidFill>
              <a:srgbClr val="B3B3B3">
                <a:alpha val="100000"/>
              </a:srgbClr>
            </a:solidFill>
          </p:spPr>
          <p:txBody>
            <a:bodyPr/>
            <a:lstStyle/>
            <a:p/>
          </p:txBody>
        </p:sp>
        <p:sp>
          <p:nvSpPr>
            <p:cNvPr id="64" name="rc64"/>
            <p:cNvSpPr/>
            <p:nvPr/>
          </p:nvSpPr>
          <p:spPr>
            <a:xfrm>
              <a:off x="5184607" y="3159934"/>
              <a:ext cx="249014" cy="329400"/>
            </a:xfrm>
            <a:prstGeom prst="rect">
              <a:avLst/>
            </a:prstGeom>
            <a:solidFill>
              <a:srgbClr val="B3B3B3">
                <a:alpha val="100000"/>
              </a:srgbClr>
            </a:solidFill>
          </p:spPr>
          <p:txBody>
            <a:bodyPr/>
            <a:lstStyle/>
            <a:p/>
          </p:txBody>
        </p:sp>
        <p:sp>
          <p:nvSpPr>
            <p:cNvPr id="65" name="rc65"/>
            <p:cNvSpPr/>
            <p:nvPr/>
          </p:nvSpPr>
          <p:spPr>
            <a:xfrm>
              <a:off x="5461289" y="3144440"/>
              <a:ext cx="249014" cy="224372"/>
            </a:xfrm>
            <a:prstGeom prst="rect">
              <a:avLst/>
            </a:prstGeom>
            <a:solidFill>
              <a:srgbClr val="B3B3B3">
                <a:alpha val="100000"/>
              </a:srgbClr>
            </a:solidFill>
          </p:spPr>
          <p:txBody>
            <a:bodyPr/>
            <a:lstStyle/>
            <a:p/>
          </p:txBody>
        </p:sp>
        <p:sp>
          <p:nvSpPr>
            <p:cNvPr id="66" name="rc66"/>
            <p:cNvSpPr/>
            <p:nvPr/>
          </p:nvSpPr>
          <p:spPr>
            <a:xfrm>
              <a:off x="5737971" y="3245002"/>
              <a:ext cx="249014" cy="171446"/>
            </a:xfrm>
            <a:prstGeom prst="rect">
              <a:avLst/>
            </a:prstGeom>
            <a:solidFill>
              <a:srgbClr val="B3B3B3">
                <a:alpha val="100000"/>
              </a:srgbClr>
            </a:solidFill>
          </p:spPr>
          <p:txBody>
            <a:bodyPr/>
            <a:lstStyle/>
            <a:p/>
          </p:txBody>
        </p:sp>
        <p:sp>
          <p:nvSpPr>
            <p:cNvPr id="67" name="rc67"/>
            <p:cNvSpPr/>
            <p:nvPr/>
          </p:nvSpPr>
          <p:spPr>
            <a:xfrm>
              <a:off x="6014654" y="3180294"/>
              <a:ext cx="249014" cy="202222"/>
            </a:xfrm>
            <a:prstGeom prst="rect">
              <a:avLst/>
            </a:prstGeom>
            <a:solidFill>
              <a:srgbClr val="B3B3B3">
                <a:alpha val="100000"/>
              </a:srgbClr>
            </a:solidFill>
          </p:spPr>
          <p:txBody>
            <a:bodyPr/>
            <a:lstStyle/>
            <a:p/>
          </p:txBody>
        </p:sp>
        <p:sp>
          <p:nvSpPr>
            <p:cNvPr id="68" name="rc68"/>
            <p:cNvSpPr/>
            <p:nvPr/>
          </p:nvSpPr>
          <p:spPr>
            <a:xfrm>
              <a:off x="6291336" y="3118516"/>
              <a:ext cx="249014" cy="232346"/>
            </a:xfrm>
            <a:prstGeom prst="rect">
              <a:avLst/>
            </a:prstGeom>
            <a:solidFill>
              <a:srgbClr val="B3B3B3">
                <a:alpha val="100000"/>
              </a:srgbClr>
            </a:solidFill>
          </p:spPr>
          <p:txBody>
            <a:bodyPr/>
            <a:lstStyle/>
            <a:p/>
          </p:txBody>
        </p:sp>
        <p:sp>
          <p:nvSpPr>
            <p:cNvPr id="69" name="rc69"/>
            <p:cNvSpPr/>
            <p:nvPr/>
          </p:nvSpPr>
          <p:spPr>
            <a:xfrm>
              <a:off x="6568018" y="3057935"/>
              <a:ext cx="249014" cy="262190"/>
            </a:xfrm>
            <a:prstGeom prst="rect">
              <a:avLst/>
            </a:prstGeom>
            <a:solidFill>
              <a:srgbClr val="B3B3B3">
                <a:alpha val="100000"/>
              </a:srgbClr>
            </a:solidFill>
          </p:spPr>
          <p:txBody>
            <a:bodyPr/>
            <a:lstStyle/>
            <a:p/>
          </p:txBody>
        </p:sp>
        <p:sp>
          <p:nvSpPr>
            <p:cNvPr id="70" name="rc70"/>
            <p:cNvSpPr/>
            <p:nvPr/>
          </p:nvSpPr>
          <p:spPr>
            <a:xfrm>
              <a:off x="6844701" y="2992855"/>
              <a:ext cx="249014" cy="293592"/>
            </a:xfrm>
            <a:prstGeom prst="rect">
              <a:avLst/>
            </a:prstGeom>
            <a:solidFill>
              <a:srgbClr val="B3B3B3">
                <a:alpha val="100000"/>
              </a:srgbClr>
            </a:solidFill>
          </p:spPr>
          <p:txBody>
            <a:bodyPr/>
            <a:lstStyle/>
            <a:p/>
          </p:txBody>
        </p:sp>
        <p:sp>
          <p:nvSpPr>
            <p:cNvPr id="71" name="rc71"/>
            <p:cNvSpPr/>
            <p:nvPr/>
          </p:nvSpPr>
          <p:spPr>
            <a:xfrm>
              <a:off x="7121383" y="2983051"/>
              <a:ext cx="249014" cy="296860"/>
            </a:xfrm>
            <a:prstGeom prst="rect">
              <a:avLst/>
            </a:prstGeom>
            <a:solidFill>
              <a:srgbClr val="B3B3B3">
                <a:alpha val="100000"/>
              </a:srgbClr>
            </a:solidFill>
          </p:spPr>
          <p:txBody>
            <a:bodyPr/>
            <a:lstStyle/>
            <a:p/>
          </p:txBody>
        </p:sp>
        <p:sp>
          <p:nvSpPr>
            <p:cNvPr id="72" name="rc72"/>
            <p:cNvSpPr/>
            <p:nvPr/>
          </p:nvSpPr>
          <p:spPr>
            <a:xfrm>
              <a:off x="7398065" y="2940487"/>
              <a:ext cx="249014" cy="301013"/>
            </a:xfrm>
            <a:prstGeom prst="rect">
              <a:avLst/>
            </a:prstGeom>
            <a:solidFill>
              <a:srgbClr val="B3B3B3">
                <a:alpha val="100000"/>
              </a:srgbClr>
            </a:solidFill>
          </p:spPr>
          <p:txBody>
            <a:bodyPr/>
            <a:lstStyle/>
            <a:p/>
          </p:txBody>
        </p:sp>
        <p:sp>
          <p:nvSpPr>
            <p:cNvPr id="73" name="rc73"/>
            <p:cNvSpPr/>
            <p:nvPr/>
          </p:nvSpPr>
          <p:spPr>
            <a:xfrm>
              <a:off x="7674748" y="2928906"/>
              <a:ext cx="249014" cy="304754"/>
            </a:xfrm>
            <a:prstGeom prst="rect">
              <a:avLst/>
            </a:prstGeom>
            <a:solidFill>
              <a:srgbClr val="B3B3B3">
                <a:alpha val="100000"/>
              </a:srgbClr>
            </a:solidFill>
          </p:spPr>
          <p:txBody>
            <a:bodyPr/>
            <a:lstStyle/>
            <a:p/>
          </p:txBody>
        </p:sp>
        <p:sp>
          <p:nvSpPr>
            <p:cNvPr id="74" name="rc74"/>
            <p:cNvSpPr/>
            <p:nvPr/>
          </p:nvSpPr>
          <p:spPr>
            <a:xfrm>
              <a:off x="7951430" y="2733020"/>
              <a:ext cx="249014" cy="400757"/>
            </a:xfrm>
            <a:prstGeom prst="rect">
              <a:avLst/>
            </a:prstGeom>
            <a:solidFill>
              <a:srgbClr val="B3B3B3">
                <a:alpha val="100000"/>
              </a:srgbClr>
            </a:solidFill>
          </p:spPr>
          <p:txBody>
            <a:bodyPr/>
            <a:lstStyle/>
            <a:p/>
          </p:txBody>
        </p:sp>
        <p:sp>
          <p:nvSpPr>
            <p:cNvPr id="75" name="pl75"/>
            <p:cNvSpPr/>
            <p:nvPr/>
          </p:nvSpPr>
          <p:spPr>
            <a:xfrm>
              <a:off x="1435561" y="1193183"/>
              <a:ext cx="6640376" cy="513278"/>
            </a:xfrm>
            <a:custGeom>
              <a:avLst/>
              <a:pathLst>
                <a:path w="6640376" h="513278">
                  <a:moveTo>
                    <a:pt x="0" y="142577"/>
                  </a:moveTo>
                  <a:lnTo>
                    <a:pt x="276682" y="171092"/>
                  </a:lnTo>
                  <a:lnTo>
                    <a:pt x="553364" y="199608"/>
                  </a:lnTo>
                  <a:lnTo>
                    <a:pt x="830047" y="228123"/>
                  </a:lnTo>
                  <a:lnTo>
                    <a:pt x="1106729" y="256639"/>
                  </a:lnTo>
                  <a:lnTo>
                    <a:pt x="1383411" y="285154"/>
                  </a:lnTo>
                  <a:lnTo>
                    <a:pt x="1660094" y="142577"/>
                  </a:lnTo>
                  <a:lnTo>
                    <a:pt x="1936776" y="0"/>
                  </a:lnTo>
                  <a:lnTo>
                    <a:pt x="2213458" y="85546"/>
                  </a:lnTo>
                  <a:lnTo>
                    <a:pt x="2490141" y="142577"/>
                  </a:lnTo>
                  <a:lnTo>
                    <a:pt x="2766823" y="199608"/>
                  </a:lnTo>
                  <a:lnTo>
                    <a:pt x="3043505" y="256639"/>
                  </a:lnTo>
                  <a:lnTo>
                    <a:pt x="3320188" y="142577"/>
                  </a:lnTo>
                  <a:lnTo>
                    <a:pt x="3596870" y="228123"/>
                  </a:lnTo>
                  <a:lnTo>
                    <a:pt x="3873552" y="228123"/>
                  </a:lnTo>
                  <a:lnTo>
                    <a:pt x="4150235" y="342185"/>
                  </a:lnTo>
                  <a:lnTo>
                    <a:pt x="4426917" y="285154"/>
                  </a:lnTo>
                  <a:lnTo>
                    <a:pt x="4703599" y="313670"/>
                  </a:lnTo>
                  <a:lnTo>
                    <a:pt x="4980282" y="342185"/>
                  </a:lnTo>
                  <a:lnTo>
                    <a:pt x="5256964" y="370701"/>
                  </a:lnTo>
                  <a:lnTo>
                    <a:pt x="5533646" y="399216"/>
                  </a:lnTo>
                  <a:lnTo>
                    <a:pt x="5810329" y="399216"/>
                  </a:lnTo>
                  <a:lnTo>
                    <a:pt x="6087011" y="427732"/>
                  </a:lnTo>
                  <a:lnTo>
                    <a:pt x="6363693" y="427732"/>
                  </a:lnTo>
                  <a:lnTo>
                    <a:pt x="6640376" y="513278"/>
                  </a:lnTo>
                </a:path>
              </a:pathLst>
            </a:custGeom>
            <a:ln w="27101" cap="flat">
              <a:solidFill>
                <a:srgbClr val="0058AB">
                  <a:alpha val="50196"/>
                </a:srgbClr>
              </a:solidFill>
              <a:prstDash val="solid"/>
              <a:round/>
            </a:ln>
          </p:spPr>
          <p:txBody>
            <a:bodyPr/>
            <a:lstStyle/>
            <a:p/>
          </p:txBody>
        </p:sp>
        <p:sp>
          <p:nvSpPr>
            <p:cNvPr id="76" name="pl76"/>
            <p:cNvSpPr/>
            <p:nvPr/>
          </p:nvSpPr>
          <p:spPr>
            <a:xfrm>
              <a:off x="1435561" y="1535369"/>
              <a:ext cx="6640376" cy="541794"/>
            </a:xfrm>
            <a:custGeom>
              <a:avLst/>
              <a:pathLst>
                <a:path w="6640376" h="541794">
                  <a:moveTo>
                    <a:pt x="0" y="114061"/>
                  </a:moveTo>
                  <a:lnTo>
                    <a:pt x="276682" y="171092"/>
                  </a:lnTo>
                  <a:lnTo>
                    <a:pt x="553364" y="199608"/>
                  </a:lnTo>
                  <a:lnTo>
                    <a:pt x="830047" y="256639"/>
                  </a:lnTo>
                  <a:lnTo>
                    <a:pt x="1106729" y="285154"/>
                  </a:lnTo>
                  <a:lnTo>
                    <a:pt x="1383411" y="342185"/>
                  </a:lnTo>
                  <a:lnTo>
                    <a:pt x="1660094" y="228123"/>
                  </a:lnTo>
                  <a:lnTo>
                    <a:pt x="1936776" y="0"/>
                  </a:lnTo>
                  <a:lnTo>
                    <a:pt x="2213458" y="199608"/>
                  </a:lnTo>
                  <a:lnTo>
                    <a:pt x="2490141" y="85546"/>
                  </a:lnTo>
                  <a:lnTo>
                    <a:pt x="2766823" y="171092"/>
                  </a:lnTo>
                  <a:lnTo>
                    <a:pt x="3043505" y="199608"/>
                  </a:lnTo>
                  <a:lnTo>
                    <a:pt x="3320188" y="57030"/>
                  </a:lnTo>
                  <a:lnTo>
                    <a:pt x="3596870" y="142577"/>
                  </a:lnTo>
                  <a:lnTo>
                    <a:pt x="3873552" y="228123"/>
                  </a:lnTo>
                  <a:lnTo>
                    <a:pt x="4150235" y="228123"/>
                  </a:lnTo>
                  <a:lnTo>
                    <a:pt x="4426917" y="114061"/>
                  </a:lnTo>
                  <a:lnTo>
                    <a:pt x="4703599" y="171092"/>
                  </a:lnTo>
                  <a:lnTo>
                    <a:pt x="4980282" y="228123"/>
                  </a:lnTo>
                  <a:lnTo>
                    <a:pt x="5256964" y="285154"/>
                  </a:lnTo>
                  <a:lnTo>
                    <a:pt x="5533646" y="342185"/>
                  </a:lnTo>
                  <a:lnTo>
                    <a:pt x="5810329" y="342185"/>
                  </a:lnTo>
                  <a:lnTo>
                    <a:pt x="6087011" y="370701"/>
                  </a:lnTo>
                  <a:lnTo>
                    <a:pt x="6363693" y="370701"/>
                  </a:lnTo>
                  <a:lnTo>
                    <a:pt x="6640376" y="541794"/>
                  </a:lnTo>
                </a:path>
              </a:pathLst>
            </a:custGeom>
            <a:ln w="27101" cap="flat">
              <a:solidFill>
                <a:srgbClr val="333333">
                  <a:alpha val="50196"/>
                </a:srgbClr>
              </a:solidFill>
              <a:prstDash val="solid"/>
              <a:round/>
            </a:ln>
          </p:spPr>
          <p:txBody>
            <a:bodyPr/>
            <a:lstStyle/>
            <a:p/>
          </p:txBody>
        </p:sp>
        <p:sp>
          <p:nvSpPr>
            <p:cNvPr id="77" name="tx77"/>
            <p:cNvSpPr/>
            <p:nvPr/>
          </p:nvSpPr>
          <p:spPr>
            <a:xfrm>
              <a:off x="6632236" y="14070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8" name="tx78"/>
            <p:cNvSpPr/>
            <p:nvPr/>
          </p:nvSpPr>
          <p:spPr>
            <a:xfrm>
              <a:off x="6908918"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9" name="tx79"/>
            <p:cNvSpPr/>
            <p:nvPr/>
          </p:nvSpPr>
          <p:spPr>
            <a:xfrm>
              <a:off x="7185600" y="14355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0" name="tx80"/>
            <p:cNvSpPr/>
            <p:nvPr/>
          </p:nvSpPr>
          <p:spPr>
            <a:xfrm>
              <a:off x="7462283"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1" name="tx81"/>
            <p:cNvSpPr/>
            <p:nvPr/>
          </p:nvSpPr>
          <p:spPr>
            <a:xfrm>
              <a:off x="7738965" y="14640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2" name="tx82"/>
            <p:cNvSpPr/>
            <p:nvPr/>
          </p:nvSpPr>
          <p:spPr>
            <a:xfrm>
              <a:off x="8015647" y="15496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3" name="tx83"/>
            <p:cNvSpPr/>
            <p:nvPr/>
          </p:nvSpPr>
          <p:spPr>
            <a:xfrm>
              <a:off x="6632236" y="187452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4" name="tx84"/>
            <p:cNvSpPr/>
            <p:nvPr/>
          </p:nvSpPr>
          <p:spPr>
            <a:xfrm>
              <a:off x="6908918"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5" name="tx85"/>
            <p:cNvSpPr/>
            <p:nvPr/>
          </p:nvSpPr>
          <p:spPr>
            <a:xfrm>
              <a:off x="7185600" y="19302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70</a:t>
              </a:r>
            </a:p>
          </p:txBody>
        </p:sp>
        <p:sp>
          <p:nvSpPr>
            <p:cNvPr id="86" name="tx86"/>
            <p:cNvSpPr/>
            <p:nvPr/>
          </p:nvSpPr>
          <p:spPr>
            <a:xfrm>
              <a:off x="7462283"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7" name="tx87"/>
            <p:cNvSpPr/>
            <p:nvPr/>
          </p:nvSpPr>
          <p:spPr>
            <a:xfrm>
              <a:off x="7738965" y="19587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69</a:t>
              </a:r>
            </a:p>
          </p:txBody>
        </p:sp>
        <p:sp>
          <p:nvSpPr>
            <p:cNvPr id="88" name="tx88"/>
            <p:cNvSpPr/>
            <p:nvPr/>
          </p:nvSpPr>
          <p:spPr>
            <a:xfrm>
              <a:off x="8015647" y="21297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63</a:t>
              </a:r>
            </a:p>
          </p:txBody>
        </p:sp>
        <p:sp>
          <p:nvSpPr>
            <p:cNvPr id="89" name="tx89"/>
            <p:cNvSpPr/>
            <p:nvPr/>
          </p:nvSpPr>
          <p:spPr>
            <a:xfrm>
              <a:off x="1375271" y="3728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2758683" y="36592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52</a:t>
              </a:r>
            </a:p>
          </p:txBody>
        </p:sp>
        <p:sp>
          <p:nvSpPr>
            <p:cNvPr id="91" name="tx91"/>
            <p:cNvSpPr/>
            <p:nvPr/>
          </p:nvSpPr>
          <p:spPr>
            <a:xfrm>
              <a:off x="4142095" y="36734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2" name="tx92"/>
            <p:cNvSpPr/>
            <p:nvPr/>
          </p:nvSpPr>
          <p:spPr>
            <a:xfrm>
              <a:off x="5525506" y="35807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76</a:t>
              </a:r>
            </a:p>
          </p:txBody>
        </p:sp>
        <p:sp>
          <p:nvSpPr>
            <p:cNvPr id="93" name="tx93"/>
            <p:cNvSpPr/>
            <p:nvPr/>
          </p:nvSpPr>
          <p:spPr>
            <a:xfrm>
              <a:off x="6632236" y="35563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94" name="tx94"/>
            <p:cNvSpPr/>
            <p:nvPr/>
          </p:nvSpPr>
          <p:spPr>
            <a:xfrm>
              <a:off x="6908918" y="353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95" name="tx95"/>
            <p:cNvSpPr/>
            <p:nvPr/>
          </p:nvSpPr>
          <p:spPr>
            <a:xfrm>
              <a:off x="7185600" y="35363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96" name="tx96"/>
            <p:cNvSpPr/>
            <p:nvPr/>
          </p:nvSpPr>
          <p:spPr>
            <a:xfrm>
              <a:off x="7462283" y="35171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95</a:t>
              </a:r>
            </a:p>
          </p:txBody>
        </p:sp>
        <p:sp>
          <p:nvSpPr>
            <p:cNvPr id="97" name="tx97"/>
            <p:cNvSpPr/>
            <p:nvPr/>
          </p:nvSpPr>
          <p:spPr>
            <a:xfrm>
              <a:off x="7738965" y="35132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a:t>
              </a:r>
            </a:p>
          </p:txBody>
        </p:sp>
        <p:sp>
          <p:nvSpPr>
            <p:cNvPr id="98" name="tx98"/>
            <p:cNvSpPr/>
            <p:nvPr/>
          </p:nvSpPr>
          <p:spPr>
            <a:xfrm>
              <a:off x="7985502" y="346459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a:t>
              </a:r>
            </a:p>
          </p:txBody>
        </p:sp>
        <p:sp>
          <p:nvSpPr>
            <p:cNvPr id="99" name="tx99"/>
            <p:cNvSpPr/>
            <p:nvPr/>
          </p:nvSpPr>
          <p:spPr>
            <a:xfrm>
              <a:off x="1375271" y="351962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100" name="tx100"/>
            <p:cNvSpPr/>
            <p:nvPr/>
          </p:nvSpPr>
          <p:spPr>
            <a:xfrm>
              <a:off x="2758683" y="33331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1" name="tx101"/>
            <p:cNvSpPr/>
            <p:nvPr/>
          </p:nvSpPr>
          <p:spPr>
            <a:xfrm>
              <a:off x="4142095" y="337998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02" name="tx102"/>
            <p:cNvSpPr/>
            <p:nvPr/>
          </p:nvSpPr>
          <p:spPr>
            <a:xfrm>
              <a:off x="5525506" y="321613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103" name="tx103"/>
            <p:cNvSpPr/>
            <p:nvPr/>
          </p:nvSpPr>
          <p:spPr>
            <a:xfrm>
              <a:off x="6632236" y="314853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04" name="tx104"/>
            <p:cNvSpPr/>
            <p:nvPr/>
          </p:nvSpPr>
          <p:spPr>
            <a:xfrm>
              <a:off x="6908918" y="310085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5" name="tx105"/>
            <p:cNvSpPr/>
            <p:nvPr/>
          </p:nvSpPr>
          <p:spPr>
            <a:xfrm>
              <a:off x="7185600" y="309135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6" name="tx106"/>
            <p:cNvSpPr/>
            <p:nvPr/>
          </p:nvSpPr>
          <p:spPr>
            <a:xfrm>
              <a:off x="7462283" y="30508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45</a:t>
              </a:r>
            </a:p>
          </p:txBody>
        </p:sp>
        <p:sp>
          <p:nvSpPr>
            <p:cNvPr id="107" name="tx107"/>
            <p:cNvSpPr/>
            <p:nvPr/>
          </p:nvSpPr>
          <p:spPr>
            <a:xfrm>
              <a:off x="7738965" y="30408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08" name="tx108"/>
            <p:cNvSpPr/>
            <p:nvPr/>
          </p:nvSpPr>
          <p:spPr>
            <a:xfrm>
              <a:off x="8015647" y="28929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60</a:t>
              </a:r>
            </a:p>
          </p:txBody>
        </p:sp>
        <p:sp>
          <p:nvSpPr>
            <p:cNvPr id="109" name="tx109"/>
            <p:cNvSpPr/>
            <p:nvPr/>
          </p:nvSpPr>
          <p:spPr>
            <a:xfrm>
              <a:off x="1375271" y="33375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110" name="tx110"/>
            <p:cNvSpPr/>
            <p:nvPr/>
          </p:nvSpPr>
          <p:spPr>
            <a:xfrm>
              <a:off x="2758683" y="31033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111" name="tx111"/>
            <p:cNvSpPr/>
            <p:nvPr/>
          </p:nvSpPr>
          <p:spPr>
            <a:xfrm>
              <a:off x="4142095" y="31659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112" name="tx112"/>
            <p:cNvSpPr/>
            <p:nvPr/>
          </p:nvSpPr>
          <p:spPr>
            <a:xfrm>
              <a:off x="5495361" y="30264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110</a:t>
              </a:r>
            </a:p>
          </p:txBody>
        </p:sp>
        <p:sp>
          <p:nvSpPr>
            <p:cNvPr id="113" name="tx113"/>
            <p:cNvSpPr/>
            <p:nvPr/>
          </p:nvSpPr>
          <p:spPr>
            <a:xfrm>
              <a:off x="6602091" y="293984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a:t>
              </a:r>
            </a:p>
          </p:txBody>
        </p:sp>
        <p:sp>
          <p:nvSpPr>
            <p:cNvPr id="114" name="tx114"/>
            <p:cNvSpPr/>
            <p:nvPr/>
          </p:nvSpPr>
          <p:spPr>
            <a:xfrm>
              <a:off x="6878773" y="28747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132</a:t>
              </a:r>
            </a:p>
          </p:txBody>
        </p:sp>
        <p:sp>
          <p:nvSpPr>
            <p:cNvPr id="115" name="tx115"/>
            <p:cNvSpPr/>
            <p:nvPr/>
          </p:nvSpPr>
          <p:spPr>
            <a:xfrm>
              <a:off x="7155455" y="286495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134</a:t>
              </a:r>
            </a:p>
          </p:txBody>
        </p:sp>
        <p:sp>
          <p:nvSpPr>
            <p:cNvPr id="116" name="tx116"/>
            <p:cNvSpPr/>
            <p:nvPr/>
          </p:nvSpPr>
          <p:spPr>
            <a:xfrm>
              <a:off x="7432138" y="28224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140</a:t>
              </a:r>
            </a:p>
          </p:txBody>
        </p:sp>
        <p:sp>
          <p:nvSpPr>
            <p:cNvPr id="117" name="tx117"/>
            <p:cNvSpPr/>
            <p:nvPr/>
          </p:nvSpPr>
          <p:spPr>
            <a:xfrm>
              <a:off x="7708820" y="281219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a:t>
              </a:r>
            </a:p>
          </p:txBody>
        </p:sp>
        <p:sp>
          <p:nvSpPr>
            <p:cNvPr id="118" name="tx118"/>
            <p:cNvSpPr/>
            <p:nvPr/>
          </p:nvSpPr>
          <p:spPr>
            <a:xfrm>
              <a:off x="7985502" y="2616305"/>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a:t>
              </a:r>
            </a:p>
          </p:txBody>
        </p:sp>
        <p:sp>
          <p:nvSpPr>
            <p:cNvPr id="119" name="tx119"/>
            <p:cNvSpPr/>
            <p:nvPr/>
          </p:nvSpPr>
          <p:spPr>
            <a:xfrm>
              <a:off x="733081"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577692" y="315594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577692" y="249037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577692" y="1824725"/>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23" name="tx123"/>
            <p:cNvSpPr/>
            <p:nvPr/>
          </p:nvSpPr>
          <p:spPr>
            <a:xfrm>
              <a:off x="577692" y="115921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24" name="tx124"/>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6" name="tx126"/>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7" name="tx127"/>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8" name="tx128"/>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9" name="tx129"/>
            <p:cNvSpPr/>
            <p:nvPr/>
          </p:nvSpPr>
          <p:spPr>
            <a:xfrm rot="-5400000">
              <a:off x="127911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0" name="tx130"/>
            <p:cNvSpPr/>
            <p:nvPr/>
          </p:nvSpPr>
          <p:spPr>
            <a:xfrm rot="-5400000">
              <a:off x="26625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1" name="tx131"/>
            <p:cNvSpPr/>
            <p:nvPr/>
          </p:nvSpPr>
          <p:spPr>
            <a:xfrm rot="-5400000">
              <a:off x="4045938"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2" name="tx132"/>
            <p:cNvSpPr/>
            <p:nvPr/>
          </p:nvSpPr>
          <p:spPr>
            <a:xfrm rot="-5400000">
              <a:off x="5429350"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3" name="tx133"/>
            <p:cNvSpPr/>
            <p:nvPr/>
          </p:nvSpPr>
          <p:spPr>
            <a:xfrm rot="-5400000">
              <a:off x="653607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rot="-5400000">
              <a:off x="681276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5" name="tx135"/>
            <p:cNvSpPr/>
            <p:nvPr/>
          </p:nvSpPr>
          <p:spPr>
            <a:xfrm rot="-5400000">
              <a:off x="708944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6" name="tx136"/>
            <p:cNvSpPr/>
            <p:nvPr/>
          </p:nvSpPr>
          <p:spPr>
            <a:xfrm rot="-5400000">
              <a:off x="7366126"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7" name="tx137"/>
            <p:cNvSpPr/>
            <p:nvPr/>
          </p:nvSpPr>
          <p:spPr>
            <a:xfrm rot="-5400000">
              <a:off x="7642774"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rot="-5400000">
              <a:off x="7919491"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40" name="tx140"/>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41" name="pl141"/>
            <p:cNvSpPr/>
            <p:nvPr/>
          </p:nvSpPr>
          <p:spPr>
            <a:xfrm>
              <a:off x="3043633"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42" name="pl142"/>
            <p:cNvSpPr/>
            <p:nvPr/>
          </p:nvSpPr>
          <p:spPr>
            <a:xfrm>
              <a:off x="3759362"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43" name="tx143"/>
            <p:cNvSpPr/>
            <p:nvPr/>
          </p:nvSpPr>
          <p:spPr>
            <a:xfrm>
              <a:off x="3310733"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44" name="tx144"/>
            <p:cNvSpPr/>
            <p:nvPr/>
          </p:nvSpPr>
          <p:spPr>
            <a:xfrm>
              <a:off x="4026461"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5" name="rc145"/>
            <p:cNvSpPr/>
            <p:nvPr/>
          </p:nvSpPr>
          <p:spPr>
            <a:xfrm>
              <a:off x="4670912" y="4778716"/>
              <a:ext cx="201456" cy="201456"/>
            </a:xfrm>
            <a:prstGeom prst="rect">
              <a:avLst/>
            </a:prstGeom>
            <a:solidFill>
              <a:srgbClr val="B3B3B3">
                <a:alpha val="100000"/>
              </a:srgbClr>
            </a:solidFill>
          </p:spPr>
          <p:txBody>
            <a:bodyPr/>
            <a:lstStyle/>
            <a:p/>
          </p:txBody>
        </p:sp>
        <p:sp>
          <p:nvSpPr>
            <p:cNvPr id="146" name="rc146"/>
            <p:cNvSpPr/>
            <p:nvPr/>
          </p:nvSpPr>
          <p:spPr>
            <a:xfrm>
              <a:off x="5573066" y="4778716"/>
              <a:ext cx="201456" cy="201456"/>
            </a:xfrm>
            <a:prstGeom prst="rect">
              <a:avLst/>
            </a:prstGeom>
            <a:solidFill>
              <a:srgbClr val="1CABE2">
                <a:alpha val="100000"/>
              </a:srgbClr>
            </a:solidFill>
          </p:spPr>
          <p:txBody>
            <a:bodyPr/>
            <a:lstStyle/>
            <a:p/>
          </p:txBody>
        </p:sp>
        <p:sp>
          <p:nvSpPr>
            <p:cNvPr id="147" name="tx147"/>
            <p:cNvSpPr/>
            <p:nvPr/>
          </p:nvSpPr>
          <p:spPr>
            <a:xfrm>
              <a:off x="4950957"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8" name="tx148"/>
            <p:cNvSpPr/>
            <p:nvPr/>
          </p:nvSpPr>
          <p:spPr>
            <a:xfrm>
              <a:off x="5853111"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9" name="tx149"/>
            <p:cNvSpPr/>
            <p:nvPr/>
          </p:nvSpPr>
          <p:spPr>
            <a:xfrm>
              <a:off x="966584" y="467611"/>
              <a:ext cx="72314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Benin, 2000-2024</a:t>
              </a:r>
            </a:p>
          </p:txBody>
        </p:sp>
        <p:sp>
          <p:nvSpPr>
            <p:cNvPr id="150" name="pl150"/>
            <p:cNvSpPr/>
            <p:nvPr/>
          </p:nvSpPr>
          <p:spPr>
            <a:xfrm>
              <a:off x="231608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432613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633619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8346253"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66584" y="57331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5" name="pl155"/>
            <p:cNvSpPr/>
            <p:nvPr/>
          </p:nvSpPr>
          <p:spPr>
            <a:xfrm>
              <a:off x="966584" y="552729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6" name="pl156"/>
            <p:cNvSpPr/>
            <p:nvPr/>
          </p:nvSpPr>
          <p:spPr>
            <a:xfrm>
              <a:off x="966584" y="532144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7" name="pl157"/>
            <p:cNvSpPr/>
            <p:nvPr/>
          </p:nvSpPr>
          <p:spPr>
            <a:xfrm>
              <a:off x="1311054"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2111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53311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341225"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61" name="rc161"/>
            <p:cNvSpPr/>
            <p:nvPr/>
          </p:nvSpPr>
          <p:spPr>
            <a:xfrm>
              <a:off x="1311054" y="5650800"/>
              <a:ext cx="3343247" cy="164676"/>
            </a:xfrm>
            <a:prstGeom prst="rect">
              <a:avLst/>
            </a:prstGeom>
            <a:solidFill>
              <a:srgbClr val="1CABE2">
                <a:alpha val="100000"/>
              </a:srgbClr>
            </a:solidFill>
          </p:spPr>
          <p:txBody>
            <a:bodyPr/>
            <a:lstStyle/>
            <a:p/>
          </p:txBody>
        </p:sp>
        <p:sp>
          <p:nvSpPr>
            <p:cNvPr id="162" name="rc162"/>
            <p:cNvSpPr/>
            <p:nvPr/>
          </p:nvSpPr>
          <p:spPr>
            <a:xfrm>
              <a:off x="1311054" y="5444954"/>
              <a:ext cx="3865500" cy="164676"/>
            </a:xfrm>
            <a:prstGeom prst="rect">
              <a:avLst/>
            </a:prstGeom>
            <a:solidFill>
              <a:srgbClr val="1CABE2">
                <a:alpha val="100000"/>
              </a:srgbClr>
            </a:solidFill>
          </p:spPr>
          <p:txBody>
            <a:bodyPr/>
            <a:lstStyle/>
            <a:p/>
          </p:txBody>
        </p:sp>
        <p:sp>
          <p:nvSpPr>
            <p:cNvPr id="163" name="rc163"/>
            <p:cNvSpPr/>
            <p:nvPr/>
          </p:nvSpPr>
          <p:spPr>
            <a:xfrm>
              <a:off x="1311054" y="5239108"/>
              <a:ext cx="4468799" cy="164676"/>
            </a:xfrm>
            <a:prstGeom prst="rect">
              <a:avLst/>
            </a:prstGeom>
            <a:solidFill>
              <a:srgbClr val="1CABE2">
                <a:alpha val="100000"/>
              </a:srgbClr>
            </a:solidFill>
          </p:spPr>
          <p:txBody>
            <a:bodyPr/>
            <a:lstStyle/>
            <a:p/>
          </p:txBody>
        </p:sp>
        <p:sp>
          <p:nvSpPr>
            <p:cNvPr id="164" name="rc164"/>
            <p:cNvSpPr/>
            <p:nvPr/>
          </p:nvSpPr>
          <p:spPr>
            <a:xfrm>
              <a:off x="4654301" y="5650800"/>
              <a:ext cx="1583643" cy="164676"/>
            </a:xfrm>
            <a:prstGeom prst="rect">
              <a:avLst/>
            </a:prstGeom>
            <a:solidFill>
              <a:srgbClr val="B3B3B3">
                <a:alpha val="100000"/>
              </a:srgbClr>
            </a:solidFill>
          </p:spPr>
          <p:txBody>
            <a:bodyPr/>
            <a:lstStyle/>
            <a:p/>
          </p:txBody>
        </p:sp>
        <p:sp>
          <p:nvSpPr>
            <p:cNvPr id="165" name="rc165"/>
            <p:cNvSpPr/>
            <p:nvPr/>
          </p:nvSpPr>
          <p:spPr>
            <a:xfrm>
              <a:off x="5176554" y="5444954"/>
              <a:ext cx="1840729" cy="164676"/>
            </a:xfrm>
            <a:prstGeom prst="rect">
              <a:avLst/>
            </a:prstGeom>
            <a:solidFill>
              <a:srgbClr val="B3B3B3">
                <a:alpha val="100000"/>
              </a:srgbClr>
            </a:solidFill>
          </p:spPr>
          <p:txBody>
            <a:bodyPr/>
            <a:lstStyle/>
            <a:p/>
          </p:txBody>
        </p:sp>
        <p:sp>
          <p:nvSpPr>
            <p:cNvPr id="166" name="rc166"/>
            <p:cNvSpPr/>
            <p:nvPr/>
          </p:nvSpPr>
          <p:spPr>
            <a:xfrm>
              <a:off x="5779853" y="5239108"/>
              <a:ext cx="2420591" cy="164676"/>
            </a:xfrm>
            <a:prstGeom prst="rect">
              <a:avLst/>
            </a:prstGeom>
            <a:solidFill>
              <a:srgbClr val="B3B3B3">
                <a:alpha val="100000"/>
              </a:srgbClr>
            </a:solidFill>
          </p:spPr>
          <p:txBody>
            <a:bodyPr/>
            <a:lstStyle/>
            <a:p/>
          </p:txBody>
        </p:sp>
        <p:sp>
          <p:nvSpPr>
            <p:cNvPr id="167" name="tx167"/>
            <p:cNvSpPr/>
            <p:nvPr/>
          </p:nvSpPr>
          <p:spPr>
            <a:xfrm>
              <a:off x="6382626" y="569000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122.6</a:t>
              </a:r>
            </a:p>
          </p:txBody>
        </p:sp>
        <p:sp>
          <p:nvSpPr>
            <p:cNvPr id="168" name="tx168"/>
            <p:cNvSpPr/>
            <p:nvPr/>
          </p:nvSpPr>
          <p:spPr>
            <a:xfrm>
              <a:off x="7161965" y="548415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141.9</a:t>
              </a:r>
            </a:p>
          </p:txBody>
        </p:sp>
        <p:sp>
          <p:nvSpPr>
            <p:cNvPr id="169" name="tx169"/>
            <p:cNvSpPr/>
            <p:nvPr/>
          </p:nvSpPr>
          <p:spPr>
            <a:xfrm>
              <a:off x="8345125" y="527972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171.4</a:t>
              </a:r>
            </a:p>
          </p:txBody>
        </p:sp>
        <p:sp>
          <p:nvSpPr>
            <p:cNvPr id="170" name="tx170"/>
            <p:cNvSpPr/>
            <p:nvPr/>
          </p:nvSpPr>
          <p:spPr>
            <a:xfrm>
              <a:off x="2870151"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83.2</a:t>
              </a:r>
            </a:p>
          </p:txBody>
        </p:sp>
        <p:sp>
          <p:nvSpPr>
            <p:cNvPr id="171" name="tx171"/>
            <p:cNvSpPr/>
            <p:nvPr/>
          </p:nvSpPr>
          <p:spPr>
            <a:xfrm>
              <a:off x="3131277"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96.2</a:t>
              </a:r>
            </a:p>
          </p:txBody>
        </p:sp>
        <p:sp>
          <p:nvSpPr>
            <p:cNvPr id="172" name="tx172"/>
            <p:cNvSpPr/>
            <p:nvPr/>
          </p:nvSpPr>
          <p:spPr>
            <a:xfrm>
              <a:off x="3400772" y="5279722"/>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111.2</a:t>
              </a:r>
            </a:p>
          </p:txBody>
        </p:sp>
        <p:sp>
          <p:nvSpPr>
            <p:cNvPr id="173" name="tx173"/>
            <p:cNvSpPr/>
            <p:nvPr/>
          </p:nvSpPr>
          <p:spPr>
            <a:xfrm>
              <a:off x="5333596" y="568994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39.4</a:t>
              </a:r>
            </a:p>
          </p:txBody>
        </p:sp>
        <p:sp>
          <p:nvSpPr>
            <p:cNvPr id="174" name="tx174"/>
            <p:cNvSpPr/>
            <p:nvPr/>
          </p:nvSpPr>
          <p:spPr>
            <a:xfrm>
              <a:off x="5984393" y="548415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45.8</a:t>
              </a:r>
            </a:p>
          </p:txBody>
        </p:sp>
        <p:sp>
          <p:nvSpPr>
            <p:cNvPr id="175" name="tx175"/>
            <p:cNvSpPr/>
            <p:nvPr/>
          </p:nvSpPr>
          <p:spPr>
            <a:xfrm>
              <a:off x="6877622" y="5278310"/>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60.2</a:t>
              </a:r>
            </a:p>
          </p:txBody>
        </p:sp>
        <p:sp>
          <p:nvSpPr>
            <p:cNvPr id="176" name="tx176"/>
            <p:cNvSpPr/>
            <p:nvPr/>
          </p:nvSpPr>
          <p:spPr>
            <a:xfrm>
              <a:off x="593176"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7" name="tx177"/>
            <p:cNvSpPr/>
            <p:nvPr/>
          </p:nvSpPr>
          <p:spPr>
            <a:xfrm>
              <a:off x="593176"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8" name="tx178"/>
            <p:cNvSpPr/>
            <p:nvPr/>
          </p:nvSpPr>
          <p:spPr>
            <a:xfrm>
              <a:off x="593176"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9" name="tx179"/>
            <p:cNvSpPr/>
            <p:nvPr/>
          </p:nvSpPr>
          <p:spPr>
            <a:xfrm>
              <a:off x="122561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80" name="tx180"/>
            <p:cNvSpPr/>
            <p:nvPr/>
          </p:nvSpPr>
          <p:spPr>
            <a:xfrm>
              <a:off x="3196827"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81" name="tx181"/>
            <p:cNvSpPr/>
            <p:nvPr/>
          </p:nvSpPr>
          <p:spPr>
            <a:xfrm>
              <a:off x="5168037"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82" name="tx182"/>
            <p:cNvSpPr/>
            <p:nvPr/>
          </p:nvSpPr>
          <p:spPr>
            <a:xfrm>
              <a:off x="7178094" y="5917162"/>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83" name="tx183"/>
            <p:cNvSpPr/>
            <p:nvPr/>
          </p:nvSpPr>
          <p:spPr>
            <a:xfrm>
              <a:off x="3517071"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4" name="tx18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5" name="tx18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6" name="tx18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Benin.
In 2024, DTP1 coverage in Benin declined at 76%. The number of children missing out on any DTP vaccination (zero-dose children) increased from 96,000 in 2023 to 111,000 in 2024.
DTP3 coverage declined at 63% in 2024, leaving 171,000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179957"/>
              <a:ext cx="3397293" cy="514264"/>
            </a:xfrm>
            <a:custGeom>
              <a:avLst/>
              <a:pathLst>
                <a:path w="3397293" h="514264">
                  <a:moveTo>
                    <a:pt x="0" y="142851"/>
                  </a:moveTo>
                  <a:lnTo>
                    <a:pt x="141553" y="171421"/>
                  </a:lnTo>
                  <a:lnTo>
                    <a:pt x="283107" y="199991"/>
                  </a:lnTo>
                  <a:lnTo>
                    <a:pt x="424661" y="228562"/>
                  </a:lnTo>
                  <a:lnTo>
                    <a:pt x="566215" y="257132"/>
                  </a:lnTo>
                  <a:lnTo>
                    <a:pt x="707769" y="285702"/>
                  </a:lnTo>
                  <a:lnTo>
                    <a:pt x="849323" y="142851"/>
                  </a:lnTo>
                  <a:lnTo>
                    <a:pt x="990877" y="0"/>
                  </a:lnTo>
                  <a:lnTo>
                    <a:pt x="1132431" y="85710"/>
                  </a:lnTo>
                  <a:lnTo>
                    <a:pt x="1273984" y="142851"/>
                  </a:lnTo>
                  <a:lnTo>
                    <a:pt x="1415538" y="199991"/>
                  </a:lnTo>
                  <a:lnTo>
                    <a:pt x="1557092" y="257132"/>
                  </a:lnTo>
                  <a:lnTo>
                    <a:pt x="1698646" y="142851"/>
                  </a:lnTo>
                  <a:lnTo>
                    <a:pt x="1840200" y="228562"/>
                  </a:lnTo>
                  <a:lnTo>
                    <a:pt x="1981754" y="228562"/>
                  </a:lnTo>
                  <a:lnTo>
                    <a:pt x="2123308" y="342843"/>
                  </a:lnTo>
                  <a:lnTo>
                    <a:pt x="2264862" y="285702"/>
                  </a:lnTo>
                  <a:lnTo>
                    <a:pt x="2406416" y="314272"/>
                  </a:lnTo>
                  <a:lnTo>
                    <a:pt x="2547969" y="342843"/>
                  </a:lnTo>
                  <a:lnTo>
                    <a:pt x="2689523" y="371413"/>
                  </a:lnTo>
                  <a:lnTo>
                    <a:pt x="2831077" y="399983"/>
                  </a:lnTo>
                  <a:lnTo>
                    <a:pt x="2972631" y="399983"/>
                  </a:lnTo>
                  <a:lnTo>
                    <a:pt x="3114185" y="428553"/>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551370"/>
              <a:ext cx="3397293" cy="685686"/>
            </a:xfrm>
            <a:custGeom>
              <a:avLst/>
              <a:pathLst>
                <a:path w="3397293" h="685686">
                  <a:moveTo>
                    <a:pt x="0" y="685686"/>
                  </a:moveTo>
                  <a:lnTo>
                    <a:pt x="141553" y="685686"/>
                  </a:lnTo>
                  <a:lnTo>
                    <a:pt x="283107" y="657115"/>
                  </a:lnTo>
                  <a:lnTo>
                    <a:pt x="424661" y="599975"/>
                  </a:lnTo>
                  <a:lnTo>
                    <a:pt x="566215" y="514264"/>
                  </a:lnTo>
                  <a:lnTo>
                    <a:pt x="707769" y="428553"/>
                  </a:lnTo>
                  <a:lnTo>
                    <a:pt x="849323" y="371413"/>
                  </a:lnTo>
                  <a:lnTo>
                    <a:pt x="990877" y="314272"/>
                  </a:lnTo>
                  <a:lnTo>
                    <a:pt x="1132431" y="171421"/>
                  </a:lnTo>
                  <a:lnTo>
                    <a:pt x="1273984" y="57140"/>
                  </a:lnTo>
                  <a:lnTo>
                    <a:pt x="1415538" y="228562"/>
                  </a:lnTo>
                  <a:lnTo>
                    <a:pt x="1557092" y="285702"/>
                  </a:lnTo>
                  <a:lnTo>
                    <a:pt x="1698646" y="399983"/>
                  </a:lnTo>
                  <a:lnTo>
                    <a:pt x="1840200" y="428553"/>
                  </a:lnTo>
                  <a:lnTo>
                    <a:pt x="1981754" y="314272"/>
                  </a:lnTo>
                  <a:lnTo>
                    <a:pt x="2123308" y="285702"/>
                  </a:lnTo>
                  <a:lnTo>
                    <a:pt x="2264862" y="142851"/>
                  </a:lnTo>
                  <a:lnTo>
                    <a:pt x="2406416" y="114281"/>
                  </a:lnTo>
                  <a:lnTo>
                    <a:pt x="2547969" y="85710"/>
                  </a:lnTo>
                  <a:lnTo>
                    <a:pt x="2689523" y="28570"/>
                  </a:lnTo>
                  <a:lnTo>
                    <a:pt x="2831077" y="85710"/>
                  </a:lnTo>
                  <a:lnTo>
                    <a:pt x="2972631" y="114281"/>
                  </a:lnTo>
                  <a:lnTo>
                    <a:pt x="3114185" y="114281"/>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179957"/>
              <a:ext cx="3397293" cy="514264"/>
            </a:xfrm>
            <a:custGeom>
              <a:avLst/>
              <a:pathLst>
                <a:path w="3397293" h="514264">
                  <a:moveTo>
                    <a:pt x="0" y="142851"/>
                  </a:moveTo>
                  <a:lnTo>
                    <a:pt x="141553" y="171421"/>
                  </a:lnTo>
                  <a:lnTo>
                    <a:pt x="283107" y="199991"/>
                  </a:lnTo>
                  <a:lnTo>
                    <a:pt x="424661" y="228562"/>
                  </a:lnTo>
                  <a:lnTo>
                    <a:pt x="566215" y="257132"/>
                  </a:lnTo>
                  <a:lnTo>
                    <a:pt x="707769" y="285702"/>
                  </a:lnTo>
                  <a:lnTo>
                    <a:pt x="849323" y="142851"/>
                  </a:lnTo>
                  <a:lnTo>
                    <a:pt x="990877" y="0"/>
                  </a:lnTo>
                  <a:lnTo>
                    <a:pt x="1132431" y="85710"/>
                  </a:lnTo>
                  <a:lnTo>
                    <a:pt x="1273984" y="142851"/>
                  </a:lnTo>
                  <a:lnTo>
                    <a:pt x="1415538" y="199991"/>
                  </a:lnTo>
                  <a:lnTo>
                    <a:pt x="1557092" y="257132"/>
                  </a:lnTo>
                  <a:lnTo>
                    <a:pt x="1698646" y="142851"/>
                  </a:lnTo>
                  <a:lnTo>
                    <a:pt x="1840200" y="228562"/>
                  </a:lnTo>
                  <a:lnTo>
                    <a:pt x="1981754" y="228562"/>
                  </a:lnTo>
                  <a:lnTo>
                    <a:pt x="2123308" y="342843"/>
                  </a:lnTo>
                  <a:lnTo>
                    <a:pt x="2264862" y="285702"/>
                  </a:lnTo>
                  <a:lnTo>
                    <a:pt x="2406416" y="314272"/>
                  </a:lnTo>
                  <a:lnTo>
                    <a:pt x="2547969" y="342843"/>
                  </a:lnTo>
                  <a:lnTo>
                    <a:pt x="2689523" y="371413"/>
                  </a:lnTo>
                  <a:lnTo>
                    <a:pt x="2831077" y="399983"/>
                  </a:lnTo>
                  <a:lnTo>
                    <a:pt x="2972631" y="399983"/>
                  </a:lnTo>
                  <a:lnTo>
                    <a:pt x="3114185" y="428553"/>
                  </a:lnTo>
                  <a:lnTo>
                    <a:pt x="3255739" y="428553"/>
                  </a:lnTo>
                  <a:lnTo>
                    <a:pt x="3397293" y="51426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71413"/>
            </a:xfrm>
            <a:custGeom>
              <a:avLst/>
              <a:pathLst>
                <a:path w="0" h="371413">
                  <a:moveTo>
                    <a:pt x="0" y="0"/>
                  </a:moveTo>
                  <a:lnTo>
                    <a:pt x="0" y="37141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514264"/>
            </a:xfrm>
            <a:custGeom>
              <a:avLst/>
              <a:pathLst>
                <a:path w="0" h="514264">
                  <a:moveTo>
                    <a:pt x="0" y="0"/>
                  </a:moveTo>
                  <a:lnTo>
                    <a:pt x="0" y="514264"/>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428553"/>
            </a:xfrm>
            <a:custGeom>
              <a:avLst/>
              <a:pathLst>
                <a:path w="0" h="428553">
                  <a:moveTo>
                    <a:pt x="0" y="0"/>
                  </a:moveTo>
                  <a:lnTo>
                    <a:pt x="0" y="428553"/>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571405"/>
            </a:xfrm>
            <a:custGeom>
              <a:avLst/>
              <a:pathLst>
                <a:path w="0" h="571405">
                  <a:moveTo>
                    <a:pt x="0" y="0"/>
                  </a:moveTo>
                  <a:lnTo>
                    <a:pt x="0" y="571405"/>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657115"/>
            </a:xfrm>
            <a:custGeom>
              <a:avLst/>
              <a:pathLst>
                <a:path w="0" h="657115">
                  <a:moveTo>
                    <a:pt x="0" y="0"/>
                  </a:moveTo>
                  <a:lnTo>
                    <a:pt x="0" y="657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32" name="pl32"/>
            <p:cNvSpPr/>
            <p:nvPr/>
          </p:nvSpPr>
          <p:spPr>
            <a:xfrm>
              <a:off x="1120965" y="1179957"/>
              <a:ext cx="3397293" cy="514264"/>
            </a:xfrm>
            <a:custGeom>
              <a:avLst/>
              <a:pathLst>
                <a:path w="3397293" h="514264">
                  <a:moveTo>
                    <a:pt x="0" y="142851"/>
                  </a:moveTo>
                  <a:lnTo>
                    <a:pt x="141553" y="171421"/>
                  </a:lnTo>
                  <a:lnTo>
                    <a:pt x="283107" y="199991"/>
                  </a:lnTo>
                  <a:lnTo>
                    <a:pt x="424661" y="228562"/>
                  </a:lnTo>
                  <a:lnTo>
                    <a:pt x="566215" y="257132"/>
                  </a:lnTo>
                  <a:lnTo>
                    <a:pt x="707769" y="285702"/>
                  </a:lnTo>
                  <a:lnTo>
                    <a:pt x="849323" y="142851"/>
                  </a:lnTo>
                  <a:lnTo>
                    <a:pt x="990877" y="0"/>
                  </a:lnTo>
                  <a:lnTo>
                    <a:pt x="1132431" y="85710"/>
                  </a:lnTo>
                  <a:lnTo>
                    <a:pt x="1273984" y="142851"/>
                  </a:lnTo>
                  <a:lnTo>
                    <a:pt x="1415538" y="199991"/>
                  </a:lnTo>
                  <a:lnTo>
                    <a:pt x="1557092" y="257132"/>
                  </a:lnTo>
                  <a:lnTo>
                    <a:pt x="1698646" y="142851"/>
                  </a:lnTo>
                  <a:lnTo>
                    <a:pt x="1840200" y="228562"/>
                  </a:lnTo>
                  <a:lnTo>
                    <a:pt x="1981754" y="228562"/>
                  </a:lnTo>
                  <a:lnTo>
                    <a:pt x="2123308" y="342843"/>
                  </a:lnTo>
                  <a:lnTo>
                    <a:pt x="2264862" y="285702"/>
                  </a:lnTo>
                  <a:lnTo>
                    <a:pt x="2406416" y="314272"/>
                  </a:lnTo>
                  <a:lnTo>
                    <a:pt x="2547969" y="342843"/>
                  </a:lnTo>
                  <a:lnTo>
                    <a:pt x="2689523" y="371413"/>
                  </a:lnTo>
                  <a:lnTo>
                    <a:pt x="2831077" y="399983"/>
                  </a:lnTo>
                  <a:lnTo>
                    <a:pt x="2972631" y="399983"/>
                  </a:lnTo>
                  <a:lnTo>
                    <a:pt x="3114185" y="428553"/>
                  </a:lnTo>
                  <a:lnTo>
                    <a:pt x="3255739" y="428553"/>
                  </a:lnTo>
                  <a:lnTo>
                    <a:pt x="3397293" y="51426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6213" y="472419"/>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Benin, 2000-2024</a:t>
              </a:r>
            </a:p>
          </p:txBody>
        </p:sp>
        <p:sp>
          <p:nvSpPr>
            <p:cNvPr id="63" name="pl63"/>
            <p:cNvSpPr/>
            <p:nvPr/>
          </p:nvSpPr>
          <p:spPr>
            <a:xfrm>
              <a:off x="5267799" y="39959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438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91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3954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7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73525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6991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177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1347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0613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517831"/>
              <a:ext cx="3397293" cy="1173864"/>
            </a:xfrm>
            <a:custGeom>
              <a:avLst/>
              <a:pathLst>
                <a:path w="3397293" h="1173864">
                  <a:moveTo>
                    <a:pt x="0" y="326073"/>
                  </a:moveTo>
                  <a:lnTo>
                    <a:pt x="141553" y="391288"/>
                  </a:lnTo>
                  <a:lnTo>
                    <a:pt x="283107" y="456502"/>
                  </a:lnTo>
                  <a:lnTo>
                    <a:pt x="424661" y="521717"/>
                  </a:lnTo>
                  <a:lnTo>
                    <a:pt x="566215" y="586932"/>
                  </a:lnTo>
                  <a:lnTo>
                    <a:pt x="707769" y="652147"/>
                  </a:lnTo>
                  <a:lnTo>
                    <a:pt x="849323" y="326073"/>
                  </a:lnTo>
                  <a:lnTo>
                    <a:pt x="990877" y="0"/>
                  </a:lnTo>
                  <a:lnTo>
                    <a:pt x="1132431" y="195644"/>
                  </a:lnTo>
                  <a:lnTo>
                    <a:pt x="1273984" y="326073"/>
                  </a:lnTo>
                  <a:lnTo>
                    <a:pt x="1415538" y="456502"/>
                  </a:lnTo>
                  <a:lnTo>
                    <a:pt x="1557092" y="586932"/>
                  </a:lnTo>
                  <a:lnTo>
                    <a:pt x="1698646" y="326073"/>
                  </a:lnTo>
                  <a:lnTo>
                    <a:pt x="1840200" y="521717"/>
                  </a:lnTo>
                  <a:lnTo>
                    <a:pt x="1981754" y="521717"/>
                  </a:lnTo>
                  <a:lnTo>
                    <a:pt x="2123308" y="782576"/>
                  </a:lnTo>
                  <a:lnTo>
                    <a:pt x="2264862" y="652147"/>
                  </a:lnTo>
                  <a:lnTo>
                    <a:pt x="2406416" y="717361"/>
                  </a:lnTo>
                  <a:lnTo>
                    <a:pt x="2547969" y="782576"/>
                  </a:lnTo>
                  <a:lnTo>
                    <a:pt x="2689523" y="847791"/>
                  </a:lnTo>
                  <a:lnTo>
                    <a:pt x="2831077" y="913005"/>
                  </a:lnTo>
                  <a:lnTo>
                    <a:pt x="2972631" y="913005"/>
                  </a:lnTo>
                  <a:lnTo>
                    <a:pt x="3114185" y="978220"/>
                  </a:lnTo>
                  <a:lnTo>
                    <a:pt x="3255739" y="978220"/>
                  </a:lnTo>
                  <a:lnTo>
                    <a:pt x="3397293" y="1173864"/>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5622"/>
              <a:ext cx="3397293" cy="521717"/>
            </a:xfrm>
            <a:custGeom>
              <a:avLst/>
              <a:pathLst>
                <a:path w="3397293" h="521717">
                  <a:moveTo>
                    <a:pt x="0" y="521717"/>
                  </a:moveTo>
                  <a:lnTo>
                    <a:pt x="141553" y="456502"/>
                  </a:lnTo>
                  <a:lnTo>
                    <a:pt x="283107" y="456502"/>
                  </a:lnTo>
                  <a:lnTo>
                    <a:pt x="424661" y="391288"/>
                  </a:lnTo>
                  <a:lnTo>
                    <a:pt x="566215" y="326073"/>
                  </a:lnTo>
                  <a:lnTo>
                    <a:pt x="707769" y="260858"/>
                  </a:lnTo>
                  <a:lnTo>
                    <a:pt x="849323" y="195644"/>
                  </a:lnTo>
                  <a:lnTo>
                    <a:pt x="990877" y="195644"/>
                  </a:lnTo>
                  <a:lnTo>
                    <a:pt x="1132431" y="130429"/>
                  </a:lnTo>
                  <a:lnTo>
                    <a:pt x="1273984" y="65214"/>
                  </a:lnTo>
                  <a:lnTo>
                    <a:pt x="1415538" y="65214"/>
                  </a:lnTo>
                  <a:lnTo>
                    <a:pt x="1557092" y="65214"/>
                  </a:lnTo>
                  <a:lnTo>
                    <a:pt x="1698646" y="65214"/>
                  </a:lnTo>
                  <a:lnTo>
                    <a:pt x="1840200" y="65214"/>
                  </a:lnTo>
                  <a:lnTo>
                    <a:pt x="1981754" y="65214"/>
                  </a:lnTo>
                  <a:lnTo>
                    <a:pt x="2123308" y="65214"/>
                  </a:lnTo>
                  <a:lnTo>
                    <a:pt x="2264862" y="0"/>
                  </a:lnTo>
                  <a:lnTo>
                    <a:pt x="2406416" y="0"/>
                  </a:lnTo>
                  <a:lnTo>
                    <a:pt x="2547969" y="0"/>
                  </a:lnTo>
                  <a:lnTo>
                    <a:pt x="2689523" y="0"/>
                  </a:lnTo>
                  <a:lnTo>
                    <a:pt x="2831077" y="130429"/>
                  </a:lnTo>
                  <a:lnTo>
                    <a:pt x="2972631" y="195644"/>
                  </a:lnTo>
                  <a:lnTo>
                    <a:pt x="3114185" y="65214"/>
                  </a:lnTo>
                  <a:lnTo>
                    <a:pt x="3255739" y="65214"/>
                  </a:lnTo>
                  <a:lnTo>
                    <a:pt x="3397293" y="6521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300407"/>
              <a:ext cx="3397293" cy="1565152"/>
            </a:xfrm>
            <a:custGeom>
              <a:avLst/>
              <a:pathLst>
                <a:path w="3397293" h="1565152">
                  <a:moveTo>
                    <a:pt x="0" y="1565152"/>
                  </a:moveTo>
                  <a:lnTo>
                    <a:pt x="141553" y="1565152"/>
                  </a:lnTo>
                  <a:lnTo>
                    <a:pt x="283107" y="1499938"/>
                  </a:lnTo>
                  <a:lnTo>
                    <a:pt x="424661" y="1369508"/>
                  </a:lnTo>
                  <a:lnTo>
                    <a:pt x="566215" y="1173864"/>
                  </a:lnTo>
                  <a:lnTo>
                    <a:pt x="707769" y="978220"/>
                  </a:lnTo>
                  <a:lnTo>
                    <a:pt x="849323" y="847791"/>
                  </a:lnTo>
                  <a:lnTo>
                    <a:pt x="990877" y="717361"/>
                  </a:lnTo>
                  <a:lnTo>
                    <a:pt x="1132431" y="391288"/>
                  </a:lnTo>
                  <a:lnTo>
                    <a:pt x="1273984" y="130429"/>
                  </a:lnTo>
                  <a:lnTo>
                    <a:pt x="1415538" y="521717"/>
                  </a:lnTo>
                  <a:lnTo>
                    <a:pt x="1557092" y="652147"/>
                  </a:lnTo>
                  <a:lnTo>
                    <a:pt x="1698646" y="913005"/>
                  </a:lnTo>
                  <a:lnTo>
                    <a:pt x="1840200" y="978220"/>
                  </a:lnTo>
                  <a:lnTo>
                    <a:pt x="1981754" y="717361"/>
                  </a:lnTo>
                  <a:lnTo>
                    <a:pt x="2123308" y="652147"/>
                  </a:lnTo>
                  <a:lnTo>
                    <a:pt x="2264862" y="326073"/>
                  </a:lnTo>
                  <a:lnTo>
                    <a:pt x="2406416" y="260858"/>
                  </a:lnTo>
                  <a:lnTo>
                    <a:pt x="2547969" y="195644"/>
                  </a:lnTo>
                  <a:lnTo>
                    <a:pt x="2689523" y="65214"/>
                  </a:lnTo>
                  <a:lnTo>
                    <a:pt x="2831077" y="195644"/>
                  </a:lnTo>
                  <a:lnTo>
                    <a:pt x="2972631" y="260858"/>
                  </a:lnTo>
                  <a:lnTo>
                    <a:pt x="3114185" y="260858"/>
                  </a:lnTo>
                  <a:lnTo>
                    <a:pt x="3255739" y="65214"/>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517831"/>
              <a:ext cx="3397293" cy="1173864"/>
            </a:xfrm>
            <a:custGeom>
              <a:avLst/>
              <a:pathLst>
                <a:path w="3397293" h="1173864">
                  <a:moveTo>
                    <a:pt x="0" y="326073"/>
                  </a:moveTo>
                  <a:lnTo>
                    <a:pt x="141553" y="391288"/>
                  </a:lnTo>
                  <a:lnTo>
                    <a:pt x="283107" y="456502"/>
                  </a:lnTo>
                  <a:lnTo>
                    <a:pt x="424661" y="521717"/>
                  </a:lnTo>
                  <a:lnTo>
                    <a:pt x="566215" y="586932"/>
                  </a:lnTo>
                  <a:lnTo>
                    <a:pt x="707769" y="652147"/>
                  </a:lnTo>
                  <a:lnTo>
                    <a:pt x="849323" y="326073"/>
                  </a:lnTo>
                  <a:lnTo>
                    <a:pt x="990877" y="0"/>
                  </a:lnTo>
                  <a:lnTo>
                    <a:pt x="1132431" y="195644"/>
                  </a:lnTo>
                  <a:lnTo>
                    <a:pt x="1273984" y="326073"/>
                  </a:lnTo>
                  <a:lnTo>
                    <a:pt x="1415538" y="456502"/>
                  </a:lnTo>
                  <a:lnTo>
                    <a:pt x="1557092" y="586932"/>
                  </a:lnTo>
                  <a:lnTo>
                    <a:pt x="1698646" y="326073"/>
                  </a:lnTo>
                  <a:lnTo>
                    <a:pt x="1840200" y="521717"/>
                  </a:lnTo>
                  <a:lnTo>
                    <a:pt x="1981754" y="521717"/>
                  </a:lnTo>
                  <a:lnTo>
                    <a:pt x="2123308" y="782576"/>
                  </a:lnTo>
                  <a:lnTo>
                    <a:pt x="2264862" y="652147"/>
                  </a:lnTo>
                  <a:lnTo>
                    <a:pt x="2406416" y="717361"/>
                  </a:lnTo>
                  <a:lnTo>
                    <a:pt x="2547969" y="782576"/>
                  </a:lnTo>
                  <a:lnTo>
                    <a:pt x="2689523" y="847791"/>
                  </a:lnTo>
                  <a:lnTo>
                    <a:pt x="2831077" y="913005"/>
                  </a:lnTo>
                  <a:lnTo>
                    <a:pt x="2972631" y="913005"/>
                  </a:lnTo>
                  <a:lnTo>
                    <a:pt x="3114185" y="978220"/>
                  </a:lnTo>
                  <a:lnTo>
                    <a:pt x="3255739" y="978220"/>
                  </a:lnTo>
                  <a:lnTo>
                    <a:pt x="3397293" y="1173864"/>
                  </a:lnTo>
                </a:path>
              </a:pathLst>
            </a:custGeom>
            <a:ln w="43362" cap="flat">
              <a:solidFill>
                <a:srgbClr val="000000">
                  <a:alpha val="100000"/>
                </a:srgbClr>
              </a:solidFill>
              <a:prstDash val="solid"/>
              <a:round/>
            </a:ln>
          </p:spPr>
          <p:txBody>
            <a:bodyPr/>
            <a:lstStyle/>
            <a:p/>
          </p:txBody>
        </p:sp>
        <p:sp>
          <p:nvSpPr>
            <p:cNvPr id="86" name="pl86"/>
            <p:cNvSpPr/>
            <p:nvPr/>
          </p:nvSpPr>
          <p:spPr>
            <a:xfrm>
              <a:off x="5437664" y="1217843"/>
              <a:ext cx="0" cy="626061"/>
            </a:xfrm>
            <a:custGeom>
              <a:avLst/>
              <a:pathLst>
                <a:path w="0" h="626061">
                  <a:moveTo>
                    <a:pt x="0" y="6260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217843"/>
              <a:ext cx="0" cy="952134"/>
            </a:xfrm>
            <a:custGeom>
              <a:avLst/>
              <a:pathLst>
                <a:path w="0" h="952134">
                  <a:moveTo>
                    <a:pt x="0" y="9521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217843"/>
              <a:ext cx="0" cy="756490"/>
            </a:xfrm>
            <a:custGeom>
              <a:avLst/>
              <a:pathLst>
                <a:path w="0" h="756490">
                  <a:moveTo>
                    <a:pt x="0" y="756490"/>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217843"/>
              <a:ext cx="0" cy="1082564"/>
            </a:xfrm>
            <a:custGeom>
              <a:avLst/>
              <a:pathLst>
                <a:path w="0" h="1082564">
                  <a:moveTo>
                    <a:pt x="0" y="108256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217843"/>
              <a:ext cx="0" cy="1147778"/>
            </a:xfrm>
            <a:custGeom>
              <a:avLst/>
              <a:pathLst>
                <a:path w="0" h="1147778">
                  <a:moveTo>
                    <a:pt x="0" y="114777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217843"/>
              <a:ext cx="0" cy="1278208"/>
            </a:xfrm>
            <a:custGeom>
              <a:avLst/>
              <a:pathLst>
                <a:path w="0" h="1278208">
                  <a:moveTo>
                    <a:pt x="0" y="127820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217843"/>
              <a:ext cx="0" cy="1473852"/>
            </a:xfrm>
            <a:custGeom>
              <a:avLst/>
              <a:pathLst>
                <a:path w="0" h="1473852">
                  <a:moveTo>
                    <a:pt x="0" y="1473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517831"/>
              <a:ext cx="3397293" cy="1173864"/>
            </a:xfrm>
            <a:custGeom>
              <a:avLst/>
              <a:pathLst>
                <a:path w="3397293" h="1173864">
                  <a:moveTo>
                    <a:pt x="0" y="326073"/>
                  </a:moveTo>
                  <a:lnTo>
                    <a:pt x="141553" y="391288"/>
                  </a:lnTo>
                  <a:lnTo>
                    <a:pt x="283107" y="456502"/>
                  </a:lnTo>
                  <a:lnTo>
                    <a:pt x="424661" y="521717"/>
                  </a:lnTo>
                  <a:lnTo>
                    <a:pt x="566215" y="586932"/>
                  </a:lnTo>
                  <a:lnTo>
                    <a:pt x="707769" y="652147"/>
                  </a:lnTo>
                  <a:lnTo>
                    <a:pt x="849323" y="326073"/>
                  </a:lnTo>
                  <a:lnTo>
                    <a:pt x="990877" y="0"/>
                  </a:lnTo>
                  <a:lnTo>
                    <a:pt x="1132431" y="195644"/>
                  </a:lnTo>
                  <a:lnTo>
                    <a:pt x="1273984" y="326073"/>
                  </a:lnTo>
                  <a:lnTo>
                    <a:pt x="1415538" y="456502"/>
                  </a:lnTo>
                  <a:lnTo>
                    <a:pt x="1557092" y="586932"/>
                  </a:lnTo>
                  <a:lnTo>
                    <a:pt x="1698646" y="326073"/>
                  </a:lnTo>
                  <a:lnTo>
                    <a:pt x="1840200" y="521717"/>
                  </a:lnTo>
                  <a:lnTo>
                    <a:pt x="1981754" y="521717"/>
                  </a:lnTo>
                  <a:lnTo>
                    <a:pt x="2123308" y="782576"/>
                  </a:lnTo>
                  <a:lnTo>
                    <a:pt x="2264862" y="652147"/>
                  </a:lnTo>
                  <a:lnTo>
                    <a:pt x="2406416" y="717361"/>
                  </a:lnTo>
                  <a:lnTo>
                    <a:pt x="2547969" y="782576"/>
                  </a:lnTo>
                  <a:lnTo>
                    <a:pt x="2689523" y="847791"/>
                  </a:lnTo>
                  <a:lnTo>
                    <a:pt x="2831077" y="913005"/>
                  </a:lnTo>
                  <a:lnTo>
                    <a:pt x="2972631" y="913005"/>
                  </a:lnTo>
                  <a:lnTo>
                    <a:pt x="3114185" y="978220"/>
                  </a:lnTo>
                  <a:lnTo>
                    <a:pt x="3255739" y="978220"/>
                  </a:lnTo>
                  <a:lnTo>
                    <a:pt x="3397293" y="1173864"/>
                  </a:lnTo>
                </a:path>
              </a:pathLst>
            </a:custGeom>
            <a:ln w="27101" cap="flat">
              <a:solidFill>
                <a:srgbClr val="0058AB">
                  <a:alpha val="100000"/>
                </a:srgbClr>
              </a:solidFill>
              <a:prstDash val="solid"/>
              <a:round/>
            </a:ln>
          </p:spPr>
          <p:txBody>
            <a:bodyPr/>
            <a:lstStyle/>
            <a:p/>
          </p:txBody>
        </p:sp>
        <p:sp>
          <p:nvSpPr>
            <p:cNvPr id="94" name="tx94"/>
            <p:cNvSpPr/>
            <p:nvPr/>
          </p:nvSpPr>
          <p:spPr>
            <a:xfrm>
              <a:off x="5407519" y="1151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5" name="tx95"/>
            <p:cNvSpPr/>
            <p:nvPr/>
          </p:nvSpPr>
          <p:spPr>
            <a:xfrm>
              <a:off x="6115288" y="115126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823058" y="1151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7" name="tx97"/>
            <p:cNvSpPr/>
            <p:nvPr/>
          </p:nvSpPr>
          <p:spPr>
            <a:xfrm>
              <a:off x="7530827" y="11526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15131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15264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100" name="tx100"/>
            <p:cNvSpPr/>
            <p:nvPr/>
          </p:nvSpPr>
          <p:spPr>
            <a:xfrm>
              <a:off x="8786762" y="1152694"/>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1" name="tx101"/>
            <p:cNvSpPr/>
            <p:nvPr/>
          </p:nvSpPr>
          <p:spPr>
            <a:xfrm>
              <a:off x="8902429" y="239172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26129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36178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6565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66136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0092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1" name="tx121"/>
            <p:cNvSpPr/>
            <p:nvPr/>
          </p:nvSpPr>
          <p:spPr>
            <a:xfrm>
              <a:off x="70441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30514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281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25701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823295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329311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526904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724498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477490" cy="149993"/>
            </a:xfrm>
            <a:prstGeom prst="rect">
              <a:avLst/>
            </a:prstGeom>
            <a:solidFill>
              <a:srgbClr val="1CABE2">
                <a:alpha val="80000"/>
              </a:srgbClr>
            </a:solidFill>
          </p:spPr>
          <p:txBody>
            <a:bodyPr/>
            <a:lstStyle/>
            <a:p/>
          </p:txBody>
        </p:sp>
        <p:sp>
          <p:nvSpPr>
            <p:cNvPr id="136" name="rc136"/>
            <p:cNvSpPr/>
            <p:nvPr/>
          </p:nvSpPr>
          <p:spPr>
            <a:xfrm>
              <a:off x="1317178" y="5637654"/>
              <a:ext cx="6333136" cy="149993"/>
            </a:xfrm>
            <a:prstGeom prst="rect">
              <a:avLst/>
            </a:prstGeom>
            <a:solidFill>
              <a:srgbClr val="1CABE2">
                <a:alpha val="80000"/>
              </a:srgbClr>
            </a:solidFill>
          </p:spPr>
          <p:txBody>
            <a:bodyPr/>
            <a:lstStyle/>
            <a:p/>
          </p:txBody>
        </p:sp>
        <p:sp>
          <p:nvSpPr>
            <p:cNvPr id="137" name="rc137"/>
            <p:cNvSpPr/>
            <p:nvPr/>
          </p:nvSpPr>
          <p:spPr>
            <a:xfrm>
              <a:off x="1317178" y="5450161"/>
              <a:ext cx="7321564" cy="149993"/>
            </a:xfrm>
            <a:prstGeom prst="rect">
              <a:avLst/>
            </a:prstGeom>
            <a:solidFill>
              <a:srgbClr val="1CABE2">
                <a:alpha val="80000"/>
              </a:srgbClr>
            </a:solidFill>
          </p:spPr>
          <p:txBody>
            <a:bodyPr/>
            <a:lstStyle/>
            <a:p/>
          </p:txBody>
        </p:sp>
        <p:sp>
          <p:nvSpPr>
            <p:cNvPr id="138" name="tx138"/>
            <p:cNvSpPr/>
            <p:nvPr/>
          </p:nvSpPr>
          <p:spPr>
            <a:xfrm>
              <a:off x="6363632" y="584567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83,000</a:t>
              </a:r>
            </a:p>
          </p:txBody>
        </p:sp>
        <p:sp>
          <p:nvSpPr>
            <p:cNvPr id="139" name="tx139"/>
            <p:cNvSpPr/>
            <p:nvPr/>
          </p:nvSpPr>
          <p:spPr>
            <a:xfrm>
              <a:off x="7219278" y="5658183"/>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96,000</a:t>
              </a:r>
            </a:p>
          </p:txBody>
        </p:sp>
        <p:sp>
          <p:nvSpPr>
            <p:cNvPr id="140" name="tx140"/>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111,000</a:t>
              </a:r>
            </a:p>
          </p:txBody>
        </p:sp>
        <p:sp>
          <p:nvSpPr>
            <p:cNvPr id="141" name="tx14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2" name="tx14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3" name="tx14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4" name="tx14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5" name="tx145"/>
            <p:cNvSpPr/>
            <p:nvPr/>
          </p:nvSpPr>
          <p:spPr>
            <a:xfrm>
              <a:off x="2865828"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a:t>
              </a:r>
            </a:p>
          </p:txBody>
        </p:sp>
        <p:sp>
          <p:nvSpPr>
            <p:cNvPr id="146" name="tx146"/>
            <p:cNvSpPr/>
            <p:nvPr/>
          </p:nvSpPr>
          <p:spPr>
            <a:xfrm>
              <a:off x="4841763"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7" name="tx147"/>
            <p:cNvSpPr/>
            <p:nvPr/>
          </p:nvSpPr>
          <p:spPr>
            <a:xfrm>
              <a:off x="6817699"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90,000</a:t>
              </a:r>
            </a:p>
          </p:txBody>
        </p:sp>
        <p:sp>
          <p:nvSpPr>
            <p:cNvPr id="148" name="tx148"/>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9" name="tx14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0" name="tx15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Benin (76%) was 13 percentage points lower than the global average (89%) and 5 percentage points lower than the average across all WCAR countries (81%).
National DTP1 coverage was 5 percentage points lower than in 2019 (81%).
This equates to 111,000 zero-dose children in 2024 compared to 83,000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715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0089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3023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957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622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556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490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424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453913"/>
              <a:ext cx="307584" cy="16029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145649"/>
              <a:ext cx="307584" cy="19112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1868211"/>
              <a:ext cx="307584" cy="21886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1775732"/>
              <a:ext cx="307584" cy="22811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744906"/>
              <a:ext cx="307584" cy="23119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714079"/>
              <a:ext cx="307584" cy="234280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683253"/>
              <a:ext cx="307584" cy="23736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590774"/>
              <a:ext cx="307584" cy="246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27268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58916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29121"/>
              <a:ext cx="307584" cy="25277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67468"/>
              <a:ext cx="307584" cy="25894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374989"/>
              <a:ext cx="307584" cy="26818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8148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639722" y="1251683"/>
              <a:ext cx="307584" cy="280520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220857"/>
              <a:ext cx="307584" cy="28360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190031"/>
              <a:ext cx="307584" cy="286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69028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03204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7348522" y="1128378"/>
              <a:ext cx="307584" cy="29285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97552"/>
              <a:ext cx="307584" cy="29593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453913"/>
              <a:ext cx="307584" cy="1602972"/>
            </a:xfrm>
            <a:prstGeom prst="rect">
              <a:avLst/>
            </a:prstGeom>
            <a:solidFill>
              <a:srgbClr val="0083CF">
                <a:alpha val="100000"/>
              </a:srgbClr>
            </a:solidFill>
          </p:spPr>
          <p:txBody>
            <a:bodyPr/>
            <a:lstStyle/>
            <a:p/>
          </p:txBody>
        </p:sp>
        <p:sp>
          <p:nvSpPr>
            <p:cNvPr id="38" name="rc38"/>
            <p:cNvSpPr/>
            <p:nvPr/>
          </p:nvSpPr>
          <p:spPr>
            <a:xfrm>
              <a:off x="1538601" y="1868211"/>
              <a:ext cx="307584" cy="2188674"/>
            </a:xfrm>
            <a:prstGeom prst="rect">
              <a:avLst/>
            </a:prstGeom>
            <a:solidFill>
              <a:srgbClr val="0083CF">
                <a:alpha val="100000"/>
              </a:srgbClr>
            </a:solidFill>
          </p:spPr>
          <p:txBody>
            <a:bodyPr/>
            <a:lstStyle/>
            <a:p/>
          </p:txBody>
        </p:sp>
        <p:sp>
          <p:nvSpPr>
            <p:cNvPr id="39" name="rc39"/>
            <p:cNvSpPr/>
            <p:nvPr/>
          </p:nvSpPr>
          <p:spPr>
            <a:xfrm>
              <a:off x="2563881" y="1714079"/>
              <a:ext cx="307584" cy="2342806"/>
            </a:xfrm>
            <a:prstGeom prst="rect">
              <a:avLst/>
            </a:prstGeom>
            <a:solidFill>
              <a:srgbClr val="F26A21">
                <a:alpha val="100000"/>
              </a:srgbClr>
            </a:solidFill>
          </p:spPr>
          <p:txBody>
            <a:bodyPr/>
            <a:lstStyle/>
            <a:p/>
          </p:txBody>
        </p:sp>
        <p:sp>
          <p:nvSpPr>
            <p:cNvPr id="40" name="rc40"/>
            <p:cNvSpPr/>
            <p:nvPr/>
          </p:nvSpPr>
          <p:spPr>
            <a:xfrm>
              <a:off x="2905641" y="1683253"/>
              <a:ext cx="307584" cy="2373632"/>
            </a:xfrm>
            <a:prstGeom prst="rect">
              <a:avLst/>
            </a:prstGeom>
            <a:solidFill>
              <a:srgbClr val="0083CF">
                <a:alpha val="100000"/>
              </a:srgbClr>
            </a:solidFill>
          </p:spPr>
          <p:txBody>
            <a:bodyPr/>
            <a:lstStyle/>
            <a:p/>
          </p:txBody>
        </p:sp>
        <p:sp>
          <p:nvSpPr>
            <p:cNvPr id="41" name="rc41"/>
            <p:cNvSpPr/>
            <p:nvPr/>
          </p:nvSpPr>
          <p:spPr>
            <a:xfrm>
              <a:off x="3247401" y="1590774"/>
              <a:ext cx="307584" cy="2466111"/>
            </a:xfrm>
            <a:prstGeom prst="rect">
              <a:avLst/>
            </a:prstGeom>
            <a:solidFill>
              <a:srgbClr val="0083CF">
                <a:alpha val="100000"/>
              </a:srgbClr>
            </a:solidFill>
          </p:spPr>
          <p:txBody>
            <a:bodyPr/>
            <a:lstStyle/>
            <a:p/>
          </p:txBody>
        </p:sp>
        <p:sp>
          <p:nvSpPr>
            <p:cNvPr id="42" name="rc42"/>
            <p:cNvSpPr/>
            <p:nvPr/>
          </p:nvSpPr>
          <p:spPr>
            <a:xfrm>
              <a:off x="4272681" y="1529121"/>
              <a:ext cx="307584" cy="2527764"/>
            </a:xfrm>
            <a:prstGeom prst="rect">
              <a:avLst/>
            </a:prstGeom>
            <a:solidFill>
              <a:srgbClr val="0083CF">
                <a:alpha val="100000"/>
              </a:srgbClr>
            </a:solidFill>
          </p:spPr>
          <p:txBody>
            <a:bodyPr/>
            <a:lstStyle/>
            <a:p/>
          </p:txBody>
        </p:sp>
        <p:sp>
          <p:nvSpPr>
            <p:cNvPr id="43" name="rc43"/>
            <p:cNvSpPr/>
            <p:nvPr/>
          </p:nvSpPr>
          <p:spPr>
            <a:xfrm>
              <a:off x="3589161" y="1529121"/>
              <a:ext cx="307584" cy="2527764"/>
            </a:xfrm>
            <a:prstGeom prst="rect">
              <a:avLst/>
            </a:prstGeom>
            <a:solidFill>
              <a:srgbClr val="0083CF">
                <a:alpha val="100000"/>
              </a:srgbClr>
            </a:solidFill>
          </p:spPr>
          <p:txBody>
            <a:bodyPr/>
            <a:lstStyle/>
            <a:p/>
          </p:txBody>
        </p:sp>
        <p:sp>
          <p:nvSpPr>
            <p:cNvPr id="44" name="rc44"/>
            <p:cNvSpPr/>
            <p:nvPr/>
          </p:nvSpPr>
          <p:spPr>
            <a:xfrm>
              <a:off x="4956201" y="1467468"/>
              <a:ext cx="307584" cy="2589417"/>
            </a:xfrm>
            <a:prstGeom prst="rect">
              <a:avLst/>
            </a:prstGeom>
            <a:solidFill>
              <a:srgbClr val="0083CF">
                <a:alpha val="100000"/>
              </a:srgbClr>
            </a:solidFill>
          </p:spPr>
          <p:txBody>
            <a:bodyPr/>
            <a:lstStyle/>
            <a:p/>
          </p:txBody>
        </p:sp>
        <p:sp>
          <p:nvSpPr>
            <p:cNvPr id="45" name="rc45"/>
            <p:cNvSpPr/>
            <p:nvPr/>
          </p:nvSpPr>
          <p:spPr>
            <a:xfrm>
              <a:off x="5981482" y="1251683"/>
              <a:ext cx="307584" cy="2805202"/>
            </a:xfrm>
            <a:prstGeom prst="rect">
              <a:avLst/>
            </a:prstGeom>
            <a:solidFill>
              <a:srgbClr val="0083CF">
                <a:alpha val="100000"/>
              </a:srgbClr>
            </a:solidFill>
          </p:spPr>
          <p:txBody>
            <a:bodyPr/>
            <a:lstStyle/>
            <a:p/>
          </p:txBody>
        </p:sp>
        <p:sp>
          <p:nvSpPr>
            <p:cNvPr id="46" name="rc46"/>
            <p:cNvSpPr/>
            <p:nvPr/>
          </p:nvSpPr>
          <p:spPr>
            <a:xfrm>
              <a:off x="7690282" y="1128378"/>
              <a:ext cx="307584" cy="2928507"/>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68819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5875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4868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55081" y="2453913"/>
              <a:ext cx="249984" cy="249984"/>
            </a:xfrm>
            <a:custGeom>
              <a:avLst/>
              <a:pathLst>
                <a:path w="249984" h="249984">
                  <a:moveTo>
                    <a:pt x="239920" y="0"/>
                  </a:moveTo>
                  <a:lnTo>
                    <a:pt x="249984" y="0"/>
                  </a:lnTo>
                  <a:lnTo>
                    <a:pt x="0" y="249984"/>
                  </a:lnTo>
                  <a:lnTo>
                    <a:pt x="0" y="2399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55081" y="2453913"/>
              <a:ext cx="149337" cy="149337"/>
            </a:xfrm>
            <a:custGeom>
              <a:avLst/>
              <a:pathLst>
                <a:path w="149337" h="149337">
                  <a:moveTo>
                    <a:pt x="139273" y="0"/>
                  </a:moveTo>
                  <a:lnTo>
                    <a:pt x="149337" y="0"/>
                  </a:lnTo>
                  <a:lnTo>
                    <a:pt x="0" y="149337"/>
                  </a:lnTo>
                  <a:lnTo>
                    <a:pt x="0" y="1392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55081" y="2453913"/>
              <a:ext cx="48690" cy="48690"/>
            </a:xfrm>
            <a:custGeom>
              <a:avLst/>
              <a:pathLst>
                <a:path w="48690" h="48690">
                  <a:moveTo>
                    <a:pt x="38625" y="0"/>
                  </a:moveTo>
                  <a:lnTo>
                    <a:pt x="48690" y="0"/>
                  </a:lnTo>
                  <a:lnTo>
                    <a:pt x="0" y="48690"/>
                  </a:lnTo>
                  <a:lnTo>
                    <a:pt x="0" y="38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538601" y="20046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538601" y="19040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538601" y="1868211"/>
              <a:ext cx="252813" cy="252813"/>
            </a:xfrm>
            <a:custGeom>
              <a:avLst/>
              <a:pathLst>
                <a:path w="252813" h="252813">
                  <a:moveTo>
                    <a:pt x="242748" y="0"/>
                  </a:moveTo>
                  <a:lnTo>
                    <a:pt x="252813" y="0"/>
                  </a:lnTo>
                  <a:lnTo>
                    <a:pt x="0" y="252813"/>
                  </a:lnTo>
                  <a:lnTo>
                    <a:pt x="0" y="2427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1868211"/>
              <a:ext cx="152166" cy="152166"/>
            </a:xfrm>
            <a:custGeom>
              <a:avLst/>
              <a:pathLst>
                <a:path w="152166" h="152166">
                  <a:moveTo>
                    <a:pt x="142101" y="0"/>
                  </a:moveTo>
                  <a:lnTo>
                    <a:pt x="152166" y="0"/>
                  </a:lnTo>
                  <a:lnTo>
                    <a:pt x="0" y="152166"/>
                  </a:lnTo>
                  <a:lnTo>
                    <a:pt x="0" y="1421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1868211"/>
              <a:ext cx="51519" cy="51519"/>
            </a:xfrm>
            <a:custGeom>
              <a:avLst/>
              <a:pathLst>
                <a:path w="51519" h="51519">
                  <a:moveTo>
                    <a:pt x="41454" y="0"/>
                  </a:moveTo>
                  <a:lnTo>
                    <a:pt x="51519" y="0"/>
                  </a:lnTo>
                  <a:lnTo>
                    <a:pt x="0" y="51519"/>
                  </a:lnTo>
                  <a:lnTo>
                    <a:pt x="0" y="414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18852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17845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1714079"/>
              <a:ext cx="287489" cy="287489"/>
            </a:xfrm>
            <a:custGeom>
              <a:avLst/>
              <a:pathLst>
                <a:path w="287489" h="287489">
                  <a:moveTo>
                    <a:pt x="277424" y="0"/>
                  </a:moveTo>
                  <a:lnTo>
                    <a:pt x="287489" y="0"/>
                  </a:lnTo>
                  <a:lnTo>
                    <a:pt x="0" y="287489"/>
                  </a:lnTo>
                  <a:lnTo>
                    <a:pt x="0" y="2774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1714079"/>
              <a:ext cx="186842" cy="186842"/>
            </a:xfrm>
            <a:custGeom>
              <a:avLst/>
              <a:pathLst>
                <a:path w="186842" h="186842">
                  <a:moveTo>
                    <a:pt x="176777" y="0"/>
                  </a:moveTo>
                  <a:lnTo>
                    <a:pt x="186842" y="0"/>
                  </a:lnTo>
                  <a:lnTo>
                    <a:pt x="0" y="186842"/>
                  </a:lnTo>
                  <a:lnTo>
                    <a:pt x="0" y="1767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1714079"/>
              <a:ext cx="86195" cy="86195"/>
            </a:xfrm>
            <a:custGeom>
              <a:avLst/>
              <a:pathLst>
                <a:path w="86195" h="86195">
                  <a:moveTo>
                    <a:pt x="76130" y="0"/>
                  </a:moveTo>
                  <a:lnTo>
                    <a:pt x="86195" y="0"/>
                  </a:lnTo>
                  <a:lnTo>
                    <a:pt x="0" y="86195"/>
                  </a:lnTo>
                  <a:lnTo>
                    <a:pt x="0" y="761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18453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17447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1683253"/>
              <a:ext cx="278497" cy="278497"/>
            </a:xfrm>
            <a:custGeom>
              <a:avLst/>
              <a:pathLst>
                <a:path w="278497" h="278497">
                  <a:moveTo>
                    <a:pt x="268432" y="0"/>
                  </a:moveTo>
                  <a:lnTo>
                    <a:pt x="278497" y="0"/>
                  </a:lnTo>
                  <a:lnTo>
                    <a:pt x="0" y="278497"/>
                  </a:lnTo>
                  <a:lnTo>
                    <a:pt x="0" y="2684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1683253"/>
              <a:ext cx="177850" cy="177850"/>
            </a:xfrm>
            <a:custGeom>
              <a:avLst/>
              <a:pathLst>
                <a:path w="177850" h="177850">
                  <a:moveTo>
                    <a:pt x="167785" y="0"/>
                  </a:moveTo>
                  <a:lnTo>
                    <a:pt x="177850" y="0"/>
                  </a:lnTo>
                  <a:lnTo>
                    <a:pt x="0" y="177850"/>
                  </a:lnTo>
                  <a:lnTo>
                    <a:pt x="0" y="167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1683253"/>
              <a:ext cx="77203" cy="77203"/>
            </a:xfrm>
            <a:custGeom>
              <a:avLst/>
              <a:pathLst>
                <a:path w="77203" h="77203">
                  <a:moveTo>
                    <a:pt x="67138" y="0"/>
                  </a:moveTo>
                  <a:lnTo>
                    <a:pt x="77203" y="0"/>
                  </a:lnTo>
                  <a:lnTo>
                    <a:pt x="0" y="77203"/>
                  </a:lnTo>
                  <a:lnTo>
                    <a:pt x="0" y="671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517914" y="4019815"/>
              <a:ext cx="37070" cy="37070"/>
            </a:xfrm>
            <a:custGeom>
              <a:avLst/>
              <a:pathLst>
                <a:path w="37070" h="37070">
                  <a:moveTo>
                    <a:pt x="37070" y="0"/>
                  </a:moveTo>
                  <a:lnTo>
                    <a:pt x="37070" y="10064"/>
                  </a:lnTo>
                  <a:lnTo>
                    <a:pt x="10064" y="37070"/>
                  </a:lnTo>
                  <a:lnTo>
                    <a:pt x="0" y="37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417267" y="3919168"/>
              <a:ext cx="137717" cy="137717"/>
            </a:xfrm>
            <a:custGeom>
              <a:avLst/>
              <a:pathLst>
                <a:path w="137717" h="137717">
                  <a:moveTo>
                    <a:pt x="137717" y="0"/>
                  </a:moveTo>
                  <a:lnTo>
                    <a:pt x="137717" y="10064"/>
                  </a:lnTo>
                  <a:lnTo>
                    <a:pt x="10064" y="137717"/>
                  </a:lnTo>
                  <a:lnTo>
                    <a:pt x="0" y="1377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16620" y="3818521"/>
              <a:ext cx="238365" cy="238365"/>
            </a:xfrm>
            <a:custGeom>
              <a:avLst/>
              <a:pathLst>
                <a:path w="238365" h="238365">
                  <a:moveTo>
                    <a:pt x="238365" y="0"/>
                  </a:moveTo>
                  <a:lnTo>
                    <a:pt x="238365" y="10064"/>
                  </a:lnTo>
                  <a:lnTo>
                    <a:pt x="10064" y="238365"/>
                  </a:lnTo>
                  <a:lnTo>
                    <a:pt x="0" y="238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247401" y="37178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247401" y="36172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247401" y="35165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247401" y="34159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247401" y="33152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247401" y="32146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247401" y="31139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247401" y="30133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247401" y="29126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47401" y="28120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47401" y="27114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47401" y="26107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47401" y="25101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47401" y="24094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47401" y="23088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47401" y="22081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47401" y="21075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47401" y="20068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47401" y="19062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47401" y="18055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47401" y="17049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47401" y="16042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47401" y="1590774"/>
              <a:ext cx="230510" cy="230510"/>
            </a:xfrm>
            <a:custGeom>
              <a:avLst/>
              <a:pathLst>
                <a:path w="230510" h="230510">
                  <a:moveTo>
                    <a:pt x="220446" y="0"/>
                  </a:moveTo>
                  <a:lnTo>
                    <a:pt x="230510" y="0"/>
                  </a:lnTo>
                  <a:lnTo>
                    <a:pt x="0" y="230510"/>
                  </a:lnTo>
                  <a:lnTo>
                    <a:pt x="0" y="220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47401" y="1590774"/>
              <a:ext cx="129863" cy="129863"/>
            </a:xfrm>
            <a:custGeom>
              <a:avLst/>
              <a:pathLst>
                <a:path w="129863" h="129863">
                  <a:moveTo>
                    <a:pt x="119798" y="0"/>
                  </a:moveTo>
                  <a:lnTo>
                    <a:pt x="129863" y="0"/>
                  </a:lnTo>
                  <a:lnTo>
                    <a:pt x="0" y="129863"/>
                  </a:lnTo>
                  <a:lnTo>
                    <a:pt x="0" y="119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47401" y="1590774"/>
              <a:ext cx="29216" cy="29216"/>
            </a:xfrm>
            <a:custGeom>
              <a:avLst/>
              <a:pathLst>
                <a:path w="29216" h="29216">
                  <a:moveTo>
                    <a:pt x="19151" y="0"/>
                  </a:moveTo>
                  <a:lnTo>
                    <a:pt x="29216" y="0"/>
                  </a:lnTo>
                  <a:lnTo>
                    <a:pt x="0" y="29216"/>
                  </a:lnTo>
                  <a:lnTo>
                    <a:pt x="0" y="191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1529121"/>
              <a:ext cx="273354" cy="273354"/>
            </a:xfrm>
            <a:custGeom>
              <a:avLst/>
              <a:pathLst>
                <a:path w="273354" h="273354">
                  <a:moveTo>
                    <a:pt x="263290" y="0"/>
                  </a:moveTo>
                  <a:lnTo>
                    <a:pt x="273354" y="0"/>
                  </a:lnTo>
                  <a:lnTo>
                    <a:pt x="0" y="273354"/>
                  </a:lnTo>
                  <a:lnTo>
                    <a:pt x="0" y="263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1529121"/>
              <a:ext cx="172707" cy="172707"/>
            </a:xfrm>
            <a:custGeom>
              <a:avLst/>
              <a:pathLst>
                <a:path w="172707" h="172707">
                  <a:moveTo>
                    <a:pt x="162643" y="0"/>
                  </a:moveTo>
                  <a:lnTo>
                    <a:pt x="172707" y="0"/>
                  </a:lnTo>
                  <a:lnTo>
                    <a:pt x="0" y="172707"/>
                  </a:lnTo>
                  <a:lnTo>
                    <a:pt x="0" y="1626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1529121"/>
              <a:ext cx="72060" cy="72060"/>
            </a:xfrm>
            <a:custGeom>
              <a:avLst/>
              <a:pathLst>
                <a:path w="72060" h="72060">
                  <a:moveTo>
                    <a:pt x="61995" y="0"/>
                  </a:moveTo>
                  <a:lnTo>
                    <a:pt x="72060" y="0"/>
                  </a:lnTo>
                  <a:lnTo>
                    <a:pt x="0" y="72060"/>
                  </a:lnTo>
                  <a:lnTo>
                    <a:pt x="0" y="61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589161" y="18664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589161" y="17657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589161" y="16651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589161" y="15644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589161" y="1529121"/>
              <a:ext cx="252345" cy="252345"/>
            </a:xfrm>
            <a:custGeom>
              <a:avLst/>
              <a:pathLst>
                <a:path w="252345" h="252345">
                  <a:moveTo>
                    <a:pt x="242280" y="0"/>
                  </a:moveTo>
                  <a:lnTo>
                    <a:pt x="252345" y="0"/>
                  </a:lnTo>
                  <a:lnTo>
                    <a:pt x="0" y="252345"/>
                  </a:lnTo>
                  <a:lnTo>
                    <a:pt x="0" y="242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589161" y="1529121"/>
              <a:ext cx="151697" cy="151697"/>
            </a:xfrm>
            <a:custGeom>
              <a:avLst/>
              <a:pathLst>
                <a:path w="151697" h="151697">
                  <a:moveTo>
                    <a:pt x="141633" y="0"/>
                  </a:moveTo>
                  <a:lnTo>
                    <a:pt x="151697" y="0"/>
                  </a:lnTo>
                  <a:lnTo>
                    <a:pt x="0" y="151697"/>
                  </a:lnTo>
                  <a:lnTo>
                    <a:pt x="0" y="1416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589161" y="1529121"/>
              <a:ext cx="51050" cy="51050"/>
            </a:xfrm>
            <a:custGeom>
              <a:avLst/>
              <a:pathLst>
                <a:path w="51050" h="51050">
                  <a:moveTo>
                    <a:pt x="40986" y="0"/>
                  </a:moveTo>
                  <a:lnTo>
                    <a:pt x="51050" y="0"/>
                  </a:lnTo>
                  <a:lnTo>
                    <a:pt x="0" y="51050"/>
                  </a:lnTo>
                  <a:lnTo>
                    <a:pt x="0" y="40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956201" y="16064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956201" y="15058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956201" y="1467468"/>
              <a:ext cx="255370" cy="255370"/>
            </a:xfrm>
            <a:custGeom>
              <a:avLst/>
              <a:pathLst>
                <a:path w="255370" h="255370">
                  <a:moveTo>
                    <a:pt x="245305" y="0"/>
                  </a:moveTo>
                  <a:lnTo>
                    <a:pt x="255370" y="0"/>
                  </a:lnTo>
                  <a:lnTo>
                    <a:pt x="0" y="255370"/>
                  </a:lnTo>
                  <a:lnTo>
                    <a:pt x="0" y="245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956201" y="1467468"/>
              <a:ext cx="154723" cy="154723"/>
            </a:xfrm>
            <a:custGeom>
              <a:avLst/>
              <a:pathLst>
                <a:path w="154723" h="154723">
                  <a:moveTo>
                    <a:pt x="144658" y="0"/>
                  </a:moveTo>
                  <a:lnTo>
                    <a:pt x="154723" y="0"/>
                  </a:lnTo>
                  <a:lnTo>
                    <a:pt x="0" y="154723"/>
                  </a:lnTo>
                  <a:lnTo>
                    <a:pt x="0" y="1446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956201" y="1467468"/>
              <a:ext cx="54076" cy="54076"/>
            </a:xfrm>
            <a:custGeom>
              <a:avLst/>
              <a:pathLst>
                <a:path w="54076" h="54076">
                  <a:moveTo>
                    <a:pt x="44011" y="0"/>
                  </a:moveTo>
                  <a:lnTo>
                    <a:pt x="54076" y="0"/>
                  </a:lnTo>
                  <a:lnTo>
                    <a:pt x="0" y="54076"/>
                  </a:lnTo>
                  <a:lnTo>
                    <a:pt x="0" y="44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235388" y="4003207"/>
              <a:ext cx="53678" cy="53678"/>
            </a:xfrm>
            <a:custGeom>
              <a:avLst/>
              <a:pathLst>
                <a:path w="53678" h="53678">
                  <a:moveTo>
                    <a:pt x="53678" y="0"/>
                  </a:moveTo>
                  <a:lnTo>
                    <a:pt x="53678" y="10064"/>
                  </a:lnTo>
                  <a:lnTo>
                    <a:pt x="10064" y="53678"/>
                  </a:lnTo>
                  <a:lnTo>
                    <a:pt x="0" y="5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134740" y="3902560"/>
              <a:ext cx="154325" cy="154325"/>
            </a:xfrm>
            <a:custGeom>
              <a:avLst/>
              <a:pathLst>
                <a:path w="154325" h="154325">
                  <a:moveTo>
                    <a:pt x="154325" y="0"/>
                  </a:moveTo>
                  <a:lnTo>
                    <a:pt x="154325" y="10064"/>
                  </a:lnTo>
                  <a:lnTo>
                    <a:pt x="10064" y="154325"/>
                  </a:lnTo>
                  <a:lnTo>
                    <a:pt x="0" y="1543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034093" y="3801913"/>
              <a:ext cx="254972" cy="254972"/>
            </a:xfrm>
            <a:custGeom>
              <a:avLst/>
              <a:pathLst>
                <a:path w="254972" h="254972">
                  <a:moveTo>
                    <a:pt x="254972" y="0"/>
                  </a:moveTo>
                  <a:lnTo>
                    <a:pt x="254972" y="10064"/>
                  </a:lnTo>
                  <a:lnTo>
                    <a:pt x="10064" y="254972"/>
                  </a:lnTo>
                  <a:lnTo>
                    <a:pt x="0" y="254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981482" y="37012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981482" y="36006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81482" y="34999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81482" y="33993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81482" y="32986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81482" y="31980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81482" y="30973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81482" y="29967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81482" y="28960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81482" y="27954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81482" y="269479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81482" y="25941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81482" y="24935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81482" y="23928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81482" y="2292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81482" y="2191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81482" y="20909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81482" y="19902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81482" y="18896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81482" y="17889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81482" y="1688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81482" y="1587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81482" y="1487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81482" y="13863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81482" y="12857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81482" y="1251683"/>
              <a:ext cx="251052" cy="251052"/>
            </a:xfrm>
            <a:custGeom>
              <a:avLst/>
              <a:pathLst>
                <a:path w="251052" h="251052">
                  <a:moveTo>
                    <a:pt x="240987" y="0"/>
                  </a:moveTo>
                  <a:lnTo>
                    <a:pt x="251052" y="0"/>
                  </a:lnTo>
                  <a:lnTo>
                    <a:pt x="0" y="251052"/>
                  </a:lnTo>
                  <a:lnTo>
                    <a:pt x="0" y="240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81482" y="1251683"/>
              <a:ext cx="150405" cy="150405"/>
            </a:xfrm>
            <a:custGeom>
              <a:avLst/>
              <a:pathLst>
                <a:path w="150405" h="150405">
                  <a:moveTo>
                    <a:pt x="140340" y="0"/>
                  </a:moveTo>
                  <a:lnTo>
                    <a:pt x="150405" y="0"/>
                  </a:lnTo>
                  <a:lnTo>
                    <a:pt x="0" y="150405"/>
                  </a:lnTo>
                  <a:lnTo>
                    <a:pt x="0" y="140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81482" y="1251683"/>
              <a:ext cx="49758" cy="49758"/>
            </a:xfrm>
            <a:custGeom>
              <a:avLst/>
              <a:pathLst>
                <a:path w="49758" h="49758">
                  <a:moveTo>
                    <a:pt x="39693" y="0"/>
                  </a:moveTo>
                  <a:lnTo>
                    <a:pt x="49758" y="0"/>
                  </a:lnTo>
                  <a:lnTo>
                    <a:pt x="0" y="49758"/>
                  </a:lnTo>
                  <a:lnTo>
                    <a:pt x="0" y="39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946389" y="4005409"/>
              <a:ext cx="51476" cy="51476"/>
            </a:xfrm>
            <a:custGeom>
              <a:avLst/>
              <a:pathLst>
                <a:path w="51476" h="51476">
                  <a:moveTo>
                    <a:pt x="51476" y="0"/>
                  </a:moveTo>
                  <a:lnTo>
                    <a:pt x="51476" y="10064"/>
                  </a:lnTo>
                  <a:lnTo>
                    <a:pt x="10064" y="51476"/>
                  </a:lnTo>
                  <a:lnTo>
                    <a:pt x="0" y="51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45742" y="3904762"/>
              <a:ext cx="152124" cy="152124"/>
            </a:xfrm>
            <a:custGeom>
              <a:avLst/>
              <a:pathLst>
                <a:path w="152124" h="152124">
                  <a:moveTo>
                    <a:pt x="152124" y="0"/>
                  </a:moveTo>
                  <a:lnTo>
                    <a:pt x="152124" y="10064"/>
                  </a:lnTo>
                  <a:lnTo>
                    <a:pt x="10064" y="152124"/>
                  </a:lnTo>
                  <a:lnTo>
                    <a:pt x="0" y="1521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745095" y="3804114"/>
              <a:ext cx="252771" cy="252771"/>
            </a:xfrm>
            <a:custGeom>
              <a:avLst/>
              <a:pathLst>
                <a:path w="252771" h="252771">
                  <a:moveTo>
                    <a:pt x="252771" y="0"/>
                  </a:moveTo>
                  <a:lnTo>
                    <a:pt x="252771" y="10064"/>
                  </a:lnTo>
                  <a:lnTo>
                    <a:pt x="10064" y="252771"/>
                  </a:lnTo>
                  <a:lnTo>
                    <a:pt x="0" y="25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690282" y="37034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90282" y="36028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690282" y="35021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690282" y="34015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690282" y="33008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690282" y="32002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690282" y="30995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690282" y="29989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690282" y="28982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690282" y="27976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690282" y="26969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690282" y="25963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690282" y="24957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690282" y="23950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690282" y="22944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90282" y="2193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690282" y="2093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690282" y="1992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690282" y="18918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690282" y="17911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690282" y="169052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690282" y="158987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690282" y="1489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690282" y="1388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690282" y="12879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690282" y="11872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690282" y="1128378"/>
              <a:ext cx="275912" cy="275912"/>
            </a:xfrm>
            <a:custGeom>
              <a:avLst/>
              <a:pathLst>
                <a:path w="275912" h="275912">
                  <a:moveTo>
                    <a:pt x="265847" y="0"/>
                  </a:moveTo>
                  <a:lnTo>
                    <a:pt x="275912" y="0"/>
                  </a:lnTo>
                  <a:lnTo>
                    <a:pt x="0" y="275912"/>
                  </a:lnTo>
                  <a:lnTo>
                    <a:pt x="0" y="265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690282" y="1128378"/>
              <a:ext cx="175264" cy="175264"/>
            </a:xfrm>
            <a:custGeom>
              <a:avLst/>
              <a:pathLst>
                <a:path w="175264" h="175264">
                  <a:moveTo>
                    <a:pt x="165200" y="0"/>
                  </a:moveTo>
                  <a:lnTo>
                    <a:pt x="175264" y="0"/>
                  </a:lnTo>
                  <a:lnTo>
                    <a:pt x="0" y="175264"/>
                  </a:lnTo>
                  <a:lnTo>
                    <a:pt x="0" y="165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690282" y="1128378"/>
              <a:ext cx="74617" cy="74617"/>
            </a:xfrm>
            <a:custGeom>
              <a:avLst/>
              <a:pathLst>
                <a:path w="74617" h="74617">
                  <a:moveTo>
                    <a:pt x="64553" y="0"/>
                  </a:moveTo>
                  <a:lnTo>
                    <a:pt x="74617" y="0"/>
                  </a:lnTo>
                  <a:lnTo>
                    <a:pt x="0" y="74617"/>
                  </a:lnTo>
                  <a:lnTo>
                    <a:pt x="0" y="645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rc319"/>
            <p:cNvSpPr/>
            <p:nvPr/>
          </p:nvSpPr>
          <p:spPr>
            <a:xfrm>
              <a:off x="855081" y="2453913"/>
              <a:ext cx="307584" cy="1602972"/>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1538601" y="1868211"/>
              <a:ext cx="307584" cy="2188674"/>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2563881" y="1714079"/>
              <a:ext cx="307584" cy="2342806"/>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2905641" y="1683253"/>
              <a:ext cx="307584" cy="2373632"/>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3247401" y="1590774"/>
              <a:ext cx="307584" cy="2466111"/>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4272681" y="1529121"/>
              <a:ext cx="307584" cy="252776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3589161" y="1529121"/>
              <a:ext cx="307584" cy="252776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4956201" y="1467468"/>
              <a:ext cx="307584" cy="2589417"/>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5981482" y="1251683"/>
              <a:ext cx="307584" cy="2805202"/>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7690282" y="1128378"/>
              <a:ext cx="307584" cy="2928507"/>
            </a:xfrm>
            <a:prstGeom prst="rect">
              <a:avLst/>
            </a:prstGeom>
            <a:ln w="1355" cap="flat">
              <a:solidFill>
                <a:srgbClr val="000000">
                  <a:alpha val="100000"/>
                </a:srgbClr>
              </a:solidFill>
              <a:prstDash val="solid"/>
              <a:miter/>
            </a:ln>
          </p:spPr>
          <p:txBody>
            <a:bodyPr/>
            <a:lstStyle/>
            <a:p/>
          </p:txBody>
        </p:sp>
        <p:sp>
          <p:nvSpPr>
            <p:cNvPr id="329" name="tx329"/>
            <p:cNvSpPr/>
            <p:nvPr/>
          </p:nvSpPr>
          <p:spPr>
            <a:xfrm>
              <a:off x="928486" y="230381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52</a:t>
              </a:r>
            </a:p>
          </p:txBody>
        </p:sp>
        <p:sp>
          <p:nvSpPr>
            <p:cNvPr id="330" name="tx330"/>
            <p:cNvSpPr/>
            <p:nvPr/>
          </p:nvSpPr>
          <p:spPr>
            <a:xfrm>
              <a:off x="1270246" y="19770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62</a:t>
              </a:r>
            </a:p>
          </p:txBody>
        </p:sp>
        <p:sp>
          <p:nvSpPr>
            <p:cNvPr id="331" name="tx331"/>
            <p:cNvSpPr/>
            <p:nvPr/>
          </p:nvSpPr>
          <p:spPr>
            <a:xfrm>
              <a:off x="1612006" y="168473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332" name="tx332"/>
            <p:cNvSpPr/>
            <p:nvPr/>
          </p:nvSpPr>
          <p:spPr>
            <a:xfrm>
              <a:off x="1953767" y="1587131"/>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33" name="tx333"/>
            <p:cNvSpPr/>
            <p:nvPr/>
          </p:nvSpPr>
          <p:spPr>
            <a:xfrm>
              <a:off x="2295527" y="15540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4" name="tx334"/>
            <p:cNvSpPr/>
            <p:nvPr/>
          </p:nvSpPr>
          <p:spPr>
            <a:xfrm>
              <a:off x="2637287" y="15195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979047" y="1490444"/>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6" name="tx336"/>
            <p:cNvSpPr/>
            <p:nvPr/>
          </p:nvSpPr>
          <p:spPr>
            <a:xfrm>
              <a:off x="3320807" y="13888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7" name="tx337"/>
            <p:cNvSpPr/>
            <p:nvPr/>
          </p:nvSpPr>
          <p:spPr>
            <a:xfrm>
              <a:off x="434608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8" name="tx338"/>
            <p:cNvSpPr/>
            <p:nvPr/>
          </p:nvSpPr>
          <p:spPr>
            <a:xfrm>
              <a:off x="366256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39" name="tx339"/>
            <p:cNvSpPr/>
            <p:nvPr/>
          </p:nvSpPr>
          <p:spPr>
            <a:xfrm>
              <a:off x="400432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0" name="tx340"/>
            <p:cNvSpPr/>
            <p:nvPr/>
          </p:nvSpPr>
          <p:spPr>
            <a:xfrm>
              <a:off x="4687847" y="132353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41" name="tx341"/>
            <p:cNvSpPr/>
            <p:nvPr/>
          </p:nvSpPr>
          <p:spPr>
            <a:xfrm>
              <a:off x="5029607" y="125818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42" name="tx342"/>
            <p:cNvSpPr/>
            <p:nvPr/>
          </p:nvSpPr>
          <p:spPr>
            <a:xfrm>
              <a:off x="5371367" y="116015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3" name="tx343"/>
            <p:cNvSpPr/>
            <p:nvPr/>
          </p:nvSpPr>
          <p:spPr>
            <a:xfrm>
              <a:off x="6054888"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4" name="tx344"/>
            <p:cNvSpPr/>
            <p:nvPr/>
          </p:nvSpPr>
          <p:spPr>
            <a:xfrm>
              <a:off x="5713127" y="10294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6396648" y="9967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46" name="tx346"/>
            <p:cNvSpPr/>
            <p:nvPr/>
          </p:nvSpPr>
          <p:spPr>
            <a:xfrm>
              <a:off x="6738408" y="96402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76368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8" name="tx348"/>
            <p:cNvSpPr/>
            <p:nvPr/>
          </p:nvSpPr>
          <p:spPr>
            <a:xfrm>
              <a:off x="708016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49" name="tx349"/>
            <p:cNvSpPr/>
            <p:nvPr/>
          </p:nvSpPr>
          <p:spPr>
            <a:xfrm>
              <a:off x="810544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421928" y="89874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1" name="tx351"/>
            <p:cNvSpPr/>
            <p:nvPr/>
          </p:nvSpPr>
          <p:spPr>
            <a:xfrm>
              <a:off x="8447208" y="866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2" name="tx352"/>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46206" y="31532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978728" y="318413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5" name="pg355"/>
            <p:cNvSpPr/>
            <p:nvPr/>
          </p:nvSpPr>
          <p:spPr>
            <a:xfrm>
              <a:off x="1629726" y="286040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662248" y="289260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2655007" y="2783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2687528" y="281686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996767" y="27679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3029288" y="27988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3338527" y="27216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371048" y="275251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3" name="pg363"/>
            <p:cNvSpPr/>
            <p:nvPr/>
          </p:nvSpPr>
          <p:spPr>
            <a:xfrm>
              <a:off x="436380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4396329" y="272306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65" name="pg365"/>
            <p:cNvSpPr/>
            <p:nvPr/>
          </p:nvSpPr>
          <p:spPr>
            <a:xfrm>
              <a:off x="3680287" y="26908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712808" y="272337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5047327" y="2660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079849" y="269228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9" name="pg369"/>
            <p:cNvSpPr/>
            <p:nvPr/>
          </p:nvSpPr>
          <p:spPr>
            <a:xfrm>
              <a:off x="6072607" y="25521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105129" y="25830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1" name="pg371"/>
            <p:cNvSpPr/>
            <p:nvPr/>
          </p:nvSpPr>
          <p:spPr>
            <a:xfrm>
              <a:off x="7751263" y="2490485"/>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783784" y="25213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3" name="tx373"/>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23411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4634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694497"/>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2213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79" name="tx379"/>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80" name="tx380"/>
            <p:cNvSpPr/>
            <p:nvPr/>
          </p:nvSpPr>
          <p:spPr>
            <a:xfrm rot="-5400000">
              <a:off x="145641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81" name="tx381"/>
            <p:cNvSpPr/>
            <p:nvPr/>
          </p:nvSpPr>
          <p:spPr>
            <a:xfrm rot="-5400000">
              <a:off x="15742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82" name="tx382"/>
            <p:cNvSpPr/>
            <p:nvPr/>
          </p:nvSpPr>
          <p:spPr>
            <a:xfrm rot="-5400000">
              <a:off x="180200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83" name="tx383"/>
            <p:cNvSpPr/>
            <p:nvPr/>
          </p:nvSpPr>
          <p:spPr>
            <a:xfrm rot="-5400000">
              <a:off x="253820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84" name="tx384"/>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85" name="tx385"/>
            <p:cNvSpPr/>
            <p:nvPr/>
          </p:nvSpPr>
          <p:spPr>
            <a:xfrm rot="-5400000">
              <a:off x="30095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86" name="tx386"/>
            <p:cNvSpPr/>
            <p:nvPr/>
          </p:nvSpPr>
          <p:spPr>
            <a:xfrm rot="-5400000">
              <a:off x="341512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87" name="tx387"/>
            <p:cNvSpPr/>
            <p:nvPr/>
          </p:nvSpPr>
          <p:spPr>
            <a:xfrm rot="-5400000">
              <a:off x="386332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88" name="tx388"/>
            <p:cNvSpPr/>
            <p:nvPr/>
          </p:nvSpPr>
          <p:spPr>
            <a:xfrm rot="-5400000">
              <a:off x="4273438"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89" name="tx389"/>
            <p:cNvSpPr/>
            <p:nvPr/>
          </p:nvSpPr>
          <p:spPr>
            <a:xfrm rot="-5400000">
              <a:off x="45219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90" name="tx390"/>
            <p:cNvSpPr/>
            <p:nvPr/>
          </p:nvSpPr>
          <p:spPr>
            <a:xfrm rot="-5400000">
              <a:off x="494130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91" name="tx391"/>
            <p:cNvSpPr/>
            <p:nvPr/>
          </p:nvSpPr>
          <p:spPr>
            <a:xfrm rot="-5400000">
              <a:off x="4707073"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92" name="tx392"/>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93" name="tx393"/>
            <p:cNvSpPr/>
            <p:nvPr/>
          </p:nvSpPr>
          <p:spPr>
            <a:xfrm rot="-5400000">
              <a:off x="6006386"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94" name="tx394"/>
            <p:cNvSpPr/>
            <p:nvPr/>
          </p:nvSpPr>
          <p:spPr>
            <a:xfrm rot="-5400000">
              <a:off x="6075362"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95" name="tx395"/>
            <p:cNvSpPr/>
            <p:nvPr/>
          </p:nvSpPr>
          <p:spPr>
            <a:xfrm rot="-5400000">
              <a:off x="6444305"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96" name="tx396"/>
            <p:cNvSpPr/>
            <p:nvPr/>
          </p:nvSpPr>
          <p:spPr>
            <a:xfrm rot="-5400000">
              <a:off x="674820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97" name="tx397"/>
            <p:cNvSpPr/>
            <p:nvPr/>
          </p:nvSpPr>
          <p:spPr>
            <a:xfrm rot="-5400000">
              <a:off x="717537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98" name="tx398"/>
            <p:cNvSpPr/>
            <p:nvPr/>
          </p:nvSpPr>
          <p:spPr>
            <a:xfrm rot="-5400000">
              <a:off x="766245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99" name="tx399"/>
            <p:cNvSpPr/>
            <p:nvPr/>
          </p:nvSpPr>
          <p:spPr>
            <a:xfrm rot="-5400000">
              <a:off x="801192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400" name="tx400"/>
            <p:cNvSpPr/>
            <p:nvPr/>
          </p:nvSpPr>
          <p:spPr>
            <a:xfrm rot="-5400000">
              <a:off x="825569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401" name="tx401"/>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402" name="tx402"/>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3" name="rc403"/>
            <p:cNvSpPr/>
            <p:nvPr/>
          </p:nvSpPr>
          <p:spPr>
            <a:xfrm>
              <a:off x="4247114" y="6114116"/>
              <a:ext cx="219455" cy="219455"/>
            </a:xfrm>
            <a:prstGeom prst="rect">
              <a:avLst/>
            </a:prstGeom>
            <a:solidFill>
              <a:srgbClr val="FFFFFF">
                <a:alpha val="100000"/>
              </a:srgbClr>
            </a:solidFill>
          </p:spPr>
          <p:txBody>
            <a:bodyPr/>
            <a:lstStyle/>
            <a:p/>
          </p:txBody>
        </p:sp>
        <p:sp>
          <p:nvSpPr>
            <p:cNvPr id="404" name="pg404"/>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pg406"/>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7" name="pg407"/>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8" name="pg408"/>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9" name="rc409"/>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10" name="tx410"/>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11" name="tx411"/>
            <p:cNvSpPr/>
            <p:nvPr/>
          </p:nvSpPr>
          <p:spPr>
            <a:xfrm>
              <a:off x="803816" y="398022"/>
              <a:ext cx="56187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WCAR, 2024</a:t>
              </a:r>
            </a:p>
          </p:txBody>
        </p:sp>
        <p:sp>
          <p:nvSpPr>
            <p:cNvPr id="412" name="tx412"/>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3" name="tx413"/>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WCAR from lowest to highest coverage, and the rank of the top 10 countries with the most zero-dose children, based on absolute numbers.
In 2024, Benin ranked number 6 out of 24 countries for lowest DTP1 coverage (based on tied ranks).
Benin was in the top 10 countries with the most zero-dose children (rank=7).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179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308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5438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7567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96963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1825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39546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6083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82129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0342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2471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4600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36729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88586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0987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31168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452460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473751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495043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1633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53762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55891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2737948" y="2182694"/>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F26A21">
                  <a:alpha val="100000"/>
                </a:srgbClr>
              </a:solidFill>
              <a:prstDash val="solid"/>
              <a:round/>
            </a:ln>
          </p:spPr>
          <p:txBody>
            <a:bodyPr/>
            <a:lstStyle/>
            <a:p/>
          </p:txBody>
        </p:sp>
        <p:sp>
          <p:nvSpPr>
            <p:cNvPr id="29" name="pl29"/>
            <p:cNvSpPr/>
            <p:nvPr/>
          </p:nvSpPr>
          <p:spPr>
            <a:xfrm>
              <a:off x="2737948" y="3034278"/>
              <a:ext cx="4155057" cy="425684"/>
            </a:xfrm>
            <a:custGeom>
              <a:avLst/>
              <a:pathLst>
                <a:path w="4155057" h="425684">
                  <a:moveTo>
                    <a:pt x="0" y="425684"/>
                  </a:moveTo>
                  <a:lnTo>
                    <a:pt x="13990" y="425672"/>
                  </a:lnTo>
                  <a:lnTo>
                    <a:pt x="27980" y="425657"/>
                  </a:lnTo>
                  <a:lnTo>
                    <a:pt x="41970" y="425640"/>
                  </a:lnTo>
                  <a:lnTo>
                    <a:pt x="55960" y="425619"/>
                  </a:lnTo>
                  <a:lnTo>
                    <a:pt x="69950" y="425596"/>
                  </a:lnTo>
                  <a:lnTo>
                    <a:pt x="83940" y="425567"/>
                  </a:lnTo>
                  <a:lnTo>
                    <a:pt x="97930" y="425535"/>
                  </a:lnTo>
                  <a:lnTo>
                    <a:pt x="111920" y="425496"/>
                  </a:lnTo>
                  <a:lnTo>
                    <a:pt x="125910" y="425450"/>
                  </a:lnTo>
                  <a:lnTo>
                    <a:pt x="139900" y="425397"/>
                  </a:lnTo>
                  <a:lnTo>
                    <a:pt x="153891" y="425334"/>
                  </a:lnTo>
                  <a:lnTo>
                    <a:pt x="167881" y="425260"/>
                  </a:lnTo>
                  <a:lnTo>
                    <a:pt x="181871" y="425173"/>
                  </a:lnTo>
                  <a:lnTo>
                    <a:pt x="195861" y="425072"/>
                  </a:lnTo>
                  <a:lnTo>
                    <a:pt x="209851" y="424952"/>
                  </a:lnTo>
                  <a:lnTo>
                    <a:pt x="223841" y="424812"/>
                  </a:lnTo>
                  <a:lnTo>
                    <a:pt x="237831" y="424647"/>
                  </a:lnTo>
                  <a:lnTo>
                    <a:pt x="251821" y="424454"/>
                  </a:lnTo>
                  <a:lnTo>
                    <a:pt x="265811" y="424227"/>
                  </a:lnTo>
                  <a:lnTo>
                    <a:pt x="279801" y="423961"/>
                  </a:lnTo>
                  <a:lnTo>
                    <a:pt x="293791" y="423649"/>
                  </a:lnTo>
                  <a:lnTo>
                    <a:pt x="307782" y="423284"/>
                  </a:lnTo>
                  <a:lnTo>
                    <a:pt x="321772" y="422857"/>
                  </a:lnTo>
                  <a:lnTo>
                    <a:pt x="335762" y="422356"/>
                  </a:lnTo>
                  <a:lnTo>
                    <a:pt x="349752" y="421771"/>
                  </a:lnTo>
                  <a:lnTo>
                    <a:pt x="363742" y="421088"/>
                  </a:lnTo>
                  <a:lnTo>
                    <a:pt x="377732" y="420290"/>
                  </a:lnTo>
                  <a:lnTo>
                    <a:pt x="391722" y="419360"/>
                  </a:lnTo>
                  <a:lnTo>
                    <a:pt x="405712" y="418277"/>
                  </a:lnTo>
                  <a:lnTo>
                    <a:pt x="419702" y="417019"/>
                  </a:lnTo>
                  <a:lnTo>
                    <a:pt x="433692" y="415560"/>
                  </a:lnTo>
                  <a:lnTo>
                    <a:pt x="447682" y="413872"/>
                  </a:lnTo>
                  <a:lnTo>
                    <a:pt x="461673" y="411923"/>
                  </a:lnTo>
                  <a:lnTo>
                    <a:pt x="475663" y="409680"/>
                  </a:lnTo>
                  <a:lnTo>
                    <a:pt x="489653" y="407107"/>
                  </a:lnTo>
                  <a:lnTo>
                    <a:pt x="503643" y="404167"/>
                  </a:lnTo>
                  <a:lnTo>
                    <a:pt x="517633" y="400824"/>
                  </a:lnTo>
                  <a:lnTo>
                    <a:pt x="531623" y="397040"/>
                  </a:lnTo>
                  <a:lnTo>
                    <a:pt x="545613" y="392784"/>
                  </a:lnTo>
                  <a:lnTo>
                    <a:pt x="559603" y="388025"/>
                  </a:lnTo>
                  <a:lnTo>
                    <a:pt x="573593" y="382744"/>
                  </a:lnTo>
                  <a:lnTo>
                    <a:pt x="587583" y="376929"/>
                  </a:lnTo>
                  <a:lnTo>
                    <a:pt x="601574" y="370584"/>
                  </a:lnTo>
                  <a:lnTo>
                    <a:pt x="615564" y="363726"/>
                  </a:lnTo>
                  <a:lnTo>
                    <a:pt x="629554" y="356390"/>
                  </a:lnTo>
                  <a:lnTo>
                    <a:pt x="643544" y="348630"/>
                  </a:lnTo>
                  <a:lnTo>
                    <a:pt x="657534" y="340517"/>
                  </a:lnTo>
                  <a:lnTo>
                    <a:pt x="671524" y="332140"/>
                  </a:lnTo>
                  <a:lnTo>
                    <a:pt x="685514" y="323598"/>
                  </a:lnTo>
                  <a:lnTo>
                    <a:pt x="699504" y="315000"/>
                  </a:lnTo>
                  <a:lnTo>
                    <a:pt x="713494" y="306458"/>
                  </a:lnTo>
                  <a:lnTo>
                    <a:pt x="727484" y="298080"/>
                  </a:lnTo>
                  <a:lnTo>
                    <a:pt x="741474" y="289968"/>
                  </a:lnTo>
                  <a:lnTo>
                    <a:pt x="755465" y="282208"/>
                  </a:lnTo>
                  <a:lnTo>
                    <a:pt x="769455" y="274872"/>
                  </a:lnTo>
                  <a:lnTo>
                    <a:pt x="783445" y="268014"/>
                  </a:lnTo>
                  <a:lnTo>
                    <a:pt x="797435" y="261669"/>
                  </a:lnTo>
                  <a:lnTo>
                    <a:pt x="811425" y="255854"/>
                  </a:lnTo>
                  <a:lnTo>
                    <a:pt x="825415" y="250573"/>
                  </a:lnTo>
                  <a:lnTo>
                    <a:pt x="839405" y="245814"/>
                  </a:lnTo>
                  <a:lnTo>
                    <a:pt x="853395" y="241557"/>
                  </a:lnTo>
                  <a:lnTo>
                    <a:pt x="867385" y="237774"/>
                  </a:lnTo>
                  <a:lnTo>
                    <a:pt x="881375" y="234430"/>
                  </a:lnTo>
                  <a:lnTo>
                    <a:pt x="895365" y="231491"/>
                  </a:lnTo>
                  <a:lnTo>
                    <a:pt x="909356" y="228918"/>
                  </a:lnTo>
                  <a:lnTo>
                    <a:pt x="923346" y="226675"/>
                  </a:lnTo>
                  <a:lnTo>
                    <a:pt x="937336" y="224726"/>
                  </a:lnTo>
                  <a:lnTo>
                    <a:pt x="951326" y="223037"/>
                  </a:lnTo>
                  <a:lnTo>
                    <a:pt x="965316" y="221578"/>
                  </a:lnTo>
                  <a:lnTo>
                    <a:pt x="979306" y="220320"/>
                  </a:lnTo>
                  <a:lnTo>
                    <a:pt x="993296" y="219238"/>
                  </a:lnTo>
                  <a:lnTo>
                    <a:pt x="1007286" y="218308"/>
                  </a:lnTo>
                  <a:lnTo>
                    <a:pt x="1021276" y="217510"/>
                  </a:lnTo>
                  <a:lnTo>
                    <a:pt x="1035266" y="216826"/>
                  </a:lnTo>
                  <a:lnTo>
                    <a:pt x="1049256" y="216241"/>
                  </a:lnTo>
                  <a:lnTo>
                    <a:pt x="1063247" y="215741"/>
                  </a:lnTo>
                  <a:lnTo>
                    <a:pt x="1077237" y="215313"/>
                  </a:lnTo>
                  <a:lnTo>
                    <a:pt x="1091227" y="214948"/>
                  </a:lnTo>
                  <a:lnTo>
                    <a:pt x="1105217" y="214636"/>
                  </a:lnTo>
                  <a:lnTo>
                    <a:pt x="1119207" y="214371"/>
                  </a:lnTo>
                  <a:lnTo>
                    <a:pt x="1133197" y="214144"/>
                  </a:lnTo>
                  <a:lnTo>
                    <a:pt x="1147187" y="213951"/>
                  </a:lnTo>
                  <a:lnTo>
                    <a:pt x="1161177" y="213786"/>
                  </a:lnTo>
                  <a:lnTo>
                    <a:pt x="1175167" y="213645"/>
                  </a:lnTo>
                  <a:lnTo>
                    <a:pt x="1189157" y="213526"/>
                  </a:lnTo>
                  <a:lnTo>
                    <a:pt x="1203148" y="213424"/>
                  </a:lnTo>
                  <a:lnTo>
                    <a:pt x="1217138" y="213337"/>
                  </a:lnTo>
                  <a:lnTo>
                    <a:pt x="1231128" y="213264"/>
                  </a:lnTo>
                  <a:lnTo>
                    <a:pt x="1245118" y="213201"/>
                  </a:lnTo>
                  <a:lnTo>
                    <a:pt x="1259108" y="213147"/>
                  </a:lnTo>
                  <a:lnTo>
                    <a:pt x="1273098" y="213102"/>
                  </a:lnTo>
                  <a:lnTo>
                    <a:pt x="1287088" y="213063"/>
                  </a:lnTo>
                  <a:lnTo>
                    <a:pt x="1301078" y="213030"/>
                  </a:lnTo>
                  <a:lnTo>
                    <a:pt x="1315068" y="213002"/>
                  </a:lnTo>
                  <a:lnTo>
                    <a:pt x="1329058" y="212978"/>
                  </a:lnTo>
                  <a:lnTo>
                    <a:pt x="1343048" y="212958"/>
                  </a:lnTo>
                  <a:lnTo>
                    <a:pt x="1357039" y="212941"/>
                  </a:lnTo>
                  <a:lnTo>
                    <a:pt x="1371029" y="212926"/>
                  </a:lnTo>
                  <a:lnTo>
                    <a:pt x="1385019" y="212913"/>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0" name="pl30"/>
            <p:cNvSpPr/>
            <p:nvPr/>
          </p:nvSpPr>
          <p:spPr>
            <a:xfrm>
              <a:off x="2737948" y="5589243"/>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842"/>
                  </a:lnTo>
                  <a:lnTo>
                    <a:pt x="2784028" y="212842"/>
                  </a:lnTo>
                  <a:lnTo>
                    <a:pt x="2798018" y="212842"/>
                  </a:lnTo>
                  <a:lnTo>
                    <a:pt x="2812008" y="212842"/>
                  </a:lnTo>
                  <a:lnTo>
                    <a:pt x="2825998" y="212842"/>
                  </a:lnTo>
                  <a:lnTo>
                    <a:pt x="2839988" y="212842"/>
                  </a:lnTo>
                  <a:lnTo>
                    <a:pt x="2853978" y="212842"/>
                  </a:lnTo>
                  <a:lnTo>
                    <a:pt x="2867969" y="212842"/>
                  </a:lnTo>
                  <a:lnTo>
                    <a:pt x="2881959" y="212842"/>
                  </a:lnTo>
                  <a:lnTo>
                    <a:pt x="2895949" y="212842"/>
                  </a:lnTo>
                  <a:lnTo>
                    <a:pt x="2909939" y="212842"/>
                  </a:lnTo>
                  <a:lnTo>
                    <a:pt x="2923929" y="212842"/>
                  </a:lnTo>
                  <a:lnTo>
                    <a:pt x="2937919" y="212842"/>
                  </a:lnTo>
                  <a:lnTo>
                    <a:pt x="2951909" y="212842"/>
                  </a:lnTo>
                  <a:lnTo>
                    <a:pt x="2965899" y="212842"/>
                  </a:lnTo>
                  <a:lnTo>
                    <a:pt x="2979889" y="212842"/>
                  </a:lnTo>
                  <a:lnTo>
                    <a:pt x="2993879" y="212842"/>
                  </a:lnTo>
                  <a:lnTo>
                    <a:pt x="3007870" y="212842"/>
                  </a:lnTo>
                  <a:lnTo>
                    <a:pt x="3021860" y="212842"/>
                  </a:lnTo>
                  <a:lnTo>
                    <a:pt x="3035850" y="212842"/>
                  </a:lnTo>
                  <a:lnTo>
                    <a:pt x="3049840" y="212842"/>
                  </a:lnTo>
                  <a:lnTo>
                    <a:pt x="3063830" y="212842"/>
                  </a:lnTo>
                  <a:lnTo>
                    <a:pt x="3077820" y="212842"/>
                  </a:lnTo>
                  <a:lnTo>
                    <a:pt x="3091810" y="212842"/>
                  </a:lnTo>
                  <a:lnTo>
                    <a:pt x="3105800" y="212842"/>
                  </a:lnTo>
                  <a:lnTo>
                    <a:pt x="3119790" y="212842"/>
                  </a:lnTo>
                  <a:lnTo>
                    <a:pt x="3133780" y="212842"/>
                  </a:lnTo>
                  <a:lnTo>
                    <a:pt x="3147770" y="212842"/>
                  </a:lnTo>
                  <a:lnTo>
                    <a:pt x="3161761" y="212842"/>
                  </a:lnTo>
                  <a:lnTo>
                    <a:pt x="3175751" y="212842"/>
                  </a:lnTo>
                  <a:lnTo>
                    <a:pt x="3189741" y="212842"/>
                  </a:lnTo>
                  <a:lnTo>
                    <a:pt x="3203731" y="212842"/>
                  </a:lnTo>
                  <a:lnTo>
                    <a:pt x="3217721" y="212842"/>
                  </a:lnTo>
                  <a:lnTo>
                    <a:pt x="3231711" y="212842"/>
                  </a:lnTo>
                  <a:lnTo>
                    <a:pt x="3245701" y="212842"/>
                  </a:lnTo>
                  <a:lnTo>
                    <a:pt x="3259691" y="212842"/>
                  </a:lnTo>
                  <a:lnTo>
                    <a:pt x="3273681" y="212842"/>
                  </a:lnTo>
                  <a:lnTo>
                    <a:pt x="3287671" y="212842"/>
                  </a:lnTo>
                  <a:lnTo>
                    <a:pt x="3301661" y="212842"/>
                  </a:lnTo>
                  <a:lnTo>
                    <a:pt x="3315652" y="212842"/>
                  </a:lnTo>
                  <a:lnTo>
                    <a:pt x="3329642" y="212842"/>
                  </a:lnTo>
                  <a:lnTo>
                    <a:pt x="3343632" y="212842"/>
                  </a:lnTo>
                  <a:lnTo>
                    <a:pt x="3357622" y="212842"/>
                  </a:lnTo>
                  <a:lnTo>
                    <a:pt x="3371612" y="212842"/>
                  </a:lnTo>
                  <a:lnTo>
                    <a:pt x="3385602" y="212842"/>
                  </a:lnTo>
                  <a:lnTo>
                    <a:pt x="3399592" y="212842"/>
                  </a:lnTo>
                  <a:lnTo>
                    <a:pt x="3413582" y="212842"/>
                  </a:lnTo>
                  <a:lnTo>
                    <a:pt x="3427572" y="212842"/>
                  </a:lnTo>
                  <a:lnTo>
                    <a:pt x="3441562" y="212842"/>
                  </a:lnTo>
                  <a:lnTo>
                    <a:pt x="3455552" y="212842"/>
                  </a:lnTo>
                  <a:lnTo>
                    <a:pt x="3469543" y="212842"/>
                  </a:lnTo>
                  <a:lnTo>
                    <a:pt x="3483533" y="212842"/>
                  </a:lnTo>
                  <a:lnTo>
                    <a:pt x="3497523" y="212842"/>
                  </a:lnTo>
                  <a:lnTo>
                    <a:pt x="3511513" y="212842"/>
                  </a:lnTo>
                  <a:lnTo>
                    <a:pt x="3525503" y="212842"/>
                  </a:lnTo>
                  <a:lnTo>
                    <a:pt x="3539493" y="212842"/>
                  </a:lnTo>
                  <a:lnTo>
                    <a:pt x="3553483" y="212842"/>
                  </a:lnTo>
                  <a:lnTo>
                    <a:pt x="3567473" y="212842"/>
                  </a:lnTo>
                  <a:lnTo>
                    <a:pt x="3581463" y="212842"/>
                  </a:lnTo>
                  <a:lnTo>
                    <a:pt x="3595453" y="212842"/>
                  </a:lnTo>
                  <a:lnTo>
                    <a:pt x="3609444" y="212842"/>
                  </a:lnTo>
                  <a:lnTo>
                    <a:pt x="3623434" y="212842"/>
                  </a:lnTo>
                  <a:lnTo>
                    <a:pt x="3637424" y="212842"/>
                  </a:lnTo>
                  <a:lnTo>
                    <a:pt x="3651414" y="212842"/>
                  </a:lnTo>
                  <a:lnTo>
                    <a:pt x="3665404" y="212842"/>
                  </a:lnTo>
                  <a:lnTo>
                    <a:pt x="3679394" y="212842"/>
                  </a:lnTo>
                  <a:lnTo>
                    <a:pt x="3693384" y="212842"/>
                  </a:lnTo>
                  <a:lnTo>
                    <a:pt x="3707374" y="212842"/>
                  </a:lnTo>
                  <a:lnTo>
                    <a:pt x="3721364" y="212842"/>
                  </a:lnTo>
                  <a:lnTo>
                    <a:pt x="3735354" y="212842"/>
                  </a:lnTo>
                  <a:lnTo>
                    <a:pt x="3749344" y="212842"/>
                  </a:lnTo>
                  <a:lnTo>
                    <a:pt x="3763335" y="212842"/>
                  </a:lnTo>
                  <a:lnTo>
                    <a:pt x="3777325" y="212842"/>
                  </a:lnTo>
                  <a:lnTo>
                    <a:pt x="3791315" y="212842"/>
                  </a:lnTo>
                  <a:lnTo>
                    <a:pt x="3805305" y="212842"/>
                  </a:lnTo>
                  <a:lnTo>
                    <a:pt x="3819295" y="212842"/>
                  </a:lnTo>
                  <a:lnTo>
                    <a:pt x="3833285" y="212842"/>
                  </a:lnTo>
                  <a:lnTo>
                    <a:pt x="3847275" y="212842"/>
                  </a:lnTo>
                  <a:lnTo>
                    <a:pt x="3861265" y="212842"/>
                  </a:lnTo>
                  <a:lnTo>
                    <a:pt x="3875255" y="212842"/>
                  </a:lnTo>
                  <a:lnTo>
                    <a:pt x="3889245" y="212842"/>
                  </a:lnTo>
                  <a:lnTo>
                    <a:pt x="3903235" y="212842"/>
                  </a:lnTo>
                  <a:lnTo>
                    <a:pt x="3917226" y="212842"/>
                  </a:lnTo>
                  <a:lnTo>
                    <a:pt x="3931216" y="212842"/>
                  </a:lnTo>
                  <a:lnTo>
                    <a:pt x="3945206" y="212842"/>
                  </a:lnTo>
                  <a:lnTo>
                    <a:pt x="3959196" y="212842"/>
                  </a:lnTo>
                  <a:lnTo>
                    <a:pt x="3973186" y="212842"/>
                  </a:lnTo>
                  <a:lnTo>
                    <a:pt x="3987176" y="212842"/>
                  </a:lnTo>
                  <a:lnTo>
                    <a:pt x="4001166" y="212842"/>
                  </a:lnTo>
                  <a:lnTo>
                    <a:pt x="4015156" y="212842"/>
                  </a:lnTo>
                  <a:lnTo>
                    <a:pt x="4029146" y="212842"/>
                  </a:lnTo>
                  <a:lnTo>
                    <a:pt x="4043136" y="212842"/>
                  </a:lnTo>
                  <a:lnTo>
                    <a:pt x="4057126" y="212842"/>
                  </a:lnTo>
                  <a:lnTo>
                    <a:pt x="4071117" y="212842"/>
                  </a:lnTo>
                  <a:lnTo>
                    <a:pt x="4085107" y="212842"/>
                  </a:lnTo>
                  <a:lnTo>
                    <a:pt x="4099097" y="212842"/>
                  </a:lnTo>
                  <a:lnTo>
                    <a:pt x="4113087" y="212842"/>
                  </a:lnTo>
                  <a:lnTo>
                    <a:pt x="4127077" y="212842"/>
                  </a:lnTo>
                  <a:lnTo>
                    <a:pt x="4141067" y="212842"/>
                  </a:lnTo>
                  <a:lnTo>
                    <a:pt x="4155057" y="212842"/>
                  </a:lnTo>
                </a:path>
              </a:pathLst>
            </a:custGeom>
            <a:ln w="40651" cap="flat">
              <a:solidFill>
                <a:srgbClr val="D3D3D3">
                  <a:alpha val="100000"/>
                </a:srgbClr>
              </a:solidFill>
              <a:prstDash val="solid"/>
              <a:round/>
            </a:ln>
          </p:spPr>
          <p:txBody>
            <a:bodyPr/>
            <a:lstStyle/>
            <a:p/>
          </p:txBody>
        </p:sp>
        <p:sp>
          <p:nvSpPr>
            <p:cNvPr id="31" name="pl31"/>
            <p:cNvSpPr/>
            <p:nvPr/>
          </p:nvSpPr>
          <p:spPr>
            <a:xfrm>
              <a:off x="2737948" y="1330896"/>
              <a:ext cx="4155057" cy="212842"/>
            </a:xfrm>
            <a:custGeom>
              <a:avLst/>
              <a:pathLst>
                <a:path w="4155057" h="21284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71"/>
                  </a:lnTo>
                  <a:lnTo>
                    <a:pt x="2784028" y="83"/>
                  </a:lnTo>
                  <a:lnTo>
                    <a:pt x="2798018" y="98"/>
                  </a:lnTo>
                  <a:lnTo>
                    <a:pt x="2812008" y="115"/>
                  </a:lnTo>
                  <a:lnTo>
                    <a:pt x="2825998" y="136"/>
                  </a:lnTo>
                  <a:lnTo>
                    <a:pt x="2839988" y="160"/>
                  </a:lnTo>
                  <a:lnTo>
                    <a:pt x="2853978" y="188"/>
                  </a:lnTo>
                  <a:lnTo>
                    <a:pt x="2867969" y="221"/>
                  </a:lnTo>
                  <a:lnTo>
                    <a:pt x="2881959" y="259"/>
                  </a:lnTo>
                  <a:lnTo>
                    <a:pt x="2895949" y="305"/>
                  </a:lnTo>
                  <a:lnTo>
                    <a:pt x="2909939" y="358"/>
                  </a:lnTo>
                  <a:lnTo>
                    <a:pt x="2923929" y="421"/>
                  </a:lnTo>
                  <a:lnTo>
                    <a:pt x="2937919" y="495"/>
                  </a:lnTo>
                  <a:lnTo>
                    <a:pt x="2951909" y="582"/>
                  </a:lnTo>
                  <a:lnTo>
                    <a:pt x="2965899" y="684"/>
                  </a:lnTo>
                  <a:lnTo>
                    <a:pt x="2979889" y="803"/>
                  </a:lnTo>
                  <a:lnTo>
                    <a:pt x="2993879" y="943"/>
                  </a:lnTo>
                  <a:lnTo>
                    <a:pt x="3007870" y="1108"/>
                  </a:lnTo>
                  <a:lnTo>
                    <a:pt x="3021860" y="1301"/>
                  </a:lnTo>
                  <a:lnTo>
                    <a:pt x="3035850" y="1528"/>
                  </a:lnTo>
                  <a:lnTo>
                    <a:pt x="3049840" y="1794"/>
                  </a:lnTo>
                  <a:lnTo>
                    <a:pt x="3063830" y="2106"/>
                  </a:lnTo>
                  <a:lnTo>
                    <a:pt x="3077820" y="2471"/>
                  </a:lnTo>
                  <a:lnTo>
                    <a:pt x="3091810" y="2898"/>
                  </a:lnTo>
                  <a:lnTo>
                    <a:pt x="3105800" y="3399"/>
                  </a:lnTo>
                  <a:lnTo>
                    <a:pt x="3119790" y="3984"/>
                  </a:lnTo>
                  <a:lnTo>
                    <a:pt x="3133780" y="4668"/>
                  </a:lnTo>
                  <a:lnTo>
                    <a:pt x="3147770" y="5465"/>
                  </a:lnTo>
                  <a:lnTo>
                    <a:pt x="3161761" y="6395"/>
                  </a:lnTo>
                  <a:lnTo>
                    <a:pt x="3175751" y="7478"/>
                  </a:lnTo>
                  <a:lnTo>
                    <a:pt x="3189741" y="8736"/>
                  </a:lnTo>
                  <a:lnTo>
                    <a:pt x="3203731" y="10195"/>
                  </a:lnTo>
                  <a:lnTo>
                    <a:pt x="3217721" y="11883"/>
                  </a:lnTo>
                  <a:lnTo>
                    <a:pt x="3231711" y="13832"/>
                  </a:lnTo>
                  <a:lnTo>
                    <a:pt x="3245701" y="16076"/>
                  </a:lnTo>
                  <a:lnTo>
                    <a:pt x="3259691" y="18648"/>
                  </a:lnTo>
                  <a:lnTo>
                    <a:pt x="3273681" y="21588"/>
                  </a:lnTo>
                  <a:lnTo>
                    <a:pt x="3287671" y="24931"/>
                  </a:lnTo>
                  <a:lnTo>
                    <a:pt x="3301661" y="28715"/>
                  </a:lnTo>
                  <a:lnTo>
                    <a:pt x="3315652" y="32972"/>
                  </a:lnTo>
                  <a:lnTo>
                    <a:pt x="3329642" y="37730"/>
                  </a:lnTo>
                  <a:lnTo>
                    <a:pt x="3343632" y="43012"/>
                  </a:lnTo>
                  <a:lnTo>
                    <a:pt x="3357622" y="48826"/>
                  </a:lnTo>
                  <a:lnTo>
                    <a:pt x="3371612" y="55171"/>
                  </a:lnTo>
                  <a:lnTo>
                    <a:pt x="3385602" y="62030"/>
                  </a:lnTo>
                  <a:lnTo>
                    <a:pt x="3399592" y="69365"/>
                  </a:lnTo>
                  <a:lnTo>
                    <a:pt x="3413582" y="77125"/>
                  </a:lnTo>
                  <a:lnTo>
                    <a:pt x="3427572" y="85238"/>
                  </a:lnTo>
                  <a:lnTo>
                    <a:pt x="3441562" y="93615"/>
                  </a:lnTo>
                  <a:lnTo>
                    <a:pt x="3455552" y="102157"/>
                  </a:lnTo>
                  <a:lnTo>
                    <a:pt x="3469543" y="110755"/>
                  </a:lnTo>
                  <a:lnTo>
                    <a:pt x="3483533" y="119297"/>
                  </a:lnTo>
                  <a:lnTo>
                    <a:pt x="3497523" y="127675"/>
                  </a:lnTo>
                  <a:lnTo>
                    <a:pt x="3511513" y="135787"/>
                  </a:lnTo>
                  <a:lnTo>
                    <a:pt x="3525503" y="143547"/>
                  </a:lnTo>
                  <a:lnTo>
                    <a:pt x="3539493" y="150883"/>
                  </a:lnTo>
                  <a:lnTo>
                    <a:pt x="3553483" y="157741"/>
                  </a:lnTo>
                  <a:lnTo>
                    <a:pt x="3567473" y="164087"/>
                  </a:lnTo>
                  <a:lnTo>
                    <a:pt x="3581463" y="169901"/>
                  </a:lnTo>
                  <a:lnTo>
                    <a:pt x="3595453" y="175182"/>
                  </a:lnTo>
                  <a:lnTo>
                    <a:pt x="3609444" y="179941"/>
                  </a:lnTo>
                  <a:lnTo>
                    <a:pt x="3623434" y="184198"/>
                  </a:lnTo>
                  <a:lnTo>
                    <a:pt x="3637424" y="187981"/>
                  </a:lnTo>
                  <a:lnTo>
                    <a:pt x="3651414" y="191325"/>
                  </a:lnTo>
                  <a:lnTo>
                    <a:pt x="3665404" y="194264"/>
                  </a:lnTo>
                  <a:lnTo>
                    <a:pt x="3679394" y="196837"/>
                  </a:lnTo>
                  <a:lnTo>
                    <a:pt x="3693384" y="199080"/>
                  </a:lnTo>
                  <a:lnTo>
                    <a:pt x="3707374" y="201030"/>
                  </a:lnTo>
                  <a:lnTo>
                    <a:pt x="3721364" y="202718"/>
                  </a:lnTo>
                  <a:lnTo>
                    <a:pt x="3735354" y="204177"/>
                  </a:lnTo>
                  <a:lnTo>
                    <a:pt x="3749344" y="205435"/>
                  </a:lnTo>
                  <a:lnTo>
                    <a:pt x="3763335" y="206518"/>
                  </a:lnTo>
                  <a:lnTo>
                    <a:pt x="3777325" y="207447"/>
                  </a:lnTo>
                  <a:lnTo>
                    <a:pt x="3791315" y="208245"/>
                  </a:lnTo>
                  <a:lnTo>
                    <a:pt x="3805305" y="208929"/>
                  </a:lnTo>
                  <a:lnTo>
                    <a:pt x="3819295" y="209514"/>
                  </a:lnTo>
                  <a:lnTo>
                    <a:pt x="3833285" y="210014"/>
                  </a:lnTo>
                  <a:lnTo>
                    <a:pt x="3847275" y="210442"/>
                  </a:lnTo>
                  <a:lnTo>
                    <a:pt x="3861265" y="210807"/>
                  </a:lnTo>
                  <a:lnTo>
                    <a:pt x="3875255" y="211119"/>
                  </a:lnTo>
                  <a:lnTo>
                    <a:pt x="3889245" y="211385"/>
                  </a:lnTo>
                  <a:lnTo>
                    <a:pt x="3903235" y="211611"/>
                  </a:lnTo>
                  <a:lnTo>
                    <a:pt x="3917226" y="211805"/>
                  </a:lnTo>
                  <a:lnTo>
                    <a:pt x="3931216" y="211969"/>
                  </a:lnTo>
                  <a:lnTo>
                    <a:pt x="3945206" y="212110"/>
                  </a:lnTo>
                  <a:lnTo>
                    <a:pt x="3959196" y="212229"/>
                  </a:lnTo>
                  <a:lnTo>
                    <a:pt x="3973186" y="212331"/>
                  </a:lnTo>
                  <a:lnTo>
                    <a:pt x="3987176" y="212418"/>
                  </a:lnTo>
                  <a:lnTo>
                    <a:pt x="4001166" y="212492"/>
                  </a:lnTo>
                  <a:lnTo>
                    <a:pt x="4015156" y="212554"/>
                  </a:lnTo>
                  <a:lnTo>
                    <a:pt x="4029146" y="212608"/>
                  </a:lnTo>
                  <a:lnTo>
                    <a:pt x="4043136" y="212653"/>
                  </a:lnTo>
                  <a:lnTo>
                    <a:pt x="4057126" y="212692"/>
                  </a:lnTo>
                  <a:lnTo>
                    <a:pt x="4071117" y="212725"/>
                  </a:lnTo>
                  <a:lnTo>
                    <a:pt x="4085107" y="212753"/>
                  </a:lnTo>
                  <a:lnTo>
                    <a:pt x="4099097" y="212777"/>
                  </a:lnTo>
                  <a:lnTo>
                    <a:pt x="4113087" y="212797"/>
                  </a:lnTo>
                  <a:lnTo>
                    <a:pt x="4127077" y="212815"/>
                  </a:lnTo>
                  <a:lnTo>
                    <a:pt x="4141067" y="212829"/>
                  </a:lnTo>
                  <a:lnTo>
                    <a:pt x="4155057" y="212842"/>
                  </a:lnTo>
                </a:path>
              </a:pathLst>
            </a:custGeom>
            <a:ln w="40651" cap="flat">
              <a:solidFill>
                <a:srgbClr val="D3D3D3">
                  <a:alpha val="100000"/>
                </a:srgbClr>
              </a:solidFill>
              <a:prstDash val="solid"/>
              <a:round/>
            </a:ln>
          </p:spPr>
          <p:txBody>
            <a:bodyPr/>
            <a:lstStyle/>
            <a:p/>
          </p:txBody>
        </p:sp>
        <p:sp>
          <p:nvSpPr>
            <p:cNvPr id="32" name="pl32"/>
            <p:cNvSpPr/>
            <p:nvPr/>
          </p:nvSpPr>
          <p:spPr>
            <a:xfrm>
              <a:off x="2737948" y="1969780"/>
              <a:ext cx="4155057" cy="425684"/>
            </a:xfrm>
            <a:custGeom>
              <a:avLst/>
              <a:pathLst>
                <a:path w="4155057" h="425684">
                  <a:moveTo>
                    <a:pt x="0" y="425684"/>
                  </a:moveTo>
                  <a:lnTo>
                    <a:pt x="13990" y="425684"/>
                  </a:lnTo>
                  <a:lnTo>
                    <a:pt x="27980" y="425684"/>
                  </a:lnTo>
                  <a:lnTo>
                    <a:pt x="41970" y="425684"/>
                  </a:lnTo>
                  <a:lnTo>
                    <a:pt x="55960" y="425684"/>
                  </a:lnTo>
                  <a:lnTo>
                    <a:pt x="69950" y="425684"/>
                  </a:lnTo>
                  <a:lnTo>
                    <a:pt x="83940" y="425684"/>
                  </a:lnTo>
                  <a:lnTo>
                    <a:pt x="97930" y="425684"/>
                  </a:lnTo>
                  <a:lnTo>
                    <a:pt x="111920" y="425684"/>
                  </a:lnTo>
                  <a:lnTo>
                    <a:pt x="125910" y="425684"/>
                  </a:lnTo>
                  <a:lnTo>
                    <a:pt x="139900" y="425684"/>
                  </a:lnTo>
                  <a:lnTo>
                    <a:pt x="153891" y="425684"/>
                  </a:lnTo>
                  <a:lnTo>
                    <a:pt x="167881" y="425684"/>
                  </a:lnTo>
                  <a:lnTo>
                    <a:pt x="181871" y="425684"/>
                  </a:lnTo>
                  <a:lnTo>
                    <a:pt x="195861" y="425684"/>
                  </a:lnTo>
                  <a:lnTo>
                    <a:pt x="209851" y="425684"/>
                  </a:lnTo>
                  <a:lnTo>
                    <a:pt x="223841" y="425684"/>
                  </a:lnTo>
                  <a:lnTo>
                    <a:pt x="237831" y="425684"/>
                  </a:lnTo>
                  <a:lnTo>
                    <a:pt x="251821" y="425684"/>
                  </a:lnTo>
                  <a:lnTo>
                    <a:pt x="265811" y="425684"/>
                  </a:lnTo>
                  <a:lnTo>
                    <a:pt x="279801" y="425684"/>
                  </a:lnTo>
                  <a:lnTo>
                    <a:pt x="293791" y="425684"/>
                  </a:lnTo>
                  <a:lnTo>
                    <a:pt x="307782" y="425684"/>
                  </a:lnTo>
                  <a:lnTo>
                    <a:pt x="321772" y="425684"/>
                  </a:lnTo>
                  <a:lnTo>
                    <a:pt x="335762" y="425684"/>
                  </a:lnTo>
                  <a:lnTo>
                    <a:pt x="349752" y="425684"/>
                  </a:lnTo>
                  <a:lnTo>
                    <a:pt x="363742" y="425684"/>
                  </a:lnTo>
                  <a:lnTo>
                    <a:pt x="377732" y="425684"/>
                  </a:lnTo>
                  <a:lnTo>
                    <a:pt x="391722" y="425684"/>
                  </a:lnTo>
                  <a:lnTo>
                    <a:pt x="405712" y="425684"/>
                  </a:lnTo>
                  <a:lnTo>
                    <a:pt x="419702" y="425684"/>
                  </a:lnTo>
                  <a:lnTo>
                    <a:pt x="433692" y="425684"/>
                  </a:lnTo>
                  <a:lnTo>
                    <a:pt x="447682" y="425684"/>
                  </a:lnTo>
                  <a:lnTo>
                    <a:pt x="461673" y="425684"/>
                  </a:lnTo>
                  <a:lnTo>
                    <a:pt x="475663" y="425684"/>
                  </a:lnTo>
                  <a:lnTo>
                    <a:pt x="489653" y="425684"/>
                  </a:lnTo>
                  <a:lnTo>
                    <a:pt x="503643" y="425684"/>
                  </a:lnTo>
                  <a:lnTo>
                    <a:pt x="517633" y="425684"/>
                  </a:lnTo>
                  <a:lnTo>
                    <a:pt x="531623" y="425684"/>
                  </a:lnTo>
                  <a:lnTo>
                    <a:pt x="545613" y="425684"/>
                  </a:lnTo>
                  <a:lnTo>
                    <a:pt x="559603" y="425684"/>
                  </a:lnTo>
                  <a:lnTo>
                    <a:pt x="573593" y="425684"/>
                  </a:lnTo>
                  <a:lnTo>
                    <a:pt x="587583" y="425684"/>
                  </a:lnTo>
                  <a:lnTo>
                    <a:pt x="601574" y="425684"/>
                  </a:lnTo>
                  <a:lnTo>
                    <a:pt x="615564" y="425684"/>
                  </a:lnTo>
                  <a:lnTo>
                    <a:pt x="629554" y="425684"/>
                  </a:lnTo>
                  <a:lnTo>
                    <a:pt x="643544" y="425684"/>
                  </a:lnTo>
                  <a:lnTo>
                    <a:pt x="657534" y="425684"/>
                  </a:lnTo>
                  <a:lnTo>
                    <a:pt x="671524" y="425684"/>
                  </a:lnTo>
                  <a:lnTo>
                    <a:pt x="685514" y="425684"/>
                  </a:lnTo>
                  <a:lnTo>
                    <a:pt x="699504" y="425684"/>
                  </a:lnTo>
                  <a:lnTo>
                    <a:pt x="713494" y="425684"/>
                  </a:lnTo>
                  <a:lnTo>
                    <a:pt x="727484" y="425684"/>
                  </a:lnTo>
                  <a:lnTo>
                    <a:pt x="741474" y="425684"/>
                  </a:lnTo>
                  <a:lnTo>
                    <a:pt x="755465" y="425684"/>
                  </a:lnTo>
                  <a:lnTo>
                    <a:pt x="769455" y="425684"/>
                  </a:lnTo>
                  <a:lnTo>
                    <a:pt x="783445" y="425684"/>
                  </a:lnTo>
                  <a:lnTo>
                    <a:pt x="797435" y="425684"/>
                  </a:lnTo>
                  <a:lnTo>
                    <a:pt x="811425" y="425684"/>
                  </a:lnTo>
                  <a:lnTo>
                    <a:pt x="825415" y="425684"/>
                  </a:lnTo>
                  <a:lnTo>
                    <a:pt x="839405" y="425684"/>
                  </a:lnTo>
                  <a:lnTo>
                    <a:pt x="853395" y="425684"/>
                  </a:lnTo>
                  <a:lnTo>
                    <a:pt x="867385" y="425684"/>
                  </a:lnTo>
                  <a:lnTo>
                    <a:pt x="881375" y="425684"/>
                  </a:lnTo>
                  <a:lnTo>
                    <a:pt x="895365" y="425684"/>
                  </a:lnTo>
                  <a:lnTo>
                    <a:pt x="909356" y="425684"/>
                  </a:lnTo>
                  <a:lnTo>
                    <a:pt x="923346" y="425684"/>
                  </a:lnTo>
                  <a:lnTo>
                    <a:pt x="937336" y="425684"/>
                  </a:lnTo>
                  <a:lnTo>
                    <a:pt x="951326" y="425684"/>
                  </a:lnTo>
                  <a:lnTo>
                    <a:pt x="965316" y="425684"/>
                  </a:lnTo>
                  <a:lnTo>
                    <a:pt x="979306" y="425684"/>
                  </a:lnTo>
                  <a:lnTo>
                    <a:pt x="993296" y="425684"/>
                  </a:lnTo>
                  <a:lnTo>
                    <a:pt x="1007286" y="425684"/>
                  </a:lnTo>
                  <a:lnTo>
                    <a:pt x="1021276" y="425684"/>
                  </a:lnTo>
                  <a:lnTo>
                    <a:pt x="1035266" y="425684"/>
                  </a:lnTo>
                  <a:lnTo>
                    <a:pt x="1049256" y="425684"/>
                  </a:lnTo>
                  <a:lnTo>
                    <a:pt x="1063247" y="425684"/>
                  </a:lnTo>
                  <a:lnTo>
                    <a:pt x="1077237" y="425684"/>
                  </a:lnTo>
                  <a:lnTo>
                    <a:pt x="1091227" y="425684"/>
                  </a:lnTo>
                  <a:lnTo>
                    <a:pt x="1105217" y="425684"/>
                  </a:lnTo>
                  <a:lnTo>
                    <a:pt x="1119207" y="425684"/>
                  </a:lnTo>
                  <a:lnTo>
                    <a:pt x="1133197" y="425684"/>
                  </a:lnTo>
                  <a:lnTo>
                    <a:pt x="1147187" y="425684"/>
                  </a:lnTo>
                  <a:lnTo>
                    <a:pt x="1161177" y="425684"/>
                  </a:lnTo>
                  <a:lnTo>
                    <a:pt x="1175167" y="425684"/>
                  </a:lnTo>
                  <a:lnTo>
                    <a:pt x="1189157" y="425684"/>
                  </a:lnTo>
                  <a:lnTo>
                    <a:pt x="1203148" y="425684"/>
                  </a:lnTo>
                  <a:lnTo>
                    <a:pt x="1217138" y="425684"/>
                  </a:lnTo>
                  <a:lnTo>
                    <a:pt x="1231128" y="425684"/>
                  </a:lnTo>
                  <a:lnTo>
                    <a:pt x="1245118" y="425684"/>
                  </a:lnTo>
                  <a:lnTo>
                    <a:pt x="1259108" y="425684"/>
                  </a:lnTo>
                  <a:lnTo>
                    <a:pt x="1273098" y="425684"/>
                  </a:lnTo>
                  <a:lnTo>
                    <a:pt x="1287088" y="425684"/>
                  </a:lnTo>
                  <a:lnTo>
                    <a:pt x="1301078" y="425684"/>
                  </a:lnTo>
                  <a:lnTo>
                    <a:pt x="1315068" y="425684"/>
                  </a:lnTo>
                  <a:lnTo>
                    <a:pt x="1329058" y="425684"/>
                  </a:lnTo>
                  <a:lnTo>
                    <a:pt x="1343048" y="425684"/>
                  </a:lnTo>
                  <a:lnTo>
                    <a:pt x="1357039" y="425684"/>
                  </a:lnTo>
                  <a:lnTo>
                    <a:pt x="1371029" y="425684"/>
                  </a:lnTo>
                  <a:lnTo>
                    <a:pt x="1385019" y="425684"/>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1756866"/>
              <a:ext cx="4155057" cy="425613"/>
            </a:xfrm>
            <a:custGeom>
              <a:avLst/>
              <a:pathLst>
                <a:path w="4155057" h="425613">
                  <a:moveTo>
                    <a:pt x="0" y="212770"/>
                  </a:moveTo>
                  <a:lnTo>
                    <a:pt x="13990" y="212770"/>
                  </a:lnTo>
                  <a:lnTo>
                    <a:pt x="27980" y="212770"/>
                  </a:lnTo>
                  <a:lnTo>
                    <a:pt x="41970" y="212770"/>
                  </a:lnTo>
                  <a:lnTo>
                    <a:pt x="55960" y="212770"/>
                  </a:lnTo>
                  <a:lnTo>
                    <a:pt x="69950" y="212770"/>
                  </a:lnTo>
                  <a:lnTo>
                    <a:pt x="83940" y="212770"/>
                  </a:lnTo>
                  <a:lnTo>
                    <a:pt x="97930" y="212770"/>
                  </a:lnTo>
                  <a:lnTo>
                    <a:pt x="111920" y="212770"/>
                  </a:lnTo>
                  <a:lnTo>
                    <a:pt x="125910" y="212770"/>
                  </a:lnTo>
                  <a:lnTo>
                    <a:pt x="139900" y="212770"/>
                  </a:lnTo>
                  <a:lnTo>
                    <a:pt x="153891" y="212770"/>
                  </a:lnTo>
                  <a:lnTo>
                    <a:pt x="167881" y="212770"/>
                  </a:lnTo>
                  <a:lnTo>
                    <a:pt x="181871" y="212770"/>
                  </a:lnTo>
                  <a:lnTo>
                    <a:pt x="195861" y="212770"/>
                  </a:lnTo>
                  <a:lnTo>
                    <a:pt x="209851" y="212770"/>
                  </a:lnTo>
                  <a:lnTo>
                    <a:pt x="223841" y="212770"/>
                  </a:lnTo>
                  <a:lnTo>
                    <a:pt x="237831" y="212770"/>
                  </a:lnTo>
                  <a:lnTo>
                    <a:pt x="251821" y="212770"/>
                  </a:lnTo>
                  <a:lnTo>
                    <a:pt x="265811" y="212770"/>
                  </a:lnTo>
                  <a:lnTo>
                    <a:pt x="279801" y="212770"/>
                  </a:lnTo>
                  <a:lnTo>
                    <a:pt x="293791" y="212770"/>
                  </a:lnTo>
                  <a:lnTo>
                    <a:pt x="307782" y="212770"/>
                  </a:lnTo>
                  <a:lnTo>
                    <a:pt x="321772" y="212770"/>
                  </a:lnTo>
                  <a:lnTo>
                    <a:pt x="335762" y="212770"/>
                  </a:lnTo>
                  <a:lnTo>
                    <a:pt x="349752" y="212770"/>
                  </a:lnTo>
                  <a:lnTo>
                    <a:pt x="363742" y="212770"/>
                  </a:lnTo>
                  <a:lnTo>
                    <a:pt x="377732" y="212770"/>
                  </a:lnTo>
                  <a:lnTo>
                    <a:pt x="391722" y="212770"/>
                  </a:lnTo>
                  <a:lnTo>
                    <a:pt x="405712" y="212770"/>
                  </a:lnTo>
                  <a:lnTo>
                    <a:pt x="419702" y="212770"/>
                  </a:lnTo>
                  <a:lnTo>
                    <a:pt x="433692" y="212770"/>
                  </a:lnTo>
                  <a:lnTo>
                    <a:pt x="447682" y="212770"/>
                  </a:lnTo>
                  <a:lnTo>
                    <a:pt x="461673" y="212770"/>
                  </a:lnTo>
                  <a:lnTo>
                    <a:pt x="475663" y="212770"/>
                  </a:lnTo>
                  <a:lnTo>
                    <a:pt x="489653" y="212770"/>
                  </a:lnTo>
                  <a:lnTo>
                    <a:pt x="503643" y="212770"/>
                  </a:lnTo>
                  <a:lnTo>
                    <a:pt x="517633" y="212770"/>
                  </a:lnTo>
                  <a:lnTo>
                    <a:pt x="531623" y="212770"/>
                  </a:lnTo>
                  <a:lnTo>
                    <a:pt x="545613" y="212770"/>
                  </a:lnTo>
                  <a:lnTo>
                    <a:pt x="559603" y="212770"/>
                  </a:lnTo>
                  <a:lnTo>
                    <a:pt x="573593" y="212770"/>
                  </a:lnTo>
                  <a:lnTo>
                    <a:pt x="587583" y="212770"/>
                  </a:lnTo>
                  <a:lnTo>
                    <a:pt x="601574" y="212770"/>
                  </a:lnTo>
                  <a:lnTo>
                    <a:pt x="615564" y="212770"/>
                  </a:lnTo>
                  <a:lnTo>
                    <a:pt x="629554" y="212770"/>
                  </a:lnTo>
                  <a:lnTo>
                    <a:pt x="643544" y="212770"/>
                  </a:lnTo>
                  <a:lnTo>
                    <a:pt x="657534" y="212770"/>
                  </a:lnTo>
                  <a:lnTo>
                    <a:pt x="671524" y="212770"/>
                  </a:lnTo>
                  <a:lnTo>
                    <a:pt x="685514" y="212770"/>
                  </a:lnTo>
                  <a:lnTo>
                    <a:pt x="699504" y="212770"/>
                  </a:lnTo>
                  <a:lnTo>
                    <a:pt x="713494" y="212770"/>
                  </a:lnTo>
                  <a:lnTo>
                    <a:pt x="727484" y="212770"/>
                  </a:lnTo>
                  <a:lnTo>
                    <a:pt x="741474" y="212770"/>
                  </a:lnTo>
                  <a:lnTo>
                    <a:pt x="755465" y="212770"/>
                  </a:lnTo>
                  <a:lnTo>
                    <a:pt x="769455" y="212770"/>
                  </a:lnTo>
                  <a:lnTo>
                    <a:pt x="783445" y="212770"/>
                  </a:lnTo>
                  <a:lnTo>
                    <a:pt x="797435" y="212770"/>
                  </a:lnTo>
                  <a:lnTo>
                    <a:pt x="811425" y="212770"/>
                  </a:lnTo>
                  <a:lnTo>
                    <a:pt x="825415" y="212770"/>
                  </a:lnTo>
                  <a:lnTo>
                    <a:pt x="839405" y="212770"/>
                  </a:lnTo>
                  <a:lnTo>
                    <a:pt x="853395" y="212770"/>
                  </a:lnTo>
                  <a:lnTo>
                    <a:pt x="867385" y="212770"/>
                  </a:lnTo>
                  <a:lnTo>
                    <a:pt x="881375" y="212770"/>
                  </a:lnTo>
                  <a:lnTo>
                    <a:pt x="895365" y="212770"/>
                  </a:lnTo>
                  <a:lnTo>
                    <a:pt x="909356" y="212770"/>
                  </a:lnTo>
                  <a:lnTo>
                    <a:pt x="923346" y="212770"/>
                  </a:lnTo>
                  <a:lnTo>
                    <a:pt x="937336" y="212770"/>
                  </a:lnTo>
                  <a:lnTo>
                    <a:pt x="951326" y="212770"/>
                  </a:lnTo>
                  <a:lnTo>
                    <a:pt x="965316" y="212770"/>
                  </a:lnTo>
                  <a:lnTo>
                    <a:pt x="979306" y="212770"/>
                  </a:lnTo>
                  <a:lnTo>
                    <a:pt x="993296" y="212770"/>
                  </a:lnTo>
                  <a:lnTo>
                    <a:pt x="1007286" y="212770"/>
                  </a:lnTo>
                  <a:lnTo>
                    <a:pt x="1021276" y="212770"/>
                  </a:lnTo>
                  <a:lnTo>
                    <a:pt x="1035266" y="212770"/>
                  </a:lnTo>
                  <a:lnTo>
                    <a:pt x="1049256" y="212770"/>
                  </a:lnTo>
                  <a:lnTo>
                    <a:pt x="1063247" y="212770"/>
                  </a:lnTo>
                  <a:lnTo>
                    <a:pt x="1077237" y="212770"/>
                  </a:lnTo>
                  <a:lnTo>
                    <a:pt x="1091227" y="212770"/>
                  </a:lnTo>
                  <a:lnTo>
                    <a:pt x="1105217" y="212770"/>
                  </a:lnTo>
                  <a:lnTo>
                    <a:pt x="1119207" y="212770"/>
                  </a:lnTo>
                  <a:lnTo>
                    <a:pt x="1133197" y="212770"/>
                  </a:lnTo>
                  <a:lnTo>
                    <a:pt x="1147187" y="212770"/>
                  </a:lnTo>
                  <a:lnTo>
                    <a:pt x="1161177" y="212770"/>
                  </a:lnTo>
                  <a:lnTo>
                    <a:pt x="1175167" y="212770"/>
                  </a:lnTo>
                  <a:lnTo>
                    <a:pt x="1189157" y="212770"/>
                  </a:lnTo>
                  <a:lnTo>
                    <a:pt x="1203148" y="212770"/>
                  </a:lnTo>
                  <a:lnTo>
                    <a:pt x="1217138" y="212770"/>
                  </a:lnTo>
                  <a:lnTo>
                    <a:pt x="1231128" y="212770"/>
                  </a:lnTo>
                  <a:lnTo>
                    <a:pt x="1245118" y="212770"/>
                  </a:lnTo>
                  <a:lnTo>
                    <a:pt x="1259108" y="212770"/>
                  </a:lnTo>
                  <a:lnTo>
                    <a:pt x="1273098" y="212770"/>
                  </a:lnTo>
                  <a:lnTo>
                    <a:pt x="1287088" y="212770"/>
                  </a:lnTo>
                  <a:lnTo>
                    <a:pt x="1301078" y="212770"/>
                  </a:lnTo>
                  <a:lnTo>
                    <a:pt x="1315068" y="212770"/>
                  </a:lnTo>
                  <a:lnTo>
                    <a:pt x="1329058" y="212770"/>
                  </a:lnTo>
                  <a:lnTo>
                    <a:pt x="1343048" y="212770"/>
                  </a:lnTo>
                  <a:lnTo>
                    <a:pt x="1357039" y="212770"/>
                  </a:lnTo>
                  <a:lnTo>
                    <a:pt x="1371029" y="212770"/>
                  </a:lnTo>
                  <a:lnTo>
                    <a:pt x="1385019" y="212770"/>
                  </a:lnTo>
                  <a:lnTo>
                    <a:pt x="1385019" y="212842"/>
                  </a:lnTo>
                  <a:lnTo>
                    <a:pt x="1399009" y="212854"/>
                  </a:lnTo>
                  <a:lnTo>
                    <a:pt x="1412999" y="212869"/>
                  </a:lnTo>
                  <a:lnTo>
                    <a:pt x="1426989" y="212886"/>
                  </a:lnTo>
                  <a:lnTo>
                    <a:pt x="1440979" y="212907"/>
                  </a:lnTo>
                  <a:lnTo>
                    <a:pt x="1454969" y="212931"/>
                  </a:lnTo>
                  <a:lnTo>
                    <a:pt x="1468959" y="212959"/>
                  </a:lnTo>
                  <a:lnTo>
                    <a:pt x="1482949" y="212992"/>
                  </a:lnTo>
                  <a:lnTo>
                    <a:pt x="1496939" y="213030"/>
                  </a:lnTo>
                  <a:lnTo>
                    <a:pt x="1510930" y="213076"/>
                  </a:lnTo>
                  <a:lnTo>
                    <a:pt x="1524920" y="213129"/>
                  </a:lnTo>
                  <a:lnTo>
                    <a:pt x="1538910" y="213192"/>
                  </a:lnTo>
                  <a:lnTo>
                    <a:pt x="1552900" y="213266"/>
                  </a:lnTo>
                  <a:lnTo>
                    <a:pt x="1566890" y="213353"/>
                  </a:lnTo>
                  <a:lnTo>
                    <a:pt x="1580880" y="213455"/>
                  </a:lnTo>
                  <a:lnTo>
                    <a:pt x="1594870" y="213574"/>
                  </a:lnTo>
                  <a:lnTo>
                    <a:pt x="1608860" y="213714"/>
                  </a:lnTo>
                  <a:lnTo>
                    <a:pt x="1622850" y="213879"/>
                  </a:lnTo>
                  <a:lnTo>
                    <a:pt x="1636840" y="214072"/>
                  </a:lnTo>
                  <a:lnTo>
                    <a:pt x="1650830" y="214299"/>
                  </a:lnTo>
                  <a:lnTo>
                    <a:pt x="1664821" y="214565"/>
                  </a:lnTo>
                  <a:lnTo>
                    <a:pt x="1678811" y="214877"/>
                  </a:lnTo>
                  <a:lnTo>
                    <a:pt x="1692801" y="215242"/>
                  </a:lnTo>
                  <a:lnTo>
                    <a:pt x="1706791" y="215669"/>
                  </a:lnTo>
                  <a:lnTo>
                    <a:pt x="1720781" y="216170"/>
                  </a:lnTo>
                  <a:lnTo>
                    <a:pt x="1734771" y="216755"/>
                  </a:lnTo>
                  <a:lnTo>
                    <a:pt x="1748761" y="217439"/>
                  </a:lnTo>
                  <a:lnTo>
                    <a:pt x="1762751" y="218236"/>
                  </a:lnTo>
                  <a:lnTo>
                    <a:pt x="1776741" y="219166"/>
                  </a:lnTo>
                  <a:lnTo>
                    <a:pt x="1790731" y="220249"/>
                  </a:lnTo>
                  <a:lnTo>
                    <a:pt x="1804722" y="221507"/>
                  </a:lnTo>
                  <a:lnTo>
                    <a:pt x="1818712" y="222966"/>
                  </a:lnTo>
                  <a:lnTo>
                    <a:pt x="1832702" y="224654"/>
                  </a:lnTo>
                  <a:lnTo>
                    <a:pt x="1846692" y="226603"/>
                  </a:lnTo>
                  <a:lnTo>
                    <a:pt x="1860682" y="228847"/>
                  </a:lnTo>
                  <a:lnTo>
                    <a:pt x="1874672" y="231419"/>
                  </a:lnTo>
                  <a:lnTo>
                    <a:pt x="1888662" y="234359"/>
                  </a:lnTo>
                  <a:lnTo>
                    <a:pt x="1902652" y="237702"/>
                  </a:lnTo>
                  <a:lnTo>
                    <a:pt x="1916642" y="241486"/>
                  </a:lnTo>
                  <a:lnTo>
                    <a:pt x="1930632" y="245743"/>
                  </a:lnTo>
                  <a:lnTo>
                    <a:pt x="1944622" y="250501"/>
                  </a:lnTo>
                  <a:lnTo>
                    <a:pt x="1958613" y="255783"/>
                  </a:lnTo>
                  <a:lnTo>
                    <a:pt x="1972603" y="261597"/>
                  </a:lnTo>
                  <a:lnTo>
                    <a:pt x="1986593" y="267942"/>
                  </a:lnTo>
                  <a:lnTo>
                    <a:pt x="2000583" y="274801"/>
                  </a:lnTo>
                  <a:lnTo>
                    <a:pt x="2014573" y="282136"/>
                  </a:lnTo>
                  <a:lnTo>
                    <a:pt x="2028563" y="289896"/>
                  </a:lnTo>
                  <a:lnTo>
                    <a:pt x="2042553" y="298009"/>
                  </a:lnTo>
                  <a:lnTo>
                    <a:pt x="2056543" y="306386"/>
                  </a:lnTo>
                  <a:lnTo>
                    <a:pt x="2070533" y="314928"/>
                  </a:lnTo>
                  <a:lnTo>
                    <a:pt x="2084523" y="323526"/>
                  </a:lnTo>
                  <a:lnTo>
                    <a:pt x="2098513" y="332068"/>
                  </a:lnTo>
                  <a:lnTo>
                    <a:pt x="2112504" y="340446"/>
                  </a:lnTo>
                  <a:lnTo>
                    <a:pt x="2126494" y="348558"/>
                  </a:lnTo>
                  <a:lnTo>
                    <a:pt x="2140484" y="356318"/>
                  </a:lnTo>
                  <a:lnTo>
                    <a:pt x="2154474" y="363654"/>
                  </a:lnTo>
                  <a:lnTo>
                    <a:pt x="2168464" y="370512"/>
                  </a:lnTo>
                  <a:lnTo>
                    <a:pt x="2182454" y="376858"/>
                  </a:lnTo>
                  <a:lnTo>
                    <a:pt x="2196444" y="382672"/>
                  </a:lnTo>
                  <a:lnTo>
                    <a:pt x="2210434" y="387953"/>
                  </a:lnTo>
                  <a:lnTo>
                    <a:pt x="2224424" y="392712"/>
                  </a:lnTo>
                  <a:lnTo>
                    <a:pt x="2238414" y="396969"/>
                  </a:lnTo>
                  <a:lnTo>
                    <a:pt x="2252404" y="400752"/>
                  </a:lnTo>
                  <a:lnTo>
                    <a:pt x="2266395" y="404096"/>
                  </a:lnTo>
                  <a:lnTo>
                    <a:pt x="2280385" y="407035"/>
                  </a:lnTo>
                  <a:lnTo>
                    <a:pt x="2294375" y="409608"/>
                  </a:lnTo>
                  <a:lnTo>
                    <a:pt x="2308365" y="411851"/>
                  </a:lnTo>
                  <a:lnTo>
                    <a:pt x="2322355" y="413801"/>
                  </a:lnTo>
                  <a:lnTo>
                    <a:pt x="2336345" y="415489"/>
                  </a:lnTo>
                  <a:lnTo>
                    <a:pt x="2350335" y="416948"/>
                  </a:lnTo>
                  <a:lnTo>
                    <a:pt x="2364325" y="418206"/>
                  </a:lnTo>
                  <a:lnTo>
                    <a:pt x="2378315" y="419288"/>
                  </a:lnTo>
                  <a:lnTo>
                    <a:pt x="2392305" y="420218"/>
                  </a:lnTo>
                  <a:lnTo>
                    <a:pt x="2406296" y="421016"/>
                  </a:lnTo>
                  <a:lnTo>
                    <a:pt x="2420286" y="421700"/>
                  </a:lnTo>
                  <a:lnTo>
                    <a:pt x="2434276" y="422285"/>
                  </a:lnTo>
                  <a:lnTo>
                    <a:pt x="2448266" y="422785"/>
                  </a:lnTo>
                  <a:lnTo>
                    <a:pt x="2462256" y="423213"/>
                  </a:lnTo>
                  <a:lnTo>
                    <a:pt x="2476246" y="423578"/>
                  </a:lnTo>
                  <a:lnTo>
                    <a:pt x="2490236" y="423890"/>
                  </a:lnTo>
                  <a:lnTo>
                    <a:pt x="2504226" y="424156"/>
                  </a:lnTo>
                  <a:lnTo>
                    <a:pt x="2518216" y="424382"/>
                  </a:lnTo>
                  <a:lnTo>
                    <a:pt x="2532206" y="424576"/>
                  </a:lnTo>
                  <a:lnTo>
                    <a:pt x="2546196" y="424740"/>
                  </a:lnTo>
                  <a:lnTo>
                    <a:pt x="2560187" y="424881"/>
                  </a:lnTo>
                  <a:lnTo>
                    <a:pt x="2574177" y="425000"/>
                  </a:lnTo>
                  <a:lnTo>
                    <a:pt x="2588167" y="425102"/>
                  </a:lnTo>
                  <a:lnTo>
                    <a:pt x="2602157" y="425189"/>
                  </a:lnTo>
                  <a:lnTo>
                    <a:pt x="2616147" y="425263"/>
                  </a:lnTo>
                  <a:lnTo>
                    <a:pt x="2630137" y="425325"/>
                  </a:lnTo>
                  <a:lnTo>
                    <a:pt x="2644127" y="425379"/>
                  </a:lnTo>
                  <a:lnTo>
                    <a:pt x="2658117" y="425424"/>
                  </a:lnTo>
                  <a:lnTo>
                    <a:pt x="2672107" y="425463"/>
                  </a:lnTo>
                  <a:lnTo>
                    <a:pt x="2686097" y="425496"/>
                  </a:lnTo>
                  <a:lnTo>
                    <a:pt x="2700087" y="425524"/>
                  </a:lnTo>
                  <a:lnTo>
                    <a:pt x="2714078" y="425548"/>
                  </a:lnTo>
                  <a:lnTo>
                    <a:pt x="2728068" y="425568"/>
                  </a:lnTo>
                  <a:lnTo>
                    <a:pt x="2742058" y="425586"/>
                  </a:lnTo>
                  <a:lnTo>
                    <a:pt x="2756048" y="425600"/>
                  </a:lnTo>
                  <a:lnTo>
                    <a:pt x="2770038" y="425613"/>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3247191"/>
              <a:ext cx="4155057" cy="212842"/>
            </a:xfrm>
            <a:custGeom>
              <a:avLst/>
              <a:pathLst>
                <a:path w="4155057" h="212842">
                  <a:moveTo>
                    <a:pt x="0" y="0"/>
                  </a:moveTo>
                  <a:lnTo>
                    <a:pt x="13990" y="12"/>
                  </a:lnTo>
                  <a:lnTo>
                    <a:pt x="27980" y="27"/>
                  </a:lnTo>
                  <a:lnTo>
                    <a:pt x="41970" y="44"/>
                  </a:lnTo>
                  <a:lnTo>
                    <a:pt x="55960" y="64"/>
                  </a:lnTo>
                  <a:lnTo>
                    <a:pt x="69950" y="88"/>
                  </a:lnTo>
                  <a:lnTo>
                    <a:pt x="83940" y="116"/>
                  </a:lnTo>
                  <a:lnTo>
                    <a:pt x="97930" y="149"/>
                  </a:lnTo>
                  <a:lnTo>
                    <a:pt x="111920" y="188"/>
                  </a:lnTo>
                  <a:lnTo>
                    <a:pt x="125910" y="234"/>
                  </a:lnTo>
                  <a:lnTo>
                    <a:pt x="139900" y="287"/>
                  </a:lnTo>
                  <a:lnTo>
                    <a:pt x="153891" y="350"/>
                  </a:lnTo>
                  <a:lnTo>
                    <a:pt x="167881" y="424"/>
                  </a:lnTo>
                  <a:lnTo>
                    <a:pt x="181871" y="510"/>
                  </a:lnTo>
                  <a:lnTo>
                    <a:pt x="195861" y="612"/>
                  </a:lnTo>
                  <a:lnTo>
                    <a:pt x="209851" y="732"/>
                  </a:lnTo>
                  <a:lnTo>
                    <a:pt x="223841" y="872"/>
                  </a:lnTo>
                  <a:lnTo>
                    <a:pt x="237831" y="1037"/>
                  </a:lnTo>
                  <a:lnTo>
                    <a:pt x="251821" y="1230"/>
                  </a:lnTo>
                  <a:lnTo>
                    <a:pt x="265811" y="1457"/>
                  </a:lnTo>
                  <a:lnTo>
                    <a:pt x="279801" y="1723"/>
                  </a:lnTo>
                  <a:lnTo>
                    <a:pt x="293791" y="2034"/>
                  </a:lnTo>
                  <a:lnTo>
                    <a:pt x="307782" y="2399"/>
                  </a:lnTo>
                  <a:lnTo>
                    <a:pt x="321772" y="2827"/>
                  </a:lnTo>
                  <a:lnTo>
                    <a:pt x="335762" y="3327"/>
                  </a:lnTo>
                  <a:lnTo>
                    <a:pt x="349752" y="3913"/>
                  </a:lnTo>
                  <a:lnTo>
                    <a:pt x="363742" y="4596"/>
                  </a:lnTo>
                  <a:lnTo>
                    <a:pt x="377732" y="5394"/>
                  </a:lnTo>
                  <a:lnTo>
                    <a:pt x="391722" y="6324"/>
                  </a:lnTo>
                  <a:lnTo>
                    <a:pt x="405712" y="7406"/>
                  </a:lnTo>
                  <a:lnTo>
                    <a:pt x="419702" y="8664"/>
                  </a:lnTo>
                  <a:lnTo>
                    <a:pt x="433692" y="10123"/>
                  </a:lnTo>
                  <a:lnTo>
                    <a:pt x="447682" y="11812"/>
                  </a:lnTo>
                  <a:lnTo>
                    <a:pt x="461673" y="13761"/>
                  </a:lnTo>
                  <a:lnTo>
                    <a:pt x="475663" y="16004"/>
                  </a:lnTo>
                  <a:lnTo>
                    <a:pt x="489653" y="18577"/>
                  </a:lnTo>
                  <a:lnTo>
                    <a:pt x="503643" y="21517"/>
                  </a:lnTo>
                  <a:lnTo>
                    <a:pt x="517633" y="24860"/>
                  </a:lnTo>
                  <a:lnTo>
                    <a:pt x="531623" y="28643"/>
                  </a:lnTo>
                  <a:lnTo>
                    <a:pt x="545613" y="32900"/>
                  </a:lnTo>
                  <a:lnTo>
                    <a:pt x="559603" y="37659"/>
                  </a:lnTo>
                  <a:lnTo>
                    <a:pt x="573593" y="42940"/>
                  </a:lnTo>
                  <a:lnTo>
                    <a:pt x="587583" y="48755"/>
                  </a:lnTo>
                  <a:lnTo>
                    <a:pt x="601574" y="55100"/>
                  </a:lnTo>
                  <a:lnTo>
                    <a:pt x="615564" y="61958"/>
                  </a:lnTo>
                  <a:lnTo>
                    <a:pt x="629554" y="69294"/>
                  </a:lnTo>
                  <a:lnTo>
                    <a:pt x="643544" y="77054"/>
                  </a:lnTo>
                  <a:lnTo>
                    <a:pt x="657534" y="85166"/>
                  </a:lnTo>
                  <a:lnTo>
                    <a:pt x="671524" y="93544"/>
                  </a:lnTo>
                  <a:lnTo>
                    <a:pt x="685514" y="102086"/>
                  </a:lnTo>
                  <a:lnTo>
                    <a:pt x="699504" y="110684"/>
                  </a:lnTo>
                  <a:lnTo>
                    <a:pt x="713494" y="119226"/>
                  </a:lnTo>
                  <a:lnTo>
                    <a:pt x="727484" y="127604"/>
                  </a:lnTo>
                  <a:lnTo>
                    <a:pt x="741474" y="135716"/>
                  </a:lnTo>
                  <a:lnTo>
                    <a:pt x="755465" y="143476"/>
                  </a:lnTo>
                  <a:lnTo>
                    <a:pt x="769455" y="150812"/>
                  </a:lnTo>
                  <a:lnTo>
                    <a:pt x="783445" y="157670"/>
                  </a:lnTo>
                  <a:lnTo>
                    <a:pt x="797435" y="164015"/>
                  </a:lnTo>
                  <a:lnTo>
                    <a:pt x="811425" y="169830"/>
                  </a:lnTo>
                  <a:lnTo>
                    <a:pt x="825415" y="175111"/>
                  </a:lnTo>
                  <a:lnTo>
                    <a:pt x="839405" y="179870"/>
                  </a:lnTo>
                  <a:lnTo>
                    <a:pt x="853395" y="184127"/>
                  </a:lnTo>
                  <a:lnTo>
                    <a:pt x="867385" y="187910"/>
                  </a:lnTo>
                  <a:lnTo>
                    <a:pt x="881375" y="191253"/>
                  </a:lnTo>
                  <a:lnTo>
                    <a:pt x="895365" y="194193"/>
                  </a:lnTo>
                  <a:lnTo>
                    <a:pt x="909356" y="196766"/>
                  </a:lnTo>
                  <a:lnTo>
                    <a:pt x="923346" y="199009"/>
                  </a:lnTo>
                  <a:lnTo>
                    <a:pt x="937336" y="200958"/>
                  </a:lnTo>
                  <a:lnTo>
                    <a:pt x="951326" y="202647"/>
                  </a:lnTo>
                  <a:lnTo>
                    <a:pt x="965316" y="204106"/>
                  </a:lnTo>
                  <a:lnTo>
                    <a:pt x="979306" y="205364"/>
                  </a:lnTo>
                  <a:lnTo>
                    <a:pt x="993296" y="206446"/>
                  </a:lnTo>
                  <a:lnTo>
                    <a:pt x="1007286" y="207376"/>
                  </a:lnTo>
                  <a:lnTo>
                    <a:pt x="1021276" y="208174"/>
                  </a:lnTo>
                  <a:lnTo>
                    <a:pt x="1035266" y="208857"/>
                  </a:lnTo>
                  <a:lnTo>
                    <a:pt x="1049256" y="209443"/>
                  </a:lnTo>
                  <a:lnTo>
                    <a:pt x="1063247" y="209943"/>
                  </a:lnTo>
                  <a:lnTo>
                    <a:pt x="1077237" y="210371"/>
                  </a:lnTo>
                  <a:lnTo>
                    <a:pt x="1091227" y="210736"/>
                  </a:lnTo>
                  <a:lnTo>
                    <a:pt x="1105217" y="211047"/>
                  </a:lnTo>
                  <a:lnTo>
                    <a:pt x="1119207" y="211313"/>
                  </a:lnTo>
                  <a:lnTo>
                    <a:pt x="1133197" y="211540"/>
                  </a:lnTo>
                  <a:lnTo>
                    <a:pt x="1147187" y="211733"/>
                  </a:lnTo>
                  <a:lnTo>
                    <a:pt x="1161177" y="211898"/>
                  </a:lnTo>
                  <a:lnTo>
                    <a:pt x="1175167" y="212038"/>
                  </a:lnTo>
                  <a:lnTo>
                    <a:pt x="1189157" y="212158"/>
                  </a:lnTo>
                  <a:lnTo>
                    <a:pt x="1203148" y="212260"/>
                  </a:lnTo>
                  <a:lnTo>
                    <a:pt x="1217138" y="212346"/>
                  </a:lnTo>
                  <a:lnTo>
                    <a:pt x="1231128" y="212420"/>
                  </a:lnTo>
                  <a:lnTo>
                    <a:pt x="1245118" y="212483"/>
                  </a:lnTo>
                  <a:lnTo>
                    <a:pt x="1259108" y="212536"/>
                  </a:lnTo>
                  <a:lnTo>
                    <a:pt x="1273098" y="212582"/>
                  </a:lnTo>
                  <a:lnTo>
                    <a:pt x="1287088" y="212621"/>
                  </a:lnTo>
                  <a:lnTo>
                    <a:pt x="1301078" y="212654"/>
                  </a:lnTo>
                  <a:lnTo>
                    <a:pt x="1315068" y="212682"/>
                  </a:lnTo>
                  <a:lnTo>
                    <a:pt x="1329058" y="212706"/>
                  </a:lnTo>
                  <a:lnTo>
                    <a:pt x="1343048" y="212726"/>
                  </a:lnTo>
                  <a:lnTo>
                    <a:pt x="1357039" y="212743"/>
                  </a:lnTo>
                  <a:lnTo>
                    <a:pt x="1371029" y="212758"/>
                  </a:lnTo>
                  <a:lnTo>
                    <a:pt x="1385019" y="212770"/>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1330967"/>
              <a:ext cx="4155057" cy="212842"/>
            </a:xfrm>
            <a:custGeom>
              <a:avLst/>
              <a:pathLst>
                <a:path w="4155057" h="212842">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842"/>
                  </a:lnTo>
                  <a:lnTo>
                    <a:pt x="1399009" y="212842"/>
                  </a:lnTo>
                  <a:lnTo>
                    <a:pt x="1412999" y="212842"/>
                  </a:lnTo>
                  <a:lnTo>
                    <a:pt x="1426989" y="212842"/>
                  </a:lnTo>
                  <a:lnTo>
                    <a:pt x="1440979" y="212842"/>
                  </a:lnTo>
                  <a:lnTo>
                    <a:pt x="1454969" y="212842"/>
                  </a:lnTo>
                  <a:lnTo>
                    <a:pt x="1468959" y="212842"/>
                  </a:lnTo>
                  <a:lnTo>
                    <a:pt x="1482949" y="212842"/>
                  </a:lnTo>
                  <a:lnTo>
                    <a:pt x="1496939" y="212842"/>
                  </a:lnTo>
                  <a:lnTo>
                    <a:pt x="1510930" y="212842"/>
                  </a:lnTo>
                  <a:lnTo>
                    <a:pt x="1524920" y="212842"/>
                  </a:lnTo>
                  <a:lnTo>
                    <a:pt x="1538910" y="212842"/>
                  </a:lnTo>
                  <a:lnTo>
                    <a:pt x="1552900" y="212842"/>
                  </a:lnTo>
                  <a:lnTo>
                    <a:pt x="1566890" y="212842"/>
                  </a:lnTo>
                  <a:lnTo>
                    <a:pt x="1580880" y="212842"/>
                  </a:lnTo>
                  <a:lnTo>
                    <a:pt x="1594870" y="212842"/>
                  </a:lnTo>
                  <a:lnTo>
                    <a:pt x="1608860" y="212842"/>
                  </a:lnTo>
                  <a:lnTo>
                    <a:pt x="1622850" y="212842"/>
                  </a:lnTo>
                  <a:lnTo>
                    <a:pt x="1636840" y="212842"/>
                  </a:lnTo>
                  <a:lnTo>
                    <a:pt x="1650830" y="212842"/>
                  </a:lnTo>
                  <a:lnTo>
                    <a:pt x="1664821" y="212842"/>
                  </a:lnTo>
                  <a:lnTo>
                    <a:pt x="1678811" y="212842"/>
                  </a:lnTo>
                  <a:lnTo>
                    <a:pt x="1692801" y="212842"/>
                  </a:lnTo>
                  <a:lnTo>
                    <a:pt x="1706791" y="212842"/>
                  </a:lnTo>
                  <a:lnTo>
                    <a:pt x="1720781" y="212842"/>
                  </a:lnTo>
                  <a:lnTo>
                    <a:pt x="1734771" y="212842"/>
                  </a:lnTo>
                  <a:lnTo>
                    <a:pt x="1748761" y="212842"/>
                  </a:lnTo>
                  <a:lnTo>
                    <a:pt x="1762751" y="212842"/>
                  </a:lnTo>
                  <a:lnTo>
                    <a:pt x="1776741" y="212842"/>
                  </a:lnTo>
                  <a:lnTo>
                    <a:pt x="1790731" y="212842"/>
                  </a:lnTo>
                  <a:lnTo>
                    <a:pt x="1804722" y="212842"/>
                  </a:lnTo>
                  <a:lnTo>
                    <a:pt x="1818712" y="212842"/>
                  </a:lnTo>
                  <a:lnTo>
                    <a:pt x="1832702" y="212842"/>
                  </a:lnTo>
                  <a:lnTo>
                    <a:pt x="1846692" y="212842"/>
                  </a:lnTo>
                  <a:lnTo>
                    <a:pt x="1860682" y="212842"/>
                  </a:lnTo>
                  <a:lnTo>
                    <a:pt x="1874672" y="212842"/>
                  </a:lnTo>
                  <a:lnTo>
                    <a:pt x="1888662" y="212842"/>
                  </a:lnTo>
                  <a:lnTo>
                    <a:pt x="1902652" y="212842"/>
                  </a:lnTo>
                  <a:lnTo>
                    <a:pt x="1916642" y="212842"/>
                  </a:lnTo>
                  <a:lnTo>
                    <a:pt x="1930632" y="212842"/>
                  </a:lnTo>
                  <a:lnTo>
                    <a:pt x="1944622" y="212842"/>
                  </a:lnTo>
                  <a:lnTo>
                    <a:pt x="1958613" y="212842"/>
                  </a:lnTo>
                  <a:lnTo>
                    <a:pt x="1972603" y="212842"/>
                  </a:lnTo>
                  <a:lnTo>
                    <a:pt x="1986593" y="212842"/>
                  </a:lnTo>
                  <a:lnTo>
                    <a:pt x="2000583" y="212842"/>
                  </a:lnTo>
                  <a:lnTo>
                    <a:pt x="2014573" y="212842"/>
                  </a:lnTo>
                  <a:lnTo>
                    <a:pt x="2028563" y="212842"/>
                  </a:lnTo>
                  <a:lnTo>
                    <a:pt x="2042553" y="212842"/>
                  </a:lnTo>
                  <a:lnTo>
                    <a:pt x="2056543" y="212842"/>
                  </a:lnTo>
                  <a:lnTo>
                    <a:pt x="2070533" y="212842"/>
                  </a:lnTo>
                  <a:lnTo>
                    <a:pt x="2084523" y="212842"/>
                  </a:lnTo>
                  <a:lnTo>
                    <a:pt x="2098513" y="212842"/>
                  </a:lnTo>
                  <a:lnTo>
                    <a:pt x="2112504" y="212842"/>
                  </a:lnTo>
                  <a:lnTo>
                    <a:pt x="2126494" y="212842"/>
                  </a:lnTo>
                  <a:lnTo>
                    <a:pt x="2140484" y="212842"/>
                  </a:lnTo>
                  <a:lnTo>
                    <a:pt x="2154474" y="212842"/>
                  </a:lnTo>
                  <a:lnTo>
                    <a:pt x="2168464" y="212842"/>
                  </a:lnTo>
                  <a:lnTo>
                    <a:pt x="2182454" y="212842"/>
                  </a:lnTo>
                  <a:lnTo>
                    <a:pt x="2196444" y="212842"/>
                  </a:lnTo>
                  <a:lnTo>
                    <a:pt x="2210434" y="212842"/>
                  </a:lnTo>
                  <a:lnTo>
                    <a:pt x="2224424" y="212842"/>
                  </a:lnTo>
                  <a:lnTo>
                    <a:pt x="2238414" y="212842"/>
                  </a:lnTo>
                  <a:lnTo>
                    <a:pt x="2252404" y="212842"/>
                  </a:lnTo>
                  <a:lnTo>
                    <a:pt x="2266395" y="212842"/>
                  </a:lnTo>
                  <a:lnTo>
                    <a:pt x="2280385" y="212842"/>
                  </a:lnTo>
                  <a:lnTo>
                    <a:pt x="2294375" y="212842"/>
                  </a:lnTo>
                  <a:lnTo>
                    <a:pt x="2308365" y="212842"/>
                  </a:lnTo>
                  <a:lnTo>
                    <a:pt x="2322355" y="212842"/>
                  </a:lnTo>
                  <a:lnTo>
                    <a:pt x="2336345" y="212842"/>
                  </a:lnTo>
                  <a:lnTo>
                    <a:pt x="2350335" y="212842"/>
                  </a:lnTo>
                  <a:lnTo>
                    <a:pt x="2364325" y="212842"/>
                  </a:lnTo>
                  <a:lnTo>
                    <a:pt x="2378315" y="212842"/>
                  </a:lnTo>
                  <a:lnTo>
                    <a:pt x="2392305" y="212842"/>
                  </a:lnTo>
                  <a:lnTo>
                    <a:pt x="2406296" y="212842"/>
                  </a:lnTo>
                  <a:lnTo>
                    <a:pt x="2420286" y="212842"/>
                  </a:lnTo>
                  <a:lnTo>
                    <a:pt x="2434276" y="212842"/>
                  </a:lnTo>
                  <a:lnTo>
                    <a:pt x="2448266" y="212842"/>
                  </a:lnTo>
                  <a:lnTo>
                    <a:pt x="2462256" y="212842"/>
                  </a:lnTo>
                  <a:lnTo>
                    <a:pt x="2476246" y="212842"/>
                  </a:lnTo>
                  <a:lnTo>
                    <a:pt x="2490236" y="212842"/>
                  </a:lnTo>
                  <a:lnTo>
                    <a:pt x="2504226" y="212842"/>
                  </a:lnTo>
                  <a:lnTo>
                    <a:pt x="2518216" y="212842"/>
                  </a:lnTo>
                  <a:lnTo>
                    <a:pt x="2532206" y="212842"/>
                  </a:lnTo>
                  <a:lnTo>
                    <a:pt x="2546196" y="212842"/>
                  </a:lnTo>
                  <a:lnTo>
                    <a:pt x="2560187" y="212842"/>
                  </a:lnTo>
                  <a:lnTo>
                    <a:pt x="2574177" y="212842"/>
                  </a:lnTo>
                  <a:lnTo>
                    <a:pt x="2588167" y="212842"/>
                  </a:lnTo>
                  <a:lnTo>
                    <a:pt x="2602157" y="212842"/>
                  </a:lnTo>
                  <a:lnTo>
                    <a:pt x="2616147" y="212842"/>
                  </a:lnTo>
                  <a:lnTo>
                    <a:pt x="2630137" y="212842"/>
                  </a:lnTo>
                  <a:lnTo>
                    <a:pt x="2644127" y="212842"/>
                  </a:lnTo>
                  <a:lnTo>
                    <a:pt x="2658117" y="212842"/>
                  </a:lnTo>
                  <a:lnTo>
                    <a:pt x="2672107" y="212842"/>
                  </a:lnTo>
                  <a:lnTo>
                    <a:pt x="2686097" y="212842"/>
                  </a:lnTo>
                  <a:lnTo>
                    <a:pt x="2700087" y="212842"/>
                  </a:lnTo>
                  <a:lnTo>
                    <a:pt x="2714078" y="212842"/>
                  </a:lnTo>
                  <a:lnTo>
                    <a:pt x="2728068" y="212842"/>
                  </a:lnTo>
                  <a:lnTo>
                    <a:pt x="2742058" y="212842"/>
                  </a:lnTo>
                  <a:lnTo>
                    <a:pt x="2756048" y="212842"/>
                  </a:lnTo>
                  <a:lnTo>
                    <a:pt x="2770038" y="212842"/>
                  </a:lnTo>
                  <a:lnTo>
                    <a:pt x="2770038" y="212770"/>
                  </a:lnTo>
                  <a:lnTo>
                    <a:pt x="2784028" y="212758"/>
                  </a:lnTo>
                  <a:lnTo>
                    <a:pt x="2798018" y="212743"/>
                  </a:lnTo>
                  <a:lnTo>
                    <a:pt x="2812008" y="212726"/>
                  </a:lnTo>
                  <a:lnTo>
                    <a:pt x="2825998" y="212706"/>
                  </a:lnTo>
                  <a:lnTo>
                    <a:pt x="2839988" y="212682"/>
                  </a:lnTo>
                  <a:lnTo>
                    <a:pt x="2853978" y="212654"/>
                  </a:lnTo>
                  <a:lnTo>
                    <a:pt x="2867969" y="212621"/>
                  </a:lnTo>
                  <a:lnTo>
                    <a:pt x="2881959" y="212582"/>
                  </a:lnTo>
                  <a:lnTo>
                    <a:pt x="2895949" y="212536"/>
                  </a:lnTo>
                  <a:lnTo>
                    <a:pt x="2909939" y="212483"/>
                  </a:lnTo>
                  <a:lnTo>
                    <a:pt x="2923929" y="212420"/>
                  </a:lnTo>
                  <a:lnTo>
                    <a:pt x="2937919" y="212346"/>
                  </a:lnTo>
                  <a:lnTo>
                    <a:pt x="2951909" y="212260"/>
                  </a:lnTo>
                  <a:lnTo>
                    <a:pt x="2965899" y="212158"/>
                  </a:lnTo>
                  <a:lnTo>
                    <a:pt x="2979889" y="212038"/>
                  </a:lnTo>
                  <a:lnTo>
                    <a:pt x="2993879" y="211898"/>
                  </a:lnTo>
                  <a:lnTo>
                    <a:pt x="3007870" y="211733"/>
                  </a:lnTo>
                  <a:lnTo>
                    <a:pt x="3021860" y="211540"/>
                  </a:lnTo>
                  <a:lnTo>
                    <a:pt x="3035850" y="211313"/>
                  </a:lnTo>
                  <a:lnTo>
                    <a:pt x="3049840" y="211047"/>
                  </a:lnTo>
                  <a:lnTo>
                    <a:pt x="3063830" y="210736"/>
                  </a:lnTo>
                  <a:lnTo>
                    <a:pt x="3077820" y="210371"/>
                  </a:lnTo>
                  <a:lnTo>
                    <a:pt x="3091810" y="209943"/>
                  </a:lnTo>
                  <a:lnTo>
                    <a:pt x="3105800" y="209443"/>
                  </a:lnTo>
                  <a:lnTo>
                    <a:pt x="3119790" y="208857"/>
                  </a:lnTo>
                  <a:lnTo>
                    <a:pt x="3133780" y="208174"/>
                  </a:lnTo>
                  <a:lnTo>
                    <a:pt x="3147770" y="207376"/>
                  </a:lnTo>
                  <a:lnTo>
                    <a:pt x="3161761" y="206446"/>
                  </a:lnTo>
                  <a:lnTo>
                    <a:pt x="3175751" y="205364"/>
                  </a:lnTo>
                  <a:lnTo>
                    <a:pt x="3189741" y="204106"/>
                  </a:lnTo>
                  <a:lnTo>
                    <a:pt x="3203731" y="202647"/>
                  </a:lnTo>
                  <a:lnTo>
                    <a:pt x="3217721" y="200958"/>
                  </a:lnTo>
                  <a:lnTo>
                    <a:pt x="3231711" y="199009"/>
                  </a:lnTo>
                  <a:lnTo>
                    <a:pt x="3245701" y="196766"/>
                  </a:lnTo>
                  <a:lnTo>
                    <a:pt x="3259691" y="194193"/>
                  </a:lnTo>
                  <a:lnTo>
                    <a:pt x="3273681" y="191253"/>
                  </a:lnTo>
                  <a:lnTo>
                    <a:pt x="3287671" y="187910"/>
                  </a:lnTo>
                  <a:lnTo>
                    <a:pt x="3301661" y="184127"/>
                  </a:lnTo>
                  <a:lnTo>
                    <a:pt x="3315652" y="179870"/>
                  </a:lnTo>
                  <a:lnTo>
                    <a:pt x="3329642" y="175111"/>
                  </a:lnTo>
                  <a:lnTo>
                    <a:pt x="3343632" y="169830"/>
                  </a:lnTo>
                  <a:lnTo>
                    <a:pt x="3357622" y="164015"/>
                  </a:lnTo>
                  <a:lnTo>
                    <a:pt x="3371612" y="157670"/>
                  </a:lnTo>
                  <a:lnTo>
                    <a:pt x="3385602" y="150812"/>
                  </a:lnTo>
                  <a:lnTo>
                    <a:pt x="3399592" y="143476"/>
                  </a:lnTo>
                  <a:lnTo>
                    <a:pt x="3413582" y="135716"/>
                  </a:lnTo>
                  <a:lnTo>
                    <a:pt x="3427572" y="127604"/>
                  </a:lnTo>
                  <a:lnTo>
                    <a:pt x="3441562" y="119226"/>
                  </a:lnTo>
                  <a:lnTo>
                    <a:pt x="3455552" y="110684"/>
                  </a:lnTo>
                  <a:lnTo>
                    <a:pt x="3469543" y="102086"/>
                  </a:lnTo>
                  <a:lnTo>
                    <a:pt x="3483533" y="93544"/>
                  </a:lnTo>
                  <a:lnTo>
                    <a:pt x="3497523" y="85166"/>
                  </a:lnTo>
                  <a:lnTo>
                    <a:pt x="3511513" y="77054"/>
                  </a:lnTo>
                  <a:lnTo>
                    <a:pt x="3525503" y="69294"/>
                  </a:lnTo>
                  <a:lnTo>
                    <a:pt x="3539493" y="61958"/>
                  </a:lnTo>
                  <a:lnTo>
                    <a:pt x="3553483" y="55100"/>
                  </a:lnTo>
                  <a:lnTo>
                    <a:pt x="3567473" y="48755"/>
                  </a:lnTo>
                  <a:lnTo>
                    <a:pt x="3581463" y="42940"/>
                  </a:lnTo>
                  <a:lnTo>
                    <a:pt x="3595453" y="37659"/>
                  </a:lnTo>
                  <a:lnTo>
                    <a:pt x="3609444" y="32900"/>
                  </a:lnTo>
                  <a:lnTo>
                    <a:pt x="3623434" y="28643"/>
                  </a:lnTo>
                  <a:lnTo>
                    <a:pt x="3637424" y="24860"/>
                  </a:lnTo>
                  <a:lnTo>
                    <a:pt x="3651414" y="21517"/>
                  </a:lnTo>
                  <a:lnTo>
                    <a:pt x="3665404" y="18577"/>
                  </a:lnTo>
                  <a:lnTo>
                    <a:pt x="3679394" y="16004"/>
                  </a:lnTo>
                  <a:lnTo>
                    <a:pt x="3693384" y="13761"/>
                  </a:lnTo>
                  <a:lnTo>
                    <a:pt x="3707374" y="11812"/>
                  </a:lnTo>
                  <a:lnTo>
                    <a:pt x="3721364" y="10123"/>
                  </a:lnTo>
                  <a:lnTo>
                    <a:pt x="3735354" y="8664"/>
                  </a:lnTo>
                  <a:lnTo>
                    <a:pt x="3749344" y="7406"/>
                  </a:lnTo>
                  <a:lnTo>
                    <a:pt x="3763335" y="6324"/>
                  </a:lnTo>
                  <a:lnTo>
                    <a:pt x="3777325" y="5394"/>
                  </a:lnTo>
                  <a:lnTo>
                    <a:pt x="3791315" y="4596"/>
                  </a:lnTo>
                  <a:lnTo>
                    <a:pt x="3805305" y="3913"/>
                  </a:lnTo>
                  <a:lnTo>
                    <a:pt x="3819295" y="3327"/>
                  </a:lnTo>
                  <a:lnTo>
                    <a:pt x="3833285" y="2827"/>
                  </a:lnTo>
                  <a:lnTo>
                    <a:pt x="3847275" y="2399"/>
                  </a:lnTo>
                  <a:lnTo>
                    <a:pt x="3861265" y="2034"/>
                  </a:lnTo>
                  <a:lnTo>
                    <a:pt x="3875255" y="1723"/>
                  </a:lnTo>
                  <a:lnTo>
                    <a:pt x="3889245" y="1457"/>
                  </a:lnTo>
                  <a:lnTo>
                    <a:pt x="3903235" y="1230"/>
                  </a:lnTo>
                  <a:lnTo>
                    <a:pt x="3917226" y="1037"/>
                  </a:lnTo>
                  <a:lnTo>
                    <a:pt x="3931216" y="872"/>
                  </a:lnTo>
                  <a:lnTo>
                    <a:pt x="3945206" y="732"/>
                  </a:lnTo>
                  <a:lnTo>
                    <a:pt x="3959196" y="612"/>
                  </a:lnTo>
                  <a:lnTo>
                    <a:pt x="3973186" y="510"/>
                  </a:lnTo>
                  <a:lnTo>
                    <a:pt x="3987176" y="424"/>
                  </a:lnTo>
                  <a:lnTo>
                    <a:pt x="4001166" y="350"/>
                  </a:lnTo>
                  <a:lnTo>
                    <a:pt x="4015156" y="287"/>
                  </a:lnTo>
                  <a:lnTo>
                    <a:pt x="4029146" y="234"/>
                  </a:lnTo>
                  <a:lnTo>
                    <a:pt x="4043136" y="188"/>
                  </a:lnTo>
                  <a:lnTo>
                    <a:pt x="4057126" y="149"/>
                  </a:lnTo>
                  <a:lnTo>
                    <a:pt x="4071117" y="116"/>
                  </a:lnTo>
                  <a:lnTo>
                    <a:pt x="4085107" y="88"/>
                  </a:lnTo>
                  <a:lnTo>
                    <a:pt x="4099097" y="64"/>
                  </a:lnTo>
                  <a:lnTo>
                    <a:pt x="4113087" y="44"/>
                  </a:lnTo>
                  <a:lnTo>
                    <a:pt x="4127077" y="27"/>
                  </a:lnTo>
                  <a:lnTo>
                    <a:pt x="4141067" y="12"/>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11798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11903"/>
              <a:ext cx="4155057" cy="638527"/>
            </a:xfrm>
            <a:custGeom>
              <a:avLst/>
              <a:pathLst>
                <a:path w="4155057" h="638527">
                  <a:moveTo>
                    <a:pt x="0" y="638312"/>
                  </a:moveTo>
                  <a:lnTo>
                    <a:pt x="13990" y="638275"/>
                  </a:lnTo>
                  <a:lnTo>
                    <a:pt x="27980" y="638231"/>
                  </a:lnTo>
                  <a:lnTo>
                    <a:pt x="41970" y="638179"/>
                  </a:lnTo>
                  <a:lnTo>
                    <a:pt x="55960" y="638118"/>
                  </a:lnTo>
                  <a:lnTo>
                    <a:pt x="69950" y="638046"/>
                  </a:lnTo>
                  <a:lnTo>
                    <a:pt x="83940" y="637962"/>
                  </a:lnTo>
                  <a:lnTo>
                    <a:pt x="97930" y="637863"/>
                  </a:lnTo>
                  <a:lnTo>
                    <a:pt x="111920" y="637747"/>
                  </a:lnTo>
                  <a:lnTo>
                    <a:pt x="125910" y="637610"/>
                  </a:lnTo>
                  <a:lnTo>
                    <a:pt x="139900" y="637450"/>
                  </a:lnTo>
                  <a:lnTo>
                    <a:pt x="153891" y="637261"/>
                  </a:lnTo>
                  <a:lnTo>
                    <a:pt x="167881" y="637040"/>
                  </a:lnTo>
                  <a:lnTo>
                    <a:pt x="181871" y="636780"/>
                  </a:lnTo>
                  <a:lnTo>
                    <a:pt x="195861" y="636474"/>
                  </a:lnTo>
                  <a:lnTo>
                    <a:pt x="209851" y="636116"/>
                  </a:lnTo>
                  <a:lnTo>
                    <a:pt x="223841" y="635695"/>
                  </a:lnTo>
                  <a:lnTo>
                    <a:pt x="237831" y="635201"/>
                  </a:lnTo>
                  <a:lnTo>
                    <a:pt x="251821" y="634621"/>
                  </a:lnTo>
                  <a:lnTo>
                    <a:pt x="265811" y="633941"/>
                  </a:lnTo>
                  <a:lnTo>
                    <a:pt x="279801" y="633143"/>
                  </a:lnTo>
                  <a:lnTo>
                    <a:pt x="293791" y="632208"/>
                  </a:lnTo>
                  <a:lnTo>
                    <a:pt x="307782" y="631113"/>
                  </a:lnTo>
                  <a:lnTo>
                    <a:pt x="321772" y="629830"/>
                  </a:lnTo>
                  <a:lnTo>
                    <a:pt x="335762" y="628329"/>
                  </a:lnTo>
                  <a:lnTo>
                    <a:pt x="349752" y="626573"/>
                  </a:lnTo>
                  <a:lnTo>
                    <a:pt x="363742" y="624523"/>
                  </a:lnTo>
                  <a:lnTo>
                    <a:pt x="377732" y="622129"/>
                  </a:lnTo>
                  <a:lnTo>
                    <a:pt x="391722" y="619339"/>
                  </a:lnTo>
                  <a:lnTo>
                    <a:pt x="405712" y="616092"/>
                  </a:lnTo>
                  <a:lnTo>
                    <a:pt x="419702" y="612318"/>
                  </a:lnTo>
                  <a:lnTo>
                    <a:pt x="433692" y="607941"/>
                  </a:lnTo>
                  <a:lnTo>
                    <a:pt x="447682" y="602875"/>
                  </a:lnTo>
                  <a:lnTo>
                    <a:pt x="461673" y="597028"/>
                  </a:lnTo>
                  <a:lnTo>
                    <a:pt x="475663" y="590299"/>
                  </a:lnTo>
                  <a:lnTo>
                    <a:pt x="489653" y="582580"/>
                  </a:lnTo>
                  <a:lnTo>
                    <a:pt x="503643" y="573761"/>
                  </a:lnTo>
                  <a:lnTo>
                    <a:pt x="517633" y="563731"/>
                  </a:lnTo>
                  <a:lnTo>
                    <a:pt x="531623" y="552381"/>
                  </a:lnTo>
                  <a:lnTo>
                    <a:pt x="545613" y="539610"/>
                  </a:lnTo>
                  <a:lnTo>
                    <a:pt x="559603" y="525334"/>
                  </a:lnTo>
                  <a:lnTo>
                    <a:pt x="573593" y="509490"/>
                  </a:lnTo>
                  <a:lnTo>
                    <a:pt x="587583" y="492047"/>
                  </a:lnTo>
                  <a:lnTo>
                    <a:pt x="601574" y="473011"/>
                  </a:lnTo>
                  <a:lnTo>
                    <a:pt x="615564" y="452436"/>
                  </a:lnTo>
                  <a:lnTo>
                    <a:pt x="629554" y="430429"/>
                  </a:lnTo>
                  <a:lnTo>
                    <a:pt x="643544" y="407149"/>
                  </a:lnTo>
                  <a:lnTo>
                    <a:pt x="657534" y="382812"/>
                  </a:lnTo>
                  <a:lnTo>
                    <a:pt x="671524" y="357679"/>
                  </a:lnTo>
                  <a:lnTo>
                    <a:pt x="685514" y="332053"/>
                  </a:lnTo>
                  <a:lnTo>
                    <a:pt x="699504" y="306259"/>
                  </a:lnTo>
                  <a:lnTo>
                    <a:pt x="713494" y="280633"/>
                  </a:lnTo>
                  <a:lnTo>
                    <a:pt x="727484" y="255500"/>
                  </a:lnTo>
                  <a:lnTo>
                    <a:pt x="741474" y="231163"/>
                  </a:lnTo>
                  <a:lnTo>
                    <a:pt x="755465" y="207883"/>
                  </a:lnTo>
                  <a:lnTo>
                    <a:pt x="769455" y="185876"/>
                  </a:lnTo>
                  <a:lnTo>
                    <a:pt x="783445" y="165301"/>
                  </a:lnTo>
                  <a:lnTo>
                    <a:pt x="797435" y="146265"/>
                  </a:lnTo>
                  <a:lnTo>
                    <a:pt x="811425" y="128822"/>
                  </a:lnTo>
                  <a:lnTo>
                    <a:pt x="825415" y="112978"/>
                  </a:lnTo>
                  <a:lnTo>
                    <a:pt x="839405" y="98702"/>
                  </a:lnTo>
                  <a:lnTo>
                    <a:pt x="853395" y="85931"/>
                  </a:lnTo>
                  <a:lnTo>
                    <a:pt x="867385" y="74581"/>
                  </a:lnTo>
                  <a:lnTo>
                    <a:pt x="881375" y="64551"/>
                  </a:lnTo>
                  <a:lnTo>
                    <a:pt x="895365" y="55732"/>
                  </a:lnTo>
                  <a:lnTo>
                    <a:pt x="909356" y="48013"/>
                  </a:lnTo>
                  <a:lnTo>
                    <a:pt x="923346" y="41284"/>
                  </a:lnTo>
                  <a:lnTo>
                    <a:pt x="937336" y="35437"/>
                  </a:lnTo>
                  <a:lnTo>
                    <a:pt x="951326" y="30371"/>
                  </a:lnTo>
                  <a:lnTo>
                    <a:pt x="965316" y="25994"/>
                  </a:lnTo>
                  <a:lnTo>
                    <a:pt x="979306" y="22220"/>
                  </a:lnTo>
                  <a:lnTo>
                    <a:pt x="993296" y="18973"/>
                  </a:lnTo>
                  <a:lnTo>
                    <a:pt x="1007286" y="16183"/>
                  </a:lnTo>
                  <a:lnTo>
                    <a:pt x="1021276" y="13789"/>
                  </a:lnTo>
                  <a:lnTo>
                    <a:pt x="1035266" y="11739"/>
                  </a:lnTo>
                  <a:lnTo>
                    <a:pt x="1049256" y="9983"/>
                  </a:lnTo>
                  <a:lnTo>
                    <a:pt x="1063247" y="8482"/>
                  </a:lnTo>
                  <a:lnTo>
                    <a:pt x="1077237" y="7199"/>
                  </a:lnTo>
                  <a:lnTo>
                    <a:pt x="1091227" y="6104"/>
                  </a:lnTo>
                  <a:lnTo>
                    <a:pt x="1105217" y="5169"/>
                  </a:lnTo>
                  <a:lnTo>
                    <a:pt x="1119207" y="4371"/>
                  </a:lnTo>
                  <a:lnTo>
                    <a:pt x="1133197" y="3691"/>
                  </a:lnTo>
                  <a:lnTo>
                    <a:pt x="1147187" y="3111"/>
                  </a:lnTo>
                  <a:lnTo>
                    <a:pt x="1161177" y="2617"/>
                  </a:lnTo>
                  <a:lnTo>
                    <a:pt x="1175167" y="2196"/>
                  </a:lnTo>
                  <a:lnTo>
                    <a:pt x="1189157" y="1837"/>
                  </a:lnTo>
                  <a:lnTo>
                    <a:pt x="1203148" y="1532"/>
                  </a:lnTo>
                  <a:lnTo>
                    <a:pt x="1217138" y="1272"/>
                  </a:lnTo>
                  <a:lnTo>
                    <a:pt x="1231128" y="1051"/>
                  </a:lnTo>
                  <a:lnTo>
                    <a:pt x="1245118" y="862"/>
                  </a:lnTo>
                  <a:lnTo>
                    <a:pt x="1259108" y="702"/>
                  </a:lnTo>
                  <a:lnTo>
                    <a:pt x="1273098" y="565"/>
                  </a:lnTo>
                  <a:lnTo>
                    <a:pt x="1287088" y="449"/>
                  </a:lnTo>
                  <a:lnTo>
                    <a:pt x="1301078" y="350"/>
                  </a:lnTo>
                  <a:lnTo>
                    <a:pt x="1315068" y="266"/>
                  </a:lnTo>
                  <a:lnTo>
                    <a:pt x="1329058" y="194"/>
                  </a:lnTo>
                  <a:lnTo>
                    <a:pt x="1343048" y="133"/>
                  </a:lnTo>
                  <a:lnTo>
                    <a:pt x="1357039" y="81"/>
                  </a:lnTo>
                  <a:lnTo>
                    <a:pt x="1371029" y="37"/>
                  </a:lnTo>
                  <a:lnTo>
                    <a:pt x="1385019" y="0"/>
                  </a:lnTo>
                  <a:lnTo>
                    <a:pt x="1385019" y="0"/>
                  </a:lnTo>
                  <a:lnTo>
                    <a:pt x="1399009" y="37"/>
                  </a:lnTo>
                  <a:lnTo>
                    <a:pt x="1412999" y="81"/>
                  </a:lnTo>
                  <a:lnTo>
                    <a:pt x="1426989" y="133"/>
                  </a:lnTo>
                  <a:lnTo>
                    <a:pt x="1440979" y="194"/>
                  </a:lnTo>
                  <a:lnTo>
                    <a:pt x="1454969" y="266"/>
                  </a:lnTo>
                  <a:lnTo>
                    <a:pt x="1468959" y="350"/>
                  </a:lnTo>
                  <a:lnTo>
                    <a:pt x="1482949" y="449"/>
                  </a:lnTo>
                  <a:lnTo>
                    <a:pt x="1496939" y="565"/>
                  </a:lnTo>
                  <a:lnTo>
                    <a:pt x="1510930" y="702"/>
                  </a:lnTo>
                  <a:lnTo>
                    <a:pt x="1524920" y="862"/>
                  </a:lnTo>
                  <a:lnTo>
                    <a:pt x="1538910" y="1051"/>
                  </a:lnTo>
                  <a:lnTo>
                    <a:pt x="1552900" y="1272"/>
                  </a:lnTo>
                  <a:lnTo>
                    <a:pt x="1566890" y="1532"/>
                  </a:lnTo>
                  <a:lnTo>
                    <a:pt x="1580880" y="1837"/>
                  </a:lnTo>
                  <a:lnTo>
                    <a:pt x="1594870" y="2196"/>
                  </a:lnTo>
                  <a:lnTo>
                    <a:pt x="1608860" y="2617"/>
                  </a:lnTo>
                  <a:lnTo>
                    <a:pt x="1622850" y="3111"/>
                  </a:lnTo>
                  <a:lnTo>
                    <a:pt x="1636840" y="3691"/>
                  </a:lnTo>
                  <a:lnTo>
                    <a:pt x="1650830" y="4371"/>
                  </a:lnTo>
                  <a:lnTo>
                    <a:pt x="1664821" y="5169"/>
                  </a:lnTo>
                  <a:lnTo>
                    <a:pt x="1678811" y="6104"/>
                  </a:lnTo>
                  <a:lnTo>
                    <a:pt x="1692801" y="7199"/>
                  </a:lnTo>
                  <a:lnTo>
                    <a:pt x="1706791" y="8482"/>
                  </a:lnTo>
                  <a:lnTo>
                    <a:pt x="1720781" y="9983"/>
                  </a:lnTo>
                  <a:lnTo>
                    <a:pt x="1734771" y="11739"/>
                  </a:lnTo>
                  <a:lnTo>
                    <a:pt x="1748761" y="13789"/>
                  </a:lnTo>
                  <a:lnTo>
                    <a:pt x="1762751" y="16183"/>
                  </a:lnTo>
                  <a:lnTo>
                    <a:pt x="1776741" y="18973"/>
                  </a:lnTo>
                  <a:lnTo>
                    <a:pt x="1790731" y="22220"/>
                  </a:lnTo>
                  <a:lnTo>
                    <a:pt x="1804722" y="25994"/>
                  </a:lnTo>
                  <a:lnTo>
                    <a:pt x="1818712" y="30371"/>
                  </a:lnTo>
                  <a:lnTo>
                    <a:pt x="1832702" y="35437"/>
                  </a:lnTo>
                  <a:lnTo>
                    <a:pt x="1846692" y="41284"/>
                  </a:lnTo>
                  <a:lnTo>
                    <a:pt x="1860682" y="48013"/>
                  </a:lnTo>
                  <a:lnTo>
                    <a:pt x="1874672" y="55732"/>
                  </a:lnTo>
                  <a:lnTo>
                    <a:pt x="1888662" y="64551"/>
                  </a:lnTo>
                  <a:lnTo>
                    <a:pt x="1902652" y="74581"/>
                  </a:lnTo>
                  <a:lnTo>
                    <a:pt x="1916642" y="85931"/>
                  </a:lnTo>
                  <a:lnTo>
                    <a:pt x="1930632" y="98702"/>
                  </a:lnTo>
                  <a:lnTo>
                    <a:pt x="1944622" y="112978"/>
                  </a:lnTo>
                  <a:lnTo>
                    <a:pt x="1958613" y="128822"/>
                  </a:lnTo>
                  <a:lnTo>
                    <a:pt x="1972603" y="146265"/>
                  </a:lnTo>
                  <a:lnTo>
                    <a:pt x="1986593" y="165301"/>
                  </a:lnTo>
                  <a:lnTo>
                    <a:pt x="2000583" y="185876"/>
                  </a:lnTo>
                  <a:lnTo>
                    <a:pt x="2014573" y="207883"/>
                  </a:lnTo>
                  <a:lnTo>
                    <a:pt x="2028563" y="231163"/>
                  </a:lnTo>
                  <a:lnTo>
                    <a:pt x="2042553" y="255500"/>
                  </a:lnTo>
                  <a:lnTo>
                    <a:pt x="2056543" y="280633"/>
                  </a:lnTo>
                  <a:lnTo>
                    <a:pt x="2070533" y="306259"/>
                  </a:lnTo>
                  <a:lnTo>
                    <a:pt x="2084523" y="332053"/>
                  </a:lnTo>
                  <a:lnTo>
                    <a:pt x="2098513" y="357679"/>
                  </a:lnTo>
                  <a:lnTo>
                    <a:pt x="2112504" y="382812"/>
                  </a:lnTo>
                  <a:lnTo>
                    <a:pt x="2126494" y="407149"/>
                  </a:lnTo>
                  <a:lnTo>
                    <a:pt x="2140484" y="430429"/>
                  </a:lnTo>
                  <a:lnTo>
                    <a:pt x="2154474" y="452436"/>
                  </a:lnTo>
                  <a:lnTo>
                    <a:pt x="2168464" y="473011"/>
                  </a:lnTo>
                  <a:lnTo>
                    <a:pt x="2182454" y="492047"/>
                  </a:lnTo>
                  <a:lnTo>
                    <a:pt x="2196444" y="509490"/>
                  </a:lnTo>
                  <a:lnTo>
                    <a:pt x="2210434" y="525334"/>
                  </a:lnTo>
                  <a:lnTo>
                    <a:pt x="2224424" y="539610"/>
                  </a:lnTo>
                  <a:lnTo>
                    <a:pt x="2238414" y="552381"/>
                  </a:lnTo>
                  <a:lnTo>
                    <a:pt x="2252404" y="563731"/>
                  </a:lnTo>
                  <a:lnTo>
                    <a:pt x="2266395" y="573761"/>
                  </a:lnTo>
                  <a:lnTo>
                    <a:pt x="2280385" y="582580"/>
                  </a:lnTo>
                  <a:lnTo>
                    <a:pt x="2294375" y="590299"/>
                  </a:lnTo>
                  <a:lnTo>
                    <a:pt x="2308365" y="597028"/>
                  </a:lnTo>
                  <a:lnTo>
                    <a:pt x="2322355" y="602875"/>
                  </a:lnTo>
                  <a:lnTo>
                    <a:pt x="2336345" y="607941"/>
                  </a:lnTo>
                  <a:lnTo>
                    <a:pt x="2350335" y="612318"/>
                  </a:lnTo>
                  <a:lnTo>
                    <a:pt x="2364325" y="616092"/>
                  </a:lnTo>
                  <a:lnTo>
                    <a:pt x="2378315" y="619339"/>
                  </a:lnTo>
                  <a:lnTo>
                    <a:pt x="2392305" y="622129"/>
                  </a:lnTo>
                  <a:lnTo>
                    <a:pt x="2406296" y="624523"/>
                  </a:lnTo>
                  <a:lnTo>
                    <a:pt x="2420286" y="626573"/>
                  </a:lnTo>
                  <a:lnTo>
                    <a:pt x="2434276" y="628329"/>
                  </a:lnTo>
                  <a:lnTo>
                    <a:pt x="2448266" y="629830"/>
                  </a:lnTo>
                  <a:lnTo>
                    <a:pt x="2462256" y="631113"/>
                  </a:lnTo>
                  <a:lnTo>
                    <a:pt x="2476246" y="632208"/>
                  </a:lnTo>
                  <a:lnTo>
                    <a:pt x="2490236" y="633143"/>
                  </a:lnTo>
                  <a:lnTo>
                    <a:pt x="2504226" y="633941"/>
                  </a:lnTo>
                  <a:lnTo>
                    <a:pt x="2518216" y="634621"/>
                  </a:lnTo>
                  <a:lnTo>
                    <a:pt x="2532206" y="635201"/>
                  </a:lnTo>
                  <a:lnTo>
                    <a:pt x="2546196" y="635695"/>
                  </a:lnTo>
                  <a:lnTo>
                    <a:pt x="2560187" y="636116"/>
                  </a:lnTo>
                  <a:lnTo>
                    <a:pt x="2574177" y="636474"/>
                  </a:lnTo>
                  <a:lnTo>
                    <a:pt x="2588167" y="636780"/>
                  </a:lnTo>
                  <a:lnTo>
                    <a:pt x="2602157" y="637040"/>
                  </a:lnTo>
                  <a:lnTo>
                    <a:pt x="2616147" y="637261"/>
                  </a:lnTo>
                  <a:lnTo>
                    <a:pt x="2630137" y="637450"/>
                  </a:lnTo>
                  <a:lnTo>
                    <a:pt x="2644127" y="637610"/>
                  </a:lnTo>
                  <a:lnTo>
                    <a:pt x="2658117" y="637747"/>
                  </a:lnTo>
                  <a:lnTo>
                    <a:pt x="2672107" y="637863"/>
                  </a:lnTo>
                  <a:lnTo>
                    <a:pt x="2686097" y="637962"/>
                  </a:lnTo>
                  <a:lnTo>
                    <a:pt x="2700087" y="638046"/>
                  </a:lnTo>
                  <a:lnTo>
                    <a:pt x="2714078" y="638118"/>
                  </a:lnTo>
                  <a:lnTo>
                    <a:pt x="2728068" y="638179"/>
                  </a:lnTo>
                  <a:lnTo>
                    <a:pt x="2742058" y="638231"/>
                  </a:lnTo>
                  <a:lnTo>
                    <a:pt x="2756048" y="638275"/>
                  </a:lnTo>
                  <a:lnTo>
                    <a:pt x="2770038" y="638312"/>
                  </a:lnTo>
                  <a:lnTo>
                    <a:pt x="2770038" y="638527"/>
                  </a:lnTo>
                  <a:lnTo>
                    <a:pt x="2784028" y="638527"/>
                  </a:lnTo>
                  <a:lnTo>
                    <a:pt x="2798018" y="638527"/>
                  </a:lnTo>
                  <a:lnTo>
                    <a:pt x="2812008" y="638527"/>
                  </a:lnTo>
                  <a:lnTo>
                    <a:pt x="2825998" y="638527"/>
                  </a:lnTo>
                  <a:lnTo>
                    <a:pt x="2839988" y="638527"/>
                  </a:lnTo>
                  <a:lnTo>
                    <a:pt x="2853978" y="638527"/>
                  </a:lnTo>
                  <a:lnTo>
                    <a:pt x="2867969" y="638527"/>
                  </a:lnTo>
                  <a:lnTo>
                    <a:pt x="2881959" y="638527"/>
                  </a:lnTo>
                  <a:lnTo>
                    <a:pt x="2895949" y="638527"/>
                  </a:lnTo>
                  <a:lnTo>
                    <a:pt x="2909939" y="638527"/>
                  </a:lnTo>
                  <a:lnTo>
                    <a:pt x="2923929" y="638527"/>
                  </a:lnTo>
                  <a:lnTo>
                    <a:pt x="2937919" y="638527"/>
                  </a:lnTo>
                  <a:lnTo>
                    <a:pt x="2951909" y="638527"/>
                  </a:lnTo>
                  <a:lnTo>
                    <a:pt x="2965899" y="638527"/>
                  </a:lnTo>
                  <a:lnTo>
                    <a:pt x="2979889" y="638527"/>
                  </a:lnTo>
                  <a:lnTo>
                    <a:pt x="2993879" y="638527"/>
                  </a:lnTo>
                  <a:lnTo>
                    <a:pt x="3007870" y="638527"/>
                  </a:lnTo>
                  <a:lnTo>
                    <a:pt x="3021860" y="638527"/>
                  </a:lnTo>
                  <a:lnTo>
                    <a:pt x="3035850" y="638527"/>
                  </a:lnTo>
                  <a:lnTo>
                    <a:pt x="3049840" y="638527"/>
                  </a:lnTo>
                  <a:lnTo>
                    <a:pt x="3063830" y="638527"/>
                  </a:lnTo>
                  <a:lnTo>
                    <a:pt x="3077820" y="638527"/>
                  </a:lnTo>
                  <a:lnTo>
                    <a:pt x="3091810" y="638527"/>
                  </a:lnTo>
                  <a:lnTo>
                    <a:pt x="3105800" y="638527"/>
                  </a:lnTo>
                  <a:lnTo>
                    <a:pt x="3119790" y="638527"/>
                  </a:lnTo>
                  <a:lnTo>
                    <a:pt x="3133780" y="638527"/>
                  </a:lnTo>
                  <a:lnTo>
                    <a:pt x="3147770" y="638527"/>
                  </a:lnTo>
                  <a:lnTo>
                    <a:pt x="3161761" y="638527"/>
                  </a:lnTo>
                  <a:lnTo>
                    <a:pt x="3175751" y="638527"/>
                  </a:lnTo>
                  <a:lnTo>
                    <a:pt x="3189741" y="638527"/>
                  </a:lnTo>
                  <a:lnTo>
                    <a:pt x="3203731" y="638527"/>
                  </a:lnTo>
                  <a:lnTo>
                    <a:pt x="3217721" y="638527"/>
                  </a:lnTo>
                  <a:lnTo>
                    <a:pt x="3231711" y="638527"/>
                  </a:lnTo>
                  <a:lnTo>
                    <a:pt x="3245701" y="638527"/>
                  </a:lnTo>
                  <a:lnTo>
                    <a:pt x="3259691" y="638527"/>
                  </a:lnTo>
                  <a:lnTo>
                    <a:pt x="3273681" y="638527"/>
                  </a:lnTo>
                  <a:lnTo>
                    <a:pt x="3287671" y="638527"/>
                  </a:lnTo>
                  <a:lnTo>
                    <a:pt x="3301661" y="638527"/>
                  </a:lnTo>
                  <a:lnTo>
                    <a:pt x="3315652" y="638527"/>
                  </a:lnTo>
                  <a:lnTo>
                    <a:pt x="3329642" y="638527"/>
                  </a:lnTo>
                  <a:lnTo>
                    <a:pt x="3343632" y="638527"/>
                  </a:lnTo>
                  <a:lnTo>
                    <a:pt x="3357622" y="638527"/>
                  </a:lnTo>
                  <a:lnTo>
                    <a:pt x="3371612" y="638527"/>
                  </a:lnTo>
                  <a:lnTo>
                    <a:pt x="3385602" y="638527"/>
                  </a:lnTo>
                  <a:lnTo>
                    <a:pt x="3399592" y="638527"/>
                  </a:lnTo>
                  <a:lnTo>
                    <a:pt x="3413582" y="638527"/>
                  </a:lnTo>
                  <a:lnTo>
                    <a:pt x="3427572" y="638527"/>
                  </a:lnTo>
                  <a:lnTo>
                    <a:pt x="3441562" y="638527"/>
                  </a:lnTo>
                  <a:lnTo>
                    <a:pt x="3455552" y="638527"/>
                  </a:lnTo>
                  <a:lnTo>
                    <a:pt x="3469543" y="638527"/>
                  </a:lnTo>
                  <a:lnTo>
                    <a:pt x="3483533" y="638527"/>
                  </a:lnTo>
                  <a:lnTo>
                    <a:pt x="3497523" y="638527"/>
                  </a:lnTo>
                  <a:lnTo>
                    <a:pt x="3511513" y="638527"/>
                  </a:lnTo>
                  <a:lnTo>
                    <a:pt x="3525503" y="638527"/>
                  </a:lnTo>
                  <a:lnTo>
                    <a:pt x="3539493" y="638527"/>
                  </a:lnTo>
                  <a:lnTo>
                    <a:pt x="3553483" y="638527"/>
                  </a:lnTo>
                  <a:lnTo>
                    <a:pt x="3567473" y="638527"/>
                  </a:lnTo>
                  <a:lnTo>
                    <a:pt x="3581463" y="638527"/>
                  </a:lnTo>
                  <a:lnTo>
                    <a:pt x="3595453" y="638527"/>
                  </a:lnTo>
                  <a:lnTo>
                    <a:pt x="3609444" y="638527"/>
                  </a:lnTo>
                  <a:lnTo>
                    <a:pt x="3623434" y="638527"/>
                  </a:lnTo>
                  <a:lnTo>
                    <a:pt x="3637424" y="638527"/>
                  </a:lnTo>
                  <a:lnTo>
                    <a:pt x="3651414" y="638527"/>
                  </a:lnTo>
                  <a:lnTo>
                    <a:pt x="3665404" y="638527"/>
                  </a:lnTo>
                  <a:lnTo>
                    <a:pt x="3679394" y="638527"/>
                  </a:lnTo>
                  <a:lnTo>
                    <a:pt x="3693384" y="638527"/>
                  </a:lnTo>
                  <a:lnTo>
                    <a:pt x="3707374" y="638527"/>
                  </a:lnTo>
                  <a:lnTo>
                    <a:pt x="3721364" y="638527"/>
                  </a:lnTo>
                  <a:lnTo>
                    <a:pt x="3735354" y="638527"/>
                  </a:lnTo>
                  <a:lnTo>
                    <a:pt x="3749344" y="638527"/>
                  </a:lnTo>
                  <a:lnTo>
                    <a:pt x="3763335" y="638527"/>
                  </a:lnTo>
                  <a:lnTo>
                    <a:pt x="3777325" y="638527"/>
                  </a:lnTo>
                  <a:lnTo>
                    <a:pt x="3791315" y="638527"/>
                  </a:lnTo>
                  <a:lnTo>
                    <a:pt x="3805305" y="638527"/>
                  </a:lnTo>
                  <a:lnTo>
                    <a:pt x="3819295" y="638527"/>
                  </a:lnTo>
                  <a:lnTo>
                    <a:pt x="3833285" y="638527"/>
                  </a:lnTo>
                  <a:lnTo>
                    <a:pt x="3847275" y="638527"/>
                  </a:lnTo>
                  <a:lnTo>
                    <a:pt x="3861265" y="638527"/>
                  </a:lnTo>
                  <a:lnTo>
                    <a:pt x="3875255" y="638527"/>
                  </a:lnTo>
                  <a:lnTo>
                    <a:pt x="3889245" y="638527"/>
                  </a:lnTo>
                  <a:lnTo>
                    <a:pt x="3903235" y="638527"/>
                  </a:lnTo>
                  <a:lnTo>
                    <a:pt x="3917226" y="638527"/>
                  </a:lnTo>
                  <a:lnTo>
                    <a:pt x="3931216" y="638527"/>
                  </a:lnTo>
                  <a:lnTo>
                    <a:pt x="3945206" y="638527"/>
                  </a:lnTo>
                  <a:lnTo>
                    <a:pt x="3959196" y="638527"/>
                  </a:lnTo>
                  <a:lnTo>
                    <a:pt x="3973186" y="638527"/>
                  </a:lnTo>
                  <a:lnTo>
                    <a:pt x="3987176" y="638527"/>
                  </a:lnTo>
                  <a:lnTo>
                    <a:pt x="4001166" y="638527"/>
                  </a:lnTo>
                  <a:lnTo>
                    <a:pt x="4015156" y="638527"/>
                  </a:lnTo>
                  <a:lnTo>
                    <a:pt x="4029146" y="638527"/>
                  </a:lnTo>
                  <a:lnTo>
                    <a:pt x="4043136" y="638527"/>
                  </a:lnTo>
                  <a:lnTo>
                    <a:pt x="4057126" y="638527"/>
                  </a:lnTo>
                  <a:lnTo>
                    <a:pt x="4071117" y="638527"/>
                  </a:lnTo>
                  <a:lnTo>
                    <a:pt x="4085107" y="638527"/>
                  </a:lnTo>
                  <a:lnTo>
                    <a:pt x="4099097" y="638527"/>
                  </a:lnTo>
                  <a:lnTo>
                    <a:pt x="4113087" y="638527"/>
                  </a:lnTo>
                  <a:lnTo>
                    <a:pt x="4127077" y="638527"/>
                  </a:lnTo>
                  <a:lnTo>
                    <a:pt x="4141067" y="638527"/>
                  </a:lnTo>
                  <a:lnTo>
                    <a:pt x="4155057" y="638527"/>
                  </a:lnTo>
                </a:path>
              </a:pathLst>
            </a:custGeom>
            <a:ln w="40651" cap="flat">
              <a:solidFill>
                <a:srgbClr val="D3D3D3">
                  <a:alpha val="100000"/>
                </a:srgbClr>
              </a:solidFill>
              <a:prstDash val="solid"/>
              <a:round/>
            </a:ln>
          </p:spPr>
          <p:txBody>
            <a:bodyPr/>
            <a:lstStyle/>
            <a:p/>
          </p:txBody>
        </p:sp>
        <p:sp>
          <p:nvSpPr>
            <p:cNvPr id="38" name="pl38"/>
            <p:cNvSpPr/>
            <p:nvPr/>
          </p:nvSpPr>
          <p:spPr>
            <a:xfrm>
              <a:off x="2737948" y="3460177"/>
              <a:ext cx="4155057" cy="851369"/>
            </a:xfrm>
            <a:custGeom>
              <a:avLst/>
              <a:pathLst>
                <a:path w="4155057" h="851369">
                  <a:moveTo>
                    <a:pt x="0" y="851369"/>
                  </a:moveTo>
                  <a:lnTo>
                    <a:pt x="13990" y="851344"/>
                  </a:lnTo>
                  <a:lnTo>
                    <a:pt x="27980" y="851315"/>
                  </a:lnTo>
                  <a:lnTo>
                    <a:pt x="41970" y="851280"/>
                  </a:lnTo>
                  <a:lnTo>
                    <a:pt x="55960" y="851239"/>
                  </a:lnTo>
                  <a:lnTo>
                    <a:pt x="69950" y="851192"/>
                  </a:lnTo>
                  <a:lnTo>
                    <a:pt x="83940" y="851135"/>
                  </a:lnTo>
                  <a:lnTo>
                    <a:pt x="97930" y="851070"/>
                  </a:lnTo>
                  <a:lnTo>
                    <a:pt x="111920" y="850992"/>
                  </a:lnTo>
                  <a:lnTo>
                    <a:pt x="125910" y="850901"/>
                  </a:lnTo>
                  <a:lnTo>
                    <a:pt x="139900" y="850794"/>
                  </a:lnTo>
                  <a:lnTo>
                    <a:pt x="153891" y="850668"/>
                  </a:lnTo>
                  <a:lnTo>
                    <a:pt x="167881" y="850521"/>
                  </a:lnTo>
                  <a:lnTo>
                    <a:pt x="181871" y="850347"/>
                  </a:lnTo>
                  <a:lnTo>
                    <a:pt x="195861" y="850144"/>
                  </a:lnTo>
                  <a:lnTo>
                    <a:pt x="209851" y="849905"/>
                  </a:lnTo>
                  <a:lnTo>
                    <a:pt x="223841" y="849624"/>
                  </a:lnTo>
                  <a:lnTo>
                    <a:pt x="237831" y="849295"/>
                  </a:lnTo>
                  <a:lnTo>
                    <a:pt x="251821" y="848908"/>
                  </a:lnTo>
                  <a:lnTo>
                    <a:pt x="265811" y="848455"/>
                  </a:lnTo>
                  <a:lnTo>
                    <a:pt x="279801" y="847923"/>
                  </a:lnTo>
                  <a:lnTo>
                    <a:pt x="293791" y="847299"/>
                  </a:lnTo>
                  <a:lnTo>
                    <a:pt x="307782" y="846569"/>
                  </a:lnTo>
                  <a:lnTo>
                    <a:pt x="321772" y="845714"/>
                  </a:lnTo>
                  <a:lnTo>
                    <a:pt x="335762" y="844713"/>
                  </a:lnTo>
                  <a:lnTo>
                    <a:pt x="349752" y="843543"/>
                  </a:lnTo>
                  <a:lnTo>
                    <a:pt x="363742" y="842176"/>
                  </a:lnTo>
                  <a:lnTo>
                    <a:pt x="377732" y="840580"/>
                  </a:lnTo>
                  <a:lnTo>
                    <a:pt x="391722" y="838720"/>
                  </a:lnTo>
                  <a:lnTo>
                    <a:pt x="405712" y="836555"/>
                  </a:lnTo>
                  <a:lnTo>
                    <a:pt x="419702" y="834039"/>
                  </a:lnTo>
                  <a:lnTo>
                    <a:pt x="433692" y="831121"/>
                  </a:lnTo>
                  <a:lnTo>
                    <a:pt x="447682" y="827744"/>
                  </a:lnTo>
                  <a:lnTo>
                    <a:pt x="461673" y="823846"/>
                  </a:lnTo>
                  <a:lnTo>
                    <a:pt x="475663" y="819360"/>
                  </a:lnTo>
                  <a:lnTo>
                    <a:pt x="489653" y="814214"/>
                  </a:lnTo>
                  <a:lnTo>
                    <a:pt x="503643" y="808335"/>
                  </a:lnTo>
                  <a:lnTo>
                    <a:pt x="517633" y="801648"/>
                  </a:lnTo>
                  <a:lnTo>
                    <a:pt x="531623" y="794081"/>
                  </a:lnTo>
                  <a:lnTo>
                    <a:pt x="545613" y="785568"/>
                  </a:lnTo>
                  <a:lnTo>
                    <a:pt x="559603" y="776050"/>
                  </a:lnTo>
                  <a:lnTo>
                    <a:pt x="573593" y="765488"/>
                  </a:lnTo>
                  <a:lnTo>
                    <a:pt x="587583" y="753859"/>
                  </a:lnTo>
                  <a:lnTo>
                    <a:pt x="601574" y="741168"/>
                  </a:lnTo>
                  <a:lnTo>
                    <a:pt x="615564" y="727452"/>
                  </a:lnTo>
                  <a:lnTo>
                    <a:pt x="629554" y="712780"/>
                  </a:lnTo>
                  <a:lnTo>
                    <a:pt x="643544" y="697260"/>
                  </a:lnTo>
                  <a:lnTo>
                    <a:pt x="657534" y="681035"/>
                  </a:lnTo>
                  <a:lnTo>
                    <a:pt x="671524" y="664280"/>
                  </a:lnTo>
                  <a:lnTo>
                    <a:pt x="685514" y="647196"/>
                  </a:lnTo>
                  <a:lnTo>
                    <a:pt x="699504" y="630000"/>
                  </a:lnTo>
                  <a:lnTo>
                    <a:pt x="713494" y="612916"/>
                  </a:lnTo>
                  <a:lnTo>
                    <a:pt x="727484" y="596161"/>
                  </a:lnTo>
                  <a:lnTo>
                    <a:pt x="741474" y="579936"/>
                  </a:lnTo>
                  <a:lnTo>
                    <a:pt x="755465" y="564416"/>
                  </a:lnTo>
                  <a:lnTo>
                    <a:pt x="769455" y="549745"/>
                  </a:lnTo>
                  <a:lnTo>
                    <a:pt x="783445" y="536028"/>
                  </a:lnTo>
                  <a:lnTo>
                    <a:pt x="797435" y="523338"/>
                  </a:lnTo>
                  <a:lnTo>
                    <a:pt x="811425" y="511709"/>
                  </a:lnTo>
                  <a:lnTo>
                    <a:pt x="825415" y="501146"/>
                  </a:lnTo>
                  <a:lnTo>
                    <a:pt x="839405" y="491629"/>
                  </a:lnTo>
                  <a:lnTo>
                    <a:pt x="853395" y="483115"/>
                  </a:lnTo>
                  <a:lnTo>
                    <a:pt x="867385" y="475548"/>
                  </a:lnTo>
                  <a:lnTo>
                    <a:pt x="881375" y="468861"/>
                  </a:lnTo>
                  <a:lnTo>
                    <a:pt x="895365" y="462982"/>
                  </a:lnTo>
                  <a:lnTo>
                    <a:pt x="909356" y="457836"/>
                  </a:lnTo>
                  <a:lnTo>
                    <a:pt x="923346" y="453350"/>
                  </a:lnTo>
                  <a:lnTo>
                    <a:pt x="937336" y="449452"/>
                  </a:lnTo>
                  <a:lnTo>
                    <a:pt x="951326" y="446075"/>
                  </a:lnTo>
                  <a:lnTo>
                    <a:pt x="965316" y="443157"/>
                  </a:lnTo>
                  <a:lnTo>
                    <a:pt x="979306" y="440641"/>
                  </a:lnTo>
                  <a:lnTo>
                    <a:pt x="993296" y="438476"/>
                  </a:lnTo>
                  <a:lnTo>
                    <a:pt x="1007286" y="436616"/>
                  </a:lnTo>
                  <a:lnTo>
                    <a:pt x="1021276" y="435020"/>
                  </a:lnTo>
                  <a:lnTo>
                    <a:pt x="1035266" y="433653"/>
                  </a:lnTo>
                  <a:lnTo>
                    <a:pt x="1049256" y="432483"/>
                  </a:lnTo>
                  <a:lnTo>
                    <a:pt x="1063247" y="431482"/>
                  </a:lnTo>
                  <a:lnTo>
                    <a:pt x="1077237" y="430627"/>
                  </a:lnTo>
                  <a:lnTo>
                    <a:pt x="1091227" y="429897"/>
                  </a:lnTo>
                  <a:lnTo>
                    <a:pt x="1105217" y="429273"/>
                  </a:lnTo>
                  <a:lnTo>
                    <a:pt x="1119207" y="428742"/>
                  </a:lnTo>
                  <a:lnTo>
                    <a:pt x="1133197" y="428288"/>
                  </a:lnTo>
                  <a:lnTo>
                    <a:pt x="1147187" y="427902"/>
                  </a:lnTo>
                  <a:lnTo>
                    <a:pt x="1161177" y="427572"/>
                  </a:lnTo>
                  <a:lnTo>
                    <a:pt x="1175167" y="427291"/>
                  </a:lnTo>
                  <a:lnTo>
                    <a:pt x="1189157" y="427052"/>
                  </a:lnTo>
                  <a:lnTo>
                    <a:pt x="1203148" y="426849"/>
                  </a:lnTo>
                  <a:lnTo>
                    <a:pt x="1217138" y="426675"/>
                  </a:lnTo>
                  <a:lnTo>
                    <a:pt x="1231128" y="426528"/>
                  </a:lnTo>
                  <a:lnTo>
                    <a:pt x="1245118" y="426402"/>
                  </a:lnTo>
                  <a:lnTo>
                    <a:pt x="1259108" y="426295"/>
                  </a:lnTo>
                  <a:lnTo>
                    <a:pt x="1273098" y="426204"/>
                  </a:lnTo>
                  <a:lnTo>
                    <a:pt x="1287088" y="426127"/>
                  </a:lnTo>
                  <a:lnTo>
                    <a:pt x="1301078" y="426061"/>
                  </a:lnTo>
                  <a:lnTo>
                    <a:pt x="1315068" y="426005"/>
                  </a:lnTo>
                  <a:lnTo>
                    <a:pt x="1329058" y="425957"/>
                  </a:lnTo>
                  <a:lnTo>
                    <a:pt x="1343048" y="425916"/>
                  </a:lnTo>
                  <a:lnTo>
                    <a:pt x="1357039" y="425882"/>
                  </a:lnTo>
                  <a:lnTo>
                    <a:pt x="1371029" y="425852"/>
                  </a:lnTo>
                  <a:lnTo>
                    <a:pt x="1385019" y="425827"/>
                  </a:lnTo>
                  <a:lnTo>
                    <a:pt x="1385019" y="425684"/>
                  </a:lnTo>
                  <a:lnTo>
                    <a:pt x="1399009" y="425684"/>
                  </a:lnTo>
                  <a:lnTo>
                    <a:pt x="1412999" y="425684"/>
                  </a:lnTo>
                  <a:lnTo>
                    <a:pt x="1426989" y="425684"/>
                  </a:lnTo>
                  <a:lnTo>
                    <a:pt x="1440979" y="425684"/>
                  </a:lnTo>
                  <a:lnTo>
                    <a:pt x="1454969" y="425684"/>
                  </a:lnTo>
                  <a:lnTo>
                    <a:pt x="1468959" y="425684"/>
                  </a:lnTo>
                  <a:lnTo>
                    <a:pt x="1482949" y="425684"/>
                  </a:lnTo>
                  <a:lnTo>
                    <a:pt x="1496939" y="425684"/>
                  </a:lnTo>
                  <a:lnTo>
                    <a:pt x="1510930" y="425684"/>
                  </a:lnTo>
                  <a:lnTo>
                    <a:pt x="1524920" y="425684"/>
                  </a:lnTo>
                  <a:lnTo>
                    <a:pt x="1538910" y="425684"/>
                  </a:lnTo>
                  <a:lnTo>
                    <a:pt x="1552900" y="425684"/>
                  </a:lnTo>
                  <a:lnTo>
                    <a:pt x="1566890" y="425684"/>
                  </a:lnTo>
                  <a:lnTo>
                    <a:pt x="1580880" y="425684"/>
                  </a:lnTo>
                  <a:lnTo>
                    <a:pt x="1594870" y="425684"/>
                  </a:lnTo>
                  <a:lnTo>
                    <a:pt x="1608860" y="425684"/>
                  </a:lnTo>
                  <a:lnTo>
                    <a:pt x="1622850" y="425684"/>
                  </a:lnTo>
                  <a:lnTo>
                    <a:pt x="1636840" y="425684"/>
                  </a:lnTo>
                  <a:lnTo>
                    <a:pt x="1650830" y="425684"/>
                  </a:lnTo>
                  <a:lnTo>
                    <a:pt x="1664821" y="425684"/>
                  </a:lnTo>
                  <a:lnTo>
                    <a:pt x="1678811" y="425684"/>
                  </a:lnTo>
                  <a:lnTo>
                    <a:pt x="1692801" y="425684"/>
                  </a:lnTo>
                  <a:lnTo>
                    <a:pt x="1706791" y="425684"/>
                  </a:lnTo>
                  <a:lnTo>
                    <a:pt x="1720781" y="425684"/>
                  </a:lnTo>
                  <a:lnTo>
                    <a:pt x="1734771" y="425684"/>
                  </a:lnTo>
                  <a:lnTo>
                    <a:pt x="1748761" y="425684"/>
                  </a:lnTo>
                  <a:lnTo>
                    <a:pt x="1762751" y="425684"/>
                  </a:lnTo>
                  <a:lnTo>
                    <a:pt x="1776741" y="425684"/>
                  </a:lnTo>
                  <a:lnTo>
                    <a:pt x="1790731" y="425684"/>
                  </a:lnTo>
                  <a:lnTo>
                    <a:pt x="1804722" y="425684"/>
                  </a:lnTo>
                  <a:lnTo>
                    <a:pt x="1818712" y="425684"/>
                  </a:lnTo>
                  <a:lnTo>
                    <a:pt x="1832702" y="425684"/>
                  </a:lnTo>
                  <a:lnTo>
                    <a:pt x="1846692" y="425684"/>
                  </a:lnTo>
                  <a:lnTo>
                    <a:pt x="1860682" y="425684"/>
                  </a:lnTo>
                  <a:lnTo>
                    <a:pt x="1874672" y="425684"/>
                  </a:lnTo>
                  <a:lnTo>
                    <a:pt x="1888662" y="425684"/>
                  </a:lnTo>
                  <a:lnTo>
                    <a:pt x="1902652" y="425684"/>
                  </a:lnTo>
                  <a:lnTo>
                    <a:pt x="1916642" y="425684"/>
                  </a:lnTo>
                  <a:lnTo>
                    <a:pt x="1930632" y="425684"/>
                  </a:lnTo>
                  <a:lnTo>
                    <a:pt x="1944622" y="425684"/>
                  </a:lnTo>
                  <a:lnTo>
                    <a:pt x="1958613" y="425684"/>
                  </a:lnTo>
                  <a:lnTo>
                    <a:pt x="1972603" y="425684"/>
                  </a:lnTo>
                  <a:lnTo>
                    <a:pt x="1986593" y="425684"/>
                  </a:lnTo>
                  <a:lnTo>
                    <a:pt x="2000583" y="425684"/>
                  </a:lnTo>
                  <a:lnTo>
                    <a:pt x="2014573" y="425684"/>
                  </a:lnTo>
                  <a:lnTo>
                    <a:pt x="2028563" y="425684"/>
                  </a:lnTo>
                  <a:lnTo>
                    <a:pt x="2042553" y="425684"/>
                  </a:lnTo>
                  <a:lnTo>
                    <a:pt x="2056543" y="425684"/>
                  </a:lnTo>
                  <a:lnTo>
                    <a:pt x="2070533" y="425684"/>
                  </a:lnTo>
                  <a:lnTo>
                    <a:pt x="2084523" y="425684"/>
                  </a:lnTo>
                  <a:lnTo>
                    <a:pt x="2098513" y="425684"/>
                  </a:lnTo>
                  <a:lnTo>
                    <a:pt x="2112504" y="425684"/>
                  </a:lnTo>
                  <a:lnTo>
                    <a:pt x="2126494" y="425684"/>
                  </a:lnTo>
                  <a:lnTo>
                    <a:pt x="2140484" y="425684"/>
                  </a:lnTo>
                  <a:lnTo>
                    <a:pt x="2154474" y="425684"/>
                  </a:lnTo>
                  <a:lnTo>
                    <a:pt x="2168464" y="425684"/>
                  </a:lnTo>
                  <a:lnTo>
                    <a:pt x="2182454" y="425684"/>
                  </a:lnTo>
                  <a:lnTo>
                    <a:pt x="2196444" y="425684"/>
                  </a:lnTo>
                  <a:lnTo>
                    <a:pt x="2210434" y="425684"/>
                  </a:lnTo>
                  <a:lnTo>
                    <a:pt x="2224424" y="425684"/>
                  </a:lnTo>
                  <a:lnTo>
                    <a:pt x="2238414" y="425684"/>
                  </a:lnTo>
                  <a:lnTo>
                    <a:pt x="2252404" y="425684"/>
                  </a:lnTo>
                  <a:lnTo>
                    <a:pt x="2266395" y="425684"/>
                  </a:lnTo>
                  <a:lnTo>
                    <a:pt x="2280385" y="425684"/>
                  </a:lnTo>
                  <a:lnTo>
                    <a:pt x="2294375" y="425684"/>
                  </a:lnTo>
                  <a:lnTo>
                    <a:pt x="2308365" y="425684"/>
                  </a:lnTo>
                  <a:lnTo>
                    <a:pt x="2322355" y="425684"/>
                  </a:lnTo>
                  <a:lnTo>
                    <a:pt x="2336345" y="425684"/>
                  </a:lnTo>
                  <a:lnTo>
                    <a:pt x="2350335" y="425684"/>
                  </a:lnTo>
                  <a:lnTo>
                    <a:pt x="2364325" y="425684"/>
                  </a:lnTo>
                  <a:lnTo>
                    <a:pt x="2378315" y="425684"/>
                  </a:lnTo>
                  <a:lnTo>
                    <a:pt x="2392305" y="425684"/>
                  </a:lnTo>
                  <a:lnTo>
                    <a:pt x="2406296" y="425684"/>
                  </a:lnTo>
                  <a:lnTo>
                    <a:pt x="2420286" y="425684"/>
                  </a:lnTo>
                  <a:lnTo>
                    <a:pt x="2434276" y="425684"/>
                  </a:lnTo>
                  <a:lnTo>
                    <a:pt x="2448266" y="425684"/>
                  </a:lnTo>
                  <a:lnTo>
                    <a:pt x="2462256" y="425684"/>
                  </a:lnTo>
                  <a:lnTo>
                    <a:pt x="2476246" y="425684"/>
                  </a:lnTo>
                  <a:lnTo>
                    <a:pt x="2490236" y="425684"/>
                  </a:lnTo>
                  <a:lnTo>
                    <a:pt x="2504226" y="425684"/>
                  </a:lnTo>
                  <a:lnTo>
                    <a:pt x="2518216" y="425684"/>
                  </a:lnTo>
                  <a:lnTo>
                    <a:pt x="2532206" y="425684"/>
                  </a:lnTo>
                  <a:lnTo>
                    <a:pt x="2546196" y="425684"/>
                  </a:lnTo>
                  <a:lnTo>
                    <a:pt x="2560187" y="425684"/>
                  </a:lnTo>
                  <a:lnTo>
                    <a:pt x="2574177" y="425684"/>
                  </a:lnTo>
                  <a:lnTo>
                    <a:pt x="2588167" y="425684"/>
                  </a:lnTo>
                  <a:lnTo>
                    <a:pt x="2602157" y="425684"/>
                  </a:lnTo>
                  <a:lnTo>
                    <a:pt x="2616147" y="425684"/>
                  </a:lnTo>
                  <a:lnTo>
                    <a:pt x="2630137" y="425684"/>
                  </a:lnTo>
                  <a:lnTo>
                    <a:pt x="2644127" y="425684"/>
                  </a:lnTo>
                  <a:lnTo>
                    <a:pt x="2658117" y="425684"/>
                  </a:lnTo>
                  <a:lnTo>
                    <a:pt x="2672107" y="425684"/>
                  </a:lnTo>
                  <a:lnTo>
                    <a:pt x="2686097" y="425684"/>
                  </a:lnTo>
                  <a:lnTo>
                    <a:pt x="2700087" y="425684"/>
                  </a:lnTo>
                  <a:lnTo>
                    <a:pt x="2714078" y="425684"/>
                  </a:lnTo>
                  <a:lnTo>
                    <a:pt x="2728068" y="425684"/>
                  </a:lnTo>
                  <a:lnTo>
                    <a:pt x="2742058" y="425684"/>
                  </a:lnTo>
                  <a:lnTo>
                    <a:pt x="2756048" y="425684"/>
                  </a:lnTo>
                  <a:lnTo>
                    <a:pt x="2770038" y="425684"/>
                  </a:lnTo>
                  <a:lnTo>
                    <a:pt x="2770038" y="425541"/>
                  </a:lnTo>
                  <a:lnTo>
                    <a:pt x="2784028" y="425516"/>
                  </a:lnTo>
                  <a:lnTo>
                    <a:pt x="2798018" y="425487"/>
                  </a:lnTo>
                  <a:lnTo>
                    <a:pt x="2812008" y="425452"/>
                  </a:lnTo>
                  <a:lnTo>
                    <a:pt x="2825998" y="425412"/>
                  </a:lnTo>
                  <a:lnTo>
                    <a:pt x="2839988" y="425364"/>
                  </a:lnTo>
                  <a:lnTo>
                    <a:pt x="2853978" y="425308"/>
                  </a:lnTo>
                  <a:lnTo>
                    <a:pt x="2867969" y="425242"/>
                  </a:lnTo>
                  <a:lnTo>
                    <a:pt x="2881959" y="425164"/>
                  </a:lnTo>
                  <a:lnTo>
                    <a:pt x="2895949" y="425073"/>
                  </a:lnTo>
                  <a:lnTo>
                    <a:pt x="2909939" y="424966"/>
                  </a:lnTo>
                  <a:lnTo>
                    <a:pt x="2923929" y="424841"/>
                  </a:lnTo>
                  <a:lnTo>
                    <a:pt x="2937919" y="424693"/>
                  </a:lnTo>
                  <a:lnTo>
                    <a:pt x="2951909" y="424520"/>
                  </a:lnTo>
                  <a:lnTo>
                    <a:pt x="2965899" y="424316"/>
                  </a:lnTo>
                  <a:lnTo>
                    <a:pt x="2979889" y="424077"/>
                  </a:lnTo>
                  <a:lnTo>
                    <a:pt x="2993879" y="423796"/>
                  </a:lnTo>
                  <a:lnTo>
                    <a:pt x="3007870" y="423467"/>
                  </a:lnTo>
                  <a:lnTo>
                    <a:pt x="3021860" y="423080"/>
                  </a:lnTo>
                  <a:lnTo>
                    <a:pt x="3035850" y="422627"/>
                  </a:lnTo>
                  <a:lnTo>
                    <a:pt x="3049840" y="422095"/>
                  </a:lnTo>
                  <a:lnTo>
                    <a:pt x="3063830" y="421472"/>
                  </a:lnTo>
                  <a:lnTo>
                    <a:pt x="3077820" y="420742"/>
                  </a:lnTo>
                  <a:lnTo>
                    <a:pt x="3091810" y="419886"/>
                  </a:lnTo>
                  <a:lnTo>
                    <a:pt x="3105800" y="418886"/>
                  </a:lnTo>
                  <a:lnTo>
                    <a:pt x="3119790" y="417715"/>
                  </a:lnTo>
                  <a:lnTo>
                    <a:pt x="3133780" y="416348"/>
                  </a:lnTo>
                  <a:lnTo>
                    <a:pt x="3147770" y="414753"/>
                  </a:lnTo>
                  <a:lnTo>
                    <a:pt x="3161761" y="412893"/>
                  </a:lnTo>
                  <a:lnTo>
                    <a:pt x="3175751" y="410728"/>
                  </a:lnTo>
                  <a:lnTo>
                    <a:pt x="3189741" y="408212"/>
                  </a:lnTo>
                  <a:lnTo>
                    <a:pt x="3203731" y="405294"/>
                  </a:lnTo>
                  <a:lnTo>
                    <a:pt x="3217721" y="401917"/>
                  </a:lnTo>
                  <a:lnTo>
                    <a:pt x="3231711" y="398019"/>
                  </a:lnTo>
                  <a:lnTo>
                    <a:pt x="3245701" y="393532"/>
                  </a:lnTo>
                  <a:lnTo>
                    <a:pt x="3259691" y="388386"/>
                  </a:lnTo>
                  <a:lnTo>
                    <a:pt x="3273681" y="382507"/>
                  </a:lnTo>
                  <a:lnTo>
                    <a:pt x="3287671" y="375821"/>
                  </a:lnTo>
                  <a:lnTo>
                    <a:pt x="3301661" y="368254"/>
                  </a:lnTo>
                  <a:lnTo>
                    <a:pt x="3315652" y="359740"/>
                  </a:lnTo>
                  <a:lnTo>
                    <a:pt x="3329642" y="350223"/>
                  </a:lnTo>
                  <a:lnTo>
                    <a:pt x="3343632" y="339660"/>
                  </a:lnTo>
                  <a:lnTo>
                    <a:pt x="3357622" y="328031"/>
                  </a:lnTo>
                  <a:lnTo>
                    <a:pt x="3371612" y="315340"/>
                  </a:lnTo>
                  <a:lnTo>
                    <a:pt x="3385602" y="301624"/>
                  </a:lnTo>
                  <a:lnTo>
                    <a:pt x="3399592" y="286952"/>
                  </a:lnTo>
                  <a:lnTo>
                    <a:pt x="3413582" y="271433"/>
                  </a:lnTo>
                  <a:lnTo>
                    <a:pt x="3427572" y="255208"/>
                  </a:lnTo>
                  <a:lnTo>
                    <a:pt x="3441562" y="238453"/>
                  </a:lnTo>
                  <a:lnTo>
                    <a:pt x="3455552" y="221368"/>
                  </a:lnTo>
                  <a:lnTo>
                    <a:pt x="3469543" y="204173"/>
                  </a:lnTo>
                  <a:lnTo>
                    <a:pt x="3483533" y="187088"/>
                  </a:lnTo>
                  <a:lnTo>
                    <a:pt x="3497523" y="170333"/>
                  </a:lnTo>
                  <a:lnTo>
                    <a:pt x="3511513" y="154108"/>
                  </a:lnTo>
                  <a:lnTo>
                    <a:pt x="3525503" y="138589"/>
                  </a:lnTo>
                  <a:lnTo>
                    <a:pt x="3539493" y="123917"/>
                  </a:lnTo>
                  <a:lnTo>
                    <a:pt x="3553483" y="110201"/>
                  </a:lnTo>
                  <a:lnTo>
                    <a:pt x="3567473" y="97510"/>
                  </a:lnTo>
                  <a:lnTo>
                    <a:pt x="3581463" y="85881"/>
                  </a:lnTo>
                  <a:lnTo>
                    <a:pt x="3595453" y="75318"/>
                  </a:lnTo>
                  <a:lnTo>
                    <a:pt x="3609444" y="65801"/>
                  </a:lnTo>
                  <a:lnTo>
                    <a:pt x="3623434" y="57287"/>
                  </a:lnTo>
                  <a:lnTo>
                    <a:pt x="3637424" y="49720"/>
                  </a:lnTo>
                  <a:lnTo>
                    <a:pt x="3651414" y="43034"/>
                  </a:lnTo>
                  <a:lnTo>
                    <a:pt x="3665404" y="37155"/>
                  </a:lnTo>
                  <a:lnTo>
                    <a:pt x="3679394" y="32009"/>
                  </a:lnTo>
                  <a:lnTo>
                    <a:pt x="3693384" y="27522"/>
                  </a:lnTo>
                  <a:lnTo>
                    <a:pt x="3707374" y="23624"/>
                  </a:lnTo>
                  <a:lnTo>
                    <a:pt x="3721364" y="20247"/>
                  </a:lnTo>
                  <a:lnTo>
                    <a:pt x="3735354" y="17329"/>
                  </a:lnTo>
                  <a:lnTo>
                    <a:pt x="3749344" y="14813"/>
                  </a:lnTo>
                  <a:lnTo>
                    <a:pt x="3763335" y="12648"/>
                  </a:lnTo>
                  <a:lnTo>
                    <a:pt x="3777325" y="10788"/>
                  </a:lnTo>
                  <a:lnTo>
                    <a:pt x="3791315" y="9193"/>
                  </a:lnTo>
                  <a:lnTo>
                    <a:pt x="3805305" y="7826"/>
                  </a:lnTo>
                  <a:lnTo>
                    <a:pt x="3819295" y="6655"/>
                  </a:lnTo>
                  <a:lnTo>
                    <a:pt x="3833285" y="5655"/>
                  </a:lnTo>
                  <a:lnTo>
                    <a:pt x="3847275" y="4799"/>
                  </a:lnTo>
                  <a:lnTo>
                    <a:pt x="3861265" y="4069"/>
                  </a:lnTo>
                  <a:lnTo>
                    <a:pt x="3875255" y="3446"/>
                  </a:lnTo>
                  <a:lnTo>
                    <a:pt x="3889245" y="2914"/>
                  </a:lnTo>
                  <a:lnTo>
                    <a:pt x="3903235" y="2461"/>
                  </a:lnTo>
                  <a:lnTo>
                    <a:pt x="3917226" y="2074"/>
                  </a:lnTo>
                  <a:lnTo>
                    <a:pt x="3931216" y="1745"/>
                  </a:lnTo>
                  <a:lnTo>
                    <a:pt x="3945206" y="1464"/>
                  </a:lnTo>
                  <a:lnTo>
                    <a:pt x="3959196" y="1225"/>
                  </a:lnTo>
                  <a:lnTo>
                    <a:pt x="3973186" y="1021"/>
                  </a:lnTo>
                  <a:lnTo>
                    <a:pt x="3987176" y="848"/>
                  </a:lnTo>
                  <a:lnTo>
                    <a:pt x="4001166" y="700"/>
                  </a:lnTo>
                  <a:lnTo>
                    <a:pt x="4015156" y="575"/>
                  </a:lnTo>
                  <a:lnTo>
                    <a:pt x="4029146" y="468"/>
                  </a:lnTo>
                  <a:lnTo>
                    <a:pt x="4043136" y="377"/>
                  </a:lnTo>
                  <a:lnTo>
                    <a:pt x="4057126" y="299"/>
                  </a:lnTo>
                  <a:lnTo>
                    <a:pt x="4071117" y="233"/>
                  </a:lnTo>
                  <a:lnTo>
                    <a:pt x="4085107" y="177"/>
                  </a:lnTo>
                  <a:lnTo>
                    <a:pt x="4099097" y="129"/>
                  </a:lnTo>
                  <a:lnTo>
                    <a:pt x="4113087" y="89"/>
                  </a:lnTo>
                  <a:lnTo>
                    <a:pt x="4127077" y="54"/>
                  </a:lnTo>
                  <a:lnTo>
                    <a:pt x="4141067" y="25"/>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4524603"/>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5163344"/>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969709"/>
              <a:ext cx="4155057" cy="425613"/>
            </a:xfrm>
            <a:custGeom>
              <a:avLst/>
              <a:pathLst>
                <a:path w="4155057" h="425613">
                  <a:moveTo>
                    <a:pt x="0" y="212842"/>
                  </a:moveTo>
                  <a:lnTo>
                    <a:pt x="13990" y="212842"/>
                  </a:lnTo>
                  <a:lnTo>
                    <a:pt x="27980" y="212842"/>
                  </a:lnTo>
                  <a:lnTo>
                    <a:pt x="41970" y="212842"/>
                  </a:lnTo>
                  <a:lnTo>
                    <a:pt x="55960" y="212842"/>
                  </a:lnTo>
                  <a:lnTo>
                    <a:pt x="69950" y="212842"/>
                  </a:lnTo>
                  <a:lnTo>
                    <a:pt x="83940" y="212842"/>
                  </a:lnTo>
                  <a:lnTo>
                    <a:pt x="97930" y="212842"/>
                  </a:lnTo>
                  <a:lnTo>
                    <a:pt x="111920" y="212842"/>
                  </a:lnTo>
                  <a:lnTo>
                    <a:pt x="125910" y="212842"/>
                  </a:lnTo>
                  <a:lnTo>
                    <a:pt x="139900" y="212842"/>
                  </a:lnTo>
                  <a:lnTo>
                    <a:pt x="153891" y="212842"/>
                  </a:lnTo>
                  <a:lnTo>
                    <a:pt x="167881" y="212842"/>
                  </a:lnTo>
                  <a:lnTo>
                    <a:pt x="181871" y="212842"/>
                  </a:lnTo>
                  <a:lnTo>
                    <a:pt x="195861" y="212842"/>
                  </a:lnTo>
                  <a:lnTo>
                    <a:pt x="209851" y="212842"/>
                  </a:lnTo>
                  <a:lnTo>
                    <a:pt x="223841" y="212842"/>
                  </a:lnTo>
                  <a:lnTo>
                    <a:pt x="237831" y="212842"/>
                  </a:lnTo>
                  <a:lnTo>
                    <a:pt x="251821" y="212842"/>
                  </a:lnTo>
                  <a:lnTo>
                    <a:pt x="265811" y="212842"/>
                  </a:lnTo>
                  <a:lnTo>
                    <a:pt x="279801" y="212842"/>
                  </a:lnTo>
                  <a:lnTo>
                    <a:pt x="293791" y="212842"/>
                  </a:lnTo>
                  <a:lnTo>
                    <a:pt x="307782" y="212842"/>
                  </a:lnTo>
                  <a:lnTo>
                    <a:pt x="321772" y="212842"/>
                  </a:lnTo>
                  <a:lnTo>
                    <a:pt x="335762" y="212842"/>
                  </a:lnTo>
                  <a:lnTo>
                    <a:pt x="349752" y="212842"/>
                  </a:lnTo>
                  <a:lnTo>
                    <a:pt x="363742" y="212842"/>
                  </a:lnTo>
                  <a:lnTo>
                    <a:pt x="377732" y="212842"/>
                  </a:lnTo>
                  <a:lnTo>
                    <a:pt x="391722" y="212842"/>
                  </a:lnTo>
                  <a:lnTo>
                    <a:pt x="405712" y="212842"/>
                  </a:lnTo>
                  <a:lnTo>
                    <a:pt x="419702" y="212842"/>
                  </a:lnTo>
                  <a:lnTo>
                    <a:pt x="433692" y="212842"/>
                  </a:lnTo>
                  <a:lnTo>
                    <a:pt x="447682" y="212842"/>
                  </a:lnTo>
                  <a:lnTo>
                    <a:pt x="461673" y="212842"/>
                  </a:lnTo>
                  <a:lnTo>
                    <a:pt x="475663" y="212842"/>
                  </a:lnTo>
                  <a:lnTo>
                    <a:pt x="489653" y="212842"/>
                  </a:lnTo>
                  <a:lnTo>
                    <a:pt x="503643" y="212842"/>
                  </a:lnTo>
                  <a:lnTo>
                    <a:pt x="517633" y="212842"/>
                  </a:lnTo>
                  <a:lnTo>
                    <a:pt x="531623" y="212842"/>
                  </a:lnTo>
                  <a:lnTo>
                    <a:pt x="545613" y="212842"/>
                  </a:lnTo>
                  <a:lnTo>
                    <a:pt x="559603" y="212842"/>
                  </a:lnTo>
                  <a:lnTo>
                    <a:pt x="573593" y="212842"/>
                  </a:lnTo>
                  <a:lnTo>
                    <a:pt x="587583" y="212842"/>
                  </a:lnTo>
                  <a:lnTo>
                    <a:pt x="601574" y="212842"/>
                  </a:lnTo>
                  <a:lnTo>
                    <a:pt x="615564" y="212842"/>
                  </a:lnTo>
                  <a:lnTo>
                    <a:pt x="629554" y="212842"/>
                  </a:lnTo>
                  <a:lnTo>
                    <a:pt x="643544" y="212842"/>
                  </a:lnTo>
                  <a:lnTo>
                    <a:pt x="657534" y="212842"/>
                  </a:lnTo>
                  <a:lnTo>
                    <a:pt x="671524" y="212842"/>
                  </a:lnTo>
                  <a:lnTo>
                    <a:pt x="685514" y="212842"/>
                  </a:lnTo>
                  <a:lnTo>
                    <a:pt x="699504" y="212842"/>
                  </a:lnTo>
                  <a:lnTo>
                    <a:pt x="713494" y="212842"/>
                  </a:lnTo>
                  <a:lnTo>
                    <a:pt x="727484" y="212842"/>
                  </a:lnTo>
                  <a:lnTo>
                    <a:pt x="741474" y="212842"/>
                  </a:lnTo>
                  <a:lnTo>
                    <a:pt x="755465" y="212842"/>
                  </a:lnTo>
                  <a:lnTo>
                    <a:pt x="769455" y="212842"/>
                  </a:lnTo>
                  <a:lnTo>
                    <a:pt x="783445" y="212842"/>
                  </a:lnTo>
                  <a:lnTo>
                    <a:pt x="797435" y="212842"/>
                  </a:lnTo>
                  <a:lnTo>
                    <a:pt x="811425" y="212842"/>
                  </a:lnTo>
                  <a:lnTo>
                    <a:pt x="825415" y="212842"/>
                  </a:lnTo>
                  <a:lnTo>
                    <a:pt x="839405" y="212842"/>
                  </a:lnTo>
                  <a:lnTo>
                    <a:pt x="853395" y="212842"/>
                  </a:lnTo>
                  <a:lnTo>
                    <a:pt x="867385" y="212842"/>
                  </a:lnTo>
                  <a:lnTo>
                    <a:pt x="881375" y="212842"/>
                  </a:lnTo>
                  <a:lnTo>
                    <a:pt x="895365" y="212842"/>
                  </a:lnTo>
                  <a:lnTo>
                    <a:pt x="909356" y="212842"/>
                  </a:lnTo>
                  <a:lnTo>
                    <a:pt x="923346" y="212842"/>
                  </a:lnTo>
                  <a:lnTo>
                    <a:pt x="937336" y="212842"/>
                  </a:lnTo>
                  <a:lnTo>
                    <a:pt x="951326" y="212842"/>
                  </a:lnTo>
                  <a:lnTo>
                    <a:pt x="965316" y="212842"/>
                  </a:lnTo>
                  <a:lnTo>
                    <a:pt x="979306" y="212842"/>
                  </a:lnTo>
                  <a:lnTo>
                    <a:pt x="993296" y="212842"/>
                  </a:lnTo>
                  <a:lnTo>
                    <a:pt x="1007286" y="212842"/>
                  </a:lnTo>
                  <a:lnTo>
                    <a:pt x="1021276" y="212842"/>
                  </a:lnTo>
                  <a:lnTo>
                    <a:pt x="1035266" y="212842"/>
                  </a:lnTo>
                  <a:lnTo>
                    <a:pt x="1049256" y="212842"/>
                  </a:lnTo>
                  <a:lnTo>
                    <a:pt x="1063247" y="212842"/>
                  </a:lnTo>
                  <a:lnTo>
                    <a:pt x="1077237" y="212842"/>
                  </a:lnTo>
                  <a:lnTo>
                    <a:pt x="1091227" y="212842"/>
                  </a:lnTo>
                  <a:lnTo>
                    <a:pt x="1105217" y="212842"/>
                  </a:lnTo>
                  <a:lnTo>
                    <a:pt x="1119207" y="212842"/>
                  </a:lnTo>
                  <a:lnTo>
                    <a:pt x="1133197" y="212842"/>
                  </a:lnTo>
                  <a:lnTo>
                    <a:pt x="1147187" y="212842"/>
                  </a:lnTo>
                  <a:lnTo>
                    <a:pt x="1161177" y="212842"/>
                  </a:lnTo>
                  <a:lnTo>
                    <a:pt x="1175167" y="212842"/>
                  </a:lnTo>
                  <a:lnTo>
                    <a:pt x="1189157" y="212842"/>
                  </a:lnTo>
                  <a:lnTo>
                    <a:pt x="1203148" y="212842"/>
                  </a:lnTo>
                  <a:lnTo>
                    <a:pt x="1217138" y="212842"/>
                  </a:lnTo>
                  <a:lnTo>
                    <a:pt x="1231128" y="212842"/>
                  </a:lnTo>
                  <a:lnTo>
                    <a:pt x="1245118" y="212842"/>
                  </a:lnTo>
                  <a:lnTo>
                    <a:pt x="1259108" y="212842"/>
                  </a:lnTo>
                  <a:lnTo>
                    <a:pt x="1273098" y="212842"/>
                  </a:lnTo>
                  <a:lnTo>
                    <a:pt x="1287088" y="212842"/>
                  </a:lnTo>
                  <a:lnTo>
                    <a:pt x="1301078" y="212842"/>
                  </a:lnTo>
                  <a:lnTo>
                    <a:pt x="1315068" y="212842"/>
                  </a:lnTo>
                  <a:lnTo>
                    <a:pt x="1329058" y="212842"/>
                  </a:lnTo>
                  <a:lnTo>
                    <a:pt x="1343048" y="212842"/>
                  </a:lnTo>
                  <a:lnTo>
                    <a:pt x="1357039" y="212842"/>
                  </a:lnTo>
                  <a:lnTo>
                    <a:pt x="1371029" y="212842"/>
                  </a:lnTo>
                  <a:lnTo>
                    <a:pt x="1385019" y="212842"/>
                  </a:lnTo>
                  <a:lnTo>
                    <a:pt x="1385019" y="212770"/>
                  </a:lnTo>
                  <a:lnTo>
                    <a:pt x="1399009" y="212758"/>
                  </a:lnTo>
                  <a:lnTo>
                    <a:pt x="1412999" y="212743"/>
                  </a:lnTo>
                  <a:lnTo>
                    <a:pt x="1426989" y="212726"/>
                  </a:lnTo>
                  <a:lnTo>
                    <a:pt x="1440979" y="212706"/>
                  </a:lnTo>
                  <a:lnTo>
                    <a:pt x="1454969" y="212682"/>
                  </a:lnTo>
                  <a:lnTo>
                    <a:pt x="1468959" y="212654"/>
                  </a:lnTo>
                  <a:lnTo>
                    <a:pt x="1482949" y="212621"/>
                  </a:lnTo>
                  <a:lnTo>
                    <a:pt x="1496939" y="212582"/>
                  </a:lnTo>
                  <a:lnTo>
                    <a:pt x="1510930" y="212536"/>
                  </a:lnTo>
                  <a:lnTo>
                    <a:pt x="1524920" y="212483"/>
                  </a:lnTo>
                  <a:lnTo>
                    <a:pt x="1538910" y="212420"/>
                  </a:lnTo>
                  <a:lnTo>
                    <a:pt x="1552900" y="212346"/>
                  </a:lnTo>
                  <a:lnTo>
                    <a:pt x="1566890" y="212260"/>
                  </a:lnTo>
                  <a:lnTo>
                    <a:pt x="1580880" y="212158"/>
                  </a:lnTo>
                  <a:lnTo>
                    <a:pt x="1594870" y="212038"/>
                  </a:lnTo>
                  <a:lnTo>
                    <a:pt x="1608860" y="211898"/>
                  </a:lnTo>
                  <a:lnTo>
                    <a:pt x="1622850" y="211733"/>
                  </a:lnTo>
                  <a:lnTo>
                    <a:pt x="1636840" y="211540"/>
                  </a:lnTo>
                  <a:lnTo>
                    <a:pt x="1650830" y="211313"/>
                  </a:lnTo>
                  <a:lnTo>
                    <a:pt x="1664821" y="211047"/>
                  </a:lnTo>
                  <a:lnTo>
                    <a:pt x="1678811" y="210736"/>
                  </a:lnTo>
                  <a:lnTo>
                    <a:pt x="1692801" y="210371"/>
                  </a:lnTo>
                  <a:lnTo>
                    <a:pt x="1706791" y="209943"/>
                  </a:lnTo>
                  <a:lnTo>
                    <a:pt x="1720781" y="209443"/>
                  </a:lnTo>
                  <a:lnTo>
                    <a:pt x="1734771" y="208857"/>
                  </a:lnTo>
                  <a:lnTo>
                    <a:pt x="1748761" y="208174"/>
                  </a:lnTo>
                  <a:lnTo>
                    <a:pt x="1762751" y="207376"/>
                  </a:lnTo>
                  <a:lnTo>
                    <a:pt x="1776741" y="206446"/>
                  </a:lnTo>
                  <a:lnTo>
                    <a:pt x="1790731" y="205364"/>
                  </a:lnTo>
                  <a:lnTo>
                    <a:pt x="1804722" y="204106"/>
                  </a:lnTo>
                  <a:lnTo>
                    <a:pt x="1818712" y="202647"/>
                  </a:lnTo>
                  <a:lnTo>
                    <a:pt x="1832702" y="200958"/>
                  </a:lnTo>
                  <a:lnTo>
                    <a:pt x="1846692" y="199009"/>
                  </a:lnTo>
                  <a:lnTo>
                    <a:pt x="1860682" y="196766"/>
                  </a:lnTo>
                  <a:lnTo>
                    <a:pt x="1874672" y="194193"/>
                  </a:lnTo>
                  <a:lnTo>
                    <a:pt x="1888662" y="191253"/>
                  </a:lnTo>
                  <a:lnTo>
                    <a:pt x="1902652" y="187910"/>
                  </a:lnTo>
                  <a:lnTo>
                    <a:pt x="1916642" y="184127"/>
                  </a:lnTo>
                  <a:lnTo>
                    <a:pt x="1930632" y="179870"/>
                  </a:lnTo>
                  <a:lnTo>
                    <a:pt x="1944622" y="175111"/>
                  </a:lnTo>
                  <a:lnTo>
                    <a:pt x="1958613" y="169830"/>
                  </a:lnTo>
                  <a:lnTo>
                    <a:pt x="1972603" y="164015"/>
                  </a:lnTo>
                  <a:lnTo>
                    <a:pt x="1986593" y="157670"/>
                  </a:lnTo>
                  <a:lnTo>
                    <a:pt x="2000583" y="150812"/>
                  </a:lnTo>
                  <a:lnTo>
                    <a:pt x="2014573" y="143476"/>
                  </a:lnTo>
                  <a:lnTo>
                    <a:pt x="2028563" y="135716"/>
                  </a:lnTo>
                  <a:lnTo>
                    <a:pt x="2042553" y="127604"/>
                  </a:lnTo>
                  <a:lnTo>
                    <a:pt x="2056543" y="119226"/>
                  </a:lnTo>
                  <a:lnTo>
                    <a:pt x="2070533" y="110684"/>
                  </a:lnTo>
                  <a:lnTo>
                    <a:pt x="2084523" y="102086"/>
                  </a:lnTo>
                  <a:lnTo>
                    <a:pt x="2098513" y="93544"/>
                  </a:lnTo>
                  <a:lnTo>
                    <a:pt x="2112504" y="85166"/>
                  </a:lnTo>
                  <a:lnTo>
                    <a:pt x="2126494" y="77054"/>
                  </a:lnTo>
                  <a:lnTo>
                    <a:pt x="2140484" y="69294"/>
                  </a:lnTo>
                  <a:lnTo>
                    <a:pt x="2154474" y="61958"/>
                  </a:lnTo>
                  <a:lnTo>
                    <a:pt x="2168464" y="55100"/>
                  </a:lnTo>
                  <a:lnTo>
                    <a:pt x="2182454" y="48755"/>
                  </a:lnTo>
                  <a:lnTo>
                    <a:pt x="2196444" y="42940"/>
                  </a:lnTo>
                  <a:lnTo>
                    <a:pt x="2210434" y="37659"/>
                  </a:lnTo>
                  <a:lnTo>
                    <a:pt x="2224424" y="32900"/>
                  </a:lnTo>
                  <a:lnTo>
                    <a:pt x="2238414" y="28643"/>
                  </a:lnTo>
                  <a:lnTo>
                    <a:pt x="2252404" y="24860"/>
                  </a:lnTo>
                  <a:lnTo>
                    <a:pt x="2266395" y="21517"/>
                  </a:lnTo>
                  <a:lnTo>
                    <a:pt x="2280385" y="18577"/>
                  </a:lnTo>
                  <a:lnTo>
                    <a:pt x="2294375" y="16004"/>
                  </a:lnTo>
                  <a:lnTo>
                    <a:pt x="2308365" y="13761"/>
                  </a:lnTo>
                  <a:lnTo>
                    <a:pt x="2322355" y="11812"/>
                  </a:lnTo>
                  <a:lnTo>
                    <a:pt x="2336345" y="10123"/>
                  </a:lnTo>
                  <a:lnTo>
                    <a:pt x="2350335" y="8664"/>
                  </a:lnTo>
                  <a:lnTo>
                    <a:pt x="2364325" y="7406"/>
                  </a:lnTo>
                  <a:lnTo>
                    <a:pt x="2378315" y="6324"/>
                  </a:lnTo>
                  <a:lnTo>
                    <a:pt x="2392305" y="5394"/>
                  </a:lnTo>
                  <a:lnTo>
                    <a:pt x="2406296" y="4596"/>
                  </a:lnTo>
                  <a:lnTo>
                    <a:pt x="2420286" y="3913"/>
                  </a:lnTo>
                  <a:lnTo>
                    <a:pt x="2434276" y="3327"/>
                  </a:lnTo>
                  <a:lnTo>
                    <a:pt x="2448266" y="2827"/>
                  </a:lnTo>
                  <a:lnTo>
                    <a:pt x="2462256" y="2399"/>
                  </a:lnTo>
                  <a:lnTo>
                    <a:pt x="2476246" y="2034"/>
                  </a:lnTo>
                  <a:lnTo>
                    <a:pt x="2490236" y="1723"/>
                  </a:lnTo>
                  <a:lnTo>
                    <a:pt x="2504226" y="1457"/>
                  </a:lnTo>
                  <a:lnTo>
                    <a:pt x="2518216" y="1230"/>
                  </a:lnTo>
                  <a:lnTo>
                    <a:pt x="2532206" y="1037"/>
                  </a:lnTo>
                  <a:lnTo>
                    <a:pt x="2546196" y="872"/>
                  </a:lnTo>
                  <a:lnTo>
                    <a:pt x="2560187" y="732"/>
                  </a:lnTo>
                  <a:lnTo>
                    <a:pt x="2574177" y="612"/>
                  </a:lnTo>
                  <a:lnTo>
                    <a:pt x="2588167" y="510"/>
                  </a:lnTo>
                  <a:lnTo>
                    <a:pt x="2602157" y="424"/>
                  </a:lnTo>
                  <a:lnTo>
                    <a:pt x="2616147" y="350"/>
                  </a:lnTo>
                  <a:lnTo>
                    <a:pt x="2630137" y="287"/>
                  </a:lnTo>
                  <a:lnTo>
                    <a:pt x="2644127" y="234"/>
                  </a:lnTo>
                  <a:lnTo>
                    <a:pt x="2658117" y="188"/>
                  </a:lnTo>
                  <a:lnTo>
                    <a:pt x="2672107" y="149"/>
                  </a:lnTo>
                  <a:lnTo>
                    <a:pt x="2686097" y="116"/>
                  </a:lnTo>
                  <a:lnTo>
                    <a:pt x="2700087" y="88"/>
                  </a:lnTo>
                  <a:lnTo>
                    <a:pt x="2714078" y="64"/>
                  </a:lnTo>
                  <a:lnTo>
                    <a:pt x="2728068" y="44"/>
                  </a:lnTo>
                  <a:lnTo>
                    <a:pt x="2742058" y="27"/>
                  </a:lnTo>
                  <a:lnTo>
                    <a:pt x="2756048" y="12"/>
                  </a:lnTo>
                  <a:lnTo>
                    <a:pt x="2770038" y="0"/>
                  </a:lnTo>
                  <a:lnTo>
                    <a:pt x="2770038" y="71"/>
                  </a:lnTo>
                  <a:lnTo>
                    <a:pt x="2784028" y="96"/>
                  </a:lnTo>
                  <a:lnTo>
                    <a:pt x="2798018" y="125"/>
                  </a:lnTo>
                  <a:lnTo>
                    <a:pt x="2812008" y="160"/>
                  </a:lnTo>
                  <a:lnTo>
                    <a:pt x="2825998" y="201"/>
                  </a:lnTo>
                  <a:lnTo>
                    <a:pt x="2839988" y="248"/>
                  </a:lnTo>
                  <a:lnTo>
                    <a:pt x="2853978" y="304"/>
                  </a:lnTo>
                  <a:lnTo>
                    <a:pt x="2867969" y="370"/>
                  </a:lnTo>
                  <a:lnTo>
                    <a:pt x="2881959" y="448"/>
                  </a:lnTo>
                  <a:lnTo>
                    <a:pt x="2895949" y="539"/>
                  </a:lnTo>
                  <a:lnTo>
                    <a:pt x="2909939" y="646"/>
                  </a:lnTo>
                  <a:lnTo>
                    <a:pt x="2923929" y="772"/>
                  </a:lnTo>
                  <a:lnTo>
                    <a:pt x="2937919" y="919"/>
                  </a:lnTo>
                  <a:lnTo>
                    <a:pt x="2951909" y="1093"/>
                  </a:lnTo>
                  <a:lnTo>
                    <a:pt x="2965899" y="1296"/>
                  </a:lnTo>
                  <a:lnTo>
                    <a:pt x="2979889" y="1535"/>
                  </a:lnTo>
                  <a:lnTo>
                    <a:pt x="2993879" y="1816"/>
                  </a:lnTo>
                  <a:lnTo>
                    <a:pt x="3007870" y="2145"/>
                  </a:lnTo>
                  <a:lnTo>
                    <a:pt x="3021860" y="2532"/>
                  </a:lnTo>
                  <a:lnTo>
                    <a:pt x="3035850" y="2985"/>
                  </a:lnTo>
                  <a:lnTo>
                    <a:pt x="3049840" y="3517"/>
                  </a:lnTo>
                  <a:lnTo>
                    <a:pt x="3063830" y="4140"/>
                  </a:lnTo>
                  <a:lnTo>
                    <a:pt x="3077820" y="4871"/>
                  </a:lnTo>
                  <a:lnTo>
                    <a:pt x="3091810" y="5726"/>
                  </a:lnTo>
                  <a:lnTo>
                    <a:pt x="3105800" y="6727"/>
                  </a:lnTo>
                  <a:lnTo>
                    <a:pt x="3119790" y="7897"/>
                  </a:lnTo>
                  <a:lnTo>
                    <a:pt x="3133780" y="9264"/>
                  </a:lnTo>
                  <a:lnTo>
                    <a:pt x="3147770" y="10860"/>
                  </a:lnTo>
                  <a:lnTo>
                    <a:pt x="3161761" y="12720"/>
                  </a:lnTo>
                  <a:lnTo>
                    <a:pt x="3175751" y="14885"/>
                  </a:lnTo>
                  <a:lnTo>
                    <a:pt x="3189741" y="17400"/>
                  </a:lnTo>
                  <a:lnTo>
                    <a:pt x="3203731" y="20319"/>
                  </a:lnTo>
                  <a:lnTo>
                    <a:pt x="3217721" y="23696"/>
                  </a:lnTo>
                  <a:lnTo>
                    <a:pt x="3231711" y="27594"/>
                  </a:lnTo>
                  <a:lnTo>
                    <a:pt x="3245701" y="32080"/>
                  </a:lnTo>
                  <a:lnTo>
                    <a:pt x="3259691" y="37226"/>
                  </a:lnTo>
                  <a:lnTo>
                    <a:pt x="3273681" y="43105"/>
                  </a:lnTo>
                  <a:lnTo>
                    <a:pt x="3287671" y="49792"/>
                  </a:lnTo>
                  <a:lnTo>
                    <a:pt x="3301661" y="57359"/>
                  </a:lnTo>
                  <a:lnTo>
                    <a:pt x="3315652" y="65872"/>
                  </a:lnTo>
                  <a:lnTo>
                    <a:pt x="3329642" y="75390"/>
                  </a:lnTo>
                  <a:lnTo>
                    <a:pt x="3343632" y="85952"/>
                  </a:lnTo>
                  <a:lnTo>
                    <a:pt x="3357622" y="97581"/>
                  </a:lnTo>
                  <a:lnTo>
                    <a:pt x="3371612" y="110272"/>
                  </a:lnTo>
                  <a:lnTo>
                    <a:pt x="3385602" y="123988"/>
                  </a:lnTo>
                  <a:lnTo>
                    <a:pt x="3399592" y="138660"/>
                  </a:lnTo>
                  <a:lnTo>
                    <a:pt x="3413582" y="154180"/>
                  </a:lnTo>
                  <a:lnTo>
                    <a:pt x="3427572" y="170405"/>
                  </a:lnTo>
                  <a:lnTo>
                    <a:pt x="3441562" y="187160"/>
                  </a:lnTo>
                  <a:lnTo>
                    <a:pt x="3455552" y="204244"/>
                  </a:lnTo>
                  <a:lnTo>
                    <a:pt x="3469543" y="221440"/>
                  </a:lnTo>
                  <a:lnTo>
                    <a:pt x="3483533" y="238524"/>
                  </a:lnTo>
                  <a:lnTo>
                    <a:pt x="3497523" y="255279"/>
                  </a:lnTo>
                  <a:lnTo>
                    <a:pt x="3511513" y="271504"/>
                  </a:lnTo>
                  <a:lnTo>
                    <a:pt x="3525503" y="287024"/>
                  </a:lnTo>
                  <a:lnTo>
                    <a:pt x="3539493" y="301695"/>
                  </a:lnTo>
                  <a:lnTo>
                    <a:pt x="3553483" y="315412"/>
                  </a:lnTo>
                  <a:lnTo>
                    <a:pt x="3567473" y="328102"/>
                  </a:lnTo>
                  <a:lnTo>
                    <a:pt x="3581463" y="339731"/>
                  </a:lnTo>
                  <a:lnTo>
                    <a:pt x="3595453" y="350294"/>
                  </a:lnTo>
                  <a:lnTo>
                    <a:pt x="3609444" y="359811"/>
                  </a:lnTo>
                  <a:lnTo>
                    <a:pt x="3623434" y="368325"/>
                  </a:lnTo>
                  <a:lnTo>
                    <a:pt x="3637424" y="375892"/>
                  </a:lnTo>
                  <a:lnTo>
                    <a:pt x="3651414" y="382579"/>
                  </a:lnTo>
                  <a:lnTo>
                    <a:pt x="3665404" y="388458"/>
                  </a:lnTo>
                  <a:lnTo>
                    <a:pt x="3679394" y="393604"/>
                  </a:lnTo>
                  <a:lnTo>
                    <a:pt x="3693384" y="398090"/>
                  </a:lnTo>
                  <a:lnTo>
                    <a:pt x="3707374" y="401988"/>
                  </a:lnTo>
                  <a:lnTo>
                    <a:pt x="3721364" y="405365"/>
                  </a:lnTo>
                  <a:lnTo>
                    <a:pt x="3735354" y="408283"/>
                  </a:lnTo>
                  <a:lnTo>
                    <a:pt x="3749344" y="410799"/>
                  </a:lnTo>
                  <a:lnTo>
                    <a:pt x="3763335" y="412964"/>
                  </a:lnTo>
                  <a:lnTo>
                    <a:pt x="3777325" y="414824"/>
                  </a:lnTo>
                  <a:lnTo>
                    <a:pt x="3791315" y="416420"/>
                  </a:lnTo>
                  <a:lnTo>
                    <a:pt x="3805305" y="417787"/>
                  </a:lnTo>
                  <a:lnTo>
                    <a:pt x="3819295" y="418957"/>
                  </a:lnTo>
                  <a:lnTo>
                    <a:pt x="3833285" y="419958"/>
                  </a:lnTo>
                  <a:lnTo>
                    <a:pt x="3847275" y="420813"/>
                  </a:lnTo>
                  <a:lnTo>
                    <a:pt x="3861265" y="421543"/>
                  </a:lnTo>
                  <a:lnTo>
                    <a:pt x="3875255" y="422167"/>
                  </a:lnTo>
                  <a:lnTo>
                    <a:pt x="3889245" y="422698"/>
                  </a:lnTo>
                  <a:lnTo>
                    <a:pt x="3903235" y="423152"/>
                  </a:lnTo>
                  <a:lnTo>
                    <a:pt x="3917226" y="423538"/>
                  </a:lnTo>
                  <a:lnTo>
                    <a:pt x="3931216" y="423868"/>
                  </a:lnTo>
                  <a:lnTo>
                    <a:pt x="3945206" y="424148"/>
                  </a:lnTo>
                  <a:lnTo>
                    <a:pt x="3959196" y="424388"/>
                  </a:lnTo>
                  <a:lnTo>
                    <a:pt x="3973186" y="424591"/>
                  </a:lnTo>
                  <a:lnTo>
                    <a:pt x="3987176" y="424765"/>
                  </a:lnTo>
                  <a:lnTo>
                    <a:pt x="4001166" y="424912"/>
                  </a:lnTo>
                  <a:lnTo>
                    <a:pt x="4015156" y="425038"/>
                  </a:lnTo>
                  <a:lnTo>
                    <a:pt x="4029146" y="425145"/>
                  </a:lnTo>
                  <a:lnTo>
                    <a:pt x="4043136" y="425236"/>
                  </a:lnTo>
                  <a:lnTo>
                    <a:pt x="4057126" y="425313"/>
                  </a:lnTo>
                  <a:lnTo>
                    <a:pt x="4071117" y="425379"/>
                  </a:lnTo>
                  <a:lnTo>
                    <a:pt x="4085107" y="425435"/>
                  </a:lnTo>
                  <a:lnTo>
                    <a:pt x="4099097" y="425483"/>
                  </a:lnTo>
                  <a:lnTo>
                    <a:pt x="4113087" y="425524"/>
                  </a:lnTo>
                  <a:lnTo>
                    <a:pt x="4127077" y="425558"/>
                  </a:lnTo>
                  <a:lnTo>
                    <a:pt x="4141067" y="425588"/>
                  </a:lnTo>
                  <a:lnTo>
                    <a:pt x="4155057" y="425613"/>
                  </a:lnTo>
                </a:path>
              </a:pathLst>
            </a:custGeom>
            <a:ln w="40651" cap="flat">
              <a:solidFill>
                <a:srgbClr val="D3D3D3">
                  <a:alpha val="100000"/>
                </a:srgbClr>
              </a:solidFill>
              <a:prstDash val="solid"/>
              <a:round/>
            </a:ln>
          </p:spPr>
          <p:txBody>
            <a:bodyPr/>
            <a:lstStyle/>
            <a:p/>
          </p:txBody>
        </p:sp>
        <p:sp>
          <p:nvSpPr>
            <p:cNvPr id="42" name="pl42"/>
            <p:cNvSpPr/>
            <p:nvPr/>
          </p:nvSpPr>
          <p:spPr>
            <a:xfrm>
              <a:off x="2737948" y="4098989"/>
              <a:ext cx="4155057" cy="1064211"/>
            </a:xfrm>
            <a:custGeom>
              <a:avLst/>
              <a:pathLst>
                <a:path w="4155057" h="1064211">
                  <a:moveTo>
                    <a:pt x="0" y="1064211"/>
                  </a:moveTo>
                  <a:lnTo>
                    <a:pt x="13990" y="1064186"/>
                  </a:lnTo>
                  <a:lnTo>
                    <a:pt x="27980" y="1064157"/>
                  </a:lnTo>
                  <a:lnTo>
                    <a:pt x="41970" y="1064122"/>
                  </a:lnTo>
                  <a:lnTo>
                    <a:pt x="55960" y="1064082"/>
                  </a:lnTo>
                  <a:lnTo>
                    <a:pt x="69950" y="1064034"/>
                  </a:lnTo>
                  <a:lnTo>
                    <a:pt x="83940" y="1063978"/>
                  </a:lnTo>
                  <a:lnTo>
                    <a:pt x="97930" y="1063912"/>
                  </a:lnTo>
                  <a:lnTo>
                    <a:pt x="111920" y="1063834"/>
                  </a:lnTo>
                  <a:lnTo>
                    <a:pt x="125910" y="1063743"/>
                  </a:lnTo>
                  <a:lnTo>
                    <a:pt x="139900" y="1063636"/>
                  </a:lnTo>
                  <a:lnTo>
                    <a:pt x="153891" y="1063511"/>
                  </a:lnTo>
                  <a:lnTo>
                    <a:pt x="167881" y="1063363"/>
                  </a:lnTo>
                  <a:lnTo>
                    <a:pt x="181871" y="1063190"/>
                  </a:lnTo>
                  <a:lnTo>
                    <a:pt x="195861" y="1062986"/>
                  </a:lnTo>
                  <a:lnTo>
                    <a:pt x="209851" y="1062747"/>
                  </a:lnTo>
                  <a:lnTo>
                    <a:pt x="223841" y="1062466"/>
                  </a:lnTo>
                  <a:lnTo>
                    <a:pt x="237831" y="1062137"/>
                  </a:lnTo>
                  <a:lnTo>
                    <a:pt x="251821" y="1061750"/>
                  </a:lnTo>
                  <a:lnTo>
                    <a:pt x="265811" y="1061297"/>
                  </a:lnTo>
                  <a:lnTo>
                    <a:pt x="279801" y="1060765"/>
                  </a:lnTo>
                  <a:lnTo>
                    <a:pt x="293791" y="1060142"/>
                  </a:lnTo>
                  <a:lnTo>
                    <a:pt x="307782" y="1059412"/>
                  </a:lnTo>
                  <a:lnTo>
                    <a:pt x="321772" y="1058556"/>
                  </a:lnTo>
                  <a:lnTo>
                    <a:pt x="335762" y="1057556"/>
                  </a:lnTo>
                  <a:lnTo>
                    <a:pt x="349752" y="1056385"/>
                  </a:lnTo>
                  <a:lnTo>
                    <a:pt x="363742" y="1055018"/>
                  </a:lnTo>
                  <a:lnTo>
                    <a:pt x="377732" y="1053423"/>
                  </a:lnTo>
                  <a:lnTo>
                    <a:pt x="391722" y="1051563"/>
                  </a:lnTo>
                  <a:lnTo>
                    <a:pt x="405712" y="1049398"/>
                  </a:lnTo>
                  <a:lnTo>
                    <a:pt x="419702" y="1046882"/>
                  </a:lnTo>
                  <a:lnTo>
                    <a:pt x="433692" y="1043964"/>
                  </a:lnTo>
                  <a:lnTo>
                    <a:pt x="447682" y="1040587"/>
                  </a:lnTo>
                  <a:lnTo>
                    <a:pt x="461673" y="1036689"/>
                  </a:lnTo>
                  <a:lnTo>
                    <a:pt x="475663" y="1032202"/>
                  </a:lnTo>
                  <a:lnTo>
                    <a:pt x="489653" y="1027056"/>
                  </a:lnTo>
                  <a:lnTo>
                    <a:pt x="503643" y="1021177"/>
                  </a:lnTo>
                  <a:lnTo>
                    <a:pt x="517633" y="1014491"/>
                  </a:lnTo>
                  <a:lnTo>
                    <a:pt x="531623" y="1006924"/>
                  </a:lnTo>
                  <a:lnTo>
                    <a:pt x="545613" y="998410"/>
                  </a:lnTo>
                  <a:lnTo>
                    <a:pt x="559603" y="988893"/>
                  </a:lnTo>
                  <a:lnTo>
                    <a:pt x="573593" y="978330"/>
                  </a:lnTo>
                  <a:lnTo>
                    <a:pt x="587583" y="966701"/>
                  </a:lnTo>
                  <a:lnTo>
                    <a:pt x="601574" y="954010"/>
                  </a:lnTo>
                  <a:lnTo>
                    <a:pt x="615564" y="940294"/>
                  </a:lnTo>
                  <a:lnTo>
                    <a:pt x="629554" y="925622"/>
                  </a:lnTo>
                  <a:lnTo>
                    <a:pt x="643544" y="910103"/>
                  </a:lnTo>
                  <a:lnTo>
                    <a:pt x="657534" y="893878"/>
                  </a:lnTo>
                  <a:lnTo>
                    <a:pt x="671524" y="877123"/>
                  </a:lnTo>
                  <a:lnTo>
                    <a:pt x="685514" y="860038"/>
                  </a:lnTo>
                  <a:lnTo>
                    <a:pt x="699504" y="842843"/>
                  </a:lnTo>
                  <a:lnTo>
                    <a:pt x="713494" y="825758"/>
                  </a:lnTo>
                  <a:lnTo>
                    <a:pt x="727484" y="809003"/>
                  </a:lnTo>
                  <a:lnTo>
                    <a:pt x="741474" y="792778"/>
                  </a:lnTo>
                  <a:lnTo>
                    <a:pt x="755465" y="777259"/>
                  </a:lnTo>
                  <a:lnTo>
                    <a:pt x="769455" y="762587"/>
                  </a:lnTo>
                  <a:lnTo>
                    <a:pt x="783445" y="748871"/>
                  </a:lnTo>
                  <a:lnTo>
                    <a:pt x="797435" y="736180"/>
                  </a:lnTo>
                  <a:lnTo>
                    <a:pt x="811425" y="724551"/>
                  </a:lnTo>
                  <a:lnTo>
                    <a:pt x="825415" y="713988"/>
                  </a:lnTo>
                  <a:lnTo>
                    <a:pt x="839405" y="704471"/>
                  </a:lnTo>
                  <a:lnTo>
                    <a:pt x="853395" y="695957"/>
                  </a:lnTo>
                  <a:lnTo>
                    <a:pt x="867385" y="688390"/>
                  </a:lnTo>
                  <a:lnTo>
                    <a:pt x="881375" y="681704"/>
                  </a:lnTo>
                  <a:lnTo>
                    <a:pt x="895365" y="675825"/>
                  </a:lnTo>
                  <a:lnTo>
                    <a:pt x="909356" y="670679"/>
                  </a:lnTo>
                  <a:lnTo>
                    <a:pt x="923346" y="666192"/>
                  </a:lnTo>
                  <a:lnTo>
                    <a:pt x="937336" y="662294"/>
                  </a:lnTo>
                  <a:lnTo>
                    <a:pt x="951326" y="658917"/>
                  </a:lnTo>
                  <a:lnTo>
                    <a:pt x="965316" y="655999"/>
                  </a:lnTo>
                  <a:lnTo>
                    <a:pt x="979306" y="653483"/>
                  </a:lnTo>
                  <a:lnTo>
                    <a:pt x="993296" y="651318"/>
                  </a:lnTo>
                  <a:lnTo>
                    <a:pt x="1007286" y="649458"/>
                  </a:lnTo>
                  <a:lnTo>
                    <a:pt x="1021276" y="647863"/>
                  </a:lnTo>
                  <a:lnTo>
                    <a:pt x="1035266" y="646496"/>
                  </a:lnTo>
                  <a:lnTo>
                    <a:pt x="1049256" y="645325"/>
                  </a:lnTo>
                  <a:lnTo>
                    <a:pt x="1063247" y="644325"/>
                  </a:lnTo>
                  <a:lnTo>
                    <a:pt x="1077237" y="643469"/>
                  </a:lnTo>
                  <a:lnTo>
                    <a:pt x="1091227" y="642739"/>
                  </a:lnTo>
                  <a:lnTo>
                    <a:pt x="1105217" y="642116"/>
                  </a:lnTo>
                  <a:lnTo>
                    <a:pt x="1119207" y="641584"/>
                  </a:lnTo>
                  <a:lnTo>
                    <a:pt x="1133197" y="641131"/>
                  </a:lnTo>
                  <a:lnTo>
                    <a:pt x="1147187" y="640744"/>
                  </a:lnTo>
                  <a:lnTo>
                    <a:pt x="1161177" y="640415"/>
                  </a:lnTo>
                  <a:lnTo>
                    <a:pt x="1175167" y="640134"/>
                  </a:lnTo>
                  <a:lnTo>
                    <a:pt x="1189157" y="639895"/>
                  </a:lnTo>
                  <a:lnTo>
                    <a:pt x="1203148" y="639691"/>
                  </a:lnTo>
                  <a:lnTo>
                    <a:pt x="1217138" y="639518"/>
                  </a:lnTo>
                  <a:lnTo>
                    <a:pt x="1231128" y="639370"/>
                  </a:lnTo>
                  <a:lnTo>
                    <a:pt x="1245118" y="639245"/>
                  </a:lnTo>
                  <a:lnTo>
                    <a:pt x="1259108" y="639138"/>
                  </a:lnTo>
                  <a:lnTo>
                    <a:pt x="1273098" y="639047"/>
                  </a:lnTo>
                  <a:lnTo>
                    <a:pt x="1287088" y="638969"/>
                  </a:lnTo>
                  <a:lnTo>
                    <a:pt x="1301078" y="638903"/>
                  </a:lnTo>
                  <a:lnTo>
                    <a:pt x="1315068" y="638847"/>
                  </a:lnTo>
                  <a:lnTo>
                    <a:pt x="1329058" y="638799"/>
                  </a:lnTo>
                  <a:lnTo>
                    <a:pt x="1343048" y="638759"/>
                  </a:lnTo>
                  <a:lnTo>
                    <a:pt x="1357039" y="638724"/>
                  </a:lnTo>
                  <a:lnTo>
                    <a:pt x="1371029" y="638695"/>
                  </a:lnTo>
                  <a:lnTo>
                    <a:pt x="1385019" y="638669"/>
                  </a:lnTo>
                  <a:lnTo>
                    <a:pt x="1385019" y="638527"/>
                  </a:lnTo>
                  <a:lnTo>
                    <a:pt x="1399009" y="638527"/>
                  </a:lnTo>
                  <a:lnTo>
                    <a:pt x="1412999" y="638527"/>
                  </a:lnTo>
                  <a:lnTo>
                    <a:pt x="1426989" y="638527"/>
                  </a:lnTo>
                  <a:lnTo>
                    <a:pt x="1440979" y="638527"/>
                  </a:lnTo>
                  <a:lnTo>
                    <a:pt x="1454969" y="638527"/>
                  </a:lnTo>
                  <a:lnTo>
                    <a:pt x="1468959" y="638527"/>
                  </a:lnTo>
                  <a:lnTo>
                    <a:pt x="1482949" y="638527"/>
                  </a:lnTo>
                  <a:lnTo>
                    <a:pt x="1496939" y="638527"/>
                  </a:lnTo>
                  <a:lnTo>
                    <a:pt x="1510930" y="638527"/>
                  </a:lnTo>
                  <a:lnTo>
                    <a:pt x="1524920" y="638527"/>
                  </a:lnTo>
                  <a:lnTo>
                    <a:pt x="1538910" y="638527"/>
                  </a:lnTo>
                  <a:lnTo>
                    <a:pt x="1552900" y="638527"/>
                  </a:lnTo>
                  <a:lnTo>
                    <a:pt x="1566890" y="638527"/>
                  </a:lnTo>
                  <a:lnTo>
                    <a:pt x="1580880" y="638527"/>
                  </a:lnTo>
                  <a:lnTo>
                    <a:pt x="1594870" y="638527"/>
                  </a:lnTo>
                  <a:lnTo>
                    <a:pt x="1608860" y="638527"/>
                  </a:lnTo>
                  <a:lnTo>
                    <a:pt x="1622850" y="638527"/>
                  </a:lnTo>
                  <a:lnTo>
                    <a:pt x="1636840" y="638527"/>
                  </a:lnTo>
                  <a:lnTo>
                    <a:pt x="1650830" y="638527"/>
                  </a:lnTo>
                  <a:lnTo>
                    <a:pt x="1664821" y="638527"/>
                  </a:lnTo>
                  <a:lnTo>
                    <a:pt x="1678811" y="638527"/>
                  </a:lnTo>
                  <a:lnTo>
                    <a:pt x="1692801" y="638527"/>
                  </a:lnTo>
                  <a:lnTo>
                    <a:pt x="1706791" y="638527"/>
                  </a:lnTo>
                  <a:lnTo>
                    <a:pt x="1720781" y="638527"/>
                  </a:lnTo>
                  <a:lnTo>
                    <a:pt x="1734771" y="638527"/>
                  </a:lnTo>
                  <a:lnTo>
                    <a:pt x="1748761" y="638527"/>
                  </a:lnTo>
                  <a:lnTo>
                    <a:pt x="1762751" y="638527"/>
                  </a:lnTo>
                  <a:lnTo>
                    <a:pt x="1776741" y="638527"/>
                  </a:lnTo>
                  <a:lnTo>
                    <a:pt x="1790731" y="638527"/>
                  </a:lnTo>
                  <a:lnTo>
                    <a:pt x="1804722" y="638527"/>
                  </a:lnTo>
                  <a:lnTo>
                    <a:pt x="1818712" y="638527"/>
                  </a:lnTo>
                  <a:lnTo>
                    <a:pt x="1832702" y="638527"/>
                  </a:lnTo>
                  <a:lnTo>
                    <a:pt x="1846692" y="638527"/>
                  </a:lnTo>
                  <a:lnTo>
                    <a:pt x="1860682" y="638527"/>
                  </a:lnTo>
                  <a:lnTo>
                    <a:pt x="1874672" y="638527"/>
                  </a:lnTo>
                  <a:lnTo>
                    <a:pt x="1888662" y="638527"/>
                  </a:lnTo>
                  <a:lnTo>
                    <a:pt x="1902652" y="638527"/>
                  </a:lnTo>
                  <a:lnTo>
                    <a:pt x="1916642" y="638527"/>
                  </a:lnTo>
                  <a:lnTo>
                    <a:pt x="1930632" y="638527"/>
                  </a:lnTo>
                  <a:lnTo>
                    <a:pt x="1944622" y="638527"/>
                  </a:lnTo>
                  <a:lnTo>
                    <a:pt x="1958613" y="638527"/>
                  </a:lnTo>
                  <a:lnTo>
                    <a:pt x="1972603" y="638527"/>
                  </a:lnTo>
                  <a:lnTo>
                    <a:pt x="1986593" y="638527"/>
                  </a:lnTo>
                  <a:lnTo>
                    <a:pt x="2000583" y="638527"/>
                  </a:lnTo>
                  <a:lnTo>
                    <a:pt x="2014573" y="638527"/>
                  </a:lnTo>
                  <a:lnTo>
                    <a:pt x="2028563" y="638527"/>
                  </a:lnTo>
                  <a:lnTo>
                    <a:pt x="2042553" y="638527"/>
                  </a:lnTo>
                  <a:lnTo>
                    <a:pt x="2056543" y="638527"/>
                  </a:lnTo>
                  <a:lnTo>
                    <a:pt x="2070533" y="638527"/>
                  </a:lnTo>
                  <a:lnTo>
                    <a:pt x="2084523" y="638527"/>
                  </a:lnTo>
                  <a:lnTo>
                    <a:pt x="2098513" y="638527"/>
                  </a:lnTo>
                  <a:lnTo>
                    <a:pt x="2112504" y="638527"/>
                  </a:lnTo>
                  <a:lnTo>
                    <a:pt x="2126494" y="638527"/>
                  </a:lnTo>
                  <a:lnTo>
                    <a:pt x="2140484" y="638527"/>
                  </a:lnTo>
                  <a:lnTo>
                    <a:pt x="2154474" y="638527"/>
                  </a:lnTo>
                  <a:lnTo>
                    <a:pt x="2168464" y="638527"/>
                  </a:lnTo>
                  <a:lnTo>
                    <a:pt x="2182454" y="638527"/>
                  </a:lnTo>
                  <a:lnTo>
                    <a:pt x="2196444" y="638527"/>
                  </a:lnTo>
                  <a:lnTo>
                    <a:pt x="2210434" y="638527"/>
                  </a:lnTo>
                  <a:lnTo>
                    <a:pt x="2224424" y="638527"/>
                  </a:lnTo>
                  <a:lnTo>
                    <a:pt x="2238414" y="638527"/>
                  </a:lnTo>
                  <a:lnTo>
                    <a:pt x="2252404" y="638527"/>
                  </a:lnTo>
                  <a:lnTo>
                    <a:pt x="2266395" y="638527"/>
                  </a:lnTo>
                  <a:lnTo>
                    <a:pt x="2280385" y="638527"/>
                  </a:lnTo>
                  <a:lnTo>
                    <a:pt x="2294375" y="638527"/>
                  </a:lnTo>
                  <a:lnTo>
                    <a:pt x="2308365" y="638527"/>
                  </a:lnTo>
                  <a:lnTo>
                    <a:pt x="2322355" y="638527"/>
                  </a:lnTo>
                  <a:lnTo>
                    <a:pt x="2336345" y="638527"/>
                  </a:lnTo>
                  <a:lnTo>
                    <a:pt x="2350335" y="638527"/>
                  </a:lnTo>
                  <a:lnTo>
                    <a:pt x="2364325" y="638527"/>
                  </a:lnTo>
                  <a:lnTo>
                    <a:pt x="2378315" y="638527"/>
                  </a:lnTo>
                  <a:lnTo>
                    <a:pt x="2392305" y="638527"/>
                  </a:lnTo>
                  <a:lnTo>
                    <a:pt x="2406296" y="638527"/>
                  </a:lnTo>
                  <a:lnTo>
                    <a:pt x="2420286" y="638527"/>
                  </a:lnTo>
                  <a:lnTo>
                    <a:pt x="2434276" y="638527"/>
                  </a:lnTo>
                  <a:lnTo>
                    <a:pt x="2448266" y="638527"/>
                  </a:lnTo>
                  <a:lnTo>
                    <a:pt x="2462256" y="638527"/>
                  </a:lnTo>
                  <a:lnTo>
                    <a:pt x="2476246" y="638527"/>
                  </a:lnTo>
                  <a:lnTo>
                    <a:pt x="2490236" y="638527"/>
                  </a:lnTo>
                  <a:lnTo>
                    <a:pt x="2504226" y="638527"/>
                  </a:lnTo>
                  <a:lnTo>
                    <a:pt x="2518216" y="638527"/>
                  </a:lnTo>
                  <a:lnTo>
                    <a:pt x="2532206" y="638527"/>
                  </a:lnTo>
                  <a:lnTo>
                    <a:pt x="2546196" y="638527"/>
                  </a:lnTo>
                  <a:lnTo>
                    <a:pt x="2560187" y="638527"/>
                  </a:lnTo>
                  <a:lnTo>
                    <a:pt x="2574177" y="638527"/>
                  </a:lnTo>
                  <a:lnTo>
                    <a:pt x="2588167" y="638527"/>
                  </a:lnTo>
                  <a:lnTo>
                    <a:pt x="2602157" y="638527"/>
                  </a:lnTo>
                  <a:lnTo>
                    <a:pt x="2616147" y="638527"/>
                  </a:lnTo>
                  <a:lnTo>
                    <a:pt x="2630137" y="638527"/>
                  </a:lnTo>
                  <a:lnTo>
                    <a:pt x="2644127" y="638527"/>
                  </a:lnTo>
                  <a:lnTo>
                    <a:pt x="2658117" y="638527"/>
                  </a:lnTo>
                  <a:lnTo>
                    <a:pt x="2672107" y="638527"/>
                  </a:lnTo>
                  <a:lnTo>
                    <a:pt x="2686097" y="638527"/>
                  </a:lnTo>
                  <a:lnTo>
                    <a:pt x="2700087" y="638527"/>
                  </a:lnTo>
                  <a:lnTo>
                    <a:pt x="2714078" y="638527"/>
                  </a:lnTo>
                  <a:lnTo>
                    <a:pt x="2728068" y="638527"/>
                  </a:lnTo>
                  <a:lnTo>
                    <a:pt x="2742058" y="638527"/>
                  </a:lnTo>
                  <a:lnTo>
                    <a:pt x="2756048" y="638527"/>
                  </a:lnTo>
                  <a:lnTo>
                    <a:pt x="2770038" y="638527"/>
                  </a:lnTo>
                  <a:lnTo>
                    <a:pt x="2770038" y="638312"/>
                  </a:lnTo>
                  <a:lnTo>
                    <a:pt x="2784028" y="638275"/>
                  </a:lnTo>
                  <a:lnTo>
                    <a:pt x="2798018" y="638231"/>
                  </a:lnTo>
                  <a:lnTo>
                    <a:pt x="2812008" y="638179"/>
                  </a:lnTo>
                  <a:lnTo>
                    <a:pt x="2825998" y="638118"/>
                  </a:lnTo>
                  <a:lnTo>
                    <a:pt x="2839988" y="638046"/>
                  </a:lnTo>
                  <a:lnTo>
                    <a:pt x="2853978" y="637962"/>
                  </a:lnTo>
                  <a:lnTo>
                    <a:pt x="2867969" y="637863"/>
                  </a:lnTo>
                  <a:lnTo>
                    <a:pt x="2881959" y="637747"/>
                  </a:lnTo>
                  <a:lnTo>
                    <a:pt x="2895949" y="637610"/>
                  </a:lnTo>
                  <a:lnTo>
                    <a:pt x="2909939" y="637450"/>
                  </a:lnTo>
                  <a:lnTo>
                    <a:pt x="2923929" y="637261"/>
                  </a:lnTo>
                  <a:lnTo>
                    <a:pt x="2937919" y="637040"/>
                  </a:lnTo>
                  <a:lnTo>
                    <a:pt x="2951909" y="636780"/>
                  </a:lnTo>
                  <a:lnTo>
                    <a:pt x="2965899" y="636474"/>
                  </a:lnTo>
                  <a:lnTo>
                    <a:pt x="2979889" y="636116"/>
                  </a:lnTo>
                  <a:lnTo>
                    <a:pt x="2993879" y="635695"/>
                  </a:lnTo>
                  <a:lnTo>
                    <a:pt x="3007870" y="635201"/>
                  </a:lnTo>
                  <a:lnTo>
                    <a:pt x="3021860" y="634621"/>
                  </a:lnTo>
                  <a:lnTo>
                    <a:pt x="3035850" y="633941"/>
                  </a:lnTo>
                  <a:lnTo>
                    <a:pt x="3049840" y="633143"/>
                  </a:lnTo>
                  <a:lnTo>
                    <a:pt x="3063830" y="632208"/>
                  </a:lnTo>
                  <a:lnTo>
                    <a:pt x="3077820" y="631113"/>
                  </a:lnTo>
                  <a:lnTo>
                    <a:pt x="3091810" y="629830"/>
                  </a:lnTo>
                  <a:lnTo>
                    <a:pt x="3105800" y="628329"/>
                  </a:lnTo>
                  <a:lnTo>
                    <a:pt x="3119790" y="626573"/>
                  </a:lnTo>
                  <a:lnTo>
                    <a:pt x="3133780" y="624523"/>
                  </a:lnTo>
                  <a:lnTo>
                    <a:pt x="3147770" y="622129"/>
                  </a:lnTo>
                  <a:lnTo>
                    <a:pt x="3161761" y="619339"/>
                  </a:lnTo>
                  <a:lnTo>
                    <a:pt x="3175751" y="616092"/>
                  </a:lnTo>
                  <a:lnTo>
                    <a:pt x="3189741" y="612318"/>
                  </a:lnTo>
                  <a:lnTo>
                    <a:pt x="3203731" y="607941"/>
                  </a:lnTo>
                  <a:lnTo>
                    <a:pt x="3217721" y="602875"/>
                  </a:lnTo>
                  <a:lnTo>
                    <a:pt x="3231711" y="597028"/>
                  </a:lnTo>
                  <a:lnTo>
                    <a:pt x="3245701" y="590299"/>
                  </a:lnTo>
                  <a:lnTo>
                    <a:pt x="3259691" y="582580"/>
                  </a:lnTo>
                  <a:lnTo>
                    <a:pt x="3273681" y="573761"/>
                  </a:lnTo>
                  <a:lnTo>
                    <a:pt x="3287671" y="563731"/>
                  </a:lnTo>
                  <a:lnTo>
                    <a:pt x="3301661" y="552381"/>
                  </a:lnTo>
                  <a:lnTo>
                    <a:pt x="3315652" y="539610"/>
                  </a:lnTo>
                  <a:lnTo>
                    <a:pt x="3329642" y="525334"/>
                  </a:lnTo>
                  <a:lnTo>
                    <a:pt x="3343632" y="509490"/>
                  </a:lnTo>
                  <a:lnTo>
                    <a:pt x="3357622" y="492047"/>
                  </a:lnTo>
                  <a:lnTo>
                    <a:pt x="3371612" y="473011"/>
                  </a:lnTo>
                  <a:lnTo>
                    <a:pt x="3385602" y="452436"/>
                  </a:lnTo>
                  <a:lnTo>
                    <a:pt x="3399592" y="430429"/>
                  </a:lnTo>
                  <a:lnTo>
                    <a:pt x="3413582" y="407149"/>
                  </a:lnTo>
                  <a:lnTo>
                    <a:pt x="3427572" y="382812"/>
                  </a:lnTo>
                  <a:lnTo>
                    <a:pt x="3441562" y="357679"/>
                  </a:lnTo>
                  <a:lnTo>
                    <a:pt x="3455552" y="332053"/>
                  </a:lnTo>
                  <a:lnTo>
                    <a:pt x="3469543" y="306259"/>
                  </a:lnTo>
                  <a:lnTo>
                    <a:pt x="3483533" y="280633"/>
                  </a:lnTo>
                  <a:lnTo>
                    <a:pt x="3497523" y="255500"/>
                  </a:lnTo>
                  <a:lnTo>
                    <a:pt x="3511513" y="231163"/>
                  </a:lnTo>
                  <a:lnTo>
                    <a:pt x="3525503" y="207883"/>
                  </a:lnTo>
                  <a:lnTo>
                    <a:pt x="3539493" y="185876"/>
                  </a:lnTo>
                  <a:lnTo>
                    <a:pt x="3553483" y="165301"/>
                  </a:lnTo>
                  <a:lnTo>
                    <a:pt x="3567473" y="146265"/>
                  </a:lnTo>
                  <a:lnTo>
                    <a:pt x="3581463" y="128822"/>
                  </a:lnTo>
                  <a:lnTo>
                    <a:pt x="3595453" y="112978"/>
                  </a:lnTo>
                  <a:lnTo>
                    <a:pt x="3609444" y="98702"/>
                  </a:lnTo>
                  <a:lnTo>
                    <a:pt x="3623434" y="85931"/>
                  </a:lnTo>
                  <a:lnTo>
                    <a:pt x="3637424" y="74581"/>
                  </a:lnTo>
                  <a:lnTo>
                    <a:pt x="3651414" y="64551"/>
                  </a:lnTo>
                  <a:lnTo>
                    <a:pt x="3665404" y="55732"/>
                  </a:lnTo>
                  <a:lnTo>
                    <a:pt x="3679394" y="48013"/>
                  </a:lnTo>
                  <a:lnTo>
                    <a:pt x="3693384" y="41284"/>
                  </a:lnTo>
                  <a:lnTo>
                    <a:pt x="3707374" y="35437"/>
                  </a:lnTo>
                  <a:lnTo>
                    <a:pt x="3721364" y="30371"/>
                  </a:lnTo>
                  <a:lnTo>
                    <a:pt x="3735354" y="25994"/>
                  </a:lnTo>
                  <a:lnTo>
                    <a:pt x="3749344" y="22220"/>
                  </a:lnTo>
                  <a:lnTo>
                    <a:pt x="3763335" y="18973"/>
                  </a:lnTo>
                  <a:lnTo>
                    <a:pt x="3777325" y="16183"/>
                  </a:lnTo>
                  <a:lnTo>
                    <a:pt x="3791315" y="13789"/>
                  </a:lnTo>
                  <a:lnTo>
                    <a:pt x="3805305" y="11739"/>
                  </a:lnTo>
                  <a:lnTo>
                    <a:pt x="3819295" y="9983"/>
                  </a:lnTo>
                  <a:lnTo>
                    <a:pt x="3833285" y="8482"/>
                  </a:lnTo>
                  <a:lnTo>
                    <a:pt x="3847275" y="7199"/>
                  </a:lnTo>
                  <a:lnTo>
                    <a:pt x="3861265" y="6104"/>
                  </a:lnTo>
                  <a:lnTo>
                    <a:pt x="3875255" y="5169"/>
                  </a:lnTo>
                  <a:lnTo>
                    <a:pt x="3889245" y="4371"/>
                  </a:lnTo>
                  <a:lnTo>
                    <a:pt x="3903235" y="3691"/>
                  </a:lnTo>
                  <a:lnTo>
                    <a:pt x="3917226" y="3111"/>
                  </a:lnTo>
                  <a:lnTo>
                    <a:pt x="3931216" y="2617"/>
                  </a:lnTo>
                  <a:lnTo>
                    <a:pt x="3945206" y="2196"/>
                  </a:lnTo>
                  <a:lnTo>
                    <a:pt x="3959196" y="1837"/>
                  </a:lnTo>
                  <a:lnTo>
                    <a:pt x="3973186" y="1532"/>
                  </a:lnTo>
                  <a:lnTo>
                    <a:pt x="3987176" y="1272"/>
                  </a:lnTo>
                  <a:lnTo>
                    <a:pt x="4001166" y="1051"/>
                  </a:lnTo>
                  <a:lnTo>
                    <a:pt x="4015156" y="862"/>
                  </a:lnTo>
                  <a:lnTo>
                    <a:pt x="4029146" y="702"/>
                  </a:lnTo>
                  <a:lnTo>
                    <a:pt x="4043136" y="565"/>
                  </a:lnTo>
                  <a:lnTo>
                    <a:pt x="4057126" y="449"/>
                  </a:lnTo>
                  <a:lnTo>
                    <a:pt x="4071117" y="350"/>
                  </a:lnTo>
                  <a:lnTo>
                    <a:pt x="4085107" y="266"/>
                  </a:lnTo>
                  <a:lnTo>
                    <a:pt x="4099097" y="194"/>
                  </a:lnTo>
                  <a:lnTo>
                    <a:pt x="4113087" y="133"/>
                  </a:lnTo>
                  <a:lnTo>
                    <a:pt x="4127077" y="81"/>
                  </a:lnTo>
                  <a:lnTo>
                    <a:pt x="4141067" y="37"/>
                  </a:lnTo>
                  <a:lnTo>
                    <a:pt x="4155057" y="0"/>
                  </a:lnTo>
                </a:path>
              </a:pathLst>
            </a:custGeom>
            <a:ln w="40651" cap="flat">
              <a:solidFill>
                <a:srgbClr val="D3D3D3">
                  <a:alpha val="100000"/>
                </a:srgbClr>
              </a:solidFill>
              <a:prstDash val="solid"/>
              <a:round/>
            </a:ln>
          </p:spPr>
          <p:txBody>
            <a:bodyPr/>
            <a:lstStyle/>
            <a:p/>
          </p:txBody>
        </p:sp>
        <p:sp>
          <p:nvSpPr>
            <p:cNvPr id="43" name="pl43"/>
            <p:cNvSpPr/>
            <p:nvPr/>
          </p:nvSpPr>
          <p:spPr>
            <a:xfrm>
              <a:off x="2737948" y="3673376"/>
              <a:ext cx="4155057" cy="1276768"/>
            </a:xfrm>
            <a:custGeom>
              <a:avLst/>
              <a:pathLst>
                <a:path w="4155057" h="1276768">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6768"/>
                  </a:lnTo>
                  <a:lnTo>
                    <a:pt x="1399009" y="1276718"/>
                  </a:lnTo>
                  <a:lnTo>
                    <a:pt x="1412999" y="1276659"/>
                  </a:lnTo>
                  <a:lnTo>
                    <a:pt x="1426989" y="1276590"/>
                  </a:lnTo>
                  <a:lnTo>
                    <a:pt x="1440979" y="1276509"/>
                  </a:lnTo>
                  <a:lnTo>
                    <a:pt x="1454969" y="1276413"/>
                  </a:lnTo>
                  <a:lnTo>
                    <a:pt x="1468959" y="1276301"/>
                  </a:lnTo>
                  <a:lnTo>
                    <a:pt x="1482949" y="1276169"/>
                  </a:lnTo>
                  <a:lnTo>
                    <a:pt x="1496939" y="1276014"/>
                  </a:lnTo>
                  <a:lnTo>
                    <a:pt x="1510930" y="1275832"/>
                  </a:lnTo>
                  <a:lnTo>
                    <a:pt x="1524920" y="1275618"/>
                  </a:lnTo>
                  <a:lnTo>
                    <a:pt x="1538910" y="1275367"/>
                  </a:lnTo>
                  <a:lnTo>
                    <a:pt x="1552900" y="1275072"/>
                  </a:lnTo>
                  <a:lnTo>
                    <a:pt x="1566890" y="1274725"/>
                  </a:lnTo>
                  <a:lnTo>
                    <a:pt x="1580880" y="1274318"/>
                  </a:lnTo>
                  <a:lnTo>
                    <a:pt x="1594870" y="1273839"/>
                  </a:lnTo>
                  <a:lnTo>
                    <a:pt x="1608860" y="1273278"/>
                  </a:lnTo>
                  <a:lnTo>
                    <a:pt x="1622850" y="1272619"/>
                  </a:lnTo>
                  <a:lnTo>
                    <a:pt x="1636840" y="1271846"/>
                  </a:lnTo>
                  <a:lnTo>
                    <a:pt x="1650830" y="1270939"/>
                  </a:lnTo>
                  <a:lnTo>
                    <a:pt x="1664821" y="1269876"/>
                  </a:lnTo>
                  <a:lnTo>
                    <a:pt x="1678811" y="1268629"/>
                  </a:lnTo>
                  <a:lnTo>
                    <a:pt x="1692801" y="1267168"/>
                  </a:lnTo>
                  <a:lnTo>
                    <a:pt x="1706791" y="1265458"/>
                  </a:lnTo>
                  <a:lnTo>
                    <a:pt x="1720781" y="1263457"/>
                  </a:lnTo>
                  <a:lnTo>
                    <a:pt x="1734771" y="1261116"/>
                  </a:lnTo>
                  <a:lnTo>
                    <a:pt x="1748761" y="1258382"/>
                  </a:lnTo>
                  <a:lnTo>
                    <a:pt x="1762751" y="1255191"/>
                  </a:lnTo>
                  <a:lnTo>
                    <a:pt x="1776741" y="1251471"/>
                  </a:lnTo>
                  <a:lnTo>
                    <a:pt x="1790731" y="1247141"/>
                  </a:lnTo>
                  <a:lnTo>
                    <a:pt x="1804722" y="1242109"/>
                  </a:lnTo>
                  <a:lnTo>
                    <a:pt x="1818712" y="1236273"/>
                  </a:lnTo>
                  <a:lnTo>
                    <a:pt x="1832702" y="1229519"/>
                  </a:lnTo>
                  <a:lnTo>
                    <a:pt x="1846692" y="1221723"/>
                  </a:lnTo>
                  <a:lnTo>
                    <a:pt x="1860682" y="1212750"/>
                  </a:lnTo>
                  <a:lnTo>
                    <a:pt x="1874672" y="1202458"/>
                  </a:lnTo>
                  <a:lnTo>
                    <a:pt x="1888662" y="1190700"/>
                  </a:lnTo>
                  <a:lnTo>
                    <a:pt x="1902652" y="1177327"/>
                  </a:lnTo>
                  <a:lnTo>
                    <a:pt x="1916642" y="1162193"/>
                  </a:lnTo>
                  <a:lnTo>
                    <a:pt x="1930632" y="1145165"/>
                  </a:lnTo>
                  <a:lnTo>
                    <a:pt x="1944622" y="1126131"/>
                  </a:lnTo>
                  <a:lnTo>
                    <a:pt x="1958613" y="1105005"/>
                  </a:lnTo>
                  <a:lnTo>
                    <a:pt x="1972603" y="1081747"/>
                  </a:lnTo>
                  <a:lnTo>
                    <a:pt x="1986593" y="1056366"/>
                  </a:lnTo>
                  <a:lnTo>
                    <a:pt x="2000583" y="1028933"/>
                  </a:lnTo>
                  <a:lnTo>
                    <a:pt x="2014573" y="999590"/>
                  </a:lnTo>
                  <a:lnTo>
                    <a:pt x="2028563" y="968551"/>
                  </a:lnTo>
                  <a:lnTo>
                    <a:pt x="2042553" y="936101"/>
                  </a:lnTo>
                  <a:lnTo>
                    <a:pt x="2056543" y="902590"/>
                  </a:lnTo>
                  <a:lnTo>
                    <a:pt x="2070533" y="868422"/>
                  </a:lnTo>
                  <a:lnTo>
                    <a:pt x="2084523" y="834030"/>
                  </a:lnTo>
                  <a:lnTo>
                    <a:pt x="2098513" y="799862"/>
                  </a:lnTo>
                  <a:lnTo>
                    <a:pt x="2112504" y="766352"/>
                  </a:lnTo>
                  <a:lnTo>
                    <a:pt x="2126494" y="733902"/>
                  </a:lnTo>
                  <a:lnTo>
                    <a:pt x="2140484" y="702862"/>
                  </a:lnTo>
                  <a:lnTo>
                    <a:pt x="2154474" y="673519"/>
                  </a:lnTo>
                  <a:lnTo>
                    <a:pt x="2168464" y="646086"/>
                  </a:lnTo>
                  <a:lnTo>
                    <a:pt x="2182454" y="620705"/>
                  </a:lnTo>
                  <a:lnTo>
                    <a:pt x="2196444" y="597447"/>
                  </a:lnTo>
                  <a:lnTo>
                    <a:pt x="2210434" y="576322"/>
                  </a:lnTo>
                  <a:lnTo>
                    <a:pt x="2224424" y="557287"/>
                  </a:lnTo>
                  <a:lnTo>
                    <a:pt x="2238414" y="540260"/>
                  </a:lnTo>
                  <a:lnTo>
                    <a:pt x="2252404" y="525126"/>
                  </a:lnTo>
                  <a:lnTo>
                    <a:pt x="2266395" y="511752"/>
                  </a:lnTo>
                  <a:lnTo>
                    <a:pt x="2280385" y="499994"/>
                  </a:lnTo>
                  <a:lnTo>
                    <a:pt x="2294375" y="489703"/>
                  </a:lnTo>
                  <a:lnTo>
                    <a:pt x="2308365" y="480730"/>
                  </a:lnTo>
                  <a:lnTo>
                    <a:pt x="2322355" y="472934"/>
                  </a:lnTo>
                  <a:lnTo>
                    <a:pt x="2336345" y="466180"/>
                  </a:lnTo>
                  <a:lnTo>
                    <a:pt x="2350335" y="460343"/>
                  </a:lnTo>
                  <a:lnTo>
                    <a:pt x="2364325" y="455312"/>
                  </a:lnTo>
                  <a:lnTo>
                    <a:pt x="2378315" y="450982"/>
                  </a:lnTo>
                  <a:lnTo>
                    <a:pt x="2392305" y="447262"/>
                  </a:lnTo>
                  <a:lnTo>
                    <a:pt x="2406296" y="444071"/>
                  </a:lnTo>
                  <a:lnTo>
                    <a:pt x="2420286" y="441336"/>
                  </a:lnTo>
                  <a:lnTo>
                    <a:pt x="2434276" y="438996"/>
                  </a:lnTo>
                  <a:lnTo>
                    <a:pt x="2448266" y="436994"/>
                  </a:lnTo>
                  <a:lnTo>
                    <a:pt x="2462256" y="435284"/>
                  </a:lnTo>
                  <a:lnTo>
                    <a:pt x="2476246" y="433823"/>
                  </a:lnTo>
                  <a:lnTo>
                    <a:pt x="2490236" y="432577"/>
                  </a:lnTo>
                  <a:lnTo>
                    <a:pt x="2504226" y="431513"/>
                  </a:lnTo>
                  <a:lnTo>
                    <a:pt x="2518216" y="430606"/>
                  </a:lnTo>
                  <a:lnTo>
                    <a:pt x="2532206" y="429833"/>
                  </a:lnTo>
                  <a:lnTo>
                    <a:pt x="2546196" y="429174"/>
                  </a:lnTo>
                  <a:lnTo>
                    <a:pt x="2560187" y="428613"/>
                  </a:lnTo>
                  <a:lnTo>
                    <a:pt x="2574177" y="428135"/>
                  </a:lnTo>
                  <a:lnTo>
                    <a:pt x="2588167" y="427728"/>
                  </a:lnTo>
                  <a:lnTo>
                    <a:pt x="2602157" y="427381"/>
                  </a:lnTo>
                  <a:lnTo>
                    <a:pt x="2616147" y="427086"/>
                  </a:lnTo>
                  <a:lnTo>
                    <a:pt x="2630137" y="426834"/>
                  </a:lnTo>
                  <a:lnTo>
                    <a:pt x="2644127" y="426620"/>
                  </a:lnTo>
                  <a:lnTo>
                    <a:pt x="2658117" y="426438"/>
                  </a:lnTo>
                  <a:lnTo>
                    <a:pt x="2672107" y="426283"/>
                  </a:lnTo>
                  <a:lnTo>
                    <a:pt x="2686097" y="426151"/>
                  </a:lnTo>
                  <a:lnTo>
                    <a:pt x="2700087" y="426039"/>
                  </a:lnTo>
                  <a:lnTo>
                    <a:pt x="2714078" y="425944"/>
                  </a:lnTo>
                  <a:lnTo>
                    <a:pt x="2728068" y="425862"/>
                  </a:lnTo>
                  <a:lnTo>
                    <a:pt x="2742058" y="425793"/>
                  </a:lnTo>
                  <a:lnTo>
                    <a:pt x="2756048" y="425734"/>
                  </a:lnTo>
                  <a:lnTo>
                    <a:pt x="2770038" y="425684"/>
                  </a:lnTo>
                  <a:lnTo>
                    <a:pt x="2770038" y="425470"/>
                  </a:lnTo>
                  <a:lnTo>
                    <a:pt x="2784028" y="425483"/>
                  </a:lnTo>
                  <a:lnTo>
                    <a:pt x="2798018" y="425497"/>
                  </a:lnTo>
                  <a:lnTo>
                    <a:pt x="2812008" y="425515"/>
                  </a:lnTo>
                  <a:lnTo>
                    <a:pt x="2825998" y="425535"/>
                  </a:lnTo>
                  <a:lnTo>
                    <a:pt x="2839988" y="425559"/>
                  </a:lnTo>
                  <a:lnTo>
                    <a:pt x="2853978" y="425587"/>
                  </a:lnTo>
                  <a:lnTo>
                    <a:pt x="2867969" y="425620"/>
                  </a:lnTo>
                  <a:lnTo>
                    <a:pt x="2881959" y="425659"/>
                  </a:lnTo>
                  <a:lnTo>
                    <a:pt x="2895949" y="425704"/>
                  </a:lnTo>
                  <a:lnTo>
                    <a:pt x="2909939" y="425758"/>
                  </a:lnTo>
                  <a:lnTo>
                    <a:pt x="2923929" y="425820"/>
                  </a:lnTo>
                  <a:lnTo>
                    <a:pt x="2937919" y="425894"/>
                  </a:lnTo>
                  <a:lnTo>
                    <a:pt x="2951909" y="425981"/>
                  </a:lnTo>
                  <a:lnTo>
                    <a:pt x="2965899" y="426083"/>
                  </a:lnTo>
                  <a:lnTo>
                    <a:pt x="2979889" y="426202"/>
                  </a:lnTo>
                  <a:lnTo>
                    <a:pt x="2993879" y="426343"/>
                  </a:lnTo>
                  <a:lnTo>
                    <a:pt x="3007870" y="426507"/>
                  </a:lnTo>
                  <a:lnTo>
                    <a:pt x="3021860" y="426701"/>
                  </a:lnTo>
                  <a:lnTo>
                    <a:pt x="3035850" y="426927"/>
                  </a:lnTo>
                  <a:lnTo>
                    <a:pt x="3049840" y="427193"/>
                  </a:lnTo>
                  <a:lnTo>
                    <a:pt x="3063830" y="427505"/>
                  </a:lnTo>
                  <a:lnTo>
                    <a:pt x="3077820" y="427870"/>
                  </a:lnTo>
                  <a:lnTo>
                    <a:pt x="3091810" y="428298"/>
                  </a:lnTo>
                  <a:lnTo>
                    <a:pt x="3105800" y="428798"/>
                  </a:lnTo>
                  <a:lnTo>
                    <a:pt x="3119790" y="429383"/>
                  </a:lnTo>
                  <a:lnTo>
                    <a:pt x="3133780" y="430067"/>
                  </a:lnTo>
                  <a:lnTo>
                    <a:pt x="3147770" y="430865"/>
                  </a:lnTo>
                  <a:lnTo>
                    <a:pt x="3161761" y="431794"/>
                  </a:lnTo>
                  <a:lnTo>
                    <a:pt x="3175751" y="432877"/>
                  </a:lnTo>
                  <a:lnTo>
                    <a:pt x="3189741" y="434135"/>
                  </a:lnTo>
                  <a:lnTo>
                    <a:pt x="3203731" y="435594"/>
                  </a:lnTo>
                  <a:lnTo>
                    <a:pt x="3217721" y="437282"/>
                  </a:lnTo>
                  <a:lnTo>
                    <a:pt x="3231711" y="439232"/>
                  </a:lnTo>
                  <a:lnTo>
                    <a:pt x="3245701" y="441475"/>
                  </a:lnTo>
                  <a:lnTo>
                    <a:pt x="3259691" y="444048"/>
                  </a:lnTo>
                  <a:lnTo>
                    <a:pt x="3273681" y="446987"/>
                  </a:lnTo>
                  <a:lnTo>
                    <a:pt x="3287671" y="450330"/>
                  </a:lnTo>
                  <a:lnTo>
                    <a:pt x="3301661" y="454114"/>
                  </a:lnTo>
                  <a:lnTo>
                    <a:pt x="3315652" y="458371"/>
                  </a:lnTo>
                  <a:lnTo>
                    <a:pt x="3329642" y="463130"/>
                  </a:lnTo>
                  <a:lnTo>
                    <a:pt x="3343632" y="468411"/>
                  </a:lnTo>
                  <a:lnTo>
                    <a:pt x="3357622" y="474225"/>
                  </a:lnTo>
                  <a:lnTo>
                    <a:pt x="3371612" y="480571"/>
                  </a:lnTo>
                  <a:lnTo>
                    <a:pt x="3385602" y="487429"/>
                  </a:lnTo>
                  <a:lnTo>
                    <a:pt x="3399592" y="494765"/>
                  </a:lnTo>
                  <a:lnTo>
                    <a:pt x="3413582" y="502525"/>
                  </a:lnTo>
                  <a:lnTo>
                    <a:pt x="3427572" y="510637"/>
                  </a:lnTo>
                  <a:lnTo>
                    <a:pt x="3441562" y="519015"/>
                  </a:lnTo>
                  <a:lnTo>
                    <a:pt x="3455552" y="527557"/>
                  </a:lnTo>
                  <a:lnTo>
                    <a:pt x="3469543" y="536155"/>
                  </a:lnTo>
                  <a:lnTo>
                    <a:pt x="3483533" y="544697"/>
                  </a:lnTo>
                  <a:lnTo>
                    <a:pt x="3497523" y="553074"/>
                  </a:lnTo>
                  <a:lnTo>
                    <a:pt x="3511513" y="561187"/>
                  </a:lnTo>
                  <a:lnTo>
                    <a:pt x="3525503" y="568947"/>
                  </a:lnTo>
                  <a:lnTo>
                    <a:pt x="3539493" y="576282"/>
                  </a:lnTo>
                  <a:lnTo>
                    <a:pt x="3553483" y="583141"/>
                  </a:lnTo>
                  <a:lnTo>
                    <a:pt x="3567473" y="589486"/>
                  </a:lnTo>
                  <a:lnTo>
                    <a:pt x="3581463" y="595300"/>
                  </a:lnTo>
                  <a:lnTo>
                    <a:pt x="3595453" y="600582"/>
                  </a:lnTo>
                  <a:lnTo>
                    <a:pt x="3609444" y="605340"/>
                  </a:lnTo>
                  <a:lnTo>
                    <a:pt x="3623434" y="609597"/>
                  </a:lnTo>
                  <a:lnTo>
                    <a:pt x="3637424" y="613381"/>
                  </a:lnTo>
                  <a:lnTo>
                    <a:pt x="3651414" y="616724"/>
                  </a:lnTo>
                  <a:lnTo>
                    <a:pt x="3665404" y="619664"/>
                  </a:lnTo>
                  <a:lnTo>
                    <a:pt x="3679394" y="622236"/>
                  </a:lnTo>
                  <a:lnTo>
                    <a:pt x="3693384" y="624480"/>
                  </a:lnTo>
                  <a:lnTo>
                    <a:pt x="3707374" y="626429"/>
                  </a:lnTo>
                  <a:lnTo>
                    <a:pt x="3721364" y="628117"/>
                  </a:lnTo>
                  <a:lnTo>
                    <a:pt x="3735354" y="629576"/>
                  </a:lnTo>
                  <a:lnTo>
                    <a:pt x="3749344" y="630834"/>
                  </a:lnTo>
                  <a:lnTo>
                    <a:pt x="3763335" y="631917"/>
                  </a:lnTo>
                  <a:lnTo>
                    <a:pt x="3777325" y="632847"/>
                  </a:lnTo>
                  <a:lnTo>
                    <a:pt x="3791315" y="633644"/>
                  </a:lnTo>
                  <a:lnTo>
                    <a:pt x="3805305" y="634328"/>
                  </a:lnTo>
                  <a:lnTo>
                    <a:pt x="3819295" y="634913"/>
                  </a:lnTo>
                  <a:lnTo>
                    <a:pt x="3833285" y="635414"/>
                  </a:lnTo>
                  <a:lnTo>
                    <a:pt x="3847275" y="635841"/>
                  </a:lnTo>
                  <a:lnTo>
                    <a:pt x="3861265" y="636206"/>
                  </a:lnTo>
                  <a:lnTo>
                    <a:pt x="3875255" y="636518"/>
                  </a:lnTo>
                  <a:lnTo>
                    <a:pt x="3889245" y="636784"/>
                  </a:lnTo>
                  <a:lnTo>
                    <a:pt x="3903235" y="637011"/>
                  </a:lnTo>
                  <a:lnTo>
                    <a:pt x="3917226" y="637204"/>
                  </a:lnTo>
                  <a:lnTo>
                    <a:pt x="3931216" y="637369"/>
                  </a:lnTo>
                  <a:lnTo>
                    <a:pt x="3945206" y="637509"/>
                  </a:lnTo>
                  <a:lnTo>
                    <a:pt x="3959196" y="637628"/>
                  </a:lnTo>
                  <a:lnTo>
                    <a:pt x="3973186" y="637730"/>
                  </a:lnTo>
                  <a:lnTo>
                    <a:pt x="3987176" y="637817"/>
                  </a:lnTo>
                  <a:lnTo>
                    <a:pt x="4001166" y="637891"/>
                  </a:lnTo>
                  <a:lnTo>
                    <a:pt x="4015156" y="637954"/>
                  </a:lnTo>
                  <a:lnTo>
                    <a:pt x="4029146" y="638007"/>
                  </a:lnTo>
                  <a:lnTo>
                    <a:pt x="4043136" y="638053"/>
                  </a:lnTo>
                  <a:lnTo>
                    <a:pt x="4057126" y="638091"/>
                  </a:lnTo>
                  <a:lnTo>
                    <a:pt x="4071117" y="638124"/>
                  </a:lnTo>
                  <a:lnTo>
                    <a:pt x="4085107" y="638152"/>
                  </a:lnTo>
                  <a:lnTo>
                    <a:pt x="4099097" y="638176"/>
                  </a:lnTo>
                  <a:lnTo>
                    <a:pt x="4113087" y="638197"/>
                  </a:lnTo>
                  <a:lnTo>
                    <a:pt x="4127077" y="638214"/>
                  </a:lnTo>
                  <a:lnTo>
                    <a:pt x="4141067" y="638229"/>
                  </a:lnTo>
                  <a:lnTo>
                    <a:pt x="4155057" y="638241"/>
                  </a:lnTo>
                </a:path>
              </a:pathLst>
            </a:custGeom>
            <a:ln w="40651" cap="flat">
              <a:solidFill>
                <a:srgbClr val="D3D3D3">
                  <a:alpha val="100000"/>
                </a:srgbClr>
              </a:solidFill>
              <a:prstDash val="solid"/>
              <a:round/>
            </a:ln>
          </p:spPr>
          <p:txBody>
            <a:bodyPr/>
            <a:lstStyle/>
            <a:p/>
          </p:txBody>
        </p:sp>
        <p:sp>
          <p:nvSpPr>
            <p:cNvPr id="44" name="pl44"/>
            <p:cNvSpPr/>
            <p:nvPr/>
          </p:nvSpPr>
          <p:spPr>
            <a:xfrm>
              <a:off x="2737948" y="1756723"/>
              <a:ext cx="4155057" cy="851369"/>
            </a:xfrm>
            <a:custGeom>
              <a:avLst/>
              <a:pathLst>
                <a:path w="4155057" h="851369">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85"/>
                  </a:lnTo>
                  <a:lnTo>
                    <a:pt x="2784028" y="335"/>
                  </a:lnTo>
                  <a:lnTo>
                    <a:pt x="2798018" y="394"/>
                  </a:lnTo>
                  <a:lnTo>
                    <a:pt x="2812008" y="463"/>
                  </a:lnTo>
                  <a:lnTo>
                    <a:pt x="2825998" y="544"/>
                  </a:lnTo>
                  <a:lnTo>
                    <a:pt x="2839988" y="640"/>
                  </a:lnTo>
                  <a:lnTo>
                    <a:pt x="2853978" y="752"/>
                  </a:lnTo>
                  <a:lnTo>
                    <a:pt x="2867969" y="884"/>
                  </a:lnTo>
                  <a:lnTo>
                    <a:pt x="2881959" y="1039"/>
                  </a:lnTo>
                  <a:lnTo>
                    <a:pt x="2895949" y="1221"/>
                  </a:lnTo>
                  <a:lnTo>
                    <a:pt x="2909939" y="1435"/>
                  </a:lnTo>
                  <a:lnTo>
                    <a:pt x="2923929" y="1687"/>
                  </a:lnTo>
                  <a:lnTo>
                    <a:pt x="2937919" y="1982"/>
                  </a:lnTo>
                  <a:lnTo>
                    <a:pt x="2951909" y="2329"/>
                  </a:lnTo>
                  <a:lnTo>
                    <a:pt x="2965899" y="2736"/>
                  </a:lnTo>
                  <a:lnTo>
                    <a:pt x="2979889" y="3214"/>
                  </a:lnTo>
                  <a:lnTo>
                    <a:pt x="2993879" y="3775"/>
                  </a:lnTo>
                  <a:lnTo>
                    <a:pt x="3007870" y="4434"/>
                  </a:lnTo>
                  <a:lnTo>
                    <a:pt x="3021860" y="5207"/>
                  </a:lnTo>
                  <a:lnTo>
                    <a:pt x="3035850" y="6114"/>
                  </a:lnTo>
                  <a:lnTo>
                    <a:pt x="3049840" y="7178"/>
                  </a:lnTo>
                  <a:lnTo>
                    <a:pt x="3063830" y="8424"/>
                  </a:lnTo>
                  <a:lnTo>
                    <a:pt x="3077820" y="9885"/>
                  </a:lnTo>
                  <a:lnTo>
                    <a:pt x="3091810" y="11595"/>
                  </a:lnTo>
                  <a:lnTo>
                    <a:pt x="3105800" y="13597"/>
                  </a:lnTo>
                  <a:lnTo>
                    <a:pt x="3119790" y="15937"/>
                  </a:lnTo>
                  <a:lnTo>
                    <a:pt x="3133780" y="18672"/>
                  </a:lnTo>
                  <a:lnTo>
                    <a:pt x="3147770" y="21863"/>
                  </a:lnTo>
                  <a:lnTo>
                    <a:pt x="3161761" y="25583"/>
                  </a:lnTo>
                  <a:lnTo>
                    <a:pt x="3175751" y="29913"/>
                  </a:lnTo>
                  <a:lnTo>
                    <a:pt x="3189741" y="34944"/>
                  </a:lnTo>
                  <a:lnTo>
                    <a:pt x="3203731" y="40780"/>
                  </a:lnTo>
                  <a:lnTo>
                    <a:pt x="3217721" y="47534"/>
                  </a:lnTo>
                  <a:lnTo>
                    <a:pt x="3231711" y="55331"/>
                  </a:lnTo>
                  <a:lnTo>
                    <a:pt x="3245701" y="64304"/>
                  </a:lnTo>
                  <a:lnTo>
                    <a:pt x="3259691" y="74595"/>
                  </a:lnTo>
                  <a:lnTo>
                    <a:pt x="3273681" y="86353"/>
                  </a:lnTo>
                  <a:lnTo>
                    <a:pt x="3287671" y="99727"/>
                  </a:lnTo>
                  <a:lnTo>
                    <a:pt x="3301661" y="114861"/>
                  </a:lnTo>
                  <a:lnTo>
                    <a:pt x="3315652" y="131888"/>
                  </a:lnTo>
                  <a:lnTo>
                    <a:pt x="3329642" y="150923"/>
                  </a:lnTo>
                  <a:lnTo>
                    <a:pt x="3343632" y="172048"/>
                  </a:lnTo>
                  <a:lnTo>
                    <a:pt x="3357622" y="195306"/>
                  </a:lnTo>
                  <a:lnTo>
                    <a:pt x="3371612" y="220687"/>
                  </a:lnTo>
                  <a:lnTo>
                    <a:pt x="3385602" y="248120"/>
                  </a:lnTo>
                  <a:lnTo>
                    <a:pt x="3399592" y="277463"/>
                  </a:lnTo>
                  <a:lnTo>
                    <a:pt x="3413582" y="308503"/>
                  </a:lnTo>
                  <a:lnTo>
                    <a:pt x="3427572" y="340953"/>
                  </a:lnTo>
                  <a:lnTo>
                    <a:pt x="3441562" y="374463"/>
                  </a:lnTo>
                  <a:lnTo>
                    <a:pt x="3455552" y="408631"/>
                  </a:lnTo>
                  <a:lnTo>
                    <a:pt x="3469543" y="443023"/>
                  </a:lnTo>
                  <a:lnTo>
                    <a:pt x="3483533" y="477191"/>
                  </a:lnTo>
                  <a:lnTo>
                    <a:pt x="3497523" y="510701"/>
                  </a:lnTo>
                  <a:lnTo>
                    <a:pt x="3511513" y="543151"/>
                  </a:lnTo>
                  <a:lnTo>
                    <a:pt x="3525503" y="574191"/>
                  </a:lnTo>
                  <a:lnTo>
                    <a:pt x="3539493" y="603534"/>
                  </a:lnTo>
                  <a:lnTo>
                    <a:pt x="3553483" y="630967"/>
                  </a:lnTo>
                  <a:lnTo>
                    <a:pt x="3567473" y="656348"/>
                  </a:lnTo>
                  <a:lnTo>
                    <a:pt x="3581463" y="679606"/>
                  </a:lnTo>
                  <a:lnTo>
                    <a:pt x="3595453" y="700731"/>
                  </a:lnTo>
                  <a:lnTo>
                    <a:pt x="3609444" y="719766"/>
                  </a:lnTo>
                  <a:lnTo>
                    <a:pt x="3623434" y="736794"/>
                  </a:lnTo>
                  <a:lnTo>
                    <a:pt x="3637424" y="751927"/>
                  </a:lnTo>
                  <a:lnTo>
                    <a:pt x="3651414" y="765301"/>
                  </a:lnTo>
                  <a:lnTo>
                    <a:pt x="3665404" y="777059"/>
                  </a:lnTo>
                  <a:lnTo>
                    <a:pt x="3679394" y="787351"/>
                  </a:lnTo>
                  <a:lnTo>
                    <a:pt x="3693384" y="796323"/>
                  </a:lnTo>
                  <a:lnTo>
                    <a:pt x="3707374" y="804120"/>
                  </a:lnTo>
                  <a:lnTo>
                    <a:pt x="3721364" y="810874"/>
                  </a:lnTo>
                  <a:lnTo>
                    <a:pt x="3735354" y="816710"/>
                  </a:lnTo>
                  <a:lnTo>
                    <a:pt x="3749344" y="821742"/>
                  </a:lnTo>
                  <a:lnTo>
                    <a:pt x="3763335" y="826072"/>
                  </a:lnTo>
                  <a:lnTo>
                    <a:pt x="3777325" y="829791"/>
                  </a:lnTo>
                  <a:lnTo>
                    <a:pt x="3791315" y="832983"/>
                  </a:lnTo>
                  <a:lnTo>
                    <a:pt x="3805305" y="835717"/>
                  </a:lnTo>
                  <a:lnTo>
                    <a:pt x="3819295" y="838057"/>
                  </a:lnTo>
                  <a:lnTo>
                    <a:pt x="3833285" y="840059"/>
                  </a:lnTo>
                  <a:lnTo>
                    <a:pt x="3847275" y="841769"/>
                  </a:lnTo>
                  <a:lnTo>
                    <a:pt x="3861265" y="843230"/>
                  </a:lnTo>
                  <a:lnTo>
                    <a:pt x="3875255" y="844477"/>
                  </a:lnTo>
                  <a:lnTo>
                    <a:pt x="3889245" y="845540"/>
                  </a:lnTo>
                  <a:lnTo>
                    <a:pt x="3903235" y="846447"/>
                  </a:lnTo>
                  <a:lnTo>
                    <a:pt x="3917226" y="847220"/>
                  </a:lnTo>
                  <a:lnTo>
                    <a:pt x="3931216" y="847879"/>
                  </a:lnTo>
                  <a:lnTo>
                    <a:pt x="3945206" y="848440"/>
                  </a:lnTo>
                  <a:lnTo>
                    <a:pt x="3959196" y="848918"/>
                  </a:lnTo>
                  <a:lnTo>
                    <a:pt x="3973186" y="849326"/>
                  </a:lnTo>
                  <a:lnTo>
                    <a:pt x="3987176" y="849672"/>
                  </a:lnTo>
                  <a:lnTo>
                    <a:pt x="4001166" y="849968"/>
                  </a:lnTo>
                  <a:lnTo>
                    <a:pt x="4015156" y="850219"/>
                  </a:lnTo>
                  <a:lnTo>
                    <a:pt x="4029146" y="850433"/>
                  </a:lnTo>
                  <a:lnTo>
                    <a:pt x="4043136" y="850615"/>
                  </a:lnTo>
                  <a:lnTo>
                    <a:pt x="4057126" y="850770"/>
                  </a:lnTo>
                  <a:lnTo>
                    <a:pt x="4071117" y="850902"/>
                  </a:lnTo>
                  <a:lnTo>
                    <a:pt x="4085107" y="851014"/>
                  </a:lnTo>
                  <a:lnTo>
                    <a:pt x="4099097" y="851110"/>
                  </a:lnTo>
                  <a:lnTo>
                    <a:pt x="4113087" y="851191"/>
                  </a:lnTo>
                  <a:lnTo>
                    <a:pt x="4127077" y="851260"/>
                  </a:lnTo>
                  <a:lnTo>
                    <a:pt x="4141067" y="851319"/>
                  </a:lnTo>
                  <a:lnTo>
                    <a:pt x="4155057" y="851369"/>
                  </a:lnTo>
                </a:path>
              </a:pathLst>
            </a:custGeom>
            <a:ln w="40651" cap="flat">
              <a:solidFill>
                <a:srgbClr val="D3D3D3">
                  <a:alpha val="100000"/>
                </a:srgbClr>
              </a:solidFill>
              <a:prstDash val="solid"/>
              <a:round/>
            </a:ln>
          </p:spPr>
          <p:txBody>
            <a:bodyPr/>
            <a:lstStyle/>
            <a:p/>
          </p:txBody>
        </p:sp>
        <p:sp>
          <p:nvSpPr>
            <p:cNvPr id="45" name="pl45"/>
            <p:cNvSpPr/>
            <p:nvPr/>
          </p:nvSpPr>
          <p:spPr>
            <a:xfrm>
              <a:off x="2737948" y="4099204"/>
              <a:ext cx="4155057" cy="1277054"/>
            </a:xfrm>
            <a:custGeom>
              <a:avLst/>
              <a:pathLst>
                <a:path w="4155057" h="1277054">
                  <a:moveTo>
                    <a:pt x="0" y="0"/>
                  </a:moveTo>
                  <a:lnTo>
                    <a:pt x="13990" y="75"/>
                  </a:lnTo>
                  <a:lnTo>
                    <a:pt x="27980" y="163"/>
                  </a:lnTo>
                  <a:lnTo>
                    <a:pt x="41970" y="267"/>
                  </a:lnTo>
                  <a:lnTo>
                    <a:pt x="55960" y="389"/>
                  </a:lnTo>
                  <a:lnTo>
                    <a:pt x="69950" y="532"/>
                  </a:lnTo>
                  <a:lnTo>
                    <a:pt x="83940" y="700"/>
                  </a:lnTo>
                  <a:lnTo>
                    <a:pt x="97930" y="898"/>
                  </a:lnTo>
                  <a:lnTo>
                    <a:pt x="111920" y="1131"/>
                  </a:lnTo>
                  <a:lnTo>
                    <a:pt x="125910" y="1404"/>
                  </a:lnTo>
                  <a:lnTo>
                    <a:pt x="139900" y="1725"/>
                  </a:lnTo>
                  <a:lnTo>
                    <a:pt x="153891" y="2102"/>
                  </a:lnTo>
                  <a:lnTo>
                    <a:pt x="167881" y="2545"/>
                  </a:lnTo>
                  <a:lnTo>
                    <a:pt x="181871" y="3065"/>
                  </a:lnTo>
                  <a:lnTo>
                    <a:pt x="195861" y="3675"/>
                  </a:lnTo>
                  <a:lnTo>
                    <a:pt x="209851" y="4393"/>
                  </a:lnTo>
                  <a:lnTo>
                    <a:pt x="223841" y="5235"/>
                  </a:lnTo>
                  <a:lnTo>
                    <a:pt x="237831" y="6223"/>
                  </a:lnTo>
                  <a:lnTo>
                    <a:pt x="251821" y="7383"/>
                  </a:lnTo>
                  <a:lnTo>
                    <a:pt x="265811" y="8743"/>
                  </a:lnTo>
                  <a:lnTo>
                    <a:pt x="279801" y="10338"/>
                  </a:lnTo>
                  <a:lnTo>
                    <a:pt x="293791" y="12208"/>
                  </a:lnTo>
                  <a:lnTo>
                    <a:pt x="307782" y="14399"/>
                  </a:lnTo>
                  <a:lnTo>
                    <a:pt x="321772" y="16965"/>
                  </a:lnTo>
                  <a:lnTo>
                    <a:pt x="335762" y="19967"/>
                  </a:lnTo>
                  <a:lnTo>
                    <a:pt x="349752" y="23478"/>
                  </a:lnTo>
                  <a:lnTo>
                    <a:pt x="363742" y="27579"/>
                  </a:lnTo>
                  <a:lnTo>
                    <a:pt x="377732" y="32366"/>
                  </a:lnTo>
                  <a:lnTo>
                    <a:pt x="391722" y="37946"/>
                  </a:lnTo>
                  <a:lnTo>
                    <a:pt x="405712" y="44441"/>
                  </a:lnTo>
                  <a:lnTo>
                    <a:pt x="419702" y="51988"/>
                  </a:lnTo>
                  <a:lnTo>
                    <a:pt x="433692" y="60742"/>
                  </a:lnTo>
                  <a:lnTo>
                    <a:pt x="447682" y="70874"/>
                  </a:lnTo>
                  <a:lnTo>
                    <a:pt x="461673" y="82568"/>
                  </a:lnTo>
                  <a:lnTo>
                    <a:pt x="475663" y="96027"/>
                  </a:lnTo>
                  <a:lnTo>
                    <a:pt x="489653" y="111465"/>
                  </a:lnTo>
                  <a:lnTo>
                    <a:pt x="503643" y="129102"/>
                  </a:lnTo>
                  <a:lnTo>
                    <a:pt x="517633" y="149162"/>
                  </a:lnTo>
                  <a:lnTo>
                    <a:pt x="531623" y="171863"/>
                  </a:lnTo>
                  <a:lnTo>
                    <a:pt x="545613" y="197404"/>
                  </a:lnTo>
                  <a:lnTo>
                    <a:pt x="559603" y="225956"/>
                  </a:lnTo>
                  <a:lnTo>
                    <a:pt x="573593" y="257644"/>
                  </a:lnTo>
                  <a:lnTo>
                    <a:pt x="587583" y="292531"/>
                  </a:lnTo>
                  <a:lnTo>
                    <a:pt x="601574" y="330603"/>
                  </a:lnTo>
                  <a:lnTo>
                    <a:pt x="615564" y="371752"/>
                  </a:lnTo>
                  <a:lnTo>
                    <a:pt x="629554" y="415767"/>
                  </a:lnTo>
                  <a:lnTo>
                    <a:pt x="643544" y="462326"/>
                  </a:lnTo>
                  <a:lnTo>
                    <a:pt x="657534" y="511001"/>
                  </a:lnTo>
                  <a:lnTo>
                    <a:pt x="671524" y="561266"/>
                  </a:lnTo>
                  <a:lnTo>
                    <a:pt x="685514" y="612519"/>
                  </a:lnTo>
                  <a:lnTo>
                    <a:pt x="699504" y="664106"/>
                  </a:lnTo>
                  <a:lnTo>
                    <a:pt x="713494" y="715359"/>
                  </a:lnTo>
                  <a:lnTo>
                    <a:pt x="727484" y="765624"/>
                  </a:lnTo>
                  <a:lnTo>
                    <a:pt x="741474" y="814299"/>
                  </a:lnTo>
                  <a:lnTo>
                    <a:pt x="755465" y="860858"/>
                  </a:lnTo>
                  <a:lnTo>
                    <a:pt x="769455" y="904873"/>
                  </a:lnTo>
                  <a:lnTo>
                    <a:pt x="783445" y="946022"/>
                  </a:lnTo>
                  <a:lnTo>
                    <a:pt x="797435" y="984094"/>
                  </a:lnTo>
                  <a:lnTo>
                    <a:pt x="811425" y="1018981"/>
                  </a:lnTo>
                  <a:lnTo>
                    <a:pt x="825415" y="1050669"/>
                  </a:lnTo>
                  <a:lnTo>
                    <a:pt x="839405" y="1079221"/>
                  </a:lnTo>
                  <a:lnTo>
                    <a:pt x="853395" y="1104762"/>
                  </a:lnTo>
                  <a:lnTo>
                    <a:pt x="867385" y="1127463"/>
                  </a:lnTo>
                  <a:lnTo>
                    <a:pt x="881375" y="1147523"/>
                  </a:lnTo>
                  <a:lnTo>
                    <a:pt x="895365" y="1165160"/>
                  </a:lnTo>
                  <a:lnTo>
                    <a:pt x="909356" y="1180598"/>
                  </a:lnTo>
                  <a:lnTo>
                    <a:pt x="923346" y="1194057"/>
                  </a:lnTo>
                  <a:lnTo>
                    <a:pt x="937336" y="1205751"/>
                  </a:lnTo>
                  <a:lnTo>
                    <a:pt x="951326" y="1215882"/>
                  </a:lnTo>
                  <a:lnTo>
                    <a:pt x="965316" y="1224637"/>
                  </a:lnTo>
                  <a:lnTo>
                    <a:pt x="979306" y="1232184"/>
                  </a:lnTo>
                  <a:lnTo>
                    <a:pt x="993296" y="1238679"/>
                  </a:lnTo>
                  <a:lnTo>
                    <a:pt x="1007286" y="1244259"/>
                  </a:lnTo>
                  <a:lnTo>
                    <a:pt x="1021276" y="1249046"/>
                  </a:lnTo>
                  <a:lnTo>
                    <a:pt x="1035266" y="1253147"/>
                  </a:lnTo>
                  <a:lnTo>
                    <a:pt x="1049256" y="1256658"/>
                  </a:lnTo>
                  <a:lnTo>
                    <a:pt x="1063247" y="1259660"/>
                  </a:lnTo>
                  <a:lnTo>
                    <a:pt x="1077237" y="1262226"/>
                  </a:lnTo>
                  <a:lnTo>
                    <a:pt x="1091227" y="1264417"/>
                  </a:lnTo>
                  <a:lnTo>
                    <a:pt x="1105217" y="1266287"/>
                  </a:lnTo>
                  <a:lnTo>
                    <a:pt x="1119207" y="1267882"/>
                  </a:lnTo>
                  <a:lnTo>
                    <a:pt x="1133197" y="1269242"/>
                  </a:lnTo>
                  <a:lnTo>
                    <a:pt x="1147187" y="1270402"/>
                  </a:lnTo>
                  <a:lnTo>
                    <a:pt x="1161177" y="1271390"/>
                  </a:lnTo>
                  <a:lnTo>
                    <a:pt x="1175167" y="1272232"/>
                  </a:lnTo>
                  <a:lnTo>
                    <a:pt x="1189157" y="1272949"/>
                  </a:lnTo>
                  <a:lnTo>
                    <a:pt x="1203148" y="1273560"/>
                  </a:lnTo>
                  <a:lnTo>
                    <a:pt x="1217138" y="1274080"/>
                  </a:lnTo>
                  <a:lnTo>
                    <a:pt x="1231128" y="1274523"/>
                  </a:lnTo>
                  <a:lnTo>
                    <a:pt x="1245118" y="1274900"/>
                  </a:lnTo>
                  <a:lnTo>
                    <a:pt x="1259108" y="1275221"/>
                  </a:lnTo>
                  <a:lnTo>
                    <a:pt x="1273098" y="1275494"/>
                  </a:lnTo>
                  <a:lnTo>
                    <a:pt x="1287088" y="1275727"/>
                  </a:lnTo>
                  <a:lnTo>
                    <a:pt x="1301078" y="1275925"/>
                  </a:lnTo>
                  <a:lnTo>
                    <a:pt x="1315068" y="1276093"/>
                  </a:lnTo>
                  <a:lnTo>
                    <a:pt x="1329058" y="1276236"/>
                  </a:lnTo>
                  <a:lnTo>
                    <a:pt x="1343048" y="1276358"/>
                  </a:lnTo>
                  <a:lnTo>
                    <a:pt x="1357039" y="1276462"/>
                  </a:lnTo>
                  <a:lnTo>
                    <a:pt x="1371029" y="1276550"/>
                  </a:lnTo>
                  <a:lnTo>
                    <a:pt x="1385019" y="1276625"/>
                  </a:lnTo>
                  <a:lnTo>
                    <a:pt x="1385019" y="1277054"/>
                  </a:lnTo>
                  <a:lnTo>
                    <a:pt x="1399009" y="1277054"/>
                  </a:lnTo>
                  <a:lnTo>
                    <a:pt x="1412999" y="1277054"/>
                  </a:lnTo>
                  <a:lnTo>
                    <a:pt x="1426989" y="1277054"/>
                  </a:lnTo>
                  <a:lnTo>
                    <a:pt x="1440979" y="1277054"/>
                  </a:lnTo>
                  <a:lnTo>
                    <a:pt x="1454969" y="1277054"/>
                  </a:lnTo>
                  <a:lnTo>
                    <a:pt x="1468959" y="1277054"/>
                  </a:lnTo>
                  <a:lnTo>
                    <a:pt x="1482949" y="1277054"/>
                  </a:lnTo>
                  <a:lnTo>
                    <a:pt x="1496939" y="1277054"/>
                  </a:lnTo>
                  <a:lnTo>
                    <a:pt x="1510930" y="1277054"/>
                  </a:lnTo>
                  <a:lnTo>
                    <a:pt x="1524920" y="1277054"/>
                  </a:lnTo>
                  <a:lnTo>
                    <a:pt x="1538910" y="1277054"/>
                  </a:lnTo>
                  <a:lnTo>
                    <a:pt x="1552900" y="1277054"/>
                  </a:lnTo>
                  <a:lnTo>
                    <a:pt x="1566890" y="1277054"/>
                  </a:lnTo>
                  <a:lnTo>
                    <a:pt x="1580880" y="1277054"/>
                  </a:lnTo>
                  <a:lnTo>
                    <a:pt x="1594870" y="1277054"/>
                  </a:lnTo>
                  <a:lnTo>
                    <a:pt x="1608860" y="1277054"/>
                  </a:lnTo>
                  <a:lnTo>
                    <a:pt x="1622850" y="1277054"/>
                  </a:lnTo>
                  <a:lnTo>
                    <a:pt x="1636840" y="1277054"/>
                  </a:lnTo>
                  <a:lnTo>
                    <a:pt x="1650830" y="1277054"/>
                  </a:lnTo>
                  <a:lnTo>
                    <a:pt x="1664821" y="1277054"/>
                  </a:lnTo>
                  <a:lnTo>
                    <a:pt x="1678811" y="1277054"/>
                  </a:lnTo>
                  <a:lnTo>
                    <a:pt x="1692801" y="1277054"/>
                  </a:lnTo>
                  <a:lnTo>
                    <a:pt x="1706791" y="1277054"/>
                  </a:lnTo>
                  <a:lnTo>
                    <a:pt x="1720781" y="1277054"/>
                  </a:lnTo>
                  <a:lnTo>
                    <a:pt x="1734771" y="1277054"/>
                  </a:lnTo>
                  <a:lnTo>
                    <a:pt x="1748761" y="1277054"/>
                  </a:lnTo>
                  <a:lnTo>
                    <a:pt x="1762751" y="1277054"/>
                  </a:lnTo>
                  <a:lnTo>
                    <a:pt x="1776741" y="1277054"/>
                  </a:lnTo>
                  <a:lnTo>
                    <a:pt x="1790731" y="1277054"/>
                  </a:lnTo>
                  <a:lnTo>
                    <a:pt x="1804722" y="1277054"/>
                  </a:lnTo>
                  <a:lnTo>
                    <a:pt x="1818712" y="1277054"/>
                  </a:lnTo>
                  <a:lnTo>
                    <a:pt x="1832702" y="1277054"/>
                  </a:lnTo>
                  <a:lnTo>
                    <a:pt x="1846692" y="1277054"/>
                  </a:lnTo>
                  <a:lnTo>
                    <a:pt x="1860682" y="1277054"/>
                  </a:lnTo>
                  <a:lnTo>
                    <a:pt x="1874672" y="1277054"/>
                  </a:lnTo>
                  <a:lnTo>
                    <a:pt x="1888662" y="1277054"/>
                  </a:lnTo>
                  <a:lnTo>
                    <a:pt x="1902652" y="1277054"/>
                  </a:lnTo>
                  <a:lnTo>
                    <a:pt x="1916642" y="1277054"/>
                  </a:lnTo>
                  <a:lnTo>
                    <a:pt x="1930632" y="1277054"/>
                  </a:lnTo>
                  <a:lnTo>
                    <a:pt x="1944622" y="1277054"/>
                  </a:lnTo>
                  <a:lnTo>
                    <a:pt x="1958613" y="1277054"/>
                  </a:lnTo>
                  <a:lnTo>
                    <a:pt x="1972603" y="1277054"/>
                  </a:lnTo>
                  <a:lnTo>
                    <a:pt x="1986593" y="1277054"/>
                  </a:lnTo>
                  <a:lnTo>
                    <a:pt x="2000583" y="1277054"/>
                  </a:lnTo>
                  <a:lnTo>
                    <a:pt x="2014573" y="1277054"/>
                  </a:lnTo>
                  <a:lnTo>
                    <a:pt x="2028563" y="1277054"/>
                  </a:lnTo>
                  <a:lnTo>
                    <a:pt x="2042553" y="1277054"/>
                  </a:lnTo>
                  <a:lnTo>
                    <a:pt x="2056543" y="1277054"/>
                  </a:lnTo>
                  <a:lnTo>
                    <a:pt x="2070533" y="1277054"/>
                  </a:lnTo>
                  <a:lnTo>
                    <a:pt x="2084523" y="1277054"/>
                  </a:lnTo>
                  <a:lnTo>
                    <a:pt x="2098513" y="1277054"/>
                  </a:lnTo>
                  <a:lnTo>
                    <a:pt x="2112504" y="1277054"/>
                  </a:lnTo>
                  <a:lnTo>
                    <a:pt x="2126494" y="1277054"/>
                  </a:lnTo>
                  <a:lnTo>
                    <a:pt x="2140484" y="1277054"/>
                  </a:lnTo>
                  <a:lnTo>
                    <a:pt x="2154474" y="1277054"/>
                  </a:lnTo>
                  <a:lnTo>
                    <a:pt x="2168464" y="1277054"/>
                  </a:lnTo>
                  <a:lnTo>
                    <a:pt x="2182454" y="1277054"/>
                  </a:lnTo>
                  <a:lnTo>
                    <a:pt x="2196444" y="1277054"/>
                  </a:lnTo>
                  <a:lnTo>
                    <a:pt x="2210434" y="1277054"/>
                  </a:lnTo>
                  <a:lnTo>
                    <a:pt x="2224424" y="1277054"/>
                  </a:lnTo>
                  <a:lnTo>
                    <a:pt x="2238414" y="1277054"/>
                  </a:lnTo>
                  <a:lnTo>
                    <a:pt x="2252404" y="1277054"/>
                  </a:lnTo>
                  <a:lnTo>
                    <a:pt x="2266395" y="1277054"/>
                  </a:lnTo>
                  <a:lnTo>
                    <a:pt x="2280385" y="1277054"/>
                  </a:lnTo>
                  <a:lnTo>
                    <a:pt x="2294375" y="1277054"/>
                  </a:lnTo>
                  <a:lnTo>
                    <a:pt x="2308365" y="1277054"/>
                  </a:lnTo>
                  <a:lnTo>
                    <a:pt x="2322355" y="1277054"/>
                  </a:lnTo>
                  <a:lnTo>
                    <a:pt x="2336345" y="1277054"/>
                  </a:lnTo>
                  <a:lnTo>
                    <a:pt x="2350335" y="1277054"/>
                  </a:lnTo>
                  <a:lnTo>
                    <a:pt x="2364325" y="1277054"/>
                  </a:lnTo>
                  <a:lnTo>
                    <a:pt x="2378315" y="1277054"/>
                  </a:lnTo>
                  <a:lnTo>
                    <a:pt x="2392305" y="1277054"/>
                  </a:lnTo>
                  <a:lnTo>
                    <a:pt x="2406296" y="1277054"/>
                  </a:lnTo>
                  <a:lnTo>
                    <a:pt x="2420286" y="1277054"/>
                  </a:lnTo>
                  <a:lnTo>
                    <a:pt x="2434276" y="1277054"/>
                  </a:lnTo>
                  <a:lnTo>
                    <a:pt x="2448266" y="1277054"/>
                  </a:lnTo>
                  <a:lnTo>
                    <a:pt x="2462256" y="1277054"/>
                  </a:lnTo>
                  <a:lnTo>
                    <a:pt x="2476246" y="1277054"/>
                  </a:lnTo>
                  <a:lnTo>
                    <a:pt x="2490236" y="1277054"/>
                  </a:lnTo>
                  <a:lnTo>
                    <a:pt x="2504226" y="1277054"/>
                  </a:lnTo>
                  <a:lnTo>
                    <a:pt x="2518216" y="1277054"/>
                  </a:lnTo>
                  <a:lnTo>
                    <a:pt x="2532206" y="1277054"/>
                  </a:lnTo>
                  <a:lnTo>
                    <a:pt x="2546196" y="1277054"/>
                  </a:lnTo>
                  <a:lnTo>
                    <a:pt x="2560187" y="1277054"/>
                  </a:lnTo>
                  <a:lnTo>
                    <a:pt x="2574177" y="1277054"/>
                  </a:lnTo>
                  <a:lnTo>
                    <a:pt x="2588167" y="1277054"/>
                  </a:lnTo>
                  <a:lnTo>
                    <a:pt x="2602157" y="1277054"/>
                  </a:lnTo>
                  <a:lnTo>
                    <a:pt x="2616147" y="1277054"/>
                  </a:lnTo>
                  <a:lnTo>
                    <a:pt x="2630137" y="1277054"/>
                  </a:lnTo>
                  <a:lnTo>
                    <a:pt x="2644127" y="1277054"/>
                  </a:lnTo>
                  <a:lnTo>
                    <a:pt x="2658117" y="1277054"/>
                  </a:lnTo>
                  <a:lnTo>
                    <a:pt x="2672107" y="1277054"/>
                  </a:lnTo>
                  <a:lnTo>
                    <a:pt x="2686097" y="1277054"/>
                  </a:lnTo>
                  <a:lnTo>
                    <a:pt x="2700087" y="1277054"/>
                  </a:lnTo>
                  <a:lnTo>
                    <a:pt x="2714078" y="1277054"/>
                  </a:lnTo>
                  <a:lnTo>
                    <a:pt x="2728068" y="1277054"/>
                  </a:lnTo>
                  <a:lnTo>
                    <a:pt x="2742058" y="1277054"/>
                  </a:lnTo>
                  <a:lnTo>
                    <a:pt x="2756048" y="1277054"/>
                  </a:lnTo>
                  <a:lnTo>
                    <a:pt x="2770038" y="1277054"/>
                  </a:lnTo>
                  <a:lnTo>
                    <a:pt x="2770038" y="1277054"/>
                  </a:lnTo>
                  <a:lnTo>
                    <a:pt x="2784028" y="1277054"/>
                  </a:lnTo>
                  <a:lnTo>
                    <a:pt x="2798018" y="1277054"/>
                  </a:lnTo>
                  <a:lnTo>
                    <a:pt x="2812008" y="1277054"/>
                  </a:lnTo>
                  <a:lnTo>
                    <a:pt x="2825998" y="1277054"/>
                  </a:lnTo>
                  <a:lnTo>
                    <a:pt x="2839988" y="1277054"/>
                  </a:lnTo>
                  <a:lnTo>
                    <a:pt x="2853978" y="1277054"/>
                  </a:lnTo>
                  <a:lnTo>
                    <a:pt x="2867969" y="1277054"/>
                  </a:lnTo>
                  <a:lnTo>
                    <a:pt x="2881959" y="1277054"/>
                  </a:lnTo>
                  <a:lnTo>
                    <a:pt x="2895949" y="1277054"/>
                  </a:lnTo>
                  <a:lnTo>
                    <a:pt x="2909939" y="1277054"/>
                  </a:lnTo>
                  <a:lnTo>
                    <a:pt x="2923929" y="1277054"/>
                  </a:lnTo>
                  <a:lnTo>
                    <a:pt x="2937919" y="1277054"/>
                  </a:lnTo>
                  <a:lnTo>
                    <a:pt x="2951909" y="1277054"/>
                  </a:lnTo>
                  <a:lnTo>
                    <a:pt x="2965899" y="1277054"/>
                  </a:lnTo>
                  <a:lnTo>
                    <a:pt x="2979889" y="1277054"/>
                  </a:lnTo>
                  <a:lnTo>
                    <a:pt x="2993879" y="1277054"/>
                  </a:lnTo>
                  <a:lnTo>
                    <a:pt x="3007870" y="1277054"/>
                  </a:lnTo>
                  <a:lnTo>
                    <a:pt x="3021860" y="1277054"/>
                  </a:lnTo>
                  <a:lnTo>
                    <a:pt x="3035850" y="1277054"/>
                  </a:lnTo>
                  <a:lnTo>
                    <a:pt x="3049840" y="1277054"/>
                  </a:lnTo>
                  <a:lnTo>
                    <a:pt x="3063830" y="1277054"/>
                  </a:lnTo>
                  <a:lnTo>
                    <a:pt x="3077820" y="1277054"/>
                  </a:lnTo>
                  <a:lnTo>
                    <a:pt x="3091810" y="1277054"/>
                  </a:lnTo>
                  <a:lnTo>
                    <a:pt x="3105800" y="1277054"/>
                  </a:lnTo>
                  <a:lnTo>
                    <a:pt x="3119790" y="1277054"/>
                  </a:lnTo>
                  <a:lnTo>
                    <a:pt x="3133780" y="1277054"/>
                  </a:lnTo>
                  <a:lnTo>
                    <a:pt x="3147770" y="1277054"/>
                  </a:lnTo>
                  <a:lnTo>
                    <a:pt x="3161761" y="1277054"/>
                  </a:lnTo>
                  <a:lnTo>
                    <a:pt x="3175751" y="1277054"/>
                  </a:lnTo>
                  <a:lnTo>
                    <a:pt x="3189741" y="1277054"/>
                  </a:lnTo>
                  <a:lnTo>
                    <a:pt x="3203731" y="1277054"/>
                  </a:lnTo>
                  <a:lnTo>
                    <a:pt x="3217721" y="1277054"/>
                  </a:lnTo>
                  <a:lnTo>
                    <a:pt x="3231711" y="1277054"/>
                  </a:lnTo>
                  <a:lnTo>
                    <a:pt x="3245701" y="1277054"/>
                  </a:lnTo>
                  <a:lnTo>
                    <a:pt x="3259691" y="1277054"/>
                  </a:lnTo>
                  <a:lnTo>
                    <a:pt x="3273681" y="1277054"/>
                  </a:lnTo>
                  <a:lnTo>
                    <a:pt x="3287671" y="1277054"/>
                  </a:lnTo>
                  <a:lnTo>
                    <a:pt x="3301661" y="1277054"/>
                  </a:lnTo>
                  <a:lnTo>
                    <a:pt x="3315652" y="1277054"/>
                  </a:lnTo>
                  <a:lnTo>
                    <a:pt x="3329642" y="1277054"/>
                  </a:lnTo>
                  <a:lnTo>
                    <a:pt x="3343632" y="1277054"/>
                  </a:lnTo>
                  <a:lnTo>
                    <a:pt x="3357622" y="1277054"/>
                  </a:lnTo>
                  <a:lnTo>
                    <a:pt x="3371612" y="1277054"/>
                  </a:lnTo>
                  <a:lnTo>
                    <a:pt x="3385602" y="1277054"/>
                  </a:lnTo>
                  <a:lnTo>
                    <a:pt x="3399592" y="1277054"/>
                  </a:lnTo>
                  <a:lnTo>
                    <a:pt x="3413582" y="1277054"/>
                  </a:lnTo>
                  <a:lnTo>
                    <a:pt x="3427572" y="1277054"/>
                  </a:lnTo>
                  <a:lnTo>
                    <a:pt x="3441562" y="1277054"/>
                  </a:lnTo>
                  <a:lnTo>
                    <a:pt x="3455552" y="1277054"/>
                  </a:lnTo>
                  <a:lnTo>
                    <a:pt x="3469543" y="1277054"/>
                  </a:lnTo>
                  <a:lnTo>
                    <a:pt x="3483533" y="1277054"/>
                  </a:lnTo>
                  <a:lnTo>
                    <a:pt x="3497523" y="1277054"/>
                  </a:lnTo>
                  <a:lnTo>
                    <a:pt x="3511513" y="1277054"/>
                  </a:lnTo>
                  <a:lnTo>
                    <a:pt x="3525503" y="1277054"/>
                  </a:lnTo>
                  <a:lnTo>
                    <a:pt x="3539493" y="1277054"/>
                  </a:lnTo>
                  <a:lnTo>
                    <a:pt x="3553483" y="1277054"/>
                  </a:lnTo>
                  <a:lnTo>
                    <a:pt x="3567473" y="1277054"/>
                  </a:lnTo>
                  <a:lnTo>
                    <a:pt x="3581463" y="1277054"/>
                  </a:lnTo>
                  <a:lnTo>
                    <a:pt x="3595453" y="1277054"/>
                  </a:lnTo>
                  <a:lnTo>
                    <a:pt x="3609444" y="1277054"/>
                  </a:lnTo>
                  <a:lnTo>
                    <a:pt x="3623434" y="1277054"/>
                  </a:lnTo>
                  <a:lnTo>
                    <a:pt x="3637424" y="1277054"/>
                  </a:lnTo>
                  <a:lnTo>
                    <a:pt x="3651414" y="1277054"/>
                  </a:lnTo>
                  <a:lnTo>
                    <a:pt x="3665404" y="1277054"/>
                  </a:lnTo>
                  <a:lnTo>
                    <a:pt x="3679394" y="1277054"/>
                  </a:lnTo>
                  <a:lnTo>
                    <a:pt x="3693384" y="1277054"/>
                  </a:lnTo>
                  <a:lnTo>
                    <a:pt x="3707374" y="1277054"/>
                  </a:lnTo>
                  <a:lnTo>
                    <a:pt x="3721364" y="1277054"/>
                  </a:lnTo>
                  <a:lnTo>
                    <a:pt x="3735354" y="1277054"/>
                  </a:lnTo>
                  <a:lnTo>
                    <a:pt x="3749344" y="1277054"/>
                  </a:lnTo>
                  <a:lnTo>
                    <a:pt x="3763335" y="1277054"/>
                  </a:lnTo>
                  <a:lnTo>
                    <a:pt x="3777325" y="1277054"/>
                  </a:lnTo>
                  <a:lnTo>
                    <a:pt x="3791315" y="1277054"/>
                  </a:lnTo>
                  <a:lnTo>
                    <a:pt x="3805305" y="1277054"/>
                  </a:lnTo>
                  <a:lnTo>
                    <a:pt x="3819295" y="1277054"/>
                  </a:lnTo>
                  <a:lnTo>
                    <a:pt x="3833285" y="1277054"/>
                  </a:lnTo>
                  <a:lnTo>
                    <a:pt x="3847275" y="1277054"/>
                  </a:lnTo>
                  <a:lnTo>
                    <a:pt x="3861265" y="1277054"/>
                  </a:lnTo>
                  <a:lnTo>
                    <a:pt x="3875255" y="1277054"/>
                  </a:lnTo>
                  <a:lnTo>
                    <a:pt x="3889245" y="1277054"/>
                  </a:lnTo>
                  <a:lnTo>
                    <a:pt x="3903235" y="1277054"/>
                  </a:lnTo>
                  <a:lnTo>
                    <a:pt x="3917226" y="1277054"/>
                  </a:lnTo>
                  <a:lnTo>
                    <a:pt x="3931216" y="1277054"/>
                  </a:lnTo>
                  <a:lnTo>
                    <a:pt x="3945206" y="1277054"/>
                  </a:lnTo>
                  <a:lnTo>
                    <a:pt x="3959196" y="1277054"/>
                  </a:lnTo>
                  <a:lnTo>
                    <a:pt x="3973186" y="1277054"/>
                  </a:lnTo>
                  <a:lnTo>
                    <a:pt x="3987176" y="1277054"/>
                  </a:lnTo>
                  <a:lnTo>
                    <a:pt x="4001166" y="1277054"/>
                  </a:lnTo>
                  <a:lnTo>
                    <a:pt x="4015156" y="1277054"/>
                  </a:lnTo>
                  <a:lnTo>
                    <a:pt x="4029146" y="1277054"/>
                  </a:lnTo>
                  <a:lnTo>
                    <a:pt x="4043136" y="1277054"/>
                  </a:lnTo>
                  <a:lnTo>
                    <a:pt x="4057126" y="1277054"/>
                  </a:lnTo>
                  <a:lnTo>
                    <a:pt x="4071117" y="1277054"/>
                  </a:lnTo>
                  <a:lnTo>
                    <a:pt x="4085107" y="1277054"/>
                  </a:lnTo>
                  <a:lnTo>
                    <a:pt x="4099097" y="1277054"/>
                  </a:lnTo>
                  <a:lnTo>
                    <a:pt x="4113087" y="1277054"/>
                  </a:lnTo>
                  <a:lnTo>
                    <a:pt x="4127077" y="1277054"/>
                  </a:lnTo>
                  <a:lnTo>
                    <a:pt x="4141067" y="1277054"/>
                  </a:lnTo>
                  <a:lnTo>
                    <a:pt x="4155057" y="1277054"/>
                  </a:lnTo>
                </a:path>
              </a:pathLst>
            </a:custGeom>
            <a:ln w="40651" cap="flat">
              <a:solidFill>
                <a:srgbClr val="D3D3D3">
                  <a:alpha val="100000"/>
                </a:srgbClr>
              </a:solidFill>
              <a:prstDash val="solid"/>
              <a:round/>
            </a:ln>
          </p:spPr>
          <p:txBody>
            <a:bodyPr/>
            <a:lstStyle/>
            <a:p/>
          </p:txBody>
        </p:sp>
        <p:sp>
          <p:nvSpPr>
            <p:cNvPr id="46" name="pl46"/>
            <p:cNvSpPr/>
            <p:nvPr/>
          </p:nvSpPr>
          <p:spPr>
            <a:xfrm>
              <a:off x="2737948" y="282129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7" name="pl47"/>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5589172"/>
              <a:ext cx="4155057" cy="212842"/>
            </a:xfrm>
            <a:custGeom>
              <a:avLst/>
              <a:pathLst>
                <a:path w="4155057" h="212842">
                  <a:moveTo>
                    <a:pt x="0" y="212842"/>
                  </a:moveTo>
                  <a:lnTo>
                    <a:pt x="13990" y="212829"/>
                  </a:lnTo>
                  <a:lnTo>
                    <a:pt x="27980" y="212815"/>
                  </a:lnTo>
                  <a:lnTo>
                    <a:pt x="41970" y="212797"/>
                  </a:lnTo>
                  <a:lnTo>
                    <a:pt x="55960" y="212777"/>
                  </a:lnTo>
                  <a:lnTo>
                    <a:pt x="69950" y="212753"/>
                  </a:lnTo>
                  <a:lnTo>
                    <a:pt x="83940" y="212725"/>
                  </a:lnTo>
                  <a:lnTo>
                    <a:pt x="97930" y="212692"/>
                  </a:lnTo>
                  <a:lnTo>
                    <a:pt x="111920" y="212653"/>
                  </a:lnTo>
                  <a:lnTo>
                    <a:pt x="125910" y="212608"/>
                  </a:lnTo>
                  <a:lnTo>
                    <a:pt x="139900" y="212554"/>
                  </a:lnTo>
                  <a:lnTo>
                    <a:pt x="153891" y="212492"/>
                  </a:lnTo>
                  <a:lnTo>
                    <a:pt x="167881" y="212418"/>
                  </a:lnTo>
                  <a:lnTo>
                    <a:pt x="181871" y="212331"/>
                  </a:lnTo>
                  <a:lnTo>
                    <a:pt x="195861" y="212229"/>
                  </a:lnTo>
                  <a:lnTo>
                    <a:pt x="209851" y="212110"/>
                  </a:lnTo>
                  <a:lnTo>
                    <a:pt x="223841" y="211969"/>
                  </a:lnTo>
                  <a:lnTo>
                    <a:pt x="237831" y="211805"/>
                  </a:lnTo>
                  <a:lnTo>
                    <a:pt x="251821" y="211611"/>
                  </a:lnTo>
                  <a:lnTo>
                    <a:pt x="265811" y="211385"/>
                  </a:lnTo>
                  <a:lnTo>
                    <a:pt x="279801" y="211119"/>
                  </a:lnTo>
                  <a:lnTo>
                    <a:pt x="293791" y="210807"/>
                  </a:lnTo>
                  <a:lnTo>
                    <a:pt x="307782" y="210442"/>
                  </a:lnTo>
                  <a:lnTo>
                    <a:pt x="321772" y="210014"/>
                  </a:lnTo>
                  <a:lnTo>
                    <a:pt x="335762" y="209514"/>
                  </a:lnTo>
                  <a:lnTo>
                    <a:pt x="349752" y="208929"/>
                  </a:lnTo>
                  <a:lnTo>
                    <a:pt x="363742" y="208245"/>
                  </a:lnTo>
                  <a:lnTo>
                    <a:pt x="377732" y="207447"/>
                  </a:lnTo>
                  <a:lnTo>
                    <a:pt x="391722" y="206518"/>
                  </a:lnTo>
                  <a:lnTo>
                    <a:pt x="405712" y="205435"/>
                  </a:lnTo>
                  <a:lnTo>
                    <a:pt x="419702" y="204177"/>
                  </a:lnTo>
                  <a:lnTo>
                    <a:pt x="433692" y="202718"/>
                  </a:lnTo>
                  <a:lnTo>
                    <a:pt x="447682" y="201030"/>
                  </a:lnTo>
                  <a:lnTo>
                    <a:pt x="461673" y="199080"/>
                  </a:lnTo>
                  <a:lnTo>
                    <a:pt x="475663" y="196837"/>
                  </a:lnTo>
                  <a:lnTo>
                    <a:pt x="489653" y="194264"/>
                  </a:lnTo>
                  <a:lnTo>
                    <a:pt x="503643" y="191325"/>
                  </a:lnTo>
                  <a:lnTo>
                    <a:pt x="517633" y="187981"/>
                  </a:lnTo>
                  <a:lnTo>
                    <a:pt x="531623" y="184198"/>
                  </a:lnTo>
                  <a:lnTo>
                    <a:pt x="545613" y="179941"/>
                  </a:lnTo>
                  <a:lnTo>
                    <a:pt x="559603" y="175182"/>
                  </a:lnTo>
                  <a:lnTo>
                    <a:pt x="573593" y="169901"/>
                  </a:lnTo>
                  <a:lnTo>
                    <a:pt x="587583" y="164087"/>
                  </a:lnTo>
                  <a:lnTo>
                    <a:pt x="601574" y="157741"/>
                  </a:lnTo>
                  <a:lnTo>
                    <a:pt x="615564" y="150883"/>
                  </a:lnTo>
                  <a:lnTo>
                    <a:pt x="629554" y="143547"/>
                  </a:lnTo>
                  <a:lnTo>
                    <a:pt x="643544" y="135787"/>
                  </a:lnTo>
                  <a:lnTo>
                    <a:pt x="657534" y="127675"/>
                  </a:lnTo>
                  <a:lnTo>
                    <a:pt x="671524" y="119297"/>
                  </a:lnTo>
                  <a:lnTo>
                    <a:pt x="685514" y="110755"/>
                  </a:lnTo>
                  <a:lnTo>
                    <a:pt x="699504" y="102157"/>
                  </a:lnTo>
                  <a:lnTo>
                    <a:pt x="713494" y="93615"/>
                  </a:lnTo>
                  <a:lnTo>
                    <a:pt x="727484" y="85238"/>
                  </a:lnTo>
                  <a:lnTo>
                    <a:pt x="741474" y="77125"/>
                  </a:lnTo>
                  <a:lnTo>
                    <a:pt x="755465" y="69365"/>
                  </a:lnTo>
                  <a:lnTo>
                    <a:pt x="769455" y="62030"/>
                  </a:lnTo>
                  <a:lnTo>
                    <a:pt x="783445" y="55171"/>
                  </a:lnTo>
                  <a:lnTo>
                    <a:pt x="797435" y="48826"/>
                  </a:lnTo>
                  <a:lnTo>
                    <a:pt x="811425" y="43012"/>
                  </a:lnTo>
                  <a:lnTo>
                    <a:pt x="825415" y="37730"/>
                  </a:lnTo>
                  <a:lnTo>
                    <a:pt x="839405" y="32972"/>
                  </a:lnTo>
                  <a:lnTo>
                    <a:pt x="853395" y="28715"/>
                  </a:lnTo>
                  <a:lnTo>
                    <a:pt x="867385" y="24931"/>
                  </a:lnTo>
                  <a:lnTo>
                    <a:pt x="881375" y="21588"/>
                  </a:lnTo>
                  <a:lnTo>
                    <a:pt x="895365" y="18648"/>
                  </a:lnTo>
                  <a:lnTo>
                    <a:pt x="909356" y="16076"/>
                  </a:lnTo>
                  <a:lnTo>
                    <a:pt x="923346" y="13832"/>
                  </a:lnTo>
                  <a:lnTo>
                    <a:pt x="937336" y="11883"/>
                  </a:lnTo>
                  <a:lnTo>
                    <a:pt x="951326" y="10195"/>
                  </a:lnTo>
                  <a:lnTo>
                    <a:pt x="965316" y="8736"/>
                  </a:lnTo>
                  <a:lnTo>
                    <a:pt x="979306" y="7478"/>
                  </a:lnTo>
                  <a:lnTo>
                    <a:pt x="993296" y="6395"/>
                  </a:lnTo>
                  <a:lnTo>
                    <a:pt x="1007286" y="5465"/>
                  </a:lnTo>
                  <a:lnTo>
                    <a:pt x="1021276" y="4668"/>
                  </a:lnTo>
                  <a:lnTo>
                    <a:pt x="1035266" y="3984"/>
                  </a:lnTo>
                  <a:lnTo>
                    <a:pt x="1049256" y="3399"/>
                  </a:lnTo>
                  <a:lnTo>
                    <a:pt x="1063247" y="2898"/>
                  </a:lnTo>
                  <a:lnTo>
                    <a:pt x="1077237" y="2471"/>
                  </a:lnTo>
                  <a:lnTo>
                    <a:pt x="1091227" y="2106"/>
                  </a:lnTo>
                  <a:lnTo>
                    <a:pt x="1105217" y="1794"/>
                  </a:lnTo>
                  <a:lnTo>
                    <a:pt x="1119207" y="1528"/>
                  </a:lnTo>
                  <a:lnTo>
                    <a:pt x="1133197" y="1301"/>
                  </a:lnTo>
                  <a:lnTo>
                    <a:pt x="1147187" y="1108"/>
                  </a:lnTo>
                  <a:lnTo>
                    <a:pt x="1161177" y="943"/>
                  </a:lnTo>
                  <a:lnTo>
                    <a:pt x="1175167" y="803"/>
                  </a:lnTo>
                  <a:lnTo>
                    <a:pt x="1189157" y="684"/>
                  </a:lnTo>
                  <a:lnTo>
                    <a:pt x="1203148" y="582"/>
                  </a:lnTo>
                  <a:lnTo>
                    <a:pt x="1217138" y="495"/>
                  </a:lnTo>
                  <a:lnTo>
                    <a:pt x="1231128" y="421"/>
                  </a:lnTo>
                  <a:lnTo>
                    <a:pt x="1245118" y="358"/>
                  </a:lnTo>
                  <a:lnTo>
                    <a:pt x="1259108" y="305"/>
                  </a:lnTo>
                  <a:lnTo>
                    <a:pt x="1273098" y="259"/>
                  </a:lnTo>
                  <a:lnTo>
                    <a:pt x="1287088" y="221"/>
                  </a:lnTo>
                  <a:lnTo>
                    <a:pt x="1301078" y="188"/>
                  </a:lnTo>
                  <a:lnTo>
                    <a:pt x="1315068" y="160"/>
                  </a:lnTo>
                  <a:lnTo>
                    <a:pt x="1329058" y="136"/>
                  </a:lnTo>
                  <a:lnTo>
                    <a:pt x="1343048" y="115"/>
                  </a:lnTo>
                  <a:lnTo>
                    <a:pt x="1357039" y="98"/>
                  </a:lnTo>
                  <a:lnTo>
                    <a:pt x="1371029" y="83"/>
                  </a:lnTo>
                  <a:lnTo>
                    <a:pt x="1385019" y="7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9" name="pl49"/>
            <p:cNvSpPr/>
            <p:nvPr/>
          </p:nvSpPr>
          <p:spPr>
            <a:xfrm>
              <a:off x="2737948" y="3034206"/>
              <a:ext cx="4155057" cy="638527"/>
            </a:xfrm>
            <a:custGeom>
              <a:avLst/>
              <a:pathLst>
                <a:path w="4155057" h="63852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214"/>
                  </a:lnTo>
                  <a:lnTo>
                    <a:pt x="2784028" y="251"/>
                  </a:lnTo>
                  <a:lnTo>
                    <a:pt x="2798018" y="295"/>
                  </a:lnTo>
                  <a:lnTo>
                    <a:pt x="2812008" y="347"/>
                  </a:lnTo>
                  <a:lnTo>
                    <a:pt x="2825998" y="408"/>
                  </a:lnTo>
                  <a:lnTo>
                    <a:pt x="2839988" y="480"/>
                  </a:lnTo>
                  <a:lnTo>
                    <a:pt x="2853978" y="564"/>
                  </a:lnTo>
                  <a:lnTo>
                    <a:pt x="2867969" y="663"/>
                  </a:lnTo>
                  <a:lnTo>
                    <a:pt x="2881959" y="779"/>
                  </a:lnTo>
                  <a:lnTo>
                    <a:pt x="2895949" y="916"/>
                  </a:lnTo>
                  <a:lnTo>
                    <a:pt x="2909939" y="1076"/>
                  </a:lnTo>
                  <a:lnTo>
                    <a:pt x="2923929" y="1265"/>
                  </a:lnTo>
                  <a:lnTo>
                    <a:pt x="2937919" y="1486"/>
                  </a:lnTo>
                  <a:lnTo>
                    <a:pt x="2951909" y="1746"/>
                  </a:lnTo>
                  <a:lnTo>
                    <a:pt x="2965899" y="2052"/>
                  </a:lnTo>
                  <a:lnTo>
                    <a:pt x="2979889" y="2410"/>
                  </a:lnTo>
                  <a:lnTo>
                    <a:pt x="2993879" y="2831"/>
                  </a:lnTo>
                  <a:lnTo>
                    <a:pt x="3007870" y="3325"/>
                  </a:lnTo>
                  <a:lnTo>
                    <a:pt x="3021860" y="3905"/>
                  </a:lnTo>
                  <a:lnTo>
                    <a:pt x="3035850" y="4585"/>
                  </a:lnTo>
                  <a:lnTo>
                    <a:pt x="3049840" y="5383"/>
                  </a:lnTo>
                  <a:lnTo>
                    <a:pt x="3063830" y="6318"/>
                  </a:lnTo>
                  <a:lnTo>
                    <a:pt x="3077820" y="7414"/>
                  </a:lnTo>
                  <a:lnTo>
                    <a:pt x="3091810" y="8696"/>
                  </a:lnTo>
                  <a:lnTo>
                    <a:pt x="3105800" y="10198"/>
                  </a:lnTo>
                  <a:lnTo>
                    <a:pt x="3119790" y="11953"/>
                  </a:lnTo>
                  <a:lnTo>
                    <a:pt x="3133780" y="14004"/>
                  </a:lnTo>
                  <a:lnTo>
                    <a:pt x="3147770" y="16397"/>
                  </a:lnTo>
                  <a:lnTo>
                    <a:pt x="3161761" y="19187"/>
                  </a:lnTo>
                  <a:lnTo>
                    <a:pt x="3175751" y="22434"/>
                  </a:lnTo>
                  <a:lnTo>
                    <a:pt x="3189741" y="26208"/>
                  </a:lnTo>
                  <a:lnTo>
                    <a:pt x="3203731" y="30585"/>
                  </a:lnTo>
                  <a:lnTo>
                    <a:pt x="3217721" y="35651"/>
                  </a:lnTo>
                  <a:lnTo>
                    <a:pt x="3231711" y="41498"/>
                  </a:lnTo>
                  <a:lnTo>
                    <a:pt x="3245701" y="48228"/>
                  </a:lnTo>
                  <a:lnTo>
                    <a:pt x="3259691" y="55946"/>
                  </a:lnTo>
                  <a:lnTo>
                    <a:pt x="3273681" y="64765"/>
                  </a:lnTo>
                  <a:lnTo>
                    <a:pt x="3287671" y="74795"/>
                  </a:lnTo>
                  <a:lnTo>
                    <a:pt x="3301661" y="86145"/>
                  </a:lnTo>
                  <a:lnTo>
                    <a:pt x="3315652" y="98916"/>
                  </a:lnTo>
                  <a:lnTo>
                    <a:pt x="3329642" y="113192"/>
                  </a:lnTo>
                  <a:lnTo>
                    <a:pt x="3343632" y="129036"/>
                  </a:lnTo>
                  <a:lnTo>
                    <a:pt x="3357622" y="146479"/>
                  </a:lnTo>
                  <a:lnTo>
                    <a:pt x="3371612" y="165515"/>
                  </a:lnTo>
                  <a:lnTo>
                    <a:pt x="3385602" y="186090"/>
                  </a:lnTo>
                  <a:lnTo>
                    <a:pt x="3399592" y="208097"/>
                  </a:lnTo>
                  <a:lnTo>
                    <a:pt x="3413582" y="231377"/>
                  </a:lnTo>
                  <a:lnTo>
                    <a:pt x="3427572" y="255714"/>
                  </a:lnTo>
                  <a:lnTo>
                    <a:pt x="3441562" y="280847"/>
                  </a:lnTo>
                  <a:lnTo>
                    <a:pt x="3455552" y="306473"/>
                  </a:lnTo>
                  <a:lnTo>
                    <a:pt x="3469543" y="332267"/>
                  </a:lnTo>
                  <a:lnTo>
                    <a:pt x="3483533" y="357893"/>
                  </a:lnTo>
                  <a:lnTo>
                    <a:pt x="3497523" y="383026"/>
                  </a:lnTo>
                  <a:lnTo>
                    <a:pt x="3511513" y="407363"/>
                  </a:lnTo>
                  <a:lnTo>
                    <a:pt x="3525503" y="430643"/>
                  </a:lnTo>
                  <a:lnTo>
                    <a:pt x="3539493" y="452650"/>
                  </a:lnTo>
                  <a:lnTo>
                    <a:pt x="3553483" y="473225"/>
                  </a:lnTo>
                  <a:lnTo>
                    <a:pt x="3567473" y="492261"/>
                  </a:lnTo>
                  <a:lnTo>
                    <a:pt x="3581463" y="509704"/>
                  </a:lnTo>
                  <a:lnTo>
                    <a:pt x="3595453" y="525548"/>
                  </a:lnTo>
                  <a:lnTo>
                    <a:pt x="3609444" y="539824"/>
                  </a:lnTo>
                  <a:lnTo>
                    <a:pt x="3623434" y="552595"/>
                  </a:lnTo>
                  <a:lnTo>
                    <a:pt x="3637424" y="563945"/>
                  </a:lnTo>
                  <a:lnTo>
                    <a:pt x="3651414" y="573976"/>
                  </a:lnTo>
                  <a:lnTo>
                    <a:pt x="3665404" y="582794"/>
                  </a:lnTo>
                  <a:lnTo>
                    <a:pt x="3679394" y="590513"/>
                  </a:lnTo>
                  <a:lnTo>
                    <a:pt x="3693384" y="597242"/>
                  </a:lnTo>
                  <a:lnTo>
                    <a:pt x="3707374" y="603090"/>
                  </a:lnTo>
                  <a:lnTo>
                    <a:pt x="3721364" y="608155"/>
                  </a:lnTo>
                  <a:lnTo>
                    <a:pt x="3735354" y="612532"/>
                  </a:lnTo>
                  <a:lnTo>
                    <a:pt x="3749344" y="616306"/>
                  </a:lnTo>
                  <a:lnTo>
                    <a:pt x="3763335" y="619554"/>
                  </a:lnTo>
                  <a:lnTo>
                    <a:pt x="3777325" y="622343"/>
                  </a:lnTo>
                  <a:lnTo>
                    <a:pt x="3791315" y="624737"/>
                  </a:lnTo>
                  <a:lnTo>
                    <a:pt x="3805305" y="626788"/>
                  </a:lnTo>
                  <a:lnTo>
                    <a:pt x="3819295" y="628543"/>
                  </a:lnTo>
                  <a:lnTo>
                    <a:pt x="3833285" y="630044"/>
                  </a:lnTo>
                  <a:lnTo>
                    <a:pt x="3847275" y="631327"/>
                  </a:lnTo>
                  <a:lnTo>
                    <a:pt x="3861265" y="632422"/>
                  </a:lnTo>
                  <a:lnTo>
                    <a:pt x="3875255" y="633357"/>
                  </a:lnTo>
                  <a:lnTo>
                    <a:pt x="3889245" y="634155"/>
                  </a:lnTo>
                  <a:lnTo>
                    <a:pt x="3903235" y="634835"/>
                  </a:lnTo>
                  <a:lnTo>
                    <a:pt x="3917226" y="635415"/>
                  </a:lnTo>
                  <a:lnTo>
                    <a:pt x="3931216" y="635909"/>
                  </a:lnTo>
                  <a:lnTo>
                    <a:pt x="3945206" y="636330"/>
                  </a:lnTo>
                  <a:lnTo>
                    <a:pt x="3959196" y="636689"/>
                  </a:lnTo>
                  <a:lnTo>
                    <a:pt x="3973186" y="636994"/>
                  </a:lnTo>
                  <a:lnTo>
                    <a:pt x="3987176" y="637254"/>
                  </a:lnTo>
                  <a:lnTo>
                    <a:pt x="4001166" y="637476"/>
                  </a:lnTo>
                  <a:lnTo>
                    <a:pt x="4015156" y="637664"/>
                  </a:lnTo>
                  <a:lnTo>
                    <a:pt x="4029146" y="637825"/>
                  </a:lnTo>
                  <a:lnTo>
                    <a:pt x="4043136" y="637961"/>
                  </a:lnTo>
                  <a:lnTo>
                    <a:pt x="4057126" y="638077"/>
                  </a:lnTo>
                  <a:lnTo>
                    <a:pt x="4071117" y="638176"/>
                  </a:lnTo>
                  <a:lnTo>
                    <a:pt x="4085107" y="638260"/>
                  </a:lnTo>
                  <a:lnTo>
                    <a:pt x="4099097" y="638332"/>
                  </a:lnTo>
                  <a:lnTo>
                    <a:pt x="4113087" y="638393"/>
                  </a:lnTo>
                  <a:lnTo>
                    <a:pt x="4127077" y="638445"/>
                  </a:lnTo>
                  <a:lnTo>
                    <a:pt x="4141067" y="638489"/>
                  </a:lnTo>
                  <a:lnTo>
                    <a:pt x="4155057" y="638527"/>
                  </a:lnTo>
                </a:path>
              </a:pathLst>
            </a:custGeom>
            <a:ln w="40651" cap="flat">
              <a:solidFill>
                <a:srgbClr val="D3D3D3">
                  <a:alpha val="100000"/>
                </a:srgbClr>
              </a:solidFill>
              <a:prstDash val="solid"/>
              <a:round/>
            </a:ln>
          </p:spPr>
          <p:txBody>
            <a:bodyPr/>
            <a:lstStyle/>
            <a:p/>
          </p:txBody>
        </p:sp>
        <p:sp>
          <p:nvSpPr>
            <p:cNvPr id="50" name="pl50"/>
            <p:cNvSpPr/>
            <p:nvPr/>
          </p:nvSpPr>
          <p:spPr>
            <a:xfrm>
              <a:off x="2737948" y="3673019"/>
              <a:ext cx="4155057" cy="851440"/>
            </a:xfrm>
            <a:custGeom>
              <a:avLst/>
              <a:pathLst>
                <a:path w="4155057" h="851440">
                  <a:moveTo>
                    <a:pt x="0" y="851440"/>
                  </a:moveTo>
                  <a:lnTo>
                    <a:pt x="13990" y="851415"/>
                  </a:lnTo>
                  <a:lnTo>
                    <a:pt x="27980" y="851386"/>
                  </a:lnTo>
                  <a:lnTo>
                    <a:pt x="41970" y="851351"/>
                  </a:lnTo>
                  <a:lnTo>
                    <a:pt x="55960" y="851311"/>
                  </a:lnTo>
                  <a:lnTo>
                    <a:pt x="69950" y="851263"/>
                  </a:lnTo>
                  <a:lnTo>
                    <a:pt x="83940" y="851207"/>
                  </a:lnTo>
                  <a:lnTo>
                    <a:pt x="97930" y="851141"/>
                  </a:lnTo>
                  <a:lnTo>
                    <a:pt x="111920" y="851063"/>
                  </a:lnTo>
                  <a:lnTo>
                    <a:pt x="125910" y="850972"/>
                  </a:lnTo>
                  <a:lnTo>
                    <a:pt x="139900" y="850865"/>
                  </a:lnTo>
                  <a:lnTo>
                    <a:pt x="153891" y="850740"/>
                  </a:lnTo>
                  <a:lnTo>
                    <a:pt x="167881" y="850592"/>
                  </a:lnTo>
                  <a:lnTo>
                    <a:pt x="181871" y="850419"/>
                  </a:lnTo>
                  <a:lnTo>
                    <a:pt x="195861" y="850215"/>
                  </a:lnTo>
                  <a:lnTo>
                    <a:pt x="209851" y="849976"/>
                  </a:lnTo>
                  <a:lnTo>
                    <a:pt x="223841" y="849695"/>
                  </a:lnTo>
                  <a:lnTo>
                    <a:pt x="237831" y="849366"/>
                  </a:lnTo>
                  <a:lnTo>
                    <a:pt x="251821" y="848979"/>
                  </a:lnTo>
                  <a:lnTo>
                    <a:pt x="265811" y="848526"/>
                  </a:lnTo>
                  <a:lnTo>
                    <a:pt x="279801" y="847994"/>
                  </a:lnTo>
                  <a:lnTo>
                    <a:pt x="293791" y="847371"/>
                  </a:lnTo>
                  <a:lnTo>
                    <a:pt x="307782" y="846641"/>
                  </a:lnTo>
                  <a:lnTo>
                    <a:pt x="321772" y="845785"/>
                  </a:lnTo>
                  <a:lnTo>
                    <a:pt x="335762" y="844785"/>
                  </a:lnTo>
                  <a:lnTo>
                    <a:pt x="349752" y="843614"/>
                  </a:lnTo>
                  <a:lnTo>
                    <a:pt x="363742" y="842247"/>
                  </a:lnTo>
                  <a:lnTo>
                    <a:pt x="377732" y="840652"/>
                  </a:lnTo>
                  <a:lnTo>
                    <a:pt x="391722" y="838792"/>
                  </a:lnTo>
                  <a:lnTo>
                    <a:pt x="405712" y="836627"/>
                  </a:lnTo>
                  <a:lnTo>
                    <a:pt x="419702" y="834111"/>
                  </a:lnTo>
                  <a:lnTo>
                    <a:pt x="433692" y="831193"/>
                  </a:lnTo>
                  <a:lnTo>
                    <a:pt x="447682" y="827816"/>
                  </a:lnTo>
                  <a:lnTo>
                    <a:pt x="461673" y="823918"/>
                  </a:lnTo>
                  <a:lnTo>
                    <a:pt x="475663" y="819431"/>
                  </a:lnTo>
                  <a:lnTo>
                    <a:pt x="489653" y="814285"/>
                  </a:lnTo>
                  <a:lnTo>
                    <a:pt x="503643" y="808406"/>
                  </a:lnTo>
                  <a:lnTo>
                    <a:pt x="517633" y="801720"/>
                  </a:lnTo>
                  <a:lnTo>
                    <a:pt x="531623" y="794153"/>
                  </a:lnTo>
                  <a:lnTo>
                    <a:pt x="545613" y="785639"/>
                  </a:lnTo>
                  <a:lnTo>
                    <a:pt x="559603" y="776122"/>
                  </a:lnTo>
                  <a:lnTo>
                    <a:pt x="573593" y="765559"/>
                  </a:lnTo>
                  <a:lnTo>
                    <a:pt x="587583" y="753930"/>
                  </a:lnTo>
                  <a:lnTo>
                    <a:pt x="601574" y="741239"/>
                  </a:lnTo>
                  <a:lnTo>
                    <a:pt x="615564" y="727523"/>
                  </a:lnTo>
                  <a:lnTo>
                    <a:pt x="629554" y="712851"/>
                  </a:lnTo>
                  <a:lnTo>
                    <a:pt x="643544" y="697332"/>
                  </a:lnTo>
                  <a:lnTo>
                    <a:pt x="657534" y="681107"/>
                  </a:lnTo>
                  <a:lnTo>
                    <a:pt x="671524" y="664352"/>
                  </a:lnTo>
                  <a:lnTo>
                    <a:pt x="685514" y="647267"/>
                  </a:lnTo>
                  <a:lnTo>
                    <a:pt x="699504" y="630072"/>
                  </a:lnTo>
                  <a:lnTo>
                    <a:pt x="713494" y="612987"/>
                  </a:lnTo>
                  <a:lnTo>
                    <a:pt x="727484" y="596232"/>
                  </a:lnTo>
                  <a:lnTo>
                    <a:pt x="741474" y="580007"/>
                  </a:lnTo>
                  <a:lnTo>
                    <a:pt x="755465" y="564488"/>
                  </a:lnTo>
                  <a:lnTo>
                    <a:pt x="769455" y="549816"/>
                  </a:lnTo>
                  <a:lnTo>
                    <a:pt x="783445" y="536100"/>
                  </a:lnTo>
                  <a:lnTo>
                    <a:pt x="797435" y="523409"/>
                  </a:lnTo>
                  <a:lnTo>
                    <a:pt x="811425" y="511780"/>
                  </a:lnTo>
                  <a:lnTo>
                    <a:pt x="825415" y="501217"/>
                  </a:lnTo>
                  <a:lnTo>
                    <a:pt x="839405" y="491700"/>
                  </a:lnTo>
                  <a:lnTo>
                    <a:pt x="853395" y="483186"/>
                  </a:lnTo>
                  <a:lnTo>
                    <a:pt x="867385" y="475619"/>
                  </a:lnTo>
                  <a:lnTo>
                    <a:pt x="881375" y="468933"/>
                  </a:lnTo>
                  <a:lnTo>
                    <a:pt x="895365" y="463054"/>
                  </a:lnTo>
                  <a:lnTo>
                    <a:pt x="909356" y="457908"/>
                  </a:lnTo>
                  <a:lnTo>
                    <a:pt x="923346" y="453421"/>
                  </a:lnTo>
                  <a:lnTo>
                    <a:pt x="937336" y="449523"/>
                  </a:lnTo>
                  <a:lnTo>
                    <a:pt x="951326" y="446146"/>
                  </a:lnTo>
                  <a:lnTo>
                    <a:pt x="965316" y="443228"/>
                  </a:lnTo>
                  <a:lnTo>
                    <a:pt x="979306" y="440712"/>
                  </a:lnTo>
                  <a:lnTo>
                    <a:pt x="993296" y="438547"/>
                  </a:lnTo>
                  <a:lnTo>
                    <a:pt x="1007286" y="436687"/>
                  </a:lnTo>
                  <a:lnTo>
                    <a:pt x="1021276" y="435092"/>
                  </a:lnTo>
                  <a:lnTo>
                    <a:pt x="1035266" y="433725"/>
                  </a:lnTo>
                  <a:lnTo>
                    <a:pt x="1049256" y="432554"/>
                  </a:lnTo>
                  <a:lnTo>
                    <a:pt x="1063247" y="431554"/>
                  </a:lnTo>
                  <a:lnTo>
                    <a:pt x="1077237" y="430698"/>
                  </a:lnTo>
                  <a:lnTo>
                    <a:pt x="1091227" y="429968"/>
                  </a:lnTo>
                  <a:lnTo>
                    <a:pt x="1105217" y="429345"/>
                  </a:lnTo>
                  <a:lnTo>
                    <a:pt x="1119207" y="428813"/>
                  </a:lnTo>
                  <a:lnTo>
                    <a:pt x="1133197" y="428360"/>
                  </a:lnTo>
                  <a:lnTo>
                    <a:pt x="1147187" y="427973"/>
                  </a:lnTo>
                  <a:lnTo>
                    <a:pt x="1161177" y="427644"/>
                  </a:lnTo>
                  <a:lnTo>
                    <a:pt x="1175167" y="427363"/>
                  </a:lnTo>
                  <a:lnTo>
                    <a:pt x="1189157" y="427124"/>
                  </a:lnTo>
                  <a:lnTo>
                    <a:pt x="1203148" y="426920"/>
                  </a:lnTo>
                  <a:lnTo>
                    <a:pt x="1217138" y="426747"/>
                  </a:lnTo>
                  <a:lnTo>
                    <a:pt x="1231128" y="426599"/>
                  </a:lnTo>
                  <a:lnTo>
                    <a:pt x="1245118" y="426474"/>
                  </a:lnTo>
                  <a:lnTo>
                    <a:pt x="1259108" y="426367"/>
                  </a:lnTo>
                  <a:lnTo>
                    <a:pt x="1273098" y="426276"/>
                  </a:lnTo>
                  <a:lnTo>
                    <a:pt x="1287088" y="426198"/>
                  </a:lnTo>
                  <a:lnTo>
                    <a:pt x="1301078" y="426132"/>
                  </a:lnTo>
                  <a:lnTo>
                    <a:pt x="1315068" y="426076"/>
                  </a:lnTo>
                  <a:lnTo>
                    <a:pt x="1329058" y="426028"/>
                  </a:lnTo>
                  <a:lnTo>
                    <a:pt x="1343048" y="425988"/>
                  </a:lnTo>
                  <a:lnTo>
                    <a:pt x="1357039" y="425953"/>
                  </a:lnTo>
                  <a:lnTo>
                    <a:pt x="1371029" y="425924"/>
                  </a:lnTo>
                  <a:lnTo>
                    <a:pt x="1385019" y="425898"/>
                  </a:lnTo>
                  <a:lnTo>
                    <a:pt x="1385019" y="425613"/>
                  </a:lnTo>
                  <a:lnTo>
                    <a:pt x="1399009" y="425588"/>
                  </a:lnTo>
                  <a:lnTo>
                    <a:pt x="1412999" y="425558"/>
                  </a:lnTo>
                  <a:lnTo>
                    <a:pt x="1426989" y="425524"/>
                  </a:lnTo>
                  <a:lnTo>
                    <a:pt x="1440979" y="425483"/>
                  </a:lnTo>
                  <a:lnTo>
                    <a:pt x="1454969" y="425435"/>
                  </a:lnTo>
                  <a:lnTo>
                    <a:pt x="1468959" y="425379"/>
                  </a:lnTo>
                  <a:lnTo>
                    <a:pt x="1482949" y="425313"/>
                  </a:lnTo>
                  <a:lnTo>
                    <a:pt x="1496939" y="425236"/>
                  </a:lnTo>
                  <a:lnTo>
                    <a:pt x="1510930" y="425145"/>
                  </a:lnTo>
                  <a:lnTo>
                    <a:pt x="1524920" y="425038"/>
                  </a:lnTo>
                  <a:lnTo>
                    <a:pt x="1538910" y="424912"/>
                  </a:lnTo>
                  <a:lnTo>
                    <a:pt x="1552900" y="424765"/>
                  </a:lnTo>
                  <a:lnTo>
                    <a:pt x="1566890" y="424591"/>
                  </a:lnTo>
                  <a:lnTo>
                    <a:pt x="1580880" y="424388"/>
                  </a:lnTo>
                  <a:lnTo>
                    <a:pt x="1594870" y="424148"/>
                  </a:lnTo>
                  <a:lnTo>
                    <a:pt x="1608860" y="423868"/>
                  </a:lnTo>
                  <a:lnTo>
                    <a:pt x="1622850" y="423538"/>
                  </a:lnTo>
                  <a:lnTo>
                    <a:pt x="1636840" y="423152"/>
                  </a:lnTo>
                  <a:lnTo>
                    <a:pt x="1650830" y="422698"/>
                  </a:lnTo>
                  <a:lnTo>
                    <a:pt x="1664821" y="422167"/>
                  </a:lnTo>
                  <a:lnTo>
                    <a:pt x="1678811" y="421543"/>
                  </a:lnTo>
                  <a:lnTo>
                    <a:pt x="1692801" y="420813"/>
                  </a:lnTo>
                  <a:lnTo>
                    <a:pt x="1706791" y="419958"/>
                  </a:lnTo>
                  <a:lnTo>
                    <a:pt x="1720781" y="418957"/>
                  </a:lnTo>
                  <a:lnTo>
                    <a:pt x="1734771" y="417787"/>
                  </a:lnTo>
                  <a:lnTo>
                    <a:pt x="1748761" y="416420"/>
                  </a:lnTo>
                  <a:lnTo>
                    <a:pt x="1762751" y="414824"/>
                  </a:lnTo>
                  <a:lnTo>
                    <a:pt x="1776741" y="412964"/>
                  </a:lnTo>
                  <a:lnTo>
                    <a:pt x="1790731" y="410799"/>
                  </a:lnTo>
                  <a:lnTo>
                    <a:pt x="1804722" y="408283"/>
                  </a:lnTo>
                  <a:lnTo>
                    <a:pt x="1818712" y="405365"/>
                  </a:lnTo>
                  <a:lnTo>
                    <a:pt x="1832702" y="401988"/>
                  </a:lnTo>
                  <a:lnTo>
                    <a:pt x="1846692" y="398090"/>
                  </a:lnTo>
                  <a:lnTo>
                    <a:pt x="1860682" y="393604"/>
                  </a:lnTo>
                  <a:lnTo>
                    <a:pt x="1874672" y="388458"/>
                  </a:lnTo>
                  <a:lnTo>
                    <a:pt x="1888662" y="382579"/>
                  </a:lnTo>
                  <a:lnTo>
                    <a:pt x="1902652" y="375892"/>
                  </a:lnTo>
                  <a:lnTo>
                    <a:pt x="1916642" y="368325"/>
                  </a:lnTo>
                  <a:lnTo>
                    <a:pt x="1930632" y="359811"/>
                  </a:lnTo>
                  <a:lnTo>
                    <a:pt x="1944622" y="350294"/>
                  </a:lnTo>
                  <a:lnTo>
                    <a:pt x="1958613" y="339731"/>
                  </a:lnTo>
                  <a:lnTo>
                    <a:pt x="1972603" y="328102"/>
                  </a:lnTo>
                  <a:lnTo>
                    <a:pt x="1986593" y="315412"/>
                  </a:lnTo>
                  <a:lnTo>
                    <a:pt x="2000583" y="301695"/>
                  </a:lnTo>
                  <a:lnTo>
                    <a:pt x="2014573" y="287024"/>
                  </a:lnTo>
                  <a:lnTo>
                    <a:pt x="2028563" y="271504"/>
                  </a:lnTo>
                  <a:lnTo>
                    <a:pt x="2042553" y="255279"/>
                  </a:lnTo>
                  <a:lnTo>
                    <a:pt x="2056543" y="238524"/>
                  </a:lnTo>
                  <a:lnTo>
                    <a:pt x="2070533" y="221440"/>
                  </a:lnTo>
                  <a:lnTo>
                    <a:pt x="2084523" y="204244"/>
                  </a:lnTo>
                  <a:lnTo>
                    <a:pt x="2098513" y="187160"/>
                  </a:lnTo>
                  <a:lnTo>
                    <a:pt x="2112504" y="170405"/>
                  </a:lnTo>
                  <a:lnTo>
                    <a:pt x="2126494" y="154180"/>
                  </a:lnTo>
                  <a:lnTo>
                    <a:pt x="2140484" y="138660"/>
                  </a:lnTo>
                  <a:lnTo>
                    <a:pt x="2154474" y="123988"/>
                  </a:lnTo>
                  <a:lnTo>
                    <a:pt x="2168464" y="110272"/>
                  </a:lnTo>
                  <a:lnTo>
                    <a:pt x="2182454" y="97581"/>
                  </a:lnTo>
                  <a:lnTo>
                    <a:pt x="2196444" y="85952"/>
                  </a:lnTo>
                  <a:lnTo>
                    <a:pt x="2210434" y="75390"/>
                  </a:lnTo>
                  <a:lnTo>
                    <a:pt x="2224424" y="65872"/>
                  </a:lnTo>
                  <a:lnTo>
                    <a:pt x="2238414" y="57359"/>
                  </a:lnTo>
                  <a:lnTo>
                    <a:pt x="2252404" y="49792"/>
                  </a:lnTo>
                  <a:lnTo>
                    <a:pt x="2266395" y="43105"/>
                  </a:lnTo>
                  <a:lnTo>
                    <a:pt x="2280385" y="37226"/>
                  </a:lnTo>
                  <a:lnTo>
                    <a:pt x="2294375" y="32080"/>
                  </a:lnTo>
                  <a:lnTo>
                    <a:pt x="2308365" y="27594"/>
                  </a:lnTo>
                  <a:lnTo>
                    <a:pt x="2322355" y="23696"/>
                  </a:lnTo>
                  <a:lnTo>
                    <a:pt x="2336345" y="20319"/>
                  </a:lnTo>
                  <a:lnTo>
                    <a:pt x="2350335" y="17400"/>
                  </a:lnTo>
                  <a:lnTo>
                    <a:pt x="2364325" y="14885"/>
                  </a:lnTo>
                  <a:lnTo>
                    <a:pt x="2378315" y="12720"/>
                  </a:lnTo>
                  <a:lnTo>
                    <a:pt x="2392305" y="10860"/>
                  </a:lnTo>
                  <a:lnTo>
                    <a:pt x="2406296" y="9264"/>
                  </a:lnTo>
                  <a:lnTo>
                    <a:pt x="2420286" y="7897"/>
                  </a:lnTo>
                  <a:lnTo>
                    <a:pt x="2434276" y="6727"/>
                  </a:lnTo>
                  <a:lnTo>
                    <a:pt x="2448266" y="5726"/>
                  </a:lnTo>
                  <a:lnTo>
                    <a:pt x="2462256" y="4871"/>
                  </a:lnTo>
                  <a:lnTo>
                    <a:pt x="2476246" y="4140"/>
                  </a:lnTo>
                  <a:lnTo>
                    <a:pt x="2490236" y="3517"/>
                  </a:lnTo>
                  <a:lnTo>
                    <a:pt x="2504226" y="2985"/>
                  </a:lnTo>
                  <a:lnTo>
                    <a:pt x="2518216" y="2532"/>
                  </a:lnTo>
                  <a:lnTo>
                    <a:pt x="2532206" y="2145"/>
                  </a:lnTo>
                  <a:lnTo>
                    <a:pt x="2546196" y="1816"/>
                  </a:lnTo>
                  <a:lnTo>
                    <a:pt x="2560187" y="1535"/>
                  </a:lnTo>
                  <a:lnTo>
                    <a:pt x="2574177" y="1296"/>
                  </a:lnTo>
                  <a:lnTo>
                    <a:pt x="2588167" y="1093"/>
                  </a:lnTo>
                  <a:lnTo>
                    <a:pt x="2602157" y="919"/>
                  </a:lnTo>
                  <a:lnTo>
                    <a:pt x="2616147" y="772"/>
                  </a:lnTo>
                  <a:lnTo>
                    <a:pt x="2630137" y="646"/>
                  </a:lnTo>
                  <a:lnTo>
                    <a:pt x="2644127" y="539"/>
                  </a:lnTo>
                  <a:lnTo>
                    <a:pt x="2658117" y="448"/>
                  </a:lnTo>
                  <a:lnTo>
                    <a:pt x="2672107" y="370"/>
                  </a:lnTo>
                  <a:lnTo>
                    <a:pt x="2686097" y="304"/>
                  </a:lnTo>
                  <a:lnTo>
                    <a:pt x="2700087" y="248"/>
                  </a:lnTo>
                  <a:lnTo>
                    <a:pt x="2714078" y="201"/>
                  </a:lnTo>
                  <a:lnTo>
                    <a:pt x="2728068" y="160"/>
                  </a:lnTo>
                  <a:lnTo>
                    <a:pt x="2742058" y="125"/>
                  </a:lnTo>
                  <a:lnTo>
                    <a:pt x="2756048" y="96"/>
                  </a:lnTo>
                  <a:lnTo>
                    <a:pt x="2770038" y="71"/>
                  </a:lnTo>
                  <a:lnTo>
                    <a:pt x="2770038" y="0"/>
                  </a:lnTo>
                  <a:lnTo>
                    <a:pt x="2784028" y="12"/>
                  </a:lnTo>
                  <a:lnTo>
                    <a:pt x="2798018" y="27"/>
                  </a:lnTo>
                  <a:lnTo>
                    <a:pt x="2812008" y="44"/>
                  </a:lnTo>
                  <a:lnTo>
                    <a:pt x="2825998" y="64"/>
                  </a:lnTo>
                  <a:lnTo>
                    <a:pt x="2839988" y="88"/>
                  </a:lnTo>
                  <a:lnTo>
                    <a:pt x="2853978" y="116"/>
                  </a:lnTo>
                  <a:lnTo>
                    <a:pt x="2867969" y="149"/>
                  </a:lnTo>
                  <a:lnTo>
                    <a:pt x="2881959" y="188"/>
                  </a:lnTo>
                  <a:lnTo>
                    <a:pt x="2895949" y="234"/>
                  </a:lnTo>
                  <a:lnTo>
                    <a:pt x="2909939" y="287"/>
                  </a:lnTo>
                  <a:lnTo>
                    <a:pt x="2923929" y="350"/>
                  </a:lnTo>
                  <a:lnTo>
                    <a:pt x="2937919" y="424"/>
                  </a:lnTo>
                  <a:lnTo>
                    <a:pt x="2951909" y="510"/>
                  </a:lnTo>
                  <a:lnTo>
                    <a:pt x="2965899" y="612"/>
                  </a:lnTo>
                  <a:lnTo>
                    <a:pt x="2979889" y="732"/>
                  </a:lnTo>
                  <a:lnTo>
                    <a:pt x="2993879" y="872"/>
                  </a:lnTo>
                  <a:lnTo>
                    <a:pt x="3007870" y="1037"/>
                  </a:lnTo>
                  <a:lnTo>
                    <a:pt x="3021860" y="1230"/>
                  </a:lnTo>
                  <a:lnTo>
                    <a:pt x="3035850" y="1457"/>
                  </a:lnTo>
                  <a:lnTo>
                    <a:pt x="3049840" y="1723"/>
                  </a:lnTo>
                  <a:lnTo>
                    <a:pt x="3063830" y="2034"/>
                  </a:lnTo>
                  <a:lnTo>
                    <a:pt x="3077820" y="2399"/>
                  </a:lnTo>
                  <a:lnTo>
                    <a:pt x="3091810" y="2827"/>
                  </a:lnTo>
                  <a:lnTo>
                    <a:pt x="3105800" y="3327"/>
                  </a:lnTo>
                  <a:lnTo>
                    <a:pt x="3119790" y="3913"/>
                  </a:lnTo>
                  <a:lnTo>
                    <a:pt x="3133780" y="4596"/>
                  </a:lnTo>
                  <a:lnTo>
                    <a:pt x="3147770" y="5394"/>
                  </a:lnTo>
                  <a:lnTo>
                    <a:pt x="3161761" y="6324"/>
                  </a:lnTo>
                  <a:lnTo>
                    <a:pt x="3175751" y="7406"/>
                  </a:lnTo>
                  <a:lnTo>
                    <a:pt x="3189741" y="8664"/>
                  </a:lnTo>
                  <a:lnTo>
                    <a:pt x="3203731" y="10123"/>
                  </a:lnTo>
                  <a:lnTo>
                    <a:pt x="3217721" y="11812"/>
                  </a:lnTo>
                  <a:lnTo>
                    <a:pt x="3231711" y="13761"/>
                  </a:lnTo>
                  <a:lnTo>
                    <a:pt x="3245701" y="16004"/>
                  </a:lnTo>
                  <a:lnTo>
                    <a:pt x="3259691" y="18577"/>
                  </a:lnTo>
                  <a:lnTo>
                    <a:pt x="3273681" y="21517"/>
                  </a:lnTo>
                  <a:lnTo>
                    <a:pt x="3287671" y="24860"/>
                  </a:lnTo>
                  <a:lnTo>
                    <a:pt x="3301661" y="28643"/>
                  </a:lnTo>
                  <a:lnTo>
                    <a:pt x="3315652" y="32900"/>
                  </a:lnTo>
                  <a:lnTo>
                    <a:pt x="3329642" y="37659"/>
                  </a:lnTo>
                  <a:lnTo>
                    <a:pt x="3343632" y="42940"/>
                  </a:lnTo>
                  <a:lnTo>
                    <a:pt x="3357622" y="48755"/>
                  </a:lnTo>
                  <a:lnTo>
                    <a:pt x="3371612" y="55100"/>
                  </a:lnTo>
                  <a:lnTo>
                    <a:pt x="3385602" y="61958"/>
                  </a:lnTo>
                  <a:lnTo>
                    <a:pt x="3399592" y="69294"/>
                  </a:lnTo>
                  <a:lnTo>
                    <a:pt x="3413582" y="77054"/>
                  </a:lnTo>
                  <a:lnTo>
                    <a:pt x="3427572" y="85166"/>
                  </a:lnTo>
                  <a:lnTo>
                    <a:pt x="3441562" y="93544"/>
                  </a:lnTo>
                  <a:lnTo>
                    <a:pt x="3455552" y="102086"/>
                  </a:lnTo>
                  <a:lnTo>
                    <a:pt x="3469543" y="110684"/>
                  </a:lnTo>
                  <a:lnTo>
                    <a:pt x="3483533" y="119226"/>
                  </a:lnTo>
                  <a:lnTo>
                    <a:pt x="3497523" y="127604"/>
                  </a:lnTo>
                  <a:lnTo>
                    <a:pt x="3511513" y="135716"/>
                  </a:lnTo>
                  <a:lnTo>
                    <a:pt x="3525503" y="143476"/>
                  </a:lnTo>
                  <a:lnTo>
                    <a:pt x="3539493" y="150812"/>
                  </a:lnTo>
                  <a:lnTo>
                    <a:pt x="3553483" y="157670"/>
                  </a:lnTo>
                  <a:lnTo>
                    <a:pt x="3567473" y="164015"/>
                  </a:lnTo>
                  <a:lnTo>
                    <a:pt x="3581463" y="169830"/>
                  </a:lnTo>
                  <a:lnTo>
                    <a:pt x="3595453" y="175111"/>
                  </a:lnTo>
                  <a:lnTo>
                    <a:pt x="3609444" y="179870"/>
                  </a:lnTo>
                  <a:lnTo>
                    <a:pt x="3623434" y="184127"/>
                  </a:lnTo>
                  <a:lnTo>
                    <a:pt x="3637424" y="187910"/>
                  </a:lnTo>
                  <a:lnTo>
                    <a:pt x="3651414" y="191253"/>
                  </a:lnTo>
                  <a:lnTo>
                    <a:pt x="3665404" y="194193"/>
                  </a:lnTo>
                  <a:lnTo>
                    <a:pt x="3679394" y="196766"/>
                  </a:lnTo>
                  <a:lnTo>
                    <a:pt x="3693384" y="199009"/>
                  </a:lnTo>
                  <a:lnTo>
                    <a:pt x="3707374" y="200958"/>
                  </a:lnTo>
                  <a:lnTo>
                    <a:pt x="3721364" y="202647"/>
                  </a:lnTo>
                  <a:lnTo>
                    <a:pt x="3735354" y="204106"/>
                  </a:lnTo>
                  <a:lnTo>
                    <a:pt x="3749344" y="205364"/>
                  </a:lnTo>
                  <a:lnTo>
                    <a:pt x="3763335" y="206446"/>
                  </a:lnTo>
                  <a:lnTo>
                    <a:pt x="3777325" y="207376"/>
                  </a:lnTo>
                  <a:lnTo>
                    <a:pt x="3791315" y="208174"/>
                  </a:lnTo>
                  <a:lnTo>
                    <a:pt x="3805305" y="208857"/>
                  </a:lnTo>
                  <a:lnTo>
                    <a:pt x="3819295" y="209443"/>
                  </a:lnTo>
                  <a:lnTo>
                    <a:pt x="3833285" y="209943"/>
                  </a:lnTo>
                  <a:lnTo>
                    <a:pt x="3847275" y="210371"/>
                  </a:lnTo>
                  <a:lnTo>
                    <a:pt x="3861265" y="210736"/>
                  </a:lnTo>
                  <a:lnTo>
                    <a:pt x="3875255" y="211047"/>
                  </a:lnTo>
                  <a:lnTo>
                    <a:pt x="3889245" y="211313"/>
                  </a:lnTo>
                  <a:lnTo>
                    <a:pt x="3903235" y="211540"/>
                  </a:lnTo>
                  <a:lnTo>
                    <a:pt x="3917226" y="211733"/>
                  </a:lnTo>
                  <a:lnTo>
                    <a:pt x="3931216" y="211898"/>
                  </a:lnTo>
                  <a:lnTo>
                    <a:pt x="3945206" y="212038"/>
                  </a:lnTo>
                  <a:lnTo>
                    <a:pt x="3959196" y="212158"/>
                  </a:lnTo>
                  <a:lnTo>
                    <a:pt x="3973186" y="212260"/>
                  </a:lnTo>
                  <a:lnTo>
                    <a:pt x="3987176" y="212346"/>
                  </a:lnTo>
                  <a:lnTo>
                    <a:pt x="4001166" y="212420"/>
                  </a:lnTo>
                  <a:lnTo>
                    <a:pt x="4015156" y="212483"/>
                  </a:lnTo>
                  <a:lnTo>
                    <a:pt x="4029146" y="212536"/>
                  </a:lnTo>
                  <a:lnTo>
                    <a:pt x="4043136" y="212582"/>
                  </a:lnTo>
                  <a:lnTo>
                    <a:pt x="4057126" y="212621"/>
                  </a:lnTo>
                  <a:lnTo>
                    <a:pt x="4071117" y="212654"/>
                  </a:lnTo>
                  <a:lnTo>
                    <a:pt x="4085107" y="212682"/>
                  </a:lnTo>
                  <a:lnTo>
                    <a:pt x="4099097" y="212706"/>
                  </a:lnTo>
                  <a:lnTo>
                    <a:pt x="4113087" y="212726"/>
                  </a:lnTo>
                  <a:lnTo>
                    <a:pt x="4127077" y="212743"/>
                  </a:lnTo>
                  <a:lnTo>
                    <a:pt x="4141067" y="212758"/>
                  </a:lnTo>
                  <a:lnTo>
                    <a:pt x="4155057" y="212770"/>
                  </a:lnTo>
                </a:path>
              </a:pathLst>
            </a:custGeom>
            <a:ln w="40651" cap="flat">
              <a:solidFill>
                <a:srgbClr val="D3D3D3">
                  <a:alpha val="100000"/>
                </a:srgbClr>
              </a:solidFill>
              <a:prstDash val="solid"/>
              <a:round/>
            </a:ln>
          </p:spPr>
          <p:txBody>
            <a:bodyPr/>
            <a:lstStyle/>
            <a:p/>
          </p:txBody>
        </p:sp>
        <p:sp>
          <p:nvSpPr>
            <p:cNvPr id="51" name="pl51"/>
            <p:cNvSpPr/>
            <p:nvPr/>
          </p:nvSpPr>
          <p:spPr>
            <a:xfrm>
              <a:off x="2737948" y="3673019"/>
              <a:ext cx="4155057" cy="1064354"/>
            </a:xfrm>
            <a:custGeom>
              <a:avLst/>
              <a:pathLst>
                <a:path w="4155057" h="1064354">
                  <a:moveTo>
                    <a:pt x="0" y="212770"/>
                  </a:moveTo>
                  <a:lnTo>
                    <a:pt x="13990" y="212758"/>
                  </a:lnTo>
                  <a:lnTo>
                    <a:pt x="27980" y="212743"/>
                  </a:lnTo>
                  <a:lnTo>
                    <a:pt x="41970" y="212726"/>
                  </a:lnTo>
                  <a:lnTo>
                    <a:pt x="55960" y="212706"/>
                  </a:lnTo>
                  <a:lnTo>
                    <a:pt x="69950" y="212682"/>
                  </a:lnTo>
                  <a:lnTo>
                    <a:pt x="83940" y="212654"/>
                  </a:lnTo>
                  <a:lnTo>
                    <a:pt x="97930" y="212621"/>
                  </a:lnTo>
                  <a:lnTo>
                    <a:pt x="111920" y="212582"/>
                  </a:lnTo>
                  <a:lnTo>
                    <a:pt x="125910" y="212536"/>
                  </a:lnTo>
                  <a:lnTo>
                    <a:pt x="139900" y="212483"/>
                  </a:lnTo>
                  <a:lnTo>
                    <a:pt x="153891" y="212420"/>
                  </a:lnTo>
                  <a:lnTo>
                    <a:pt x="167881" y="212346"/>
                  </a:lnTo>
                  <a:lnTo>
                    <a:pt x="181871" y="212260"/>
                  </a:lnTo>
                  <a:lnTo>
                    <a:pt x="195861" y="212158"/>
                  </a:lnTo>
                  <a:lnTo>
                    <a:pt x="209851" y="212038"/>
                  </a:lnTo>
                  <a:lnTo>
                    <a:pt x="223841" y="211898"/>
                  </a:lnTo>
                  <a:lnTo>
                    <a:pt x="237831" y="211733"/>
                  </a:lnTo>
                  <a:lnTo>
                    <a:pt x="251821" y="211540"/>
                  </a:lnTo>
                  <a:lnTo>
                    <a:pt x="265811" y="211313"/>
                  </a:lnTo>
                  <a:lnTo>
                    <a:pt x="279801" y="211047"/>
                  </a:lnTo>
                  <a:lnTo>
                    <a:pt x="293791" y="210736"/>
                  </a:lnTo>
                  <a:lnTo>
                    <a:pt x="307782" y="210371"/>
                  </a:lnTo>
                  <a:lnTo>
                    <a:pt x="321772" y="209943"/>
                  </a:lnTo>
                  <a:lnTo>
                    <a:pt x="335762" y="209443"/>
                  </a:lnTo>
                  <a:lnTo>
                    <a:pt x="349752" y="208857"/>
                  </a:lnTo>
                  <a:lnTo>
                    <a:pt x="363742" y="208174"/>
                  </a:lnTo>
                  <a:lnTo>
                    <a:pt x="377732" y="207376"/>
                  </a:lnTo>
                  <a:lnTo>
                    <a:pt x="391722" y="206446"/>
                  </a:lnTo>
                  <a:lnTo>
                    <a:pt x="405712" y="205364"/>
                  </a:lnTo>
                  <a:lnTo>
                    <a:pt x="419702" y="204106"/>
                  </a:lnTo>
                  <a:lnTo>
                    <a:pt x="433692" y="202647"/>
                  </a:lnTo>
                  <a:lnTo>
                    <a:pt x="447682" y="200958"/>
                  </a:lnTo>
                  <a:lnTo>
                    <a:pt x="461673" y="199009"/>
                  </a:lnTo>
                  <a:lnTo>
                    <a:pt x="475663" y="196766"/>
                  </a:lnTo>
                  <a:lnTo>
                    <a:pt x="489653" y="194193"/>
                  </a:lnTo>
                  <a:lnTo>
                    <a:pt x="503643" y="191253"/>
                  </a:lnTo>
                  <a:lnTo>
                    <a:pt x="517633" y="187910"/>
                  </a:lnTo>
                  <a:lnTo>
                    <a:pt x="531623" y="184127"/>
                  </a:lnTo>
                  <a:lnTo>
                    <a:pt x="545613" y="179870"/>
                  </a:lnTo>
                  <a:lnTo>
                    <a:pt x="559603" y="175111"/>
                  </a:lnTo>
                  <a:lnTo>
                    <a:pt x="573593" y="169830"/>
                  </a:lnTo>
                  <a:lnTo>
                    <a:pt x="587583" y="164015"/>
                  </a:lnTo>
                  <a:lnTo>
                    <a:pt x="601574" y="157670"/>
                  </a:lnTo>
                  <a:lnTo>
                    <a:pt x="615564" y="150812"/>
                  </a:lnTo>
                  <a:lnTo>
                    <a:pt x="629554" y="143476"/>
                  </a:lnTo>
                  <a:lnTo>
                    <a:pt x="643544" y="135716"/>
                  </a:lnTo>
                  <a:lnTo>
                    <a:pt x="657534" y="127604"/>
                  </a:lnTo>
                  <a:lnTo>
                    <a:pt x="671524" y="119226"/>
                  </a:lnTo>
                  <a:lnTo>
                    <a:pt x="685514" y="110684"/>
                  </a:lnTo>
                  <a:lnTo>
                    <a:pt x="699504" y="102086"/>
                  </a:lnTo>
                  <a:lnTo>
                    <a:pt x="713494" y="93544"/>
                  </a:lnTo>
                  <a:lnTo>
                    <a:pt x="727484" y="85166"/>
                  </a:lnTo>
                  <a:lnTo>
                    <a:pt x="741474" y="77054"/>
                  </a:lnTo>
                  <a:lnTo>
                    <a:pt x="755465" y="69294"/>
                  </a:lnTo>
                  <a:lnTo>
                    <a:pt x="769455" y="61958"/>
                  </a:lnTo>
                  <a:lnTo>
                    <a:pt x="783445" y="55100"/>
                  </a:lnTo>
                  <a:lnTo>
                    <a:pt x="797435" y="48755"/>
                  </a:lnTo>
                  <a:lnTo>
                    <a:pt x="811425" y="42940"/>
                  </a:lnTo>
                  <a:lnTo>
                    <a:pt x="825415" y="37659"/>
                  </a:lnTo>
                  <a:lnTo>
                    <a:pt x="839405" y="32900"/>
                  </a:lnTo>
                  <a:lnTo>
                    <a:pt x="853395" y="28643"/>
                  </a:lnTo>
                  <a:lnTo>
                    <a:pt x="867385" y="24860"/>
                  </a:lnTo>
                  <a:lnTo>
                    <a:pt x="881375" y="21517"/>
                  </a:lnTo>
                  <a:lnTo>
                    <a:pt x="895365" y="18577"/>
                  </a:lnTo>
                  <a:lnTo>
                    <a:pt x="909356" y="16004"/>
                  </a:lnTo>
                  <a:lnTo>
                    <a:pt x="923346" y="13761"/>
                  </a:lnTo>
                  <a:lnTo>
                    <a:pt x="937336" y="11812"/>
                  </a:lnTo>
                  <a:lnTo>
                    <a:pt x="951326" y="10123"/>
                  </a:lnTo>
                  <a:lnTo>
                    <a:pt x="965316" y="8664"/>
                  </a:lnTo>
                  <a:lnTo>
                    <a:pt x="979306" y="7406"/>
                  </a:lnTo>
                  <a:lnTo>
                    <a:pt x="993296" y="6324"/>
                  </a:lnTo>
                  <a:lnTo>
                    <a:pt x="1007286" y="5394"/>
                  </a:lnTo>
                  <a:lnTo>
                    <a:pt x="1021276" y="4596"/>
                  </a:lnTo>
                  <a:lnTo>
                    <a:pt x="1035266" y="3913"/>
                  </a:lnTo>
                  <a:lnTo>
                    <a:pt x="1049256" y="3327"/>
                  </a:lnTo>
                  <a:lnTo>
                    <a:pt x="1063247" y="2827"/>
                  </a:lnTo>
                  <a:lnTo>
                    <a:pt x="1077237" y="2399"/>
                  </a:lnTo>
                  <a:lnTo>
                    <a:pt x="1091227" y="2034"/>
                  </a:lnTo>
                  <a:lnTo>
                    <a:pt x="1105217" y="1723"/>
                  </a:lnTo>
                  <a:lnTo>
                    <a:pt x="1119207" y="1457"/>
                  </a:lnTo>
                  <a:lnTo>
                    <a:pt x="1133197" y="1230"/>
                  </a:lnTo>
                  <a:lnTo>
                    <a:pt x="1147187" y="1037"/>
                  </a:lnTo>
                  <a:lnTo>
                    <a:pt x="1161177" y="872"/>
                  </a:lnTo>
                  <a:lnTo>
                    <a:pt x="1175167" y="732"/>
                  </a:lnTo>
                  <a:lnTo>
                    <a:pt x="1189157" y="612"/>
                  </a:lnTo>
                  <a:lnTo>
                    <a:pt x="1203148" y="510"/>
                  </a:lnTo>
                  <a:lnTo>
                    <a:pt x="1217138" y="424"/>
                  </a:lnTo>
                  <a:lnTo>
                    <a:pt x="1231128" y="350"/>
                  </a:lnTo>
                  <a:lnTo>
                    <a:pt x="1245118" y="287"/>
                  </a:lnTo>
                  <a:lnTo>
                    <a:pt x="1259108" y="234"/>
                  </a:lnTo>
                  <a:lnTo>
                    <a:pt x="1273098" y="188"/>
                  </a:lnTo>
                  <a:lnTo>
                    <a:pt x="1287088" y="149"/>
                  </a:lnTo>
                  <a:lnTo>
                    <a:pt x="1301078" y="116"/>
                  </a:lnTo>
                  <a:lnTo>
                    <a:pt x="1315068" y="88"/>
                  </a:lnTo>
                  <a:lnTo>
                    <a:pt x="1329058" y="64"/>
                  </a:lnTo>
                  <a:lnTo>
                    <a:pt x="1343048" y="44"/>
                  </a:lnTo>
                  <a:lnTo>
                    <a:pt x="1357039" y="27"/>
                  </a:lnTo>
                  <a:lnTo>
                    <a:pt x="1371029" y="12"/>
                  </a:lnTo>
                  <a:lnTo>
                    <a:pt x="1385019" y="0"/>
                  </a:lnTo>
                  <a:lnTo>
                    <a:pt x="1385019" y="142"/>
                  </a:lnTo>
                  <a:lnTo>
                    <a:pt x="1399009" y="180"/>
                  </a:lnTo>
                  <a:lnTo>
                    <a:pt x="1412999" y="224"/>
                  </a:lnTo>
                  <a:lnTo>
                    <a:pt x="1426989" y="276"/>
                  </a:lnTo>
                  <a:lnTo>
                    <a:pt x="1440979" y="337"/>
                  </a:lnTo>
                  <a:lnTo>
                    <a:pt x="1454969" y="408"/>
                  </a:lnTo>
                  <a:lnTo>
                    <a:pt x="1468959" y="493"/>
                  </a:lnTo>
                  <a:lnTo>
                    <a:pt x="1482949" y="592"/>
                  </a:lnTo>
                  <a:lnTo>
                    <a:pt x="1496939" y="708"/>
                  </a:lnTo>
                  <a:lnTo>
                    <a:pt x="1510930" y="844"/>
                  </a:lnTo>
                  <a:lnTo>
                    <a:pt x="1524920" y="1005"/>
                  </a:lnTo>
                  <a:lnTo>
                    <a:pt x="1538910" y="1193"/>
                  </a:lnTo>
                  <a:lnTo>
                    <a:pt x="1552900" y="1415"/>
                  </a:lnTo>
                  <a:lnTo>
                    <a:pt x="1566890" y="1675"/>
                  </a:lnTo>
                  <a:lnTo>
                    <a:pt x="1580880" y="1980"/>
                  </a:lnTo>
                  <a:lnTo>
                    <a:pt x="1594870" y="2339"/>
                  </a:lnTo>
                  <a:lnTo>
                    <a:pt x="1608860" y="2760"/>
                  </a:lnTo>
                  <a:lnTo>
                    <a:pt x="1622850" y="3254"/>
                  </a:lnTo>
                  <a:lnTo>
                    <a:pt x="1636840" y="3834"/>
                  </a:lnTo>
                  <a:lnTo>
                    <a:pt x="1650830" y="4514"/>
                  </a:lnTo>
                  <a:lnTo>
                    <a:pt x="1664821" y="5312"/>
                  </a:lnTo>
                  <a:lnTo>
                    <a:pt x="1678811" y="6247"/>
                  </a:lnTo>
                  <a:lnTo>
                    <a:pt x="1692801" y="7342"/>
                  </a:lnTo>
                  <a:lnTo>
                    <a:pt x="1706791" y="8625"/>
                  </a:lnTo>
                  <a:lnTo>
                    <a:pt x="1720781" y="10126"/>
                  </a:lnTo>
                  <a:lnTo>
                    <a:pt x="1734771" y="11881"/>
                  </a:lnTo>
                  <a:lnTo>
                    <a:pt x="1748761" y="13932"/>
                  </a:lnTo>
                  <a:lnTo>
                    <a:pt x="1762751" y="16326"/>
                  </a:lnTo>
                  <a:lnTo>
                    <a:pt x="1776741" y="19115"/>
                  </a:lnTo>
                  <a:lnTo>
                    <a:pt x="1790731" y="22363"/>
                  </a:lnTo>
                  <a:lnTo>
                    <a:pt x="1804722" y="26137"/>
                  </a:lnTo>
                  <a:lnTo>
                    <a:pt x="1818712" y="30514"/>
                  </a:lnTo>
                  <a:lnTo>
                    <a:pt x="1832702" y="35579"/>
                  </a:lnTo>
                  <a:lnTo>
                    <a:pt x="1846692" y="41427"/>
                  </a:lnTo>
                  <a:lnTo>
                    <a:pt x="1860682" y="48156"/>
                  </a:lnTo>
                  <a:lnTo>
                    <a:pt x="1874672" y="55875"/>
                  </a:lnTo>
                  <a:lnTo>
                    <a:pt x="1888662" y="64693"/>
                  </a:lnTo>
                  <a:lnTo>
                    <a:pt x="1902652" y="74724"/>
                  </a:lnTo>
                  <a:lnTo>
                    <a:pt x="1916642" y="86074"/>
                  </a:lnTo>
                  <a:lnTo>
                    <a:pt x="1930632" y="98845"/>
                  </a:lnTo>
                  <a:lnTo>
                    <a:pt x="1944622" y="113121"/>
                  </a:lnTo>
                  <a:lnTo>
                    <a:pt x="1958613" y="128965"/>
                  </a:lnTo>
                  <a:lnTo>
                    <a:pt x="1972603" y="146408"/>
                  </a:lnTo>
                  <a:lnTo>
                    <a:pt x="1986593" y="165444"/>
                  </a:lnTo>
                  <a:lnTo>
                    <a:pt x="2000583" y="186018"/>
                  </a:lnTo>
                  <a:lnTo>
                    <a:pt x="2014573" y="208026"/>
                  </a:lnTo>
                  <a:lnTo>
                    <a:pt x="2028563" y="231306"/>
                  </a:lnTo>
                  <a:lnTo>
                    <a:pt x="2042553" y="255643"/>
                  </a:lnTo>
                  <a:lnTo>
                    <a:pt x="2056543" y="280776"/>
                  </a:lnTo>
                  <a:lnTo>
                    <a:pt x="2070533" y="306402"/>
                  </a:lnTo>
                  <a:lnTo>
                    <a:pt x="2084523" y="332196"/>
                  </a:lnTo>
                  <a:lnTo>
                    <a:pt x="2098513" y="357822"/>
                  </a:lnTo>
                  <a:lnTo>
                    <a:pt x="2112504" y="382954"/>
                  </a:lnTo>
                  <a:lnTo>
                    <a:pt x="2126494" y="407292"/>
                  </a:lnTo>
                  <a:lnTo>
                    <a:pt x="2140484" y="430572"/>
                  </a:lnTo>
                  <a:lnTo>
                    <a:pt x="2154474" y="452579"/>
                  </a:lnTo>
                  <a:lnTo>
                    <a:pt x="2168464" y="473154"/>
                  </a:lnTo>
                  <a:lnTo>
                    <a:pt x="2182454" y="492190"/>
                  </a:lnTo>
                  <a:lnTo>
                    <a:pt x="2196444" y="509633"/>
                  </a:lnTo>
                  <a:lnTo>
                    <a:pt x="2210434" y="525477"/>
                  </a:lnTo>
                  <a:lnTo>
                    <a:pt x="2224424" y="539753"/>
                  </a:lnTo>
                  <a:lnTo>
                    <a:pt x="2238414" y="552524"/>
                  </a:lnTo>
                  <a:lnTo>
                    <a:pt x="2252404" y="563874"/>
                  </a:lnTo>
                  <a:lnTo>
                    <a:pt x="2266395" y="573904"/>
                  </a:lnTo>
                  <a:lnTo>
                    <a:pt x="2280385" y="582723"/>
                  </a:lnTo>
                  <a:lnTo>
                    <a:pt x="2294375" y="590441"/>
                  </a:lnTo>
                  <a:lnTo>
                    <a:pt x="2308365" y="597171"/>
                  </a:lnTo>
                  <a:lnTo>
                    <a:pt x="2322355" y="603018"/>
                  </a:lnTo>
                  <a:lnTo>
                    <a:pt x="2336345" y="608084"/>
                  </a:lnTo>
                  <a:lnTo>
                    <a:pt x="2350335" y="612461"/>
                  </a:lnTo>
                  <a:lnTo>
                    <a:pt x="2364325" y="616235"/>
                  </a:lnTo>
                  <a:lnTo>
                    <a:pt x="2378315" y="619482"/>
                  </a:lnTo>
                  <a:lnTo>
                    <a:pt x="2392305" y="622272"/>
                  </a:lnTo>
                  <a:lnTo>
                    <a:pt x="2406296" y="624665"/>
                  </a:lnTo>
                  <a:lnTo>
                    <a:pt x="2420286" y="626716"/>
                  </a:lnTo>
                  <a:lnTo>
                    <a:pt x="2434276" y="628471"/>
                  </a:lnTo>
                  <a:lnTo>
                    <a:pt x="2448266" y="629973"/>
                  </a:lnTo>
                  <a:lnTo>
                    <a:pt x="2462256" y="631255"/>
                  </a:lnTo>
                  <a:lnTo>
                    <a:pt x="2476246" y="632351"/>
                  </a:lnTo>
                  <a:lnTo>
                    <a:pt x="2490236" y="633286"/>
                  </a:lnTo>
                  <a:lnTo>
                    <a:pt x="2504226" y="634084"/>
                  </a:lnTo>
                  <a:lnTo>
                    <a:pt x="2518216" y="634764"/>
                  </a:lnTo>
                  <a:lnTo>
                    <a:pt x="2532206" y="635344"/>
                  </a:lnTo>
                  <a:lnTo>
                    <a:pt x="2546196" y="635838"/>
                  </a:lnTo>
                  <a:lnTo>
                    <a:pt x="2560187" y="636259"/>
                  </a:lnTo>
                  <a:lnTo>
                    <a:pt x="2574177" y="636617"/>
                  </a:lnTo>
                  <a:lnTo>
                    <a:pt x="2588167" y="636923"/>
                  </a:lnTo>
                  <a:lnTo>
                    <a:pt x="2602157" y="637183"/>
                  </a:lnTo>
                  <a:lnTo>
                    <a:pt x="2616147" y="637404"/>
                  </a:lnTo>
                  <a:lnTo>
                    <a:pt x="2630137" y="637593"/>
                  </a:lnTo>
                  <a:lnTo>
                    <a:pt x="2644127" y="637753"/>
                  </a:lnTo>
                  <a:lnTo>
                    <a:pt x="2658117" y="637890"/>
                  </a:lnTo>
                  <a:lnTo>
                    <a:pt x="2672107" y="638006"/>
                  </a:lnTo>
                  <a:lnTo>
                    <a:pt x="2686097" y="638105"/>
                  </a:lnTo>
                  <a:lnTo>
                    <a:pt x="2700087" y="638189"/>
                  </a:lnTo>
                  <a:lnTo>
                    <a:pt x="2714078" y="638261"/>
                  </a:lnTo>
                  <a:lnTo>
                    <a:pt x="2728068" y="638322"/>
                  </a:lnTo>
                  <a:lnTo>
                    <a:pt x="2742058" y="638374"/>
                  </a:lnTo>
                  <a:lnTo>
                    <a:pt x="2756048" y="638418"/>
                  </a:lnTo>
                  <a:lnTo>
                    <a:pt x="2770038" y="638455"/>
                  </a:lnTo>
                  <a:lnTo>
                    <a:pt x="2770038" y="638812"/>
                  </a:lnTo>
                  <a:lnTo>
                    <a:pt x="2784028" y="638837"/>
                  </a:lnTo>
                  <a:lnTo>
                    <a:pt x="2798018" y="638867"/>
                  </a:lnTo>
                  <a:lnTo>
                    <a:pt x="2812008" y="638901"/>
                  </a:lnTo>
                  <a:lnTo>
                    <a:pt x="2825998" y="638942"/>
                  </a:lnTo>
                  <a:lnTo>
                    <a:pt x="2839988" y="638990"/>
                  </a:lnTo>
                  <a:lnTo>
                    <a:pt x="2853978" y="639046"/>
                  </a:lnTo>
                  <a:lnTo>
                    <a:pt x="2867969" y="639112"/>
                  </a:lnTo>
                  <a:lnTo>
                    <a:pt x="2881959" y="639189"/>
                  </a:lnTo>
                  <a:lnTo>
                    <a:pt x="2895949" y="639280"/>
                  </a:lnTo>
                  <a:lnTo>
                    <a:pt x="2909939" y="639387"/>
                  </a:lnTo>
                  <a:lnTo>
                    <a:pt x="2923929" y="639513"/>
                  </a:lnTo>
                  <a:lnTo>
                    <a:pt x="2937919" y="639661"/>
                  </a:lnTo>
                  <a:lnTo>
                    <a:pt x="2951909" y="639834"/>
                  </a:lnTo>
                  <a:lnTo>
                    <a:pt x="2965899" y="640038"/>
                  </a:lnTo>
                  <a:lnTo>
                    <a:pt x="2979889" y="640277"/>
                  </a:lnTo>
                  <a:lnTo>
                    <a:pt x="2993879" y="640557"/>
                  </a:lnTo>
                  <a:lnTo>
                    <a:pt x="3007870" y="640887"/>
                  </a:lnTo>
                  <a:lnTo>
                    <a:pt x="3021860" y="641273"/>
                  </a:lnTo>
                  <a:lnTo>
                    <a:pt x="3035850" y="641727"/>
                  </a:lnTo>
                  <a:lnTo>
                    <a:pt x="3049840" y="642259"/>
                  </a:lnTo>
                  <a:lnTo>
                    <a:pt x="3063830" y="642882"/>
                  </a:lnTo>
                  <a:lnTo>
                    <a:pt x="3077820" y="643612"/>
                  </a:lnTo>
                  <a:lnTo>
                    <a:pt x="3091810" y="644467"/>
                  </a:lnTo>
                  <a:lnTo>
                    <a:pt x="3105800" y="645468"/>
                  </a:lnTo>
                  <a:lnTo>
                    <a:pt x="3119790" y="646638"/>
                  </a:lnTo>
                  <a:lnTo>
                    <a:pt x="3133780" y="648006"/>
                  </a:lnTo>
                  <a:lnTo>
                    <a:pt x="3147770" y="649601"/>
                  </a:lnTo>
                  <a:lnTo>
                    <a:pt x="3161761" y="651461"/>
                  </a:lnTo>
                  <a:lnTo>
                    <a:pt x="3175751" y="653626"/>
                  </a:lnTo>
                  <a:lnTo>
                    <a:pt x="3189741" y="656142"/>
                  </a:lnTo>
                  <a:lnTo>
                    <a:pt x="3203731" y="659060"/>
                  </a:lnTo>
                  <a:lnTo>
                    <a:pt x="3217721" y="662437"/>
                  </a:lnTo>
                  <a:lnTo>
                    <a:pt x="3231711" y="666335"/>
                  </a:lnTo>
                  <a:lnTo>
                    <a:pt x="3245701" y="670822"/>
                  </a:lnTo>
                  <a:lnTo>
                    <a:pt x="3259691" y="675967"/>
                  </a:lnTo>
                  <a:lnTo>
                    <a:pt x="3273681" y="681846"/>
                  </a:lnTo>
                  <a:lnTo>
                    <a:pt x="3287671" y="688533"/>
                  </a:lnTo>
                  <a:lnTo>
                    <a:pt x="3301661" y="696100"/>
                  </a:lnTo>
                  <a:lnTo>
                    <a:pt x="3315652" y="704614"/>
                  </a:lnTo>
                  <a:lnTo>
                    <a:pt x="3329642" y="714131"/>
                  </a:lnTo>
                  <a:lnTo>
                    <a:pt x="3343632" y="724694"/>
                  </a:lnTo>
                  <a:lnTo>
                    <a:pt x="3357622" y="736323"/>
                  </a:lnTo>
                  <a:lnTo>
                    <a:pt x="3371612" y="749013"/>
                  </a:lnTo>
                  <a:lnTo>
                    <a:pt x="3385602" y="762730"/>
                  </a:lnTo>
                  <a:lnTo>
                    <a:pt x="3399592" y="777401"/>
                  </a:lnTo>
                  <a:lnTo>
                    <a:pt x="3413582" y="792921"/>
                  </a:lnTo>
                  <a:lnTo>
                    <a:pt x="3427572" y="809146"/>
                  </a:lnTo>
                  <a:lnTo>
                    <a:pt x="3441562" y="825901"/>
                  </a:lnTo>
                  <a:lnTo>
                    <a:pt x="3455552" y="842985"/>
                  </a:lnTo>
                  <a:lnTo>
                    <a:pt x="3469543" y="860181"/>
                  </a:lnTo>
                  <a:lnTo>
                    <a:pt x="3483533" y="877265"/>
                  </a:lnTo>
                  <a:lnTo>
                    <a:pt x="3497523" y="894020"/>
                  </a:lnTo>
                  <a:lnTo>
                    <a:pt x="3511513" y="910245"/>
                  </a:lnTo>
                  <a:lnTo>
                    <a:pt x="3525503" y="925765"/>
                  </a:lnTo>
                  <a:lnTo>
                    <a:pt x="3539493" y="940437"/>
                  </a:lnTo>
                  <a:lnTo>
                    <a:pt x="3553483" y="954153"/>
                  </a:lnTo>
                  <a:lnTo>
                    <a:pt x="3567473" y="966844"/>
                  </a:lnTo>
                  <a:lnTo>
                    <a:pt x="3581463" y="978473"/>
                  </a:lnTo>
                  <a:lnTo>
                    <a:pt x="3595453" y="989035"/>
                  </a:lnTo>
                  <a:lnTo>
                    <a:pt x="3609444" y="998553"/>
                  </a:lnTo>
                  <a:lnTo>
                    <a:pt x="3623434" y="1007067"/>
                  </a:lnTo>
                  <a:lnTo>
                    <a:pt x="3637424" y="1014633"/>
                  </a:lnTo>
                  <a:lnTo>
                    <a:pt x="3651414" y="1021320"/>
                  </a:lnTo>
                  <a:lnTo>
                    <a:pt x="3665404" y="1027199"/>
                  </a:lnTo>
                  <a:lnTo>
                    <a:pt x="3679394" y="1032345"/>
                  </a:lnTo>
                  <a:lnTo>
                    <a:pt x="3693384" y="1036831"/>
                  </a:lnTo>
                  <a:lnTo>
                    <a:pt x="3707374" y="1040730"/>
                  </a:lnTo>
                  <a:lnTo>
                    <a:pt x="3721364" y="1044107"/>
                  </a:lnTo>
                  <a:lnTo>
                    <a:pt x="3735354" y="1047025"/>
                  </a:lnTo>
                  <a:lnTo>
                    <a:pt x="3749344" y="1049541"/>
                  </a:lnTo>
                  <a:lnTo>
                    <a:pt x="3763335" y="1051705"/>
                  </a:lnTo>
                  <a:lnTo>
                    <a:pt x="3777325" y="1053565"/>
                  </a:lnTo>
                  <a:lnTo>
                    <a:pt x="3791315" y="1055161"/>
                  </a:lnTo>
                  <a:lnTo>
                    <a:pt x="3805305" y="1056528"/>
                  </a:lnTo>
                  <a:lnTo>
                    <a:pt x="3819295" y="1057698"/>
                  </a:lnTo>
                  <a:lnTo>
                    <a:pt x="3833285" y="1058699"/>
                  </a:lnTo>
                  <a:lnTo>
                    <a:pt x="3847275" y="1059554"/>
                  </a:lnTo>
                  <a:lnTo>
                    <a:pt x="3861265" y="1060285"/>
                  </a:lnTo>
                  <a:lnTo>
                    <a:pt x="3875255" y="1060908"/>
                  </a:lnTo>
                  <a:lnTo>
                    <a:pt x="3889245" y="1061440"/>
                  </a:lnTo>
                  <a:lnTo>
                    <a:pt x="3903235" y="1061893"/>
                  </a:lnTo>
                  <a:lnTo>
                    <a:pt x="3917226" y="1062280"/>
                  </a:lnTo>
                  <a:lnTo>
                    <a:pt x="3931216" y="1062609"/>
                  </a:lnTo>
                  <a:lnTo>
                    <a:pt x="3945206" y="1062890"/>
                  </a:lnTo>
                  <a:lnTo>
                    <a:pt x="3959196" y="1063129"/>
                  </a:lnTo>
                  <a:lnTo>
                    <a:pt x="3973186" y="1063333"/>
                  </a:lnTo>
                  <a:lnTo>
                    <a:pt x="3987176" y="1063506"/>
                  </a:lnTo>
                  <a:lnTo>
                    <a:pt x="4001166" y="1063654"/>
                  </a:lnTo>
                  <a:lnTo>
                    <a:pt x="4015156" y="1063779"/>
                  </a:lnTo>
                  <a:lnTo>
                    <a:pt x="4029146" y="1063886"/>
                  </a:lnTo>
                  <a:lnTo>
                    <a:pt x="4043136" y="1063977"/>
                  </a:lnTo>
                  <a:lnTo>
                    <a:pt x="4057126" y="1064055"/>
                  </a:lnTo>
                  <a:lnTo>
                    <a:pt x="4071117" y="1064121"/>
                  </a:lnTo>
                  <a:lnTo>
                    <a:pt x="4085107" y="1064177"/>
                  </a:lnTo>
                  <a:lnTo>
                    <a:pt x="4099097" y="1064225"/>
                  </a:lnTo>
                  <a:lnTo>
                    <a:pt x="4113087" y="1064265"/>
                  </a:lnTo>
                  <a:lnTo>
                    <a:pt x="4127077" y="1064300"/>
                  </a:lnTo>
                  <a:lnTo>
                    <a:pt x="4141067" y="1064329"/>
                  </a:lnTo>
                  <a:lnTo>
                    <a:pt x="4155057" y="1064354"/>
                  </a:lnTo>
                </a:path>
              </a:pathLst>
            </a:custGeom>
            <a:ln w="40651" cap="flat">
              <a:solidFill>
                <a:srgbClr val="D3D3D3">
                  <a:alpha val="100000"/>
                </a:srgbClr>
              </a:solidFill>
              <a:prstDash val="solid"/>
              <a:round/>
            </a:ln>
          </p:spPr>
          <p:txBody>
            <a:bodyPr/>
            <a:lstStyle/>
            <a:p/>
          </p:txBody>
        </p:sp>
        <p:sp>
          <p:nvSpPr>
            <p:cNvPr id="52" name="pt52"/>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6834303"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2679245" y="10592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4064264"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2679245"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4064264"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2679245"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683430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5449283" y="12721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148510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2679245"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6834303" y="169802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12384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4064264"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91093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212384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3" name="pt83"/>
            <p:cNvSpPr/>
            <p:nvPr/>
          </p:nvSpPr>
          <p:spPr>
            <a:xfrm>
              <a:off x="6834303" y="233676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5" name="pt85"/>
            <p:cNvSpPr/>
            <p:nvPr/>
          </p:nvSpPr>
          <p:spPr>
            <a:xfrm>
              <a:off x="4064264"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6" name="pt86"/>
            <p:cNvSpPr/>
            <p:nvPr/>
          </p:nvSpPr>
          <p:spPr>
            <a:xfrm>
              <a:off x="2679245" y="254967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7" name="pt87"/>
            <p:cNvSpPr/>
            <p:nvPr/>
          </p:nvSpPr>
          <p:spPr>
            <a:xfrm>
              <a:off x="6834303" y="25496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2679245"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2679245"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276259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6834303" y="29755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2679245"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31884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544928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6834303" y="340133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36142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5449283" y="382715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683430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2679245"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5449283" y="40400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2679245"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5449283"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683430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5449283"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425298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5449283"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2679245"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4064264" y="446590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467881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4064264"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489172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683430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5449283"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4064264" y="51046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683430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2679245"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8" name="pt138"/>
            <p:cNvSpPr/>
            <p:nvPr/>
          </p:nvSpPr>
          <p:spPr>
            <a:xfrm>
              <a:off x="5449283"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9" name="pt139"/>
            <p:cNvSpPr/>
            <p:nvPr/>
          </p:nvSpPr>
          <p:spPr>
            <a:xfrm>
              <a:off x="4064264" y="53175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683430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4064264"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2679245" y="55304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tx148"/>
            <p:cNvSpPr/>
            <p:nvPr/>
          </p:nvSpPr>
          <p:spPr>
            <a:xfrm>
              <a:off x="1516772"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(2,287,000)</a:t>
              </a:r>
            </a:p>
          </p:txBody>
        </p:sp>
        <p:sp>
          <p:nvSpPr>
            <p:cNvPr id="149" name="tx149"/>
            <p:cNvSpPr/>
            <p:nvPr/>
          </p:nvSpPr>
          <p:spPr>
            <a:xfrm>
              <a:off x="1748906"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(757,000)</a:t>
              </a:r>
            </a:p>
          </p:txBody>
        </p:sp>
        <p:sp>
          <p:nvSpPr>
            <p:cNvPr id="150" name="tx150"/>
            <p:cNvSpPr/>
            <p:nvPr/>
          </p:nvSpPr>
          <p:spPr>
            <a:xfrm>
              <a:off x="1432416" y="1257470"/>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(216,000)</a:t>
              </a:r>
            </a:p>
          </p:txBody>
        </p:sp>
        <p:sp>
          <p:nvSpPr>
            <p:cNvPr id="151" name="tx151"/>
            <p:cNvSpPr/>
            <p:nvPr/>
          </p:nvSpPr>
          <p:spPr>
            <a:xfrm>
              <a:off x="1316874" y="1470384"/>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(206,000)</a:t>
              </a:r>
            </a:p>
          </p:txBody>
        </p:sp>
        <p:sp>
          <p:nvSpPr>
            <p:cNvPr id="152" name="tx152"/>
            <p:cNvSpPr/>
            <p:nvPr/>
          </p:nvSpPr>
          <p:spPr>
            <a:xfrm>
              <a:off x="1791022" y="1683298"/>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(182,000)</a:t>
              </a:r>
            </a:p>
          </p:txBody>
        </p:sp>
        <p:sp>
          <p:nvSpPr>
            <p:cNvPr id="153" name="tx153"/>
            <p:cNvSpPr/>
            <p:nvPr/>
          </p:nvSpPr>
          <p:spPr>
            <a:xfrm>
              <a:off x="1720561" y="1896212"/>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(154,000)</a:t>
              </a:r>
            </a:p>
          </p:txBody>
        </p:sp>
        <p:sp>
          <p:nvSpPr>
            <p:cNvPr id="154" name="tx154"/>
            <p:cNvSpPr/>
            <p:nvPr/>
          </p:nvSpPr>
          <p:spPr>
            <a:xfrm>
              <a:off x="1615084" y="2109125"/>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(136,000)</a:t>
              </a:r>
            </a:p>
          </p:txBody>
        </p:sp>
        <p:sp>
          <p:nvSpPr>
            <p:cNvPr id="155" name="tx155"/>
            <p:cNvSpPr/>
            <p:nvPr/>
          </p:nvSpPr>
          <p:spPr>
            <a:xfrm>
              <a:off x="1755884" y="2322039"/>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(116,000)</a:t>
              </a:r>
            </a:p>
          </p:txBody>
        </p:sp>
        <p:sp>
          <p:nvSpPr>
            <p:cNvPr id="156" name="tx156"/>
            <p:cNvSpPr/>
            <p:nvPr/>
          </p:nvSpPr>
          <p:spPr>
            <a:xfrm>
              <a:off x="1769779" y="2534953"/>
              <a:ext cx="8296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(89,000)</a:t>
              </a:r>
            </a:p>
          </p:txBody>
        </p:sp>
        <p:sp>
          <p:nvSpPr>
            <p:cNvPr id="157" name="tx157"/>
            <p:cNvSpPr/>
            <p:nvPr/>
          </p:nvSpPr>
          <p:spPr>
            <a:xfrm>
              <a:off x="1791022"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(59,000)</a:t>
              </a:r>
            </a:p>
          </p:txBody>
        </p:sp>
        <p:sp>
          <p:nvSpPr>
            <p:cNvPr id="158" name="tx158"/>
            <p:cNvSpPr/>
            <p:nvPr/>
          </p:nvSpPr>
          <p:spPr>
            <a:xfrm>
              <a:off x="1629103" y="2960781"/>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(45,000)</a:t>
              </a:r>
            </a:p>
          </p:txBody>
        </p:sp>
        <p:sp>
          <p:nvSpPr>
            <p:cNvPr id="159" name="tx159"/>
            <p:cNvSpPr/>
            <p:nvPr/>
          </p:nvSpPr>
          <p:spPr>
            <a:xfrm>
              <a:off x="1720561"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60" name="tx160"/>
            <p:cNvSpPr/>
            <p:nvPr/>
          </p:nvSpPr>
          <p:spPr>
            <a:xfrm>
              <a:off x="1348121" y="3386608"/>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(34,000)</a:t>
              </a:r>
            </a:p>
          </p:txBody>
        </p:sp>
        <p:sp>
          <p:nvSpPr>
            <p:cNvPr id="161" name="tx161"/>
            <p:cNvSpPr/>
            <p:nvPr/>
          </p:nvSpPr>
          <p:spPr>
            <a:xfrm>
              <a:off x="1713582" y="3599522"/>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(30,000)</a:t>
              </a:r>
            </a:p>
          </p:txBody>
        </p:sp>
        <p:sp>
          <p:nvSpPr>
            <p:cNvPr id="162" name="tx162"/>
            <p:cNvSpPr/>
            <p:nvPr/>
          </p:nvSpPr>
          <p:spPr>
            <a:xfrm>
              <a:off x="1804978" y="3812436"/>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(27,000)</a:t>
              </a:r>
            </a:p>
          </p:txBody>
        </p:sp>
        <p:sp>
          <p:nvSpPr>
            <p:cNvPr id="163" name="tx163"/>
            <p:cNvSpPr/>
            <p:nvPr/>
          </p:nvSpPr>
          <p:spPr>
            <a:xfrm>
              <a:off x="1502754" y="4025349"/>
              <a:ext cx="109669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(21,000)</a:t>
              </a:r>
            </a:p>
          </p:txBody>
        </p:sp>
        <p:sp>
          <p:nvSpPr>
            <p:cNvPr id="164" name="tx164"/>
            <p:cNvSpPr/>
            <p:nvPr/>
          </p:nvSpPr>
          <p:spPr>
            <a:xfrm>
              <a:off x="1713521" y="4238263"/>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(16,000)</a:t>
              </a:r>
            </a:p>
          </p:txBody>
        </p:sp>
        <p:sp>
          <p:nvSpPr>
            <p:cNvPr id="165" name="tx165"/>
            <p:cNvSpPr/>
            <p:nvPr/>
          </p:nvSpPr>
          <p:spPr>
            <a:xfrm>
              <a:off x="1369056" y="4451177"/>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(15,000)</a:t>
              </a:r>
            </a:p>
          </p:txBody>
        </p:sp>
        <p:sp>
          <p:nvSpPr>
            <p:cNvPr id="166" name="tx166"/>
            <p:cNvSpPr/>
            <p:nvPr/>
          </p:nvSpPr>
          <p:spPr>
            <a:xfrm>
              <a:off x="1650408" y="4664091"/>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67" name="tx167"/>
            <p:cNvSpPr/>
            <p:nvPr/>
          </p:nvSpPr>
          <p:spPr>
            <a:xfrm>
              <a:off x="1080788"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(12,000)</a:t>
              </a:r>
            </a:p>
          </p:txBody>
        </p:sp>
        <p:sp>
          <p:nvSpPr>
            <p:cNvPr id="168" name="tx168"/>
            <p:cNvSpPr/>
            <p:nvPr/>
          </p:nvSpPr>
          <p:spPr>
            <a:xfrm>
              <a:off x="1263703" y="5089918"/>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(12,000)</a:t>
              </a:r>
            </a:p>
          </p:txBody>
        </p:sp>
        <p:sp>
          <p:nvSpPr>
            <p:cNvPr id="169" name="tx169"/>
            <p:cNvSpPr/>
            <p:nvPr/>
          </p:nvSpPr>
          <p:spPr>
            <a:xfrm>
              <a:off x="1783859" y="5302832"/>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70" name="tx170"/>
            <p:cNvSpPr/>
            <p:nvPr/>
          </p:nvSpPr>
          <p:spPr>
            <a:xfrm>
              <a:off x="1520230" y="5515746"/>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71" name="tx171"/>
            <p:cNvSpPr/>
            <p:nvPr/>
          </p:nvSpPr>
          <p:spPr>
            <a:xfrm>
              <a:off x="873541" y="5728660"/>
              <a:ext cx="17259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(&lt;200)</a:t>
              </a:r>
            </a:p>
          </p:txBody>
        </p:sp>
        <p:sp>
          <p:nvSpPr>
            <p:cNvPr id="172" name="tx172"/>
            <p:cNvSpPr/>
            <p:nvPr/>
          </p:nvSpPr>
          <p:spPr>
            <a:xfrm>
              <a:off x="7031507" y="831643"/>
              <a:ext cx="108267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Nigeria (2,078,000)</a:t>
              </a:r>
            </a:p>
          </p:txBody>
        </p:sp>
        <p:sp>
          <p:nvSpPr>
            <p:cNvPr id="173" name="tx173"/>
            <p:cNvSpPr/>
            <p:nvPr/>
          </p:nvSpPr>
          <p:spPr>
            <a:xfrm>
              <a:off x="7031507" y="1044556"/>
              <a:ext cx="8505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DRC (772,000)</a:t>
              </a:r>
            </a:p>
          </p:txBody>
        </p:sp>
        <p:sp>
          <p:nvSpPr>
            <p:cNvPr id="174" name="tx174"/>
            <p:cNvSpPr/>
            <p:nvPr/>
          </p:nvSpPr>
          <p:spPr>
            <a:xfrm>
              <a:off x="7031507" y="1257470"/>
              <a:ext cx="128257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Cote d'Ivoire (193,000)</a:t>
              </a:r>
            </a:p>
          </p:txBody>
        </p:sp>
        <p:sp>
          <p:nvSpPr>
            <p:cNvPr id="175" name="tx175"/>
            <p:cNvSpPr/>
            <p:nvPr/>
          </p:nvSpPr>
          <p:spPr>
            <a:xfrm>
              <a:off x="7031507" y="1470384"/>
              <a:ext cx="11670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Cameroon (168,000)</a:t>
              </a:r>
            </a:p>
          </p:txBody>
        </p:sp>
        <p:sp>
          <p:nvSpPr>
            <p:cNvPr id="176" name="tx176"/>
            <p:cNvSpPr/>
            <p:nvPr/>
          </p:nvSpPr>
          <p:spPr>
            <a:xfrm>
              <a:off x="7031507" y="1683298"/>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Chad (134,000)</a:t>
              </a:r>
            </a:p>
          </p:txBody>
        </p:sp>
        <p:sp>
          <p:nvSpPr>
            <p:cNvPr id="177" name="tx177"/>
            <p:cNvSpPr/>
            <p:nvPr/>
          </p:nvSpPr>
          <p:spPr>
            <a:xfrm>
              <a:off x="7031507" y="1896212"/>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CAR (112,000)</a:t>
              </a:r>
            </a:p>
          </p:txBody>
        </p:sp>
        <p:sp>
          <p:nvSpPr>
            <p:cNvPr id="178" name="tx178"/>
            <p:cNvSpPr/>
            <p:nvPr/>
          </p:nvSpPr>
          <p:spPr>
            <a:xfrm>
              <a:off x="7031507" y="2109125"/>
              <a:ext cx="9000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Benin (111,000)</a:t>
              </a:r>
            </a:p>
          </p:txBody>
        </p:sp>
        <p:sp>
          <p:nvSpPr>
            <p:cNvPr id="179" name="tx179"/>
            <p:cNvSpPr/>
            <p:nvPr/>
          </p:nvSpPr>
          <p:spPr>
            <a:xfrm>
              <a:off x="7031507" y="2322039"/>
              <a:ext cx="984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 (107,000)</a:t>
              </a:r>
            </a:p>
          </p:txBody>
        </p:sp>
        <p:sp>
          <p:nvSpPr>
            <p:cNvPr id="180" name="tx180"/>
            <p:cNvSpPr/>
            <p:nvPr/>
          </p:nvSpPr>
          <p:spPr>
            <a:xfrm>
              <a:off x="7031507" y="2534953"/>
              <a:ext cx="7380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Mali (83,000)</a:t>
              </a:r>
            </a:p>
          </p:txBody>
        </p:sp>
        <p:sp>
          <p:nvSpPr>
            <p:cNvPr id="181" name="tx181"/>
            <p:cNvSpPr/>
            <p:nvPr/>
          </p:nvSpPr>
          <p:spPr>
            <a:xfrm>
              <a:off x="7031507" y="2747867"/>
              <a:ext cx="8084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Niger (53,000)</a:t>
              </a:r>
            </a:p>
          </p:txBody>
        </p:sp>
        <p:sp>
          <p:nvSpPr>
            <p:cNvPr id="182" name="tx182"/>
            <p:cNvSpPr/>
            <p:nvPr/>
          </p:nvSpPr>
          <p:spPr>
            <a:xfrm>
              <a:off x="7031507" y="2960781"/>
              <a:ext cx="125132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Burkina Faso (35,000)</a:t>
              </a:r>
            </a:p>
          </p:txBody>
        </p:sp>
        <p:sp>
          <p:nvSpPr>
            <p:cNvPr id="183" name="tx183"/>
            <p:cNvSpPr/>
            <p:nvPr/>
          </p:nvSpPr>
          <p:spPr>
            <a:xfrm>
              <a:off x="7031507" y="3173694"/>
              <a:ext cx="878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Congo (34,000)</a:t>
              </a:r>
            </a:p>
          </p:txBody>
        </p:sp>
        <p:sp>
          <p:nvSpPr>
            <p:cNvPr id="184" name="tx184"/>
            <p:cNvSpPr/>
            <p:nvPr/>
          </p:nvSpPr>
          <p:spPr>
            <a:xfrm>
              <a:off x="7031507" y="3386608"/>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Gabon (26,000)</a:t>
              </a:r>
            </a:p>
          </p:txBody>
        </p:sp>
        <p:sp>
          <p:nvSpPr>
            <p:cNvPr id="185" name="tx185"/>
            <p:cNvSpPr/>
            <p:nvPr/>
          </p:nvSpPr>
          <p:spPr>
            <a:xfrm>
              <a:off x="7031507" y="3599522"/>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Senegal (21,000)</a:t>
              </a:r>
            </a:p>
          </p:txBody>
        </p:sp>
        <p:sp>
          <p:nvSpPr>
            <p:cNvPr id="186" name="tx186"/>
            <p:cNvSpPr/>
            <p:nvPr/>
          </p:nvSpPr>
          <p:spPr>
            <a:xfrm>
              <a:off x="7031507" y="3812436"/>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Sierra Leone (20,000)</a:t>
              </a:r>
            </a:p>
          </p:txBody>
        </p:sp>
        <p:sp>
          <p:nvSpPr>
            <p:cNvPr id="187" name="tx187"/>
            <p:cNvSpPr/>
            <p:nvPr/>
          </p:nvSpPr>
          <p:spPr>
            <a:xfrm>
              <a:off x="7031507" y="4025349"/>
              <a:ext cx="13357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Guinea-Bissau (16,000)</a:t>
              </a:r>
            </a:p>
          </p:txBody>
        </p:sp>
        <p:sp>
          <p:nvSpPr>
            <p:cNvPr id="188" name="tx188"/>
            <p:cNvSpPr/>
            <p:nvPr/>
          </p:nvSpPr>
          <p:spPr>
            <a:xfrm>
              <a:off x="7031507" y="4238263"/>
              <a:ext cx="88586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Liberia (15,000)</a:t>
              </a:r>
            </a:p>
          </p:txBody>
        </p:sp>
        <p:sp>
          <p:nvSpPr>
            <p:cNvPr id="189" name="tx189"/>
            <p:cNvSpPr/>
            <p:nvPr/>
          </p:nvSpPr>
          <p:spPr>
            <a:xfrm>
              <a:off x="7031507" y="4451177"/>
              <a:ext cx="94903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Gambia (14,000)</a:t>
              </a:r>
            </a:p>
          </p:txBody>
        </p:sp>
        <p:sp>
          <p:nvSpPr>
            <p:cNvPr id="190" name="tx190"/>
            <p:cNvSpPr/>
            <p:nvPr/>
          </p:nvSpPr>
          <p:spPr>
            <a:xfrm>
              <a:off x="7031507" y="4664091"/>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Togo (14,000)</a:t>
              </a:r>
            </a:p>
          </p:txBody>
        </p:sp>
        <p:sp>
          <p:nvSpPr>
            <p:cNvPr id="191" name="tx191"/>
            <p:cNvSpPr/>
            <p:nvPr/>
          </p:nvSpPr>
          <p:spPr>
            <a:xfrm>
              <a:off x="7031507" y="4877005"/>
              <a:ext cx="151865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Equatorial Guinea (14,000)</a:t>
              </a:r>
            </a:p>
          </p:txBody>
        </p:sp>
        <p:sp>
          <p:nvSpPr>
            <p:cNvPr id="192" name="tx192"/>
            <p:cNvSpPr/>
            <p:nvPr/>
          </p:nvSpPr>
          <p:spPr>
            <a:xfrm>
              <a:off x="7031507" y="5089918"/>
              <a:ext cx="81558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Ghana (9,000)</a:t>
              </a:r>
            </a:p>
          </p:txBody>
        </p:sp>
        <p:sp>
          <p:nvSpPr>
            <p:cNvPr id="193" name="tx193"/>
            <p:cNvSpPr/>
            <p:nvPr/>
          </p:nvSpPr>
          <p:spPr>
            <a:xfrm>
              <a:off x="7031507" y="5302832"/>
              <a:ext cx="10263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Mauritania (9,000)</a:t>
              </a:r>
            </a:p>
          </p:txBody>
        </p:sp>
        <p:sp>
          <p:nvSpPr>
            <p:cNvPr id="194" name="tx194"/>
            <p:cNvSpPr/>
            <p:nvPr/>
          </p:nvSpPr>
          <p:spPr>
            <a:xfrm>
              <a:off x="7031507" y="5515746"/>
              <a:ext cx="18313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Sao Tome and Principe (&lt;1,000)</a:t>
              </a:r>
            </a:p>
          </p:txBody>
        </p:sp>
        <p:sp>
          <p:nvSpPr>
            <p:cNvPr id="195" name="tx195"/>
            <p:cNvSpPr/>
            <p:nvPr/>
          </p:nvSpPr>
          <p:spPr>
            <a:xfrm>
              <a:off x="7031507" y="5728660"/>
              <a:ext cx="10792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Cabo Verde (&lt;500)</a:t>
              </a:r>
            </a:p>
          </p:txBody>
        </p:sp>
        <p:sp>
          <p:nvSpPr>
            <p:cNvPr id="196" name="tx196"/>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97" name="tx197"/>
            <p:cNvSpPr/>
            <p:nvPr/>
          </p:nvSpPr>
          <p:spPr>
            <a:xfrm>
              <a:off x="570259" y="1077655"/>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98" name="tx198"/>
            <p:cNvSpPr/>
            <p:nvPr/>
          </p:nvSpPr>
          <p:spPr>
            <a:xfrm>
              <a:off x="570259" y="1289150"/>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99" name="tx199"/>
            <p:cNvSpPr/>
            <p:nvPr/>
          </p:nvSpPr>
          <p:spPr>
            <a:xfrm>
              <a:off x="570259" y="150381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00" name="tx200"/>
            <p:cNvSpPr/>
            <p:nvPr/>
          </p:nvSpPr>
          <p:spPr>
            <a:xfrm>
              <a:off x="570259" y="1716451"/>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01" name="tx201"/>
            <p:cNvSpPr/>
            <p:nvPr/>
          </p:nvSpPr>
          <p:spPr>
            <a:xfrm>
              <a:off x="570259" y="192794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02" name="tx202"/>
            <p:cNvSpPr/>
            <p:nvPr/>
          </p:nvSpPr>
          <p:spPr>
            <a:xfrm>
              <a:off x="570259" y="214358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03" name="tx203"/>
            <p:cNvSpPr/>
            <p:nvPr/>
          </p:nvSpPr>
          <p:spPr>
            <a:xfrm>
              <a:off x="570259" y="235377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04" name="tx204"/>
            <p:cNvSpPr/>
            <p:nvPr/>
          </p:nvSpPr>
          <p:spPr>
            <a:xfrm>
              <a:off x="570259" y="256668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05" name="tx205"/>
            <p:cNvSpPr/>
            <p:nvPr/>
          </p:nvSpPr>
          <p:spPr>
            <a:xfrm>
              <a:off x="508103" y="27796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06" name="tx206"/>
            <p:cNvSpPr/>
            <p:nvPr/>
          </p:nvSpPr>
          <p:spPr>
            <a:xfrm>
              <a:off x="508103" y="299387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07" name="tx207"/>
            <p:cNvSpPr/>
            <p:nvPr/>
          </p:nvSpPr>
          <p:spPr>
            <a:xfrm>
              <a:off x="508103" y="320679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08" name="tx208"/>
            <p:cNvSpPr/>
            <p:nvPr/>
          </p:nvSpPr>
          <p:spPr>
            <a:xfrm>
              <a:off x="508103" y="34182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09" name="tx209"/>
            <p:cNvSpPr/>
            <p:nvPr/>
          </p:nvSpPr>
          <p:spPr>
            <a:xfrm>
              <a:off x="508103" y="363262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10" name="tx210"/>
            <p:cNvSpPr/>
            <p:nvPr/>
          </p:nvSpPr>
          <p:spPr>
            <a:xfrm>
              <a:off x="508103" y="384417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11" name="tx211"/>
            <p:cNvSpPr/>
            <p:nvPr/>
          </p:nvSpPr>
          <p:spPr>
            <a:xfrm>
              <a:off x="508103" y="405708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12" name="tx212"/>
            <p:cNvSpPr/>
            <p:nvPr/>
          </p:nvSpPr>
          <p:spPr>
            <a:xfrm>
              <a:off x="508103" y="427136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13" name="tx213"/>
            <p:cNvSpPr/>
            <p:nvPr/>
          </p:nvSpPr>
          <p:spPr>
            <a:xfrm>
              <a:off x="508103" y="448291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14" name="tx214"/>
            <p:cNvSpPr/>
            <p:nvPr/>
          </p:nvSpPr>
          <p:spPr>
            <a:xfrm>
              <a:off x="508103" y="469582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15" name="tx215"/>
            <p:cNvSpPr/>
            <p:nvPr/>
          </p:nvSpPr>
          <p:spPr>
            <a:xfrm>
              <a:off x="508103" y="49087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16" name="tx216"/>
            <p:cNvSpPr/>
            <p:nvPr/>
          </p:nvSpPr>
          <p:spPr>
            <a:xfrm>
              <a:off x="508103" y="512301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17" name="tx217"/>
            <p:cNvSpPr/>
            <p:nvPr/>
          </p:nvSpPr>
          <p:spPr>
            <a:xfrm>
              <a:off x="508103" y="53359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18" name="tx218"/>
            <p:cNvSpPr/>
            <p:nvPr/>
          </p:nvSpPr>
          <p:spPr>
            <a:xfrm>
              <a:off x="508103" y="55474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19" name="tx219"/>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20" name="tx220"/>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21" name="tx221"/>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22" name="tx222"/>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23" name="tx223"/>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24" name="tx224"/>
            <p:cNvSpPr/>
            <p:nvPr/>
          </p:nvSpPr>
          <p:spPr>
            <a:xfrm>
              <a:off x="695044" y="398022"/>
              <a:ext cx="52274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WCAR, 2021-2024</a:t>
              </a:r>
            </a:p>
          </p:txBody>
        </p:sp>
        <p:sp>
          <p:nvSpPr>
            <p:cNvPr id="225" name="tx225"/>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26" name="tx226"/>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WCAR based on the absolute number of zero-dose children, with rank 1 representing the country with the most zero-dose children.
In 2021, Benin ranked number 9 out of 24 countries with 89,000 zero-dose children.
In 2024, Benin ranked number 7 out of 24 countries with 111,000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15154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20356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25558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3075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67755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72957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178159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781137"/>
              <a:ext cx="203168" cy="844397"/>
            </a:xfrm>
            <a:prstGeom prst="rect">
              <a:avLst/>
            </a:prstGeom>
            <a:solidFill>
              <a:srgbClr val="80BD41">
                <a:alpha val="100000"/>
              </a:srgbClr>
            </a:solidFill>
          </p:spPr>
          <p:txBody>
            <a:bodyPr/>
            <a:lstStyle/>
            <a:p/>
          </p:txBody>
        </p:sp>
        <p:sp>
          <p:nvSpPr>
            <p:cNvPr id="26" name="rc26"/>
            <p:cNvSpPr/>
            <p:nvPr/>
          </p:nvSpPr>
          <p:spPr>
            <a:xfrm>
              <a:off x="1332670" y="3542974"/>
              <a:ext cx="203168" cy="119081"/>
            </a:xfrm>
            <a:prstGeom prst="rect">
              <a:avLst/>
            </a:prstGeom>
            <a:solidFill>
              <a:srgbClr val="0058AB">
                <a:alpha val="100000"/>
              </a:srgbClr>
            </a:solidFill>
          </p:spPr>
          <p:txBody>
            <a:bodyPr/>
            <a:lstStyle/>
            <a:p/>
          </p:txBody>
        </p:sp>
        <p:sp>
          <p:nvSpPr>
            <p:cNvPr id="27" name="rc27"/>
            <p:cNvSpPr/>
            <p:nvPr/>
          </p:nvSpPr>
          <p:spPr>
            <a:xfrm>
              <a:off x="1332670" y="3662056"/>
              <a:ext cx="203168" cy="119081"/>
            </a:xfrm>
            <a:prstGeom prst="rect">
              <a:avLst/>
            </a:prstGeom>
            <a:solidFill>
              <a:srgbClr val="1CABE2">
                <a:alpha val="100000"/>
              </a:srgbClr>
            </a:solidFill>
          </p:spPr>
          <p:txBody>
            <a:bodyPr/>
            <a:lstStyle/>
            <a:p/>
          </p:txBody>
        </p:sp>
        <p:sp>
          <p:nvSpPr>
            <p:cNvPr id="28" name="rc28"/>
            <p:cNvSpPr/>
            <p:nvPr/>
          </p:nvSpPr>
          <p:spPr>
            <a:xfrm>
              <a:off x="1558413" y="3784307"/>
              <a:ext cx="203168" cy="841227"/>
            </a:xfrm>
            <a:prstGeom prst="rect">
              <a:avLst/>
            </a:prstGeom>
            <a:solidFill>
              <a:srgbClr val="80BD41">
                <a:alpha val="100000"/>
              </a:srgbClr>
            </a:solidFill>
          </p:spPr>
          <p:txBody>
            <a:bodyPr/>
            <a:lstStyle/>
            <a:p/>
          </p:txBody>
        </p:sp>
        <p:sp>
          <p:nvSpPr>
            <p:cNvPr id="29" name="rc29"/>
            <p:cNvSpPr/>
            <p:nvPr/>
          </p:nvSpPr>
          <p:spPr>
            <a:xfrm>
              <a:off x="1558413" y="3518656"/>
              <a:ext cx="203168" cy="132823"/>
            </a:xfrm>
            <a:prstGeom prst="rect">
              <a:avLst/>
            </a:prstGeom>
            <a:solidFill>
              <a:srgbClr val="0058AB">
                <a:alpha val="100000"/>
              </a:srgbClr>
            </a:solidFill>
          </p:spPr>
          <p:txBody>
            <a:bodyPr/>
            <a:lstStyle/>
            <a:p/>
          </p:txBody>
        </p:sp>
        <p:sp>
          <p:nvSpPr>
            <p:cNvPr id="30" name="rc30"/>
            <p:cNvSpPr/>
            <p:nvPr/>
          </p:nvSpPr>
          <p:spPr>
            <a:xfrm>
              <a:off x="1558413" y="3651480"/>
              <a:ext cx="203168" cy="132827"/>
            </a:xfrm>
            <a:prstGeom prst="rect">
              <a:avLst/>
            </a:prstGeom>
            <a:solidFill>
              <a:srgbClr val="1CABE2">
                <a:alpha val="100000"/>
              </a:srgbClr>
            </a:solidFill>
          </p:spPr>
          <p:txBody>
            <a:bodyPr/>
            <a:lstStyle/>
            <a:p/>
          </p:txBody>
        </p:sp>
        <p:sp>
          <p:nvSpPr>
            <p:cNvPr id="31" name="rc31"/>
            <p:cNvSpPr/>
            <p:nvPr/>
          </p:nvSpPr>
          <p:spPr>
            <a:xfrm>
              <a:off x="1784155" y="3773440"/>
              <a:ext cx="203168" cy="852095"/>
            </a:xfrm>
            <a:prstGeom prst="rect">
              <a:avLst/>
            </a:prstGeom>
            <a:solidFill>
              <a:srgbClr val="80BD41">
                <a:alpha val="100000"/>
              </a:srgbClr>
            </a:solidFill>
          </p:spPr>
          <p:txBody>
            <a:bodyPr/>
            <a:lstStyle/>
            <a:p/>
          </p:txBody>
        </p:sp>
        <p:sp>
          <p:nvSpPr>
            <p:cNvPr id="32" name="rc32"/>
            <p:cNvSpPr/>
            <p:nvPr/>
          </p:nvSpPr>
          <p:spPr>
            <a:xfrm>
              <a:off x="1784155" y="3489409"/>
              <a:ext cx="203168" cy="147695"/>
            </a:xfrm>
            <a:prstGeom prst="rect">
              <a:avLst/>
            </a:prstGeom>
            <a:solidFill>
              <a:srgbClr val="0058AB">
                <a:alpha val="100000"/>
              </a:srgbClr>
            </a:solidFill>
          </p:spPr>
          <p:txBody>
            <a:bodyPr/>
            <a:lstStyle/>
            <a:p/>
          </p:txBody>
        </p:sp>
        <p:sp>
          <p:nvSpPr>
            <p:cNvPr id="33" name="rc33"/>
            <p:cNvSpPr/>
            <p:nvPr/>
          </p:nvSpPr>
          <p:spPr>
            <a:xfrm>
              <a:off x="1784155" y="3637105"/>
              <a:ext cx="203168" cy="136334"/>
            </a:xfrm>
            <a:prstGeom prst="rect">
              <a:avLst/>
            </a:prstGeom>
            <a:solidFill>
              <a:srgbClr val="1CABE2">
                <a:alpha val="100000"/>
              </a:srgbClr>
            </a:solidFill>
          </p:spPr>
          <p:txBody>
            <a:bodyPr/>
            <a:lstStyle/>
            <a:p/>
          </p:txBody>
        </p:sp>
        <p:sp>
          <p:nvSpPr>
            <p:cNvPr id="34" name="rc34"/>
            <p:cNvSpPr/>
            <p:nvPr/>
          </p:nvSpPr>
          <p:spPr>
            <a:xfrm>
              <a:off x="2009898" y="3769818"/>
              <a:ext cx="203168" cy="855716"/>
            </a:xfrm>
            <a:prstGeom prst="rect">
              <a:avLst/>
            </a:prstGeom>
            <a:solidFill>
              <a:srgbClr val="80BD41">
                <a:alpha val="100000"/>
              </a:srgbClr>
            </a:solidFill>
          </p:spPr>
          <p:txBody>
            <a:bodyPr/>
            <a:lstStyle/>
            <a:p/>
          </p:txBody>
        </p:sp>
        <p:sp>
          <p:nvSpPr>
            <p:cNvPr id="35" name="rc35"/>
            <p:cNvSpPr/>
            <p:nvPr/>
          </p:nvSpPr>
          <p:spPr>
            <a:xfrm>
              <a:off x="2009898" y="3453321"/>
              <a:ext cx="203168" cy="164110"/>
            </a:xfrm>
            <a:prstGeom prst="rect">
              <a:avLst/>
            </a:prstGeom>
            <a:solidFill>
              <a:srgbClr val="0058AB">
                <a:alpha val="100000"/>
              </a:srgbClr>
            </a:solidFill>
          </p:spPr>
          <p:txBody>
            <a:bodyPr/>
            <a:lstStyle/>
            <a:p/>
          </p:txBody>
        </p:sp>
        <p:sp>
          <p:nvSpPr>
            <p:cNvPr id="36" name="rc36"/>
            <p:cNvSpPr/>
            <p:nvPr/>
          </p:nvSpPr>
          <p:spPr>
            <a:xfrm>
              <a:off x="2009898" y="3617432"/>
              <a:ext cx="203168" cy="152386"/>
            </a:xfrm>
            <a:prstGeom prst="rect">
              <a:avLst/>
            </a:prstGeom>
            <a:solidFill>
              <a:srgbClr val="1CABE2">
                <a:alpha val="100000"/>
              </a:srgbClr>
            </a:solidFill>
          </p:spPr>
          <p:txBody>
            <a:bodyPr/>
            <a:lstStyle/>
            <a:p/>
          </p:txBody>
        </p:sp>
        <p:sp>
          <p:nvSpPr>
            <p:cNvPr id="37" name="rc37"/>
            <p:cNvSpPr/>
            <p:nvPr/>
          </p:nvSpPr>
          <p:spPr>
            <a:xfrm>
              <a:off x="2235640" y="3757586"/>
              <a:ext cx="203168" cy="867949"/>
            </a:xfrm>
            <a:prstGeom prst="rect">
              <a:avLst/>
            </a:prstGeom>
            <a:solidFill>
              <a:srgbClr val="80BD41">
                <a:alpha val="100000"/>
              </a:srgbClr>
            </a:solidFill>
          </p:spPr>
          <p:txBody>
            <a:bodyPr/>
            <a:lstStyle/>
            <a:p/>
          </p:txBody>
        </p:sp>
        <p:sp>
          <p:nvSpPr>
            <p:cNvPr id="38" name="rc38"/>
            <p:cNvSpPr/>
            <p:nvPr/>
          </p:nvSpPr>
          <p:spPr>
            <a:xfrm>
              <a:off x="2235640" y="3420051"/>
              <a:ext cx="203168" cy="180821"/>
            </a:xfrm>
            <a:prstGeom prst="rect">
              <a:avLst/>
            </a:prstGeom>
            <a:solidFill>
              <a:srgbClr val="0058AB">
                <a:alpha val="100000"/>
              </a:srgbClr>
            </a:solidFill>
          </p:spPr>
          <p:txBody>
            <a:bodyPr/>
            <a:lstStyle/>
            <a:p/>
          </p:txBody>
        </p:sp>
        <p:sp>
          <p:nvSpPr>
            <p:cNvPr id="39" name="rc39"/>
            <p:cNvSpPr/>
            <p:nvPr/>
          </p:nvSpPr>
          <p:spPr>
            <a:xfrm>
              <a:off x="2235640" y="3600873"/>
              <a:ext cx="203168" cy="156712"/>
            </a:xfrm>
            <a:prstGeom prst="rect">
              <a:avLst/>
            </a:prstGeom>
            <a:solidFill>
              <a:srgbClr val="1CABE2">
                <a:alpha val="100000"/>
              </a:srgbClr>
            </a:solidFill>
          </p:spPr>
          <p:txBody>
            <a:bodyPr/>
            <a:lstStyle/>
            <a:p/>
          </p:txBody>
        </p:sp>
        <p:sp>
          <p:nvSpPr>
            <p:cNvPr id="40" name="rc40"/>
            <p:cNvSpPr/>
            <p:nvPr/>
          </p:nvSpPr>
          <p:spPr>
            <a:xfrm>
              <a:off x="2461382" y="3758409"/>
              <a:ext cx="203168" cy="867126"/>
            </a:xfrm>
            <a:prstGeom prst="rect">
              <a:avLst/>
            </a:prstGeom>
            <a:solidFill>
              <a:srgbClr val="80BD41">
                <a:alpha val="100000"/>
              </a:srgbClr>
            </a:solidFill>
          </p:spPr>
          <p:txBody>
            <a:bodyPr/>
            <a:lstStyle/>
            <a:p/>
          </p:txBody>
        </p:sp>
        <p:sp>
          <p:nvSpPr>
            <p:cNvPr id="41" name="rc41"/>
            <p:cNvSpPr/>
            <p:nvPr/>
          </p:nvSpPr>
          <p:spPr>
            <a:xfrm>
              <a:off x="2461382" y="3386781"/>
              <a:ext cx="203168" cy="198200"/>
            </a:xfrm>
            <a:prstGeom prst="rect">
              <a:avLst/>
            </a:prstGeom>
            <a:solidFill>
              <a:srgbClr val="0058AB">
                <a:alpha val="100000"/>
              </a:srgbClr>
            </a:solidFill>
          </p:spPr>
          <p:txBody>
            <a:bodyPr/>
            <a:lstStyle/>
            <a:p/>
          </p:txBody>
        </p:sp>
        <p:sp>
          <p:nvSpPr>
            <p:cNvPr id="42" name="rc42"/>
            <p:cNvSpPr/>
            <p:nvPr/>
          </p:nvSpPr>
          <p:spPr>
            <a:xfrm>
              <a:off x="2461382" y="3584981"/>
              <a:ext cx="203168" cy="173427"/>
            </a:xfrm>
            <a:prstGeom prst="rect">
              <a:avLst/>
            </a:prstGeom>
            <a:solidFill>
              <a:srgbClr val="1CABE2">
                <a:alpha val="100000"/>
              </a:srgbClr>
            </a:solidFill>
          </p:spPr>
          <p:txBody>
            <a:bodyPr/>
            <a:lstStyle/>
            <a:p/>
          </p:txBody>
        </p:sp>
        <p:sp>
          <p:nvSpPr>
            <p:cNvPr id="43" name="rc43"/>
            <p:cNvSpPr/>
            <p:nvPr/>
          </p:nvSpPr>
          <p:spPr>
            <a:xfrm>
              <a:off x="2687125" y="3673139"/>
              <a:ext cx="203168" cy="952395"/>
            </a:xfrm>
            <a:prstGeom prst="rect">
              <a:avLst/>
            </a:prstGeom>
            <a:solidFill>
              <a:srgbClr val="80BD41">
                <a:alpha val="100000"/>
              </a:srgbClr>
            </a:solidFill>
          </p:spPr>
          <p:txBody>
            <a:bodyPr/>
            <a:lstStyle/>
            <a:p/>
          </p:txBody>
        </p:sp>
        <p:sp>
          <p:nvSpPr>
            <p:cNvPr id="44" name="rc44"/>
            <p:cNvSpPr/>
            <p:nvPr/>
          </p:nvSpPr>
          <p:spPr>
            <a:xfrm>
              <a:off x="2687125" y="3338513"/>
              <a:ext cx="203168" cy="141571"/>
            </a:xfrm>
            <a:prstGeom prst="rect">
              <a:avLst/>
            </a:prstGeom>
            <a:solidFill>
              <a:srgbClr val="0058AB">
                <a:alpha val="100000"/>
              </a:srgbClr>
            </a:solidFill>
          </p:spPr>
          <p:txBody>
            <a:bodyPr/>
            <a:lstStyle/>
            <a:p/>
          </p:txBody>
        </p:sp>
        <p:sp>
          <p:nvSpPr>
            <p:cNvPr id="45" name="rc45"/>
            <p:cNvSpPr/>
            <p:nvPr/>
          </p:nvSpPr>
          <p:spPr>
            <a:xfrm>
              <a:off x="2687125" y="3480085"/>
              <a:ext cx="203168" cy="193054"/>
            </a:xfrm>
            <a:prstGeom prst="rect">
              <a:avLst/>
            </a:prstGeom>
            <a:solidFill>
              <a:srgbClr val="1CABE2">
                <a:alpha val="100000"/>
              </a:srgbClr>
            </a:solidFill>
          </p:spPr>
          <p:txBody>
            <a:bodyPr/>
            <a:lstStyle/>
            <a:p/>
          </p:txBody>
        </p:sp>
        <p:sp>
          <p:nvSpPr>
            <p:cNvPr id="46" name="rc46"/>
            <p:cNvSpPr/>
            <p:nvPr/>
          </p:nvSpPr>
          <p:spPr>
            <a:xfrm>
              <a:off x="2912867" y="3547642"/>
              <a:ext cx="203168" cy="1077893"/>
            </a:xfrm>
            <a:prstGeom prst="rect">
              <a:avLst/>
            </a:prstGeom>
            <a:solidFill>
              <a:srgbClr val="80BD41">
                <a:alpha val="100000"/>
              </a:srgbClr>
            </a:solidFill>
          </p:spPr>
          <p:txBody>
            <a:bodyPr/>
            <a:lstStyle/>
            <a:p/>
          </p:txBody>
        </p:sp>
        <p:sp>
          <p:nvSpPr>
            <p:cNvPr id="47" name="rc47"/>
            <p:cNvSpPr/>
            <p:nvPr/>
          </p:nvSpPr>
          <p:spPr>
            <a:xfrm>
              <a:off x="2912867" y="3311029"/>
              <a:ext cx="203168" cy="78872"/>
            </a:xfrm>
            <a:prstGeom prst="rect">
              <a:avLst/>
            </a:prstGeom>
            <a:solidFill>
              <a:srgbClr val="0058AB">
                <a:alpha val="100000"/>
              </a:srgbClr>
            </a:solidFill>
          </p:spPr>
          <p:txBody>
            <a:bodyPr/>
            <a:lstStyle/>
            <a:p/>
          </p:txBody>
        </p:sp>
        <p:sp>
          <p:nvSpPr>
            <p:cNvPr id="48" name="rc48"/>
            <p:cNvSpPr/>
            <p:nvPr/>
          </p:nvSpPr>
          <p:spPr>
            <a:xfrm>
              <a:off x="2912867" y="3389901"/>
              <a:ext cx="203168" cy="157740"/>
            </a:xfrm>
            <a:prstGeom prst="rect">
              <a:avLst/>
            </a:prstGeom>
            <a:solidFill>
              <a:srgbClr val="1CABE2">
                <a:alpha val="100000"/>
              </a:srgbClr>
            </a:solidFill>
          </p:spPr>
          <p:txBody>
            <a:bodyPr/>
            <a:lstStyle/>
            <a:p/>
          </p:txBody>
        </p:sp>
        <p:sp>
          <p:nvSpPr>
            <p:cNvPr id="49" name="rc49"/>
            <p:cNvSpPr/>
            <p:nvPr/>
          </p:nvSpPr>
          <p:spPr>
            <a:xfrm>
              <a:off x="3138609" y="3623298"/>
              <a:ext cx="203168" cy="1002236"/>
            </a:xfrm>
            <a:prstGeom prst="rect">
              <a:avLst/>
            </a:prstGeom>
            <a:solidFill>
              <a:srgbClr val="80BD41">
                <a:alpha val="100000"/>
              </a:srgbClr>
            </a:solidFill>
          </p:spPr>
          <p:txBody>
            <a:bodyPr/>
            <a:lstStyle/>
            <a:p/>
          </p:txBody>
        </p:sp>
        <p:sp>
          <p:nvSpPr>
            <p:cNvPr id="50" name="rc50"/>
            <p:cNvSpPr/>
            <p:nvPr/>
          </p:nvSpPr>
          <p:spPr>
            <a:xfrm>
              <a:off x="3138609" y="3289218"/>
              <a:ext cx="203168" cy="120268"/>
            </a:xfrm>
            <a:prstGeom prst="rect">
              <a:avLst/>
            </a:prstGeom>
            <a:solidFill>
              <a:srgbClr val="0058AB">
                <a:alpha val="100000"/>
              </a:srgbClr>
            </a:solidFill>
          </p:spPr>
          <p:txBody>
            <a:bodyPr/>
            <a:lstStyle/>
            <a:p/>
          </p:txBody>
        </p:sp>
        <p:sp>
          <p:nvSpPr>
            <p:cNvPr id="51" name="rc51"/>
            <p:cNvSpPr/>
            <p:nvPr/>
          </p:nvSpPr>
          <p:spPr>
            <a:xfrm>
              <a:off x="3138609" y="3409487"/>
              <a:ext cx="203168" cy="213811"/>
            </a:xfrm>
            <a:prstGeom prst="rect">
              <a:avLst/>
            </a:prstGeom>
            <a:solidFill>
              <a:srgbClr val="1CABE2">
                <a:alpha val="100000"/>
              </a:srgbClr>
            </a:solidFill>
          </p:spPr>
          <p:txBody>
            <a:bodyPr/>
            <a:lstStyle/>
            <a:p/>
          </p:txBody>
        </p:sp>
        <p:sp>
          <p:nvSpPr>
            <p:cNvPr id="52" name="rc52"/>
            <p:cNvSpPr/>
            <p:nvPr/>
          </p:nvSpPr>
          <p:spPr>
            <a:xfrm>
              <a:off x="3364352" y="3547304"/>
              <a:ext cx="203168" cy="1078230"/>
            </a:xfrm>
            <a:prstGeom prst="rect">
              <a:avLst/>
            </a:prstGeom>
            <a:solidFill>
              <a:srgbClr val="80BD41">
                <a:alpha val="100000"/>
              </a:srgbClr>
            </a:solidFill>
          </p:spPr>
          <p:txBody>
            <a:bodyPr/>
            <a:lstStyle/>
            <a:p/>
          </p:txBody>
        </p:sp>
        <p:sp>
          <p:nvSpPr>
            <p:cNvPr id="53" name="rc53"/>
            <p:cNvSpPr/>
            <p:nvPr/>
          </p:nvSpPr>
          <p:spPr>
            <a:xfrm>
              <a:off x="3364352" y="3260684"/>
              <a:ext cx="203168" cy="150133"/>
            </a:xfrm>
            <a:prstGeom prst="rect">
              <a:avLst/>
            </a:prstGeom>
            <a:solidFill>
              <a:srgbClr val="0058AB">
                <a:alpha val="100000"/>
              </a:srgbClr>
            </a:solidFill>
          </p:spPr>
          <p:txBody>
            <a:bodyPr/>
            <a:lstStyle/>
            <a:p/>
          </p:txBody>
        </p:sp>
        <p:sp>
          <p:nvSpPr>
            <p:cNvPr id="54" name="rc54"/>
            <p:cNvSpPr/>
            <p:nvPr/>
          </p:nvSpPr>
          <p:spPr>
            <a:xfrm>
              <a:off x="3364352" y="3410818"/>
              <a:ext cx="203168" cy="136486"/>
            </a:xfrm>
            <a:prstGeom prst="rect">
              <a:avLst/>
            </a:prstGeom>
            <a:solidFill>
              <a:srgbClr val="1CABE2">
                <a:alpha val="100000"/>
              </a:srgbClr>
            </a:solidFill>
          </p:spPr>
          <p:txBody>
            <a:bodyPr/>
            <a:lstStyle/>
            <a:p/>
          </p:txBody>
        </p:sp>
        <p:sp>
          <p:nvSpPr>
            <p:cNvPr id="55" name="rc55"/>
            <p:cNvSpPr/>
            <p:nvPr/>
          </p:nvSpPr>
          <p:spPr>
            <a:xfrm>
              <a:off x="3590094" y="3561698"/>
              <a:ext cx="203168" cy="1063836"/>
            </a:xfrm>
            <a:prstGeom prst="rect">
              <a:avLst/>
            </a:prstGeom>
            <a:solidFill>
              <a:srgbClr val="80BD41">
                <a:alpha val="100000"/>
              </a:srgbClr>
            </a:solidFill>
          </p:spPr>
          <p:txBody>
            <a:bodyPr/>
            <a:lstStyle/>
            <a:p/>
          </p:txBody>
        </p:sp>
        <p:sp>
          <p:nvSpPr>
            <p:cNvPr id="56" name="rc56"/>
            <p:cNvSpPr/>
            <p:nvPr/>
          </p:nvSpPr>
          <p:spPr>
            <a:xfrm>
              <a:off x="3590094" y="3225749"/>
              <a:ext cx="203168" cy="181970"/>
            </a:xfrm>
            <a:prstGeom prst="rect">
              <a:avLst/>
            </a:prstGeom>
            <a:solidFill>
              <a:srgbClr val="0058AB">
                <a:alpha val="100000"/>
              </a:srgbClr>
            </a:solidFill>
          </p:spPr>
          <p:txBody>
            <a:bodyPr/>
            <a:lstStyle/>
            <a:p/>
          </p:txBody>
        </p:sp>
        <p:sp>
          <p:nvSpPr>
            <p:cNvPr id="57" name="rc57"/>
            <p:cNvSpPr/>
            <p:nvPr/>
          </p:nvSpPr>
          <p:spPr>
            <a:xfrm>
              <a:off x="3590094" y="3407720"/>
              <a:ext cx="203168" cy="153978"/>
            </a:xfrm>
            <a:prstGeom prst="rect">
              <a:avLst/>
            </a:prstGeom>
            <a:solidFill>
              <a:srgbClr val="1CABE2">
                <a:alpha val="100000"/>
              </a:srgbClr>
            </a:solidFill>
          </p:spPr>
          <p:txBody>
            <a:bodyPr/>
            <a:lstStyle/>
            <a:p/>
          </p:txBody>
        </p:sp>
        <p:sp>
          <p:nvSpPr>
            <p:cNvPr id="58" name="rc58"/>
            <p:cNvSpPr/>
            <p:nvPr/>
          </p:nvSpPr>
          <p:spPr>
            <a:xfrm>
              <a:off x="3815836" y="3545215"/>
              <a:ext cx="203168" cy="1080320"/>
            </a:xfrm>
            <a:prstGeom prst="rect">
              <a:avLst/>
            </a:prstGeom>
            <a:solidFill>
              <a:srgbClr val="80BD41">
                <a:alpha val="100000"/>
              </a:srgbClr>
            </a:solidFill>
          </p:spPr>
          <p:txBody>
            <a:bodyPr/>
            <a:lstStyle/>
            <a:p/>
          </p:txBody>
        </p:sp>
        <p:sp>
          <p:nvSpPr>
            <p:cNvPr id="59" name="rc59"/>
            <p:cNvSpPr/>
            <p:nvPr/>
          </p:nvSpPr>
          <p:spPr>
            <a:xfrm>
              <a:off x="3815836" y="3185111"/>
              <a:ext cx="203168" cy="216064"/>
            </a:xfrm>
            <a:prstGeom prst="rect">
              <a:avLst/>
            </a:prstGeom>
            <a:solidFill>
              <a:srgbClr val="0058AB">
                <a:alpha val="100000"/>
              </a:srgbClr>
            </a:solidFill>
          </p:spPr>
          <p:txBody>
            <a:bodyPr/>
            <a:lstStyle/>
            <a:p/>
          </p:txBody>
        </p:sp>
        <p:sp>
          <p:nvSpPr>
            <p:cNvPr id="60" name="rc60"/>
            <p:cNvSpPr/>
            <p:nvPr/>
          </p:nvSpPr>
          <p:spPr>
            <a:xfrm>
              <a:off x="3815836" y="3401175"/>
              <a:ext cx="203168" cy="144040"/>
            </a:xfrm>
            <a:prstGeom prst="rect">
              <a:avLst/>
            </a:prstGeom>
            <a:solidFill>
              <a:srgbClr val="1CABE2">
                <a:alpha val="100000"/>
              </a:srgbClr>
            </a:solidFill>
          </p:spPr>
          <p:txBody>
            <a:bodyPr/>
            <a:lstStyle/>
            <a:p/>
          </p:txBody>
        </p:sp>
        <p:sp>
          <p:nvSpPr>
            <p:cNvPr id="61" name="rc61"/>
            <p:cNvSpPr/>
            <p:nvPr/>
          </p:nvSpPr>
          <p:spPr>
            <a:xfrm>
              <a:off x="4041579" y="3437100"/>
              <a:ext cx="203168" cy="1188435"/>
            </a:xfrm>
            <a:prstGeom prst="rect">
              <a:avLst/>
            </a:prstGeom>
            <a:solidFill>
              <a:srgbClr val="80BD41">
                <a:alpha val="100000"/>
              </a:srgbClr>
            </a:solidFill>
          </p:spPr>
          <p:txBody>
            <a:bodyPr/>
            <a:lstStyle/>
            <a:p/>
          </p:txBody>
        </p:sp>
        <p:sp>
          <p:nvSpPr>
            <p:cNvPr id="62" name="rc62"/>
            <p:cNvSpPr/>
            <p:nvPr/>
          </p:nvSpPr>
          <p:spPr>
            <a:xfrm>
              <a:off x="4041579" y="3139991"/>
              <a:ext cx="203168" cy="163409"/>
            </a:xfrm>
            <a:prstGeom prst="rect">
              <a:avLst/>
            </a:prstGeom>
            <a:solidFill>
              <a:srgbClr val="0058AB">
                <a:alpha val="100000"/>
              </a:srgbClr>
            </a:solidFill>
          </p:spPr>
          <p:txBody>
            <a:bodyPr/>
            <a:lstStyle/>
            <a:p/>
          </p:txBody>
        </p:sp>
        <p:sp>
          <p:nvSpPr>
            <p:cNvPr id="63" name="rc63"/>
            <p:cNvSpPr/>
            <p:nvPr/>
          </p:nvSpPr>
          <p:spPr>
            <a:xfrm>
              <a:off x="4041579" y="3303400"/>
              <a:ext cx="203168" cy="133699"/>
            </a:xfrm>
            <a:prstGeom prst="rect">
              <a:avLst/>
            </a:prstGeom>
            <a:solidFill>
              <a:srgbClr val="1CABE2">
                <a:alpha val="100000"/>
              </a:srgbClr>
            </a:solidFill>
          </p:spPr>
          <p:txBody>
            <a:bodyPr/>
            <a:lstStyle/>
            <a:p/>
          </p:txBody>
        </p:sp>
        <p:sp>
          <p:nvSpPr>
            <p:cNvPr id="64" name="rc64"/>
            <p:cNvSpPr/>
            <p:nvPr/>
          </p:nvSpPr>
          <p:spPr>
            <a:xfrm>
              <a:off x="4267321" y="3450170"/>
              <a:ext cx="203168" cy="1175364"/>
            </a:xfrm>
            <a:prstGeom prst="rect">
              <a:avLst/>
            </a:prstGeom>
            <a:solidFill>
              <a:srgbClr val="80BD41">
                <a:alpha val="100000"/>
              </a:srgbClr>
            </a:solidFill>
          </p:spPr>
          <p:txBody>
            <a:bodyPr/>
            <a:lstStyle/>
            <a:p/>
          </p:txBody>
        </p:sp>
        <p:sp>
          <p:nvSpPr>
            <p:cNvPr id="65" name="rc65"/>
            <p:cNvSpPr/>
            <p:nvPr/>
          </p:nvSpPr>
          <p:spPr>
            <a:xfrm>
              <a:off x="4267321" y="3099087"/>
              <a:ext cx="203168" cy="213701"/>
            </a:xfrm>
            <a:prstGeom prst="rect">
              <a:avLst/>
            </a:prstGeom>
            <a:solidFill>
              <a:srgbClr val="0058AB">
                <a:alpha val="100000"/>
              </a:srgbClr>
            </a:solidFill>
          </p:spPr>
          <p:txBody>
            <a:bodyPr/>
            <a:lstStyle/>
            <a:p/>
          </p:txBody>
        </p:sp>
        <p:sp>
          <p:nvSpPr>
            <p:cNvPr id="66" name="rc66"/>
            <p:cNvSpPr/>
            <p:nvPr/>
          </p:nvSpPr>
          <p:spPr>
            <a:xfrm>
              <a:off x="4267321" y="3312789"/>
              <a:ext cx="203168" cy="137381"/>
            </a:xfrm>
            <a:prstGeom prst="rect">
              <a:avLst/>
            </a:prstGeom>
            <a:solidFill>
              <a:srgbClr val="1CABE2">
                <a:alpha val="100000"/>
              </a:srgbClr>
            </a:solidFill>
          </p:spPr>
          <p:txBody>
            <a:bodyPr/>
            <a:lstStyle/>
            <a:p/>
          </p:txBody>
        </p:sp>
        <p:sp>
          <p:nvSpPr>
            <p:cNvPr id="67" name="rc67"/>
            <p:cNvSpPr/>
            <p:nvPr/>
          </p:nvSpPr>
          <p:spPr>
            <a:xfrm>
              <a:off x="4493063" y="3468254"/>
              <a:ext cx="203168" cy="1157281"/>
            </a:xfrm>
            <a:prstGeom prst="rect">
              <a:avLst/>
            </a:prstGeom>
            <a:solidFill>
              <a:srgbClr val="80BD41">
                <a:alpha val="100000"/>
              </a:srgbClr>
            </a:solidFill>
          </p:spPr>
          <p:txBody>
            <a:bodyPr/>
            <a:lstStyle/>
            <a:p/>
          </p:txBody>
        </p:sp>
        <p:sp>
          <p:nvSpPr>
            <p:cNvPr id="68" name="rc68"/>
            <p:cNvSpPr/>
            <p:nvPr/>
          </p:nvSpPr>
          <p:spPr>
            <a:xfrm>
              <a:off x="4493063" y="3061642"/>
              <a:ext cx="203168" cy="218945"/>
            </a:xfrm>
            <a:prstGeom prst="rect">
              <a:avLst/>
            </a:prstGeom>
            <a:solidFill>
              <a:srgbClr val="0058AB">
                <a:alpha val="100000"/>
              </a:srgbClr>
            </a:solidFill>
          </p:spPr>
          <p:txBody>
            <a:bodyPr/>
            <a:lstStyle/>
            <a:p/>
          </p:txBody>
        </p:sp>
        <p:sp>
          <p:nvSpPr>
            <p:cNvPr id="69" name="rc69"/>
            <p:cNvSpPr/>
            <p:nvPr/>
          </p:nvSpPr>
          <p:spPr>
            <a:xfrm>
              <a:off x="4493063" y="3280588"/>
              <a:ext cx="203168" cy="187666"/>
            </a:xfrm>
            <a:prstGeom prst="rect">
              <a:avLst/>
            </a:prstGeom>
            <a:solidFill>
              <a:srgbClr val="1CABE2">
                <a:alpha val="100000"/>
              </a:srgbClr>
            </a:solidFill>
          </p:spPr>
          <p:txBody>
            <a:bodyPr/>
            <a:lstStyle/>
            <a:p/>
          </p:txBody>
        </p:sp>
        <p:sp>
          <p:nvSpPr>
            <p:cNvPr id="70" name="rc70"/>
            <p:cNvSpPr/>
            <p:nvPr/>
          </p:nvSpPr>
          <p:spPr>
            <a:xfrm>
              <a:off x="4718806" y="3443133"/>
              <a:ext cx="203168" cy="1182402"/>
            </a:xfrm>
            <a:prstGeom prst="rect">
              <a:avLst/>
            </a:prstGeom>
            <a:solidFill>
              <a:srgbClr val="80BD41">
                <a:alpha val="100000"/>
              </a:srgbClr>
            </a:solidFill>
          </p:spPr>
          <p:txBody>
            <a:bodyPr/>
            <a:lstStyle/>
            <a:p/>
          </p:txBody>
        </p:sp>
        <p:sp>
          <p:nvSpPr>
            <p:cNvPr id="71" name="rc71"/>
            <p:cNvSpPr/>
            <p:nvPr/>
          </p:nvSpPr>
          <p:spPr>
            <a:xfrm>
              <a:off x="4718806" y="3027693"/>
              <a:ext cx="203168" cy="287610"/>
            </a:xfrm>
            <a:prstGeom prst="rect">
              <a:avLst/>
            </a:prstGeom>
            <a:solidFill>
              <a:srgbClr val="0058AB">
                <a:alpha val="100000"/>
              </a:srgbClr>
            </a:solidFill>
          </p:spPr>
          <p:txBody>
            <a:bodyPr/>
            <a:lstStyle/>
            <a:p/>
          </p:txBody>
        </p:sp>
        <p:sp>
          <p:nvSpPr>
            <p:cNvPr id="72" name="rc72"/>
            <p:cNvSpPr/>
            <p:nvPr/>
          </p:nvSpPr>
          <p:spPr>
            <a:xfrm>
              <a:off x="4718806" y="3315303"/>
              <a:ext cx="203168" cy="127829"/>
            </a:xfrm>
            <a:prstGeom prst="rect">
              <a:avLst/>
            </a:prstGeom>
            <a:solidFill>
              <a:srgbClr val="1CABE2">
                <a:alpha val="100000"/>
              </a:srgbClr>
            </a:solidFill>
          </p:spPr>
          <p:txBody>
            <a:bodyPr/>
            <a:lstStyle/>
            <a:p/>
          </p:txBody>
        </p:sp>
        <p:sp>
          <p:nvSpPr>
            <p:cNvPr id="73" name="rc73"/>
            <p:cNvSpPr/>
            <p:nvPr/>
          </p:nvSpPr>
          <p:spPr>
            <a:xfrm>
              <a:off x="4944548" y="3355740"/>
              <a:ext cx="203168" cy="1269795"/>
            </a:xfrm>
            <a:prstGeom prst="rect">
              <a:avLst/>
            </a:prstGeom>
            <a:solidFill>
              <a:srgbClr val="80BD41">
                <a:alpha val="100000"/>
              </a:srgbClr>
            </a:solidFill>
          </p:spPr>
          <p:txBody>
            <a:bodyPr/>
            <a:lstStyle/>
            <a:p/>
          </p:txBody>
        </p:sp>
        <p:sp>
          <p:nvSpPr>
            <p:cNvPr id="74" name="rc74"/>
            <p:cNvSpPr/>
            <p:nvPr/>
          </p:nvSpPr>
          <p:spPr>
            <a:xfrm>
              <a:off x="4944548" y="2997592"/>
              <a:ext cx="203168" cy="260471"/>
            </a:xfrm>
            <a:prstGeom prst="rect">
              <a:avLst/>
            </a:prstGeom>
            <a:solidFill>
              <a:srgbClr val="0058AB">
                <a:alpha val="100000"/>
              </a:srgbClr>
            </a:solidFill>
          </p:spPr>
          <p:txBody>
            <a:bodyPr/>
            <a:lstStyle/>
            <a:p/>
          </p:txBody>
        </p:sp>
        <p:sp>
          <p:nvSpPr>
            <p:cNvPr id="75" name="rc75"/>
            <p:cNvSpPr/>
            <p:nvPr/>
          </p:nvSpPr>
          <p:spPr>
            <a:xfrm>
              <a:off x="4944548" y="3258064"/>
              <a:ext cx="203168" cy="97676"/>
            </a:xfrm>
            <a:prstGeom prst="rect">
              <a:avLst/>
            </a:prstGeom>
            <a:solidFill>
              <a:srgbClr val="1CABE2">
                <a:alpha val="100000"/>
              </a:srgbClr>
            </a:solidFill>
          </p:spPr>
          <p:txBody>
            <a:bodyPr/>
            <a:lstStyle/>
            <a:p/>
          </p:txBody>
        </p:sp>
        <p:sp>
          <p:nvSpPr>
            <p:cNvPr id="76" name="rc76"/>
            <p:cNvSpPr/>
            <p:nvPr/>
          </p:nvSpPr>
          <p:spPr>
            <a:xfrm>
              <a:off x="5170291" y="3374658"/>
              <a:ext cx="203168" cy="1250877"/>
            </a:xfrm>
            <a:prstGeom prst="rect">
              <a:avLst/>
            </a:prstGeom>
            <a:solidFill>
              <a:srgbClr val="80BD41">
                <a:alpha val="100000"/>
              </a:srgbClr>
            </a:solidFill>
          </p:spPr>
          <p:txBody>
            <a:bodyPr/>
            <a:lstStyle/>
            <a:p/>
          </p:txBody>
        </p:sp>
        <p:sp>
          <p:nvSpPr>
            <p:cNvPr id="77" name="rc77"/>
            <p:cNvSpPr/>
            <p:nvPr/>
          </p:nvSpPr>
          <p:spPr>
            <a:xfrm>
              <a:off x="5170291" y="2979645"/>
              <a:ext cx="203168" cy="279802"/>
            </a:xfrm>
            <a:prstGeom prst="rect">
              <a:avLst/>
            </a:prstGeom>
            <a:solidFill>
              <a:srgbClr val="0058AB">
                <a:alpha val="100000"/>
              </a:srgbClr>
            </a:solidFill>
          </p:spPr>
          <p:txBody>
            <a:bodyPr/>
            <a:lstStyle/>
            <a:p/>
          </p:txBody>
        </p:sp>
        <p:sp>
          <p:nvSpPr>
            <p:cNvPr id="78" name="rc78"/>
            <p:cNvSpPr/>
            <p:nvPr/>
          </p:nvSpPr>
          <p:spPr>
            <a:xfrm>
              <a:off x="5170291" y="3259448"/>
              <a:ext cx="203168" cy="115210"/>
            </a:xfrm>
            <a:prstGeom prst="rect">
              <a:avLst/>
            </a:prstGeom>
            <a:solidFill>
              <a:srgbClr val="1CABE2">
                <a:alpha val="100000"/>
              </a:srgbClr>
            </a:solidFill>
          </p:spPr>
          <p:txBody>
            <a:bodyPr/>
            <a:lstStyle/>
            <a:p/>
          </p:txBody>
        </p:sp>
        <p:sp>
          <p:nvSpPr>
            <p:cNvPr id="79" name="rc79"/>
            <p:cNvSpPr/>
            <p:nvPr/>
          </p:nvSpPr>
          <p:spPr>
            <a:xfrm>
              <a:off x="5396033" y="3401088"/>
              <a:ext cx="203168" cy="1224447"/>
            </a:xfrm>
            <a:prstGeom prst="rect">
              <a:avLst/>
            </a:prstGeom>
            <a:solidFill>
              <a:srgbClr val="80BD41">
                <a:alpha val="100000"/>
              </a:srgbClr>
            </a:solidFill>
          </p:spPr>
          <p:txBody>
            <a:bodyPr/>
            <a:lstStyle/>
            <a:p/>
          </p:txBody>
        </p:sp>
        <p:sp>
          <p:nvSpPr>
            <p:cNvPr id="80" name="rc80"/>
            <p:cNvSpPr/>
            <p:nvPr/>
          </p:nvSpPr>
          <p:spPr>
            <a:xfrm>
              <a:off x="5396033" y="2970878"/>
              <a:ext cx="203168" cy="297836"/>
            </a:xfrm>
            <a:prstGeom prst="rect">
              <a:avLst/>
            </a:prstGeom>
            <a:solidFill>
              <a:srgbClr val="0058AB">
                <a:alpha val="100000"/>
              </a:srgbClr>
            </a:solidFill>
          </p:spPr>
          <p:txBody>
            <a:bodyPr/>
            <a:lstStyle/>
            <a:p/>
          </p:txBody>
        </p:sp>
        <p:sp>
          <p:nvSpPr>
            <p:cNvPr id="81" name="rc81"/>
            <p:cNvSpPr/>
            <p:nvPr/>
          </p:nvSpPr>
          <p:spPr>
            <a:xfrm>
              <a:off x="5396033" y="3268715"/>
              <a:ext cx="203168" cy="132372"/>
            </a:xfrm>
            <a:prstGeom prst="rect">
              <a:avLst/>
            </a:prstGeom>
            <a:solidFill>
              <a:srgbClr val="1CABE2">
                <a:alpha val="100000"/>
              </a:srgbClr>
            </a:solidFill>
          </p:spPr>
          <p:txBody>
            <a:bodyPr/>
            <a:lstStyle/>
            <a:p/>
          </p:txBody>
        </p:sp>
        <p:sp>
          <p:nvSpPr>
            <p:cNvPr id="82" name="rc82"/>
            <p:cNvSpPr/>
            <p:nvPr/>
          </p:nvSpPr>
          <p:spPr>
            <a:xfrm>
              <a:off x="5621775" y="3430528"/>
              <a:ext cx="203168" cy="1195006"/>
            </a:xfrm>
            <a:prstGeom prst="rect">
              <a:avLst/>
            </a:prstGeom>
            <a:solidFill>
              <a:srgbClr val="80BD41">
                <a:alpha val="100000"/>
              </a:srgbClr>
            </a:solidFill>
          </p:spPr>
          <p:txBody>
            <a:bodyPr/>
            <a:lstStyle/>
            <a:p/>
          </p:txBody>
        </p:sp>
        <p:sp>
          <p:nvSpPr>
            <p:cNvPr id="83" name="rc83"/>
            <p:cNvSpPr/>
            <p:nvPr/>
          </p:nvSpPr>
          <p:spPr>
            <a:xfrm>
              <a:off x="5621775" y="2965805"/>
              <a:ext cx="203168" cy="315348"/>
            </a:xfrm>
            <a:prstGeom prst="rect">
              <a:avLst/>
            </a:prstGeom>
            <a:solidFill>
              <a:srgbClr val="0058AB">
                <a:alpha val="100000"/>
              </a:srgbClr>
            </a:solidFill>
          </p:spPr>
          <p:txBody>
            <a:bodyPr/>
            <a:lstStyle/>
            <a:p/>
          </p:txBody>
        </p:sp>
        <p:sp>
          <p:nvSpPr>
            <p:cNvPr id="84" name="rc84"/>
            <p:cNvSpPr/>
            <p:nvPr/>
          </p:nvSpPr>
          <p:spPr>
            <a:xfrm>
              <a:off x="5621775" y="3281153"/>
              <a:ext cx="203168" cy="149375"/>
            </a:xfrm>
            <a:prstGeom prst="rect">
              <a:avLst/>
            </a:prstGeom>
            <a:solidFill>
              <a:srgbClr val="1CABE2">
                <a:alpha val="100000"/>
              </a:srgbClr>
            </a:solidFill>
          </p:spPr>
          <p:txBody>
            <a:bodyPr/>
            <a:lstStyle/>
            <a:p/>
          </p:txBody>
        </p:sp>
        <p:sp>
          <p:nvSpPr>
            <p:cNvPr id="85" name="rc85"/>
            <p:cNvSpPr/>
            <p:nvPr/>
          </p:nvSpPr>
          <p:spPr>
            <a:xfrm>
              <a:off x="5847518" y="3454664"/>
              <a:ext cx="203168" cy="1170871"/>
            </a:xfrm>
            <a:prstGeom prst="rect">
              <a:avLst/>
            </a:prstGeom>
            <a:solidFill>
              <a:srgbClr val="80BD41">
                <a:alpha val="100000"/>
              </a:srgbClr>
            </a:solidFill>
          </p:spPr>
          <p:txBody>
            <a:bodyPr/>
            <a:lstStyle/>
            <a:p/>
          </p:txBody>
        </p:sp>
        <p:sp>
          <p:nvSpPr>
            <p:cNvPr id="86" name="rc86"/>
            <p:cNvSpPr/>
            <p:nvPr/>
          </p:nvSpPr>
          <p:spPr>
            <a:xfrm>
              <a:off x="5847518" y="2952863"/>
              <a:ext cx="203168" cy="334535"/>
            </a:xfrm>
            <a:prstGeom prst="rect">
              <a:avLst/>
            </a:prstGeom>
            <a:solidFill>
              <a:srgbClr val="0058AB">
                <a:alpha val="100000"/>
              </a:srgbClr>
            </a:solidFill>
          </p:spPr>
          <p:txBody>
            <a:bodyPr/>
            <a:lstStyle/>
            <a:p/>
          </p:txBody>
        </p:sp>
        <p:sp>
          <p:nvSpPr>
            <p:cNvPr id="87" name="rc87"/>
            <p:cNvSpPr/>
            <p:nvPr/>
          </p:nvSpPr>
          <p:spPr>
            <a:xfrm>
              <a:off x="5847518" y="3287398"/>
              <a:ext cx="203168" cy="167265"/>
            </a:xfrm>
            <a:prstGeom prst="rect">
              <a:avLst/>
            </a:prstGeom>
            <a:solidFill>
              <a:srgbClr val="1CABE2">
                <a:alpha val="100000"/>
              </a:srgbClr>
            </a:solidFill>
          </p:spPr>
          <p:txBody>
            <a:bodyPr/>
            <a:lstStyle/>
            <a:p/>
          </p:txBody>
        </p:sp>
        <p:sp>
          <p:nvSpPr>
            <p:cNvPr id="88" name="rc88"/>
            <p:cNvSpPr/>
            <p:nvPr/>
          </p:nvSpPr>
          <p:spPr>
            <a:xfrm>
              <a:off x="6073260" y="3441631"/>
              <a:ext cx="203168" cy="1183904"/>
            </a:xfrm>
            <a:prstGeom prst="rect">
              <a:avLst/>
            </a:prstGeom>
            <a:solidFill>
              <a:srgbClr val="80BD41">
                <a:alpha val="100000"/>
              </a:srgbClr>
            </a:solidFill>
          </p:spPr>
          <p:txBody>
            <a:bodyPr/>
            <a:lstStyle/>
            <a:p/>
          </p:txBody>
        </p:sp>
        <p:sp>
          <p:nvSpPr>
            <p:cNvPr id="89" name="rc89"/>
            <p:cNvSpPr/>
            <p:nvPr/>
          </p:nvSpPr>
          <p:spPr>
            <a:xfrm>
              <a:off x="6073260" y="2934244"/>
              <a:ext cx="203168" cy="338258"/>
            </a:xfrm>
            <a:prstGeom prst="rect">
              <a:avLst/>
            </a:prstGeom>
            <a:solidFill>
              <a:srgbClr val="0058AB">
                <a:alpha val="100000"/>
              </a:srgbClr>
            </a:solidFill>
          </p:spPr>
          <p:txBody>
            <a:bodyPr/>
            <a:lstStyle/>
            <a:p/>
          </p:txBody>
        </p:sp>
        <p:sp>
          <p:nvSpPr>
            <p:cNvPr id="90" name="rc90"/>
            <p:cNvSpPr/>
            <p:nvPr/>
          </p:nvSpPr>
          <p:spPr>
            <a:xfrm>
              <a:off x="6073260" y="3272503"/>
              <a:ext cx="203168" cy="169127"/>
            </a:xfrm>
            <a:prstGeom prst="rect">
              <a:avLst/>
            </a:prstGeom>
            <a:solidFill>
              <a:srgbClr val="1CABE2">
                <a:alpha val="100000"/>
              </a:srgbClr>
            </a:solidFill>
          </p:spPr>
          <p:txBody>
            <a:bodyPr/>
            <a:lstStyle/>
            <a:p/>
          </p:txBody>
        </p:sp>
        <p:sp>
          <p:nvSpPr>
            <p:cNvPr id="91" name="rc91"/>
            <p:cNvSpPr/>
            <p:nvPr/>
          </p:nvSpPr>
          <p:spPr>
            <a:xfrm>
              <a:off x="6299002" y="3442211"/>
              <a:ext cx="203168" cy="1183324"/>
            </a:xfrm>
            <a:prstGeom prst="rect">
              <a:avLst/>
            </a:prstGeom>
            <a:solidFill>
              <a:srgbClr val="80BD41">
                <a:alpha val="100000"/>
              </a:srgbClr>
            </a:solidFill>
          </p:spPr>
          <p:txBody>
            <a:bodyPr/>
            <a:lstStyle/>
            <a:p/>
          </p:txBody>
        </p:sp>
        <p:sp>
          <p:nvSpPr>
            <p:cNvPr id="92" name="rc92"/>
            <p:cNvSpPr/>
            <p:nvPr/>
          </p:nvSpPr>
          <p:spPr>
            <a:xfrm>
              <a:off x="6299002" y="2910575"/>
              <a:ext cx="203168" cy="360142"/>
            </a:xfrm>
            <a:prstGeom prst="rect">
              <a:avLst/>
            </a:prstGeom>
            <a:solidFill>
              <a:srgbClr val="0058AB">
                <a:alpha val="100000"/>
              </a:srgbClr>
            </a:solidFill>
          </p:spPr>
          <p:txBody>
            <a:bodyPr/>
            <a:lstStyle/>
            <a:p/>
          </p:txBody>
        </p:sp>
        <p:sp>
          <p:nvSpPr>
            <p:cNvPr id="93" name="rc93"/>
            <p:cNvSpPr/>
            <p:nvPr/>
          </p:nvSpPr>
          <p:spPr>
            <a:xfrm>
              <a:off x="6299002" y="3270717"/>
              <a:ext cx="203168" cy="171493"/>
            </a:xfrm>
            <a:prstGeom prst="rect">
              <a:avLst/>
            </a:prstGeom>
            <a:solidFill>
              <a:srgbClr val="1CABE2">
                <a:alpha val="100000"/>
              </a:srgbClr>
            </a:solidFill>
          </p:spPr>
          <p:txBody>
            <a:bodyPr/>
            <a:lstStyle/>
            <a:p/>
          </p:txBody>
        </p:sp>
        <p:sp>
          <p:nvSpPr>
            <p:cNvPr id="94" name="rc94"/>
            <p:cNvSpPr/>
            <p:nvPr/>
          </p:nvSpPr>
          <p:spPr>
            <a:xfrm>
              <a:off x="6524745" y="3427536"/>
              <a:ext cx="203168" cy="1197998"/>
            </a:xfrm>
            <a:prstGeom prst="rect">
              <a:avLst/>
            </a:prstGeom>
            <a:solidFill>
              <a:srgbClr val="80BD41">
                <a:alpha val="100000"/>
              </a:srgbClr>
            </a:solidFill>
          </p:spPr>
          <p:txBody>
            <a:bodyPr/>
            <a:lstStyle/>
            <a:p/>
          </p:txBody>
        </p:sp>
        <p:sp>
          <p:nvSpPr>
            <p:cNvPr id="95" name="rc95"/>
            <p:cNvSpPr/>
            <p:nvPr/>
          </p:nvSpPr>
          <p:spPr>
            <a:xfrm>
              <a:off x="6524745" y="2889303"/>
              <a:ext cx="203168" cy="364608"/>
            </a:xfrm>
            <a:prstGeom prst="rect">
              <a:avLst/>
            </a:prstGeom>
            <a:solidFill>
              <a:srgbClr val="0058AB">
                <a:alpha val="100000"/>
              </a:srgbClr>
            </a:solidFill>
          </p:spPr>
          <p:txBody>
            <a:bodyPr/>
            <a:lstStyle/>
            <a:p/>
          </p:txBody>
        </p:sp>
        <p:sp>
          <p:nvSpPr>
            <p:cNvPr id="96" name="rc96"/>
            <p:cNvSpPr/>
            <p:nvPr/>
          </p:nvSpPr>
          <p:spPr>
            <a:xfrm>
              <a:off x="6524745" y="3253912"/>
              <a:ext cx="203168" cy="173624"/>
            </a:xfrm>
            <a:prstGeom prst="rect">
              <a:avLst/>
            </a:prstGeom>
            <a:solidFill>
              <a:srgbClr val="1CABE2">
                <a:alpha val="100000"/>
              </a:srgbClr>
            </a:solidFill>
          </p:spPr>
          <p:txBody>
            <a:bodyPr/>
            <a:lstStyle/>
            <a:p/>
          </p:txBody>
        </p:sp>
        <p:sp>
          <p:nvSpPr>
            <p:cNvPr id="97" name="rc97"/>
            <p:cNvSpPr/>
            <p:nvPr/>
          </p:nvSpPr>
          <p:spPr>
            <a:xfrm>
              <a:off x="6750487" y="3519058"/>
              <a:ext cx="203168" cy="1106476"/>
            </a:xfrm>
            <a:prstGeom prst="rect">
              <a:avLst/>
            </a:prstGeom>
            <a:solidFill>
              <a:srgbClr val="80BD41">
                <a:alpha val="100000"/>
              </a:srgbClr>
            </a:solidFill>
          </p:spPr>
          <p:txBody>
            <a:bodyPr/>
            <a:lstStyle/>
            <a:p/>
          </p:txBody>
        </p:sp>
        <p:sp>
          <p:nvSpPr>
            <p:cNvPr id="98" name="rc98"/>
            <p:cNvSpPr/>
            <p:nvPr/>
          </p:nvSpPr>
          <p:spPr>
            <a:xfrm>
              <a:off x="6750487" y="2869224"/>
              <a:ext cx="203168" cy="421514"/>
            </a:xfrm>
            <a:prstGeom prst="rect">
              <a:avLst/>
            </a:prstGeom>
            <a:solidFill>
              <a:srgbClr val="0058AB">
                <a:alpha val="100000"/>
              </a:srgbClr>
            </a:solidFill>
          </p:spPr>
          <p:txBody>
            <a:bodyPr/>
            <a:lstStyle/>
            <a:p/>
          </p:txBody>
        </p:sp>
        <p:sp>
          <p:nvSpPr>
            <p:cNvPr id="99" name="rc99"/>
            <p:cNvSpPr/>
            <p:nvPr/>
          </p:nvSpPr>
          <p:spPr>
            <a:xfrm>
              <a:off x="6750487" y="3290739"/>
              <a:ext cx="203168" cy="228319"/>
            </a:xfrm>
            <a:prstGeom prst="rect">
              <a:avLst/>
            </a:prstGeom>
            <a:solidFill>
              <a:srgbClr val="1CABE2">
                <a:alpha val="100000"/>
              </a:srgbClr>
            </a:solidFill>
          </p:spPr>
          <p:txBody>
            <a:bodyPr/>
            <a:lstStyle/>
            <a:p/>
          </p:txBody>
        </p:sp>
        <p:sp>
          <p:nvSpPr>
            <p:cNvPr id="100" name="rc100"/>
            <p:cNvSpPr/>
            <p:nvPr/>
          </p:nvSpPr>
          <p:spPr>
            <a:xfrm>
              <a:off x="6976229" y="2845790"/>
              <a:ext cx="203168" cy="357797"/>
            </a:xfrm>
            <a:prstGeom prst="rect">
              <a:avLst/>
            </a:prstGeom>
            <a:solidFill>
              <a:srgbClr val="F26A21">
                <a:alpha val="100000"/>
              </a:srgbClr>
            </a:solidFill>
          </p:spPr>
          <p:txBody>
            <a:bodyPr/>
            <a:lstStyle/>
            <a:p/>
          </p:txBody>
        </p:sp>
        <p:sp>
          <p:nvSpPr>
            <p:cNvPr id="101" name="rc101"/>
            <p:cNvSpPr/>
            <p:nvPr/>
          </p:nvSpPr>
          <p:spPr>
            <a:xfrm>
              <a:off x="6976229" y="3203588"/>
              <a:ext cx="203168" cy="1421947"/>
            </a:xfrm>
            <a:prstGeom prst="rect">
              <a:avLst/>
            </a:prstGeom>
            <a:solidFill>
              <a:srgbClr val="FFC20E">
                <a:alpha val="100000"/>
              </a:srgbClr>
            </a:solidFill>
          </p:spPr>
          <p:txBody>
            <a:bodyPr/>
            <a:lstStyle/>
            <a:p/>
          </p:txBody>
        </p:sp>
        <p:sp>
          <p:nvSpPr>
            <p:cNvPr id="102" name="rc102"/>
            <p:cNvSpPr/>
            <p:nvPr/>
          </p:nvSpPr>
          <p:spPr>
            <a:xfrm>
              <a:off x="7201972" y="2828143"/>
              <a:ext cx="203168" cy="303711"/>
            </a:xfrm>
            <a:prstGeom prst="rect">
              <a:avLst/>
            </a:prstGeom>
            <a:solidFill>
              <a:srgbClr val="F26A21">
                <a:alpha val="100000"/>
              </a:srgbClr>
            </a:solidFill>
          </p:spPr>
          <p:txBody>
            <a:bodyPr/>
            <a:lstStyle/>
            <a:p/>
          </p:txBody>
        </p:sp>
        <p:sp>
          <p:nvSpPr>
            <p:cNvPr id="103" name="rc103"/>
            <p:cNvSpPr/>
            <p:nvPr/>
          </p:nvSpPr>
          <p:spPr>
            <a:xfrm>
              <a:off x="7201972" y="3131854"/>
              <a:ext cx="203168" cy="1493680"/>
            </a:xfrm>
            <a:prstGeom prst="rect">
              <a:avLst/>
            </a:prstGeom>
            <a:solidFill>
              <a:srgbClr val="FFC20E">
                <a:alpha val="100000"/>
              </a:srgbClr>
            </a:solidFill>
          </p:spPr>
          <p:txBody>
            <a:bodyPr/>
            <a:lstStyle/>
            <a:p/>
          </p:txBody>
        </p:sp>
        <p:sp>
          <p:nvSpPr>
            <p:cNvPr id="104" name="rc104"/>
            <p:cNvSpPr/>
            <p:nvPr/>
          </p:nvSpPr>
          <p:spPr>
            <a:xfrm>
              <a:off x="7427714" y="2807078"/>
              <a:ext cx="203168" cy="257802"/>
            </a:xfrm>
            <a:prstGeom prst="rect">
              <a:avLst/>
            </a:prstGeom>
            <a:solidFill>
              <a:srgbClr val="F26A21">
                <a:alpha val="100000"/>
              </a:srgbClr>
            </a:solidFill>
          </p:spPr>
          <p:txBody>
            <a:bodyPr/>
            <a:lstStyle/>
            <a:p/>
          </p:txBody>
        </p:sp>
        <p:sp>
          <p:nvSpPr>
            <p:cNvPr id="105" name="rc105"/>
            <p:cNvSpPr/>
            <p:nvPr/>
          </p:nvSpPr>
          <p:spPr>
            <a:xfrm>
              <a:off x="7427714" y="3064880"/>
              <a:ext cx="203168" cy="1560654"/>
            </a:xfrm>
            <a:prstGeom prst="rect">
              <a:avLst/>
            </a:prstGeom>
            <a:solidFill>
              <a:srgbClr val="FFC20E">
                <a:alpha val="100000"/>
              </a:srgbClr>
            </a:solidFill>
          </p:spPr>
          <p:txBody>
            <a:bodyPr/>
            <a:lstStyle/>
            <a:p/>
          </p:txBody>
        </p:sp>
        <p:sp>
          <p:nvSpPr>
            <p:cNvPr id="106" name="rc106"/>
            <p:cNvSpPr/>
            <p:nvPr/>
          </p:nvSpPr>
          <p:spPr>
            <a:xfrm>
              <a:off x="7653457" y="2793568"/>
              <a:ext cx="203168" cy="218832"/>
            </a:xfrm>
            <a:prstGeom prst="rect">
              <a:avLst/>
            </a:prstGeom>
            <a:solidFill>
              <a:srgbClr val="F26A21">
                <a:alpha val="100000"/>
              </a:srgbClr>
            </a:solidFill>
          </p:spPr>
          <p:txBody>
            <a:bodyPr/>
            <a:lstStyle/>
            <a:p/>
          </p:txBody>
        </p:sp>
        <p:sp>
          <p:nvSpPr>
            <p:cNvPr id="107" name="rc107"/>
            <p:cNvSpPr/>
            <p:nvPr/>
          </p:nvSpPr>
          <p:spPr>
            <a:xfrm>
              <a:off x="7653457" y="3012400"/>
              <a:ext cx="203168" cy="1613135"/>
            </a:xfrm>
            <a:prstGeom prst="rect">
              <a:avLst/>
            </a:prstGeom>
            <a:solidFill>
              <a:srgbClr val="FFC20E">
                <a:alpha val="100000"/>
              </a:srgbClr>
            </a:solidFill>
          </p:spPr>
          <p:txBody>
            <a:bodyPr/>
            <a:lstStyle/>
            <a:p/>
          </p:txBody>
        </p:sp>
        <p:sp>
          <p:nvSpPr>
            <p:cNvPr id="108" name="rc108"/>
            <p:cNvSpPr/>
            <p:nvPr/>
          </p:nvSpPr>
          <p:spPr>
            <a:xfrm>
              <a:off x="7879199" y="2769720"/>
              <a:ext cx="203168" cy="185752"/>
            </a:xfrm>
            <a:prstGeom prst="rect">
              <a:avLst/>
            </a:prstGeom>
            <a:solidFill>
              <a:srgbClr val="F26A21">
                <a:alpha val="100000"/>
              </a:srgbClr>
            </a:solidFill>
          </p:spPr>
          <p:txBody>
            <a:bodyPr/>
            <a:lstStyle/>
            <a:p/>
          </p:txBody>
        </p:sp>
        <p:sp>
          <p:nvSpPr>
            <p:cNvPr id="109" name="rc109"/>
            <p:cNvSpPr/>
            <p:nvPr/>
          </p:nvSpPr>
          <p:spPr>
            <a:xfrm>
              <a:off x="7879199" y="2955473"/>
              <a:ext cx="203168" cy="1670061"/>
            </a:xfrm>
            <a:prstGeom prst="rect">
              <a:avLst/>
            </a:prstGeom>
            <a:solidFill>
              <a:srgbClr val="FFC20E">
                <a:alpha val="100000"/>
              </a:srgbClr>
            </a:solidFill>
          </p:spPr>
          <p:txBody>
            <a:bodyPr/>
            <a:lstStyle/>
            <a:p/>
          </p:txBody>
        </p:sp>
        <p:sp>
          <p:nvSpPr>
            <p:cNvPr id="110" name="rc110"/>
            <p:cNvSpPr/>
            <p:nvPr/>
          </p:nvSpPr>
          <p:spPr>
            <a:xfrm>
              <a:off x="8104941" y="2751640"/>
              <a:ext cx="203168" cy="157674"/>
            </a:xfrm>
            <a:prstGeom prst="rect">
              <a:avLst/>
            </a:prstGeom>
            <a:solidFill>
              <a:srgbClr val="F26A21">
                <a:alpha val="100000"/>
              </a:srgbClr>
            </a:solidFill>
          </p:spPr>
          <p:txBody>
            <a:bodyPr/>
            <a:lstStyle/>
            <a:p/>
          </p:txBody>
        </p:sp>
        <p:sp>
          <p:nvSpPr>
            <p:cNvPr id="111" name="rc111"/>
            <p:cNvSpPr/>
            <p:nvPr/>
          </p:nvSpPr>
          <p:spPr>
            <a:xfrm>
              <a:off x="8104941" y="2909314"/>
              <a:ext cx="203168" cy="1716220"/>
            </a:xfrm>
            <a:prstGeom prst="rect">
              <a:avLst/>
            </a:prstGeom>
            <a:solidFill>
              <a:srgbClr val="FFC20E">
                <a:alpha val="100000"/>
              </a:srgbClr>
            </a:solidFill>
          </p:spPr>
          <p:txBody>
            <a:bodyPr/>
            <a:lstStyle/>
            <a:p/>
          </p:txBody>
        </p:sp>
        <p:sp>
          <p:nvSpPr>
            <p:cNvPr id="112" name="pl112"/>
            <p:cNvSpPr/>
            <p:nvPr/>
          </p:nvSpPr>
          <p:spPr>
            <a:xfrm>
              <a:off x="1434255" y="1399040"/>
              <a:ext cx="5417816" cy="617839"/>
            </a:xfrm>
            <a:custGeom>
              <a:avLst/>
              <a:pathLst>
                <a:path w="5417816" h="617839">
                  <a:moveTo>
                    <a:pt x="0" y="171622"/>
                  </a:moveTo>
                  <a:lnTo>
                    <a:pt x="225742" y="205946"/>
                  </a:lnTo>
                  <a:lnTo>
                    <a:pt x="451484" y="240270"/>
                  </a:lnTo>
                  <a:lnTo>
                    <a:pt x="677227" y="274595"/>
                  </a:lnTo>
                  <a:lnTo>
                    <a:pt x="902969" y="308919"/>
                  </a:lnTo>
                  <a:lnTo>
                    <a:pt x="1128711" y="343244"/>
                  </a:lnTo>
                  <a:lnTo>
                    <a:pt x="1354454" y="171622"/>
                  </a:lnTo>
                  <a:lnTo>
                    <a:pt x="1580196" y="0"/>
                  </a:lnTo>
                  <a:lnTo>
                    <a:pt x="1805938" y="102973"/>
                  </a:lnTo>
                  <a:lnTo>
                    <a:pt x="2031681" y="171622"/>
                  </a:lnTo>
                  <a:lnTo>
                    <a:pt x="2257423" y="240270"/>
                  </a:lnTo>
                  <a:lnTo>
                    <a:pt x="2483165" y="308919"/>
                  </a:lnTo>
                  <a:lnTo>
                    <a:pt x="2708908" y="171622"/>
                  </a:lnTo>
                  <a:lnTo>
                    <a:pt x="2934650" y="274595"/>
                  </a:lnTo>
                  <a:lnTo>
                    <a:pt x="3160393" y="274595"/>
                  </a:lnTo>
                  <a:lnTo>
                    <a:pt x="3386135" y="411892"/>
                  </a:lnTo>
                  <a:lnTo>
                    <a:pt x="3611877" y="343244"/>
                  </a:lnTo>
                  <a:lnTo>
                    <a:pt x="3837620" y="377568"/>
                  </a:lnTo>
                  <a:lnTo>
                    <a:pt x="4063362" y="411892"/>
                  </a:lnTo>
                  <a:lnTo>
                    <a:pt x="4289104" y="446217"/>
                  </a:lnTo>
                  <a:lnTo>
                    <a:pt x="4514847" y="480541"/>
                  </a:lnTo>
                  <a:lnTo>
                    <a:pt x="4740589" y="480541"/>
                  </a:lnTo>
                  <a:lnTo>
                    <a:pt x="4966331" y="514866"/>
                  </a:lnTo>
                  <a:lnTo>
                    <a:pt x="5192074" y="514866"/>
                  </a:lnTo>
                  <a:lnTo>
                    <a:pt x="5417816" y="617839"/>
                  </a:lnTo>
                </a:path>
              </a:pathLst>
            </a:custGeom>
            <a:ln w="27101" cap="flat">
              <a:solidFill>
                <a:srgbClr val="0058AB">
                  <a:alpha val="100000"/>
                </a:srgbClr>
              </a:solidFill>
              <a:prstDash val="solid"/>
              <a:round/>
            </a:ln>
          </p:spPr>
          <p:txBody>
            <a:bodyPr/>
            <a:lstStyle/>
            <a:p/>
          </p:txBody>
        </p:sp>
        <p:sp>
          <p:nvSpPr>
            <p:cNvPr id="113" name="pl113"/>
            <p:cNvSpPr/>
            <p:nvPr/>
          </p:nvSpPr>
          <p:spPr>
            <a:xfrm>
              <a:off x="1434255" y="1810933"/>
              <a:ext cx="5417816" cy="652163"/>
            </a:xfrm>
            <a:custGeom>
              <a:avLst/>
              <a:pathLst>
                <a:path w="5417816" h="652163">
                  <a:moveTo>
                    <a:pt x="0" y="137297"/>
                  </a:moveTo>
                  <a:lnTo>
                    <a:pt x="225742" y="205946"/>
                  </a:lnTo>
                  <a:lnTo>
                    <a:pt x="451484" y="240270"/>
                  </a:lnTo>
                  <a:lnTo>
                    <a:pt x="677227" y="308919"/>
                  </a:lnTo>
                  <a:lnTo>
                    <a:pt x="902969" y="343244"/>
                  </a:lnTo>
                  <a:lnTo>
                    <a:pt x="1128711" y="411892"/>
                  </a:lnTo>
                  <a:lnTo>
                    <a:pt x="1354454" y="274595"/>
                  </a:lnTo>
                  <a:lnTo>
                    <a:pt x="1580196" y="0"/>
                  </a:lnTo>
                  <a:lnTo>
                    <a:pt x="1805938" y="240270"/>
                  </a:lnTo>
                  <a:lnTo>
                    <a:pt x="2031681" y="102973"/>
                  </a:lnTo>
                  <a:lnTo>
                    <a:pt x="2257423" y="205946"/>
                  </a:lnTo>
                  <a:lnTo>
                    <a:pt x="2483165" y="240270"/>
                  </a:lnTo>
                  <a:lnTo>
                    <a:pt x="2708908" y="68648"/>
                  </a:lnTo>
                  <a:lnTo>
                    <a:pt x="2934650" y="171622"/>
                  </a:lnTo>
                  <a:lnTo>
                    <a:pt x="3160393" y="274595"/>
                  </a:lnTo>
                  <a:lnTo>
                    <a:pt x="3386135" y="274595"/>
                  </a:lnTo>
                  <a:lnTo>
                    <a:pt x="3611877" y="137297"/>
                  </a:lnTo>
                  <a:lnTo>
                    <a:pt x="3837620" y="205946"/>
                  </a:lnTo>
                  <a:lnTo>
                    <a:pt x="4063362" y="274595"/>
                  </a:lnTo>
                  <a:lnTo>
                    <a:pt x="4289104" y="343244"/>
                  </a:lnTo>
                  <a:lnTo>
                    <a:pt x="4514847" y="411892"/>
                  </a:lnTo>
                  <a:lnTo>
                    <a:pt x="4740589" y="411892"/>
                  </a:lnTo>
                  <a:lnTo>
                    <a:pt x="4966331" y="446217"/>
                  </a:lnTo>
                  <a:lnTo>
                    <a:pt x="5192074" y="446217"/>
                  </a:lnTo>
                  <a:lnTo>
                    <a:pt x="5417816" y="652163"/>
                  </a:lnTo>
                </a:path>
              </a:pathLst>
            </a:custGeom>
            <a:ln w="27101" cap="flat">
              <a:solidFill>
                <a:srgbClr val="80BD41">
                  <a:alpha val="100000"/>
                </a:srgbClr>
              </a:solidFill>
              <a:prstDash val="solid"/>
              <a:round/>
            </a:ln>
          </p:spPr>
          <p:txBody>
            <a:bodyPr/>
            <a:lstStyle/>
            <a:p/>
          </p:txBody>
        </p:sp>
        <p:sp>
          <p:nvSpPr>
            <p:cNvPr id="114" name="tx114"/>
            <p:cNvSpPr/>
            <p:nvPr/>
          </p:nvSpPr>
          <p:spPr>
            <a:xfrm>
              <a:off x="1365926" y="136652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15" name="tx115"/>
            <p:cNvSpPr/>
            <p:nvPr/>
          </p:nvSpPr>
          <p:spPr>
            <a:xfrm>
              <a:off x="2494638" y="15381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16" name="tx116"/>
            <p:cNvSpPr/>
            <p:nvPr/>
          </p:nvSpPr>
          <p:spPr>
            <a:xfrm>
              <a:off x="3623350" y="143517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17" name="tx117"/>
            <p:cNvSpPr/>
            <p:nvPr/>
          </p:nvSpPr>
          <p:spPr>
            <a:xfrm>
              <a:off x="4752062" y="160680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82</a:t>
              </a:r>
            </a:p>
          </p:txBody>
        </p:sp>
        <p:sp>
          <p:nvSpPr>
            <p:cNvPr id="118" name="tx118"/>
            <p:cNvSpPr/>
            <p:nvPr/>
          </p:nvSpPr>
          <p:spPr>
            <a:xfrm>
              <a:off x="5655031" y="164112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19" name="tx119"/>
            <p:cNvSpPr/>
            <p:nvPr/>
          </p:nvSpPr>
          <p:spPr>
            <a:xfrm>
              <a:off x="5880773"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0" name="tx120"/>
            <p:cNvSpPr/>
            <p:nvPr/>
          </p:nvSpPr>
          <p:spPr>
            <a:xfrm>
              <a:off x="6106516" y="167544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1" name="tx121"/>
            <p:cNvSpPr/>
            <p:nvPr/>
          </p:nvSpPr>
          <p:spPr>
            <a:xfrm>
              <a:off x="6332258"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2" name="tx122"/>
            <p:cNvSpPr/>
            <p:nvPr/>
          </p:nvSpPr>
          <p:spPr>
            <a:xfrm>
              <a:off x="6558000" y="170977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79</a:t>
              </a:r>
            </a:p>
          </p:txBody>
        </p:sp>
        <p:sp>
          <p:nvSpPr>
            <p:cNvPr id="123" name="tx123"/>
            <p:cNvSpPr/>
            <p:nvPr/>
          </p:nvSpPr>
          <p:spPr>
            <a:xfrm>
              <a:off x="6783743" y="18127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76</a:t>
              </a:r>
            </a:p>
          </p:txBody>
        </p:sp>
        <p:sp>
          <p:nvSpPr>
            <p:cNvPr id="124" name="tx124"/>
            <p:cNvSpPr/>
            <p:nvPr/>
          </p:nvSpPr>
          <p:spPr>
            <a:xfrm>
              <a:off x="1365926" y="201672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5" name="tx125"/>
            <p:cNvSpPr/>
            <p:nvPr/>
          </p:nvSpPr>
          <p:spPr>
            <a:xfrm>
              <a:off x="2494638"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26" name="tx126"/>
            <p:cNvSpPr/>
            <p:nvPr/>
          </p:nvSpPr>
          <p:spPr>
            <a:xfrm>
              <a:off x="3623350" y="208537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27" name="tx127"/>
            <p:cNvSpPr/>
            <p:nvPr/>
          </p:nvSpPr>
          <p:spPr>
            <a:xfrm>
              <a:off x="4752062"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8" name="tx128"/>
            <p:cNvSpPr/>
            <p:nvPr/>
          </p:nvSpPr>
          <p:spPr>
            <a:xfrm>
              <a:off x="5655031"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29" name="tx129"/>
            <p:cNvSpPr/>
            <p:nvPr/>
          </p:nvSpPr>
          <p:spPr>
            <a:xfrm>
              <a:off x="5880773"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0" name="tx130"/>
            <p:cNvSpPr/>
            <p:nvPr/>
          </p:nvSpPr>
          <p:spPr>
            <a:xfrm>
              <a:off x="6106516" y="229132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1" name="tx131"/>
            <p:cNvSpPr/>
            <p:nvPr/>
          </p:nvSpPr>
          <p:spPr>
            <a:xfrm>
              <a:off x="6332258"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2" name="tx132"/>
            <p:cNvSpPr/>
            <p:nvPr/>
          </p:nvSpPr>
          <p:spPr>
            <a:xfrm>
              <a:off x="6558000" y="232564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69</a:t>
              </a:r>
            </a:p>
          </p:txBody>
        </p:sp>
        <p:sp>
          <p:nvSpPr>
            <p:cNvPr id="133" name="tx133"/>
            <p:cNvSpPr/>
            <p:nvPr/>
          </p:nvSpPr>
          <p:spPr>
            <a:xfrm>
              <a:off x="6783743" y="253153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63</a:t>
              </a:r>
            </a:p>
          </p:txBody>
        </p:sp>
        <p:sp>
          <p:nvSpPr>
            <p:cNvPr id="134" name="tx134"/>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5" name="tx135"/>
            <p:cNvSpPr/>
            <p:nvPr/>
          </p:nvSpPr>
          <p:spPr>
            <a:xfrm>
              <a:off x="508103" y="362012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250,000</a:t>
              </a:r>
            </a:p>
          </p:txBody>
        </p:sp>
        <p:sp>
          <p:nvSpPr>
            <p:cNvPr id="136" name="tx136"/>
            <p:cNvSpPr/>
            <p:nvPr/>
          </p:nvSpPr>
          <p:spPr>
            <a:xfrm>
              <a:off x="508103" y="267214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137" name="tx137"/>
            <p:cNvSpPr/>
            <p:nvPr/>
          </p:nvSpPr>
          <p:spPr>
            <a:xfrm>
              <a:off x="508103" y="17241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750,000</a:t>
              </a:r>
            </a:p>
          </p:txBody>
        </p:sp>
        <p:sp>
          <p:nvSpPr>
            <p:cNvPr id="138" name="tx138"/>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0" name="tx140"/>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1" name="tx141"/>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2" name="tx142"/>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3" name="tx143"/>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4" name="tx144"/>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5" name="tx145"/>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6" name="tx146"/>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7" name="tx147"/>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8" name="tx148"/>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9" name="tx149"/>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0" name="tx150"/>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1" name="tx151"/>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3" name="tx153"/>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4" name="tx154"/>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5" name="tx155"/>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6" name="tx156"/>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57" name="tx157"/>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rc158"/>
            <p:cNvSpPr/>
            <p:nvPr/>
          </p:nvSpPr>
          <p:spPr>
            <a:xfrm>
              <a:off x="1715824" y="5504603"/>
              <a:ext cx="201455" cy="201456"/>
            </a:xfrm>
            <a:prstGeom prst="rect">
              <a:avLst/>
            </a:prstGeom>
            <a:solidFill>
              <a:srgbClr val="80BD41">
                <a:alpha val="100000"/>
              </a:srgbClr>
            </a:solidFill>
          </p:spPr>
          <p:txBody>
            <a:bodyPr/>
            <a:lstStyle/>
            <a:p/>
          </p:txBody>
        </p:sp>
        <p:sp>
          <p:nvSpPr>
            <p:cNvPr id="159" name="rc159"/>
            <p:cNvSpPr/>
            <p:nvPr/>
          </p:nvSpPr>
          <p:spPr>
            <a:xfrm>
              <a:off x="2617773" y="5504603"/>
              <a:ext cx="201456" cy="201456"/>
            </a:xfrm>
            <a:prstGeom prst="rect">
              <a:avLst/>
            </a:prstGeom>
            <a:solidFill>
              <a:srgbClr val="1CABE2">
                <a:alpha val="100000"/>
              </a:srgbClr>
            </a:solidFill>
          </p:spPr>
          <p:txBody>
            <a:bodyPr/>
            <a:lstStyle/>
            <a:p/>
          </p:txBody>
        </p:sp>
        <p:sp>
          <p:nvSpPr>
            <p:cNvPr id="160" name="rc160"/>
            <p:cNvSpPr/>
            <p:nvPr/>
          </p:nvSpPr>
          <p:spPr>
            <a:xfrm>
              <a:off x="3690596" y="5504603"/>
              <a:ext cx="201456" cy="201456"/>
            </a:xfrm>
            <a:prstGeom prst="rect">
              <a:avLst/>
            </a:prstGeom>
            <a:solidFill>
              <a:srgbClr val="0058AB">
                <a:alpha val="100000"/>
              </a:srgbClr>
            </a:solidFill>
          </p:spPr>
          <p:txBody>
            <a:bodyPr/>
            <a:lstStyle/>
            <a:p/>
          </p:txBody>
        </p:sp>
        <p:sp>
          <p:nvSpPr>
            <p:cNvPr id="161" name="rc161"/>
            <p:cNvSpPr/>
            <p:nvPr/>
          </p:nvSpPr>
          <p:spPr>
            <a:xfrm>
              <a:off x="4685930" y="5504603"/>
              <a:ext cx="201456" cy="201456"/>
            </a:xfrm>
            <a:prstGeom prst="rect">
              <a:avLst/>
            </a:prstGeom>
            <a:solidFill>
              <a:srgbClr val="FFC20E">
                <a:alpha val="100000"/>
              </a:srgbClr>
            </a:solidFill>
          </p:spPr>
          <p:txBody>
            <a:bodyPr/>
            <a:lstStyle/>
            <a:p/>
          </p:txBody>
        </p:sp>
        <p:sp>
          <p:nvSpPr>
            <p:cNvPr id="162" name="rc162"/>
            <p:cNvSpPr/>
            <p:nvPr/>
          </p:nvSpPr>
          <p:spPr>
            <a:xfrm>
              <a:off x="6590063" y="5504603"/>
              <a:ext cx="201456" cy="201456"/>
            </a:xfrm>
            <a:prstGeom prst="rect">
              <a:avLst/>
            </a:prstGeom>
            <a:solidFill>
              <a:srgbClr val="F26A21">
                <a:alpha val="100000"/>
              </a:srgbClr>
            </a:solidFill>
          </p:spPr>
          <p:txBody>
            <a:bodyPr/>
            <a:lstStyle/>
            <a:p/>
          </p:txBody>
        </p:sp>
        <p:sp>
          <p:nvSpPr>
            <p:cNvPr id="163" name="tx163"/>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4" name="tx164"/>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5" name="tx165"/>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6" name="tx166"/>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67" name="tx167"/>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68" name="pl168"/>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9" name="pl169"/>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0" name="tx170"/>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1" name="tx171"/>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2" name="tx172"/>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3" name="tx173"/>
            <p:cNvSpPr/>
            <p:nvPr/>
          </p:nvSpPr>
          <p:spPr>
            <a:xfrm>
              <a:off x="983899" y="580629"/>
              <a:ext cx="410087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Benin</a:t>
              </a:r>
            </a:p>
          </p:txBody>
        </p:sp>
        <p:sp>
          <p:nvSpPr>
            <p:cNvPr id="174" name="tx174"/>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5" name="tx175"/>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6" name="tx176"/>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Benin is projected to have a  moderate increase (10,000-50,000) in the number of surviving infants by 2030. Therefore, maintaining current coverage requires vaccinating an increasing number of children.
To achieve the IA2030 ZD target, more (~4.28%) children need to be vaccinated with DTP1 each year. This will require increases in immunization programme and health system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422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32115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20808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09502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877691"/>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76462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65155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825600"/>
              <a:ext cx="215906" cy="1165159"/>
            </a:xfrm>
            <a:prstGeom prst="rect">
              <a:avLst/>
            </a:prstGeom>
            <a:solidFill>
              <a:srgbClr val="0058AB">
                <a:alpha val="100000"/>
              </a:srgbClr>
            </a:solidFill>
          </p:spPr>
          <p:txBody>
            <a:bodyPr/>
            <a:lstStyle/>
            <a:p/>
          </p:txBody>
        </p:sp>
        <p:sp>
          <p:nvSpPr>
            <p:cNvPr id="40" name="rc40"/>
            <p:cNvSpPr/>
            <p:nvPr/>
          </p:nvSpPr>
          <p:spPr>
            <a:xfrm>
              <a:off x="1530867" y="3691141"/>
              <a:ext cx="215906" cy="1299618"/>
            </a:xfrm>
            <a:prstGeom prst="rect">
              <a:avLst/>
            </a:prstGeom>
            <a:solidFill>
              <a:srgbClr val="0058AB">
                <a:alpha val="100000"/>
              </a:srgbClr>
            </a:solidFill>
          </p:spPr>
          <p:txBody>
            <a:bodyPr/>
            <a:lstStyle/>
            <a:p/>
          </p:txBody>
        </p:sp>
        <p:sp>
          <p:nvSpPr>
            <p:cNvPr id="41" name="rc41"/>
            <p:cNvSpPr/>
            <p:nvPr/>
          </p:nvSpPr>
          <p:spPr>
            <a:xfrm>
              <a:off x="1770763" y="3545626"/>
              <a:ext cx="215906" cy="1445133"/>
            </a:xfrm>
            <a:prstGeom prst="rect">
              <a:avLst/>
            </a:prstGeom>
            <a:solidFill>
              <a:srgbClr val="0058AB">
                <a:alpha val="100000"/>
              </a:srgbClr>
            </a:solidFill>
          </p:spPr>
          <p:txBody>
            <a:bodyPr/>
            <a:lstStyle/>
            <a:p/>
          </p:txBody>
        </p:sp>
        <p:sp>
          <p:nvSpPr>
            <p:cNvPr id="42" name="rc42"/>
            <p:cNvSpPr/>
            <p:nvPr/>
          </p:nvSpPr>
          <p:spPr>
            <a:xfrm>
              <a:off x="2010660" y="3385010"/>
              <a:ext cx="215906" cy="1605749"/>
            </a:xfrm>
            <a:prstGeom prst="rect">
              <a:avLst/>
            </a:prstGeom>
            <a:solidFill>
              <a:srgbClr val="0058AB">
                <a:alpha val="100000"/>
              </a:srgbClr>
            </a:solidFill>
          </p:spPr>
          <p:txBody>
            <a:bodyPr/>
            <a:lstStyle/>
            <a:p/>
          </p:txBody>
        </p:sp>
        <p:sp>
          <p:nvSpPr>
            <p:cNvPr id="43" name="rc43"/>
            <p:cNvSpPr/>
            <p:nvPr/>
          </p:nvSpPr>
          <p:spPr>
            <a:xfrm>
              <a:off x="2250556" y="3221501"/>
              <a:ext cx="215906" cy="1769259"/>
            </a:xfrm>
            <a:prstGeom prst="rect">
              <a:avLst/>
            </a:prstGeom>
            <a:solidFill>
              <a:srgbClr val="0058AB">
                <a:alpha val="100000"/>
              </a:srgbClr>
            </a:solidFill>
          </p:spPr>
          <p:txBody>
            <a:bodyPr/>
            <a:lstStyle/>
            <a:p/>
          </p:txBody>
        </p:sp>
        <p:sp>
          <p:nvSpPr>
            <p:cNvPr id="44" name="rc44"/>
            <p:cNvSpPr/>
            <p:nvPr/>
          </p:nvSpPr>
          <p:spPr>
            <a:xfrm>
              <a:off x="2490453" y="3051461"/>
              <a:ext cx="215906" cy="1939298"/>
            </a:xfrm>
            <a:prstGeom prst="rect">
              <a:avLst/>
            </a:prstGeom>
            <a:solidFill>
              <a:srgbClr val="0058AB">
                <a:alpha val="100000"/>
              </a:srgbClr>
            </a:solidFill>
          </p:spPr>
          <p:txBody>
            <a:bodyPr/>
            <a:lstStyle/>
            <a:p/>
          </p:txBody>
        </p:sp>
        <p:sp>
          <p:nvSpPr>
            <p:cNvPr id="45" name="rc45"/>
            <p:cNvSpPr/>
            <p:nvPr/>
          </p:nvSpPr>
          <p:spPr>
            <a:xfrm>
              <a:off x="2730349" y="3605546"/>
              <a:ext cx="215906" cy="1385213"/>
            </a:xfrm>
            <a:prstGeom prst="rect">
              <a:avLst/>
            </a:prstGeom>
            <a:solidFill>
              <a:srgbClr val="0058AB">
                <a:alpha val="100000"/>
              </a:srgbClr>
            </a:solidFill>
          </p:spPr>
          <p:txBody>
            <a:bodyPr/>
            <a:lstStyle/>
            <a:p/>
          </p:txBody>
        </p:sp>
        <p:sp>
          <p:nvSpPr>
            <p:cNvPr id="46" name="rc46"/>
            <p:cNvSpPr/>
            <p:nvPr/>
          </p:nvSpPr>
          <p:spPr>
            <a:xfrm>
              <a:off x="2970245" y="4219032"/>
              <a:ext cx="215906" cy="771727"/>
            </a:xfrm>
            <a:prstGeom prst="rect">
              <a:avLst/>
            </a:prstGeom>
            <a:solidFill>
              <a:srgbClr val="0058AB">
                <a:alpha val="100000"/>
              </a:srgbClr>
            </a:solidFill>
          </p:spPr>
          <p:txBody>
            <a:bodyPr/>
            <a:lstStyle/>
            <a:p/>
          </p:txBody>
        </p:sp>
        <p:sp>
          <p:nvSpPr>
            <p:cNvPr id="47" name="rc47"/>
            <p:cNvSpPr/>
            <p:nvPr/>
          </p:nvSpPr>
          <p:spPr>
            <a:xfrm>
              <a:off x="3210142" y="3813987"/>
              <a:ext cx="215906" cy="1176772"/>
            </a:xfrm>
            <a:prstGeom prst="rect">
              <a:avLst/>
            </a:prstGeom>
            <a:solidFill>
              <a:srgbClr val="0058AB">
                <a:alpha val="100000"/>
              </a:srgbClr>
            </a:solidFill>
          </p:spPr>
          <p:txBody>
            <a:bodyPr/>
            <a:lstStyle/>
            <a:p/>
          </p:txBody>
        </p:sp>
        <p:sp>
          <p:nvSpPr>
            <p:cNvPr id="48" name="rc48"/>
            <p:cNvSpPr/>
            <p:nvPr/>
          </p:nvSpPr>
          <p:spPr>
            <a:xfrm>
              <a:off x="3450038" y="3521769"/>
              <a:ext cx="215906" cy="1468990"/>
            </a:xfrm>
            <a:prstGeom prst="rect">
              <a:avLst/>
            </a:prstGeom>
            <a:solidFill>
              <a:srgbClr val="0058AB">
                <a:alpha val="100000"/>
              </a:srgbClr>
            </a:solidFill>
          </p:spPr>
          <p:txBody>
            <a:bodyPr/>
            <a:lstStyle/>
            <a:p/>
          </p:txBody>
        </p:sp>
        <p:sp>
          <p:nvSpPr>
            <p:cNvPr id="49" name="rc49"/>
            <p:cNvSpPr/>
            <p:nvPr/>
          </p:nvSpPr>
          <p:spPr>
            <a:xfrm>
              <a:off x="3689935" y="3210259"/>
              <a:ext cx="215906" cy="1780501"/>
            </a:xfrm>
            <a:prstGeom prst="rect">
              <a:avLst/>
            </a:prstGeom>
            <a:solidFill>
              <a:srgbClr val="0058AB">
                <a:alpha val="100000"/>
              </a:srgbClr>
            </a:solidFill>
          </p:spPr>
          <p:txBody>
            <a:bodyPr/>
            <a:lstStyle/>
            <a:p/>
          </p:txBody>
        </p:sp>
        <p:sp>
          <p:nvSpPr>
            <p:cNvPr id="50" name="rc50"/>
            <p:cNvSpPr/>
            <p:nvPr/>
          </p:nvSpPr>
          <p:spPr>
            <a:xfrm>
              <a:off x="3929831" y="2876672"/>
              <a:ext cx="215906" cy="2114087"/>
            </a:xfrm>
            <a:prstGeom prst="rect">
              <a:avLst/>
            </a:prstGeom>
            <a:solidFill>
              <a:srgbClr val="0058AB">
                <a:alpha val="100000"/>
              </a:srgbClr>
            </a:solidFill>
          </p:spPr>
          <p:txBody>
            <a:bodyPr/>
            <a:lstStyle/>
            <a:p/>
          </p:txBody>
        </p:sp>
        <p:sp>
          <p:nvSpPr>
            <p:cNvPr id="51" name="rc51"/>
            <p:cNvSpPr/>
            <p:nvPr/>
          </p:nvSpPr>
          <p:spPr>
            <a:xfrm>
              <a:off x="4169728" y="3391874"/>
              <a:ext cx="215906" cy="1598885"/>
            </a:xfrm>
            <a:prstGeom prst="rect">
              <a:avLst/>
            </a:prstGeom>
            <a:solidFill>
              <a:srgbClr val="0058AB">
                <a:alpha val="100000"/>
              </a:srgbClr>
            </a:solidFill>
          </p:spPr>
          <p:txBody>
            <a:bodyPr/>
            <a:lstStyle/>
            <a:p/>
          </p:txBody>
        </p:sp>
        <p:sp>
          <p:nvSpPr>
            <p:cNvPr id="52" name="rc52"/>
            <p:cNvSpPr/>
            <p:nvPr/>
          </p:nvSpPr>
          <p:spPr>
            <a:xfrm>
              <a:off x="4409624" y="2899787"/>
              <a:ext cx="215906" cy="2090972"/>
            </a:xfrm>
            <a:prstGeom prst="rect">
              <a:avLst/>
            </a:prstGeom>
            <a:solidFill>
              <a:srgbClr val="0058AB">
                <a:alpha val="100000"/>
              </a:srgbClr>
            </a:solidFill>
          </p:spPr>
          <p:txBody>
            <a:bodyPr/>
            <a:lstStyle/>
            <a:p/>
          </p:txBody>
        </p:sp>
        <p:sp>
          <p:nvSpPr>
            <p:cNvPr id="53" name="rc53"/>
            <p:cNvSpPr/>
            <p:nvPr/>
          </p:nvSpPr>
          <p:spPr>
            <a:xfrm>
              <a:off x="4649521" y="2848474"/>
              <a:ext cx="215906" cy="2142285"/>
            </a:xfrm>
            <a:prstGeom prst="rect">
              <a:avLst/>
            </a:prstGeom>
            <a:solidFill>
              <a:srgbClr val="0058AB">
                <a:alpha val="100000"/>
              </a:srgbClr>
            </a:solidFill>
          </p:spPr>
          <p:txBody>
            <a:bodyPr/>
            <a:lstStyle/>
            <a:p/>
          </p:txBody>
        </p:sp>
        <p:sp>
          <p:nvSpPr>
            <p:cNvPr id="54" name="rc54"/>
            <p:cNvSpPr/>
            <p:nvPr/>
          </p:nvSpPr>
          <p:spPr>
            <a:xfrm>
              <a:off x="4889417" y="2176626"/>
              <a:ext cx="215906" cy="2814133"/>
            </a:xfrm>
            <a:prstGeom prst="rect">
              <a:avLst/>
            </a:prstGeom>
            <a:solidFill>
              <a:srgbClr val="0058AB">
                <a:alpha val="100000"/>
              </a:srgbClr>
            </a:solidFill>
          </p:spPr>
          <p:txBody>
            <a:bodyPr/>
            <a:lstStyle/>
            <a:p/>
          </p:txBody>
        </p:sp>
        <p:sp>
          <p:nvSpPr>
            <p:cNvPr id="55" name="rc55"/>
            <p:cNvSpPr/>
            <p:nvPr/>
          </p:nvSpPr>
          <p:spPr>
            <a:xfrm>
              <a:off x="5129313" y="2442167"/>
              <a:ext cx="215906" cy="2548592"/>
            </a:xfrm>
            <a:prstGeom prst="rect">
              <a:avLst/>
            </a:prstGeom>
            <a:solidFill>
              <a:srgbClr val="0058AB">
                <a:alpha val="100000"/>
              </a:srgbClr>
            </a:solidFill>
          </p:spPr>
          <p:txBody>
            <a:bodyPr/>
            <a:lstStyle/>
            <a:p/>
          </p:txBody>
        </p:sp>
        <p:sp>
          <p:nvSpPr>
            <p:cNvPr id="56" name="rc56"/>
            <p:cNvSpPr/>
            <p:nvPr/>
          </p:nvSpPr>
          <p:spPr>
            <a:xfrm>
              <a:off x="5369210" y="2253020"/>
              <a:ext cx="215906" cy="2737739"/>
            </a:xfrm>
            <a:prstGeom prst="rect">
              <a:avLst/>
            </a:prstGeom>
            <a:solidFill>
              <a:srgbClr val="0058AB">
                <a:alpha val="100000"/>
              </a:srgbClr>
            </a:solidFill>
          </p:spPr>
          <p:txBody>
            <a:bodyPr/>
            <a:lstStyle/>
            <a:p/>
          </p:txBody>
        </p:sp>
        <p:sp>
          <p:nvSpPr>
            <p:cNvPr id="57" name="rc57"/>
            <p:cNvSpPr/>
            <p:nvPr/>
          </p:nvSpPr>
          <p:spPr>
            <a:xfrm>
              <a:off x="5609106" y="2076561"/>
              <a:ext cx="215906" cy="2914198"/>
            </a:xfrm>
            <a:prstGeom prst="rect">
              <a:avLst/>
            </a:prstGeom>
            <a:solidFill>
              <a:srgbClr val="0058AB">
                <a:alpha val="100000"/>
              </a:srgbClr>
            </a:solidFill>
          </p:spPr>
          <p:txBody>
            <a:bodyPr/>
            <a:lstStyle/>
            <a:p/>
          </p:txBody>
        </p:sp>
        <p:sp>
          <p:nvSpPr>
            <p:cNvPr id="58" name="rc58"/>
            <p:cNvSpPr/>
            <p:nvPr/>
          </p:nvSpPr>
          <p:spPr>
            <a:xfrm>
              <a:off x="5849003" y="1905223"/>
              <a:ext cx="215906" cy="3085536"/>
            </a:xfrm>
            <a:prstGeom prst="rect">
              <a:avLst/>
            </a:prstGeom>
            <a:solidFill>
              <a:srgbClr val="0058AB">
                <a:alpha val="100000"/>
              </a:srgbClr>
            </a:solidFill>
          </p:spPr>
          <p:txBody>
            <a:bodyPr/>
            <a:lstStyle/>
            <a:p/>
          </p:txBody>
        </p:sp>
        <p:sp>
          <p:nvSpPr>
            <p:cNvPr id="59" name="rc59"/>
            <p:cNvSpPr/>
            <p:nvPr/>
          </p:nvSpPr>
          <p:spPr>
            <a:xfrm>
              <a:off x="6088899" y="1717486"/>
              <a:ext cx="215906" cy="3273273"/>
            </a:xfrm>
            <a:prstGeom prst="rect">
              <a:avLst/>
            </a:prstGeom>
            <a:solidFill>
              <a:srgbClr val="0058AB">
                <a:alpha val="100000"/>
              </a:srgbClr>
            </a:solidFill>
          </p:spPr>
          <p:txBody>
            <a:bodyPr/>
            <a:lstStyle/>
            <a:p/>
          </p:txBody>
        </p:sp>
        <p:sp>
          <p:nvSpPr>
            <p:cNvPr id="60" name="rc60"/>
            <p:cNvSpPr/>
            <p:nvPr/>
          </p:nvSpPr>
          <p:spPr>
            <a:xfrm>
              <a:off x="6328796" y="1681051"/>
              <a:ext cx="215906" cy="3309708"/>
            </a:xfrm>
            <a:prstGeom prst="rect">
              <a:avLst/>
            </a:prstGeom>
            <a:solidFill>
              <a:srgbClr val="0058AB">
                <a:alpha val="100000"/>
              </a:srgbClr>
            </a:solidFill>
          </p:spPr>
          <p:txBody>
            <a:bodyPr/>
            <a:lstStyle/>
            <a:p/>
          </p:txBody>
        </p:sp>
        <p:sp>
          <p:nvSpPr>
            <p:cNvPr id="61" name="rc61"/>
            <p:cNvSpPr/>
            <p:nvPr/>
          </p:nvSpPr>
          <p:spPr>
            <a:xfrm>
              <a:off x="6568692" y="1466934"/>
              <a:ext cx="215906" cy="3523825"/>
            </a:xfrm>
            <a:prstGeom prst="rect">
              <a:avLst/>
            </a:prstGeom>
            <a:solidFill>
              <a:srgbClr val="0058AB">
                <a:alpha val="100000"/>
              </a:srgbClr>
            </a:solidFill>
          </p:spPr>
          <p:txBody>
            <a:bodyPr/>
            <a:lstStyle/>
            <a:p/>
          </p:txBody>
        </p:sp>
        <p:sp>
          <p:nvSpPr>
            <p:cNvPr id="62" name="rc62"/>
            <p:cNvSpPr/>
            <p:nvPr/>
          </p:nvSpPr>
          <p:spPr>
            <a:xfrm>
              <a:off x="6808589" y="1423228"/>
              <a:ext cx="215906" cy="3567532"/>
            </a:xfrm>
            <a:prstGeom prst="rect">
              <a:avLst/>
            </a:prstGeom>
            <a:solidFill>
              <a:srgbClr val="0058AB">
                <a:alpha val="100000"/>
              </a:srgbClr>
            </a:solidFill>
          </p:spPr>
          <p:txBody>
            <a:bodyPr/>
            <a:lstStyle/>
            <a:p/>
          </p:txBody>
        </p:sp>
        <p:sp>
          <p:nvSpPr>
            <p:cNvPr id="63" name="rc63"/>
            <p:cNvSpPr/>
            <p:nvPr/>
          </p:nvSpPr>
          <p:spPr>
            <a:xfrm>
              <a:off x="7048485" y="866434"/>
              <a:ext cx="215906" cy="4124325"/>
            </a:xfrm>
            <a:prstGeom prst="rect">
              <a:avLst/>
            </a:prstGeom>
            <a:solidFill>
              <a:srgbClr val="0058AB">
                <a:alpha val="100000"/>
              </a:srgbClr>
            </a:solidFill>
          </p:spPr>
          <p:txBody>
            <a:bodyPr/>
            <a:lstStyle/>
            <a:p/>
          </p:txBody>
        </p:sp>
        <p:sp>
          <p:nvSpPr>
            <p:cNvPr id="64" name="rc64"/>
            <p:cNvSpPr/>
            <p:nvPr/>
          </p:nvSpPr>
          <p:spPr>
            <a:xfrm>
              <a:off x="8487864" y="3447973"/>
              <a:ext cx="215906" cy="1542786"/>
            </a:xfrm>
            <a:prstGeom prst="rect">
              <a:avLst/>
            </a:prstGeom>
            <a:solidFill>
              <a:srgbClr val="69DBFF">
                <a:alpha val="100000"/>
              </a:srgbClr>
            </a:solidFill>
          </p:spPr>
          <p:txBody>
            <a:bodyPr/>
            <a:lstStyle/>
            <a:p/>
          </p:txBody>
        </p:sp>
        <p:sp>
          <p:nvSpPr>
            <p:cNvPr id="65" name="pl65"/>
            <p:cNvSpPr/>
            <p:nvPr/>
          </p:nvSpPr>
          <p:spPr>
            <a:xfrm>
              <a:off x="6196853" y="1905223"/>
              <a:ext cx="2398964" cy="1542768"/>
            </a:xfrm>
            <a:custGeom>
              <a:avLst/>
              <a:pathLst>
                <a:path w="2398964" h="1542768">
                  <a:moveTo>
                    <a:pt x="0" y="0"/>
                  </a:moveTo>
                  <a:lnTo>
                    <a:pt x="239896" y="154276"/>
                  </a:lnTo>
                  <a:lnTo>
                    <a:pt x="479792" y="308553"/>
                  </a:lnTo>
                  <a:lnTo>
                    <a:pt x="719689" y="462830"/>
                  </a:lnTo>
                  <a:lnTo>
                    <a:pt x="959585" y="617107"/>
                  </a:lnTo>
                  <a:lnTo>
                    <a:pt x="1199482" y="771384"/>
                  </a:lnTo>
                  <a:lnTo>
                    <a:pt x="1439378" y="925660"/>
                  </a:lnTo>
                  <a:lnTo>
                    <a:pt x="1679275" y="1079937"/>
                  </a:lnTo>
                  <a:lnTo>
                    <a:pt x="1919171" y="1234214"/>
                  </a:lnTo>
                  <a:lnTo>
                    <a:pt x="2159067" y="1388491"/>
                  </a:lnTo>
                  <a:lnTo>
                    <a:pt x="2398964" y="1542768"/>
                  </a:lnTo>
                </a:path>
              </a:pathLst>
            </a:custGeom>
            <a:ln w="13550" cap="flat">
              <a:solidFill>
                <a:srgbClr val="000000">
                  <a:alpha val="100000"/>
                </a:srgbClr>
              </a:solidFill>
              <a:prstDash val="solid"/>
              <a:round/>
            </a:ln>
          </p:spPr>
          <p:txBody>
            <a:bodyPr/>
            <a:lstStyle/>
            <a:p/>
          </p:txBody>
        </p:sp>
        <p:sp>
          <p:nvSpPr>
            <p:cNvPr id="66" name="pt66"/>
            <p:cNvSpPr/>
            <p:nvPr/>
          </p:nvSpPr>
          <p:spPr>
            <a:xfrm>
              <a:off x="6172027" y="18803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411923" y="20346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651820" y="218895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891716" y="23432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131612" y="24975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371509" y="26517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611405" y="28060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851302" y="296033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091198" y="311461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331095" y="32688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570991" y="342316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tx77"/>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8" name="tx78"/>
            <p:cNvSpPr/>
            <p:nvPr/>
          </p:nvSpPr>
          <p:spPr>
            <a:xfrm>
              <a:off x="508103" y="3820262"/>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79" name="tx79"/>
            <p:cNvSpPr/>
            <p:nvPr/>
          </p:nvSpPr>
          <p:spPr>
            <a:xfrm>
              <a:off x="508103" y="2707194"/>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0" name="tx80"/>
            <p:cNvSpPr/>
            <p:nvPr/>
          </p:nvSpPr>
          <p:spPr>
            <a:xfrm>
              <a:off x="508103" y="159412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90,000</a:t>
              </a:r>
            </a:p>
          </p:txBody>
        </p:sp>
        <p:sp>
          <p:nvSpPr>
            <p:cNvPr id="81" name="tx81"/>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2" name="tx82"/>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3" name="tx83"/>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4" name="tx84"/>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5" name="tx85"/>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6" name="tx86"/>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7" name="tx87"/>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8" name="tx88"/>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9" name="tx89"/>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0" name="tx90"/>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1" name="tx91"/>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2" name="tx92"/>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3" name="tx93"/>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4" name="tx94"/>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5" name="tx95"/>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6" name="tx96"/>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7" name="tx97"/>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8" name="tx98"/>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9" name="tx99"/>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0" name="tx100"/>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1" name="tx101"/>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2" name="tx102"/>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3" name="tx103"/>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4" name="tx104"/>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5" name="tx105"/>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6" name="tx106"/>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7" name="tx107"/>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8" name="tx108"/>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9" name="rc109"/>
            <p:cNvSpPr/>
            <p:nvPr/>
          </p:nvSpPr>
          <p:spPr>
            <a:xfrm>
              <a:off x="3661384" y="5881714"/>
              <a:ext cx="201456" cy="201456"/>
            </a:xfrm>
            <a:prstGeom prst="rect">
              <a:avLst/>
            </a:prstGeom>
            <a:solidFill>
              <a:srgbClr val="0058AB">
                <a:alpha val="100000"/>
              </a:srgbClr>
            </a:solidFill>
          </p:spPr>
          <p:txBody>
            <a:bodyPr/>
            <a:lstStyle/>
            <a:p/>
          </p:txBody>
        </p:sp>
        <p:sp>
          <p:nvSpPr>
            <p:cNvPr id="110" name="rc110"/>
            <p:cNvSpPr/>
            <p:nvPr/>
          </p:nvSpPr>
          <p:spPr>
            <a:xfrm>
              <a:off x="4563470" y="5881714"/>
              <a:ext cx="201456" cy="201456"/>
            </a:xfrm>
            <a:prstGeom prst="rect">
              <a:avLst/>
            </a:prstGeom>
            <a:solidFill>
              <a:srgbClr val="69DBFF">
                <a:alpha val="100000"/>
              </a:srgbClr>
            </a:solidFill>
          </p:spPr>
          <p:txBody>
            <a:bodyPr/>
            <a:lstStyle/>
            <a:p/>
          </p:txBody>
        </p:sp>
        <p:sp>
          <p:nvSpPr>
            <p:cNvPr id="111" name="tx111"/>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2" name="tx112"/>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3" name="tx113"/>
            <p:cNvSpPr/>
            <p:nvPr/>
          </p:nvSpPr>
          <p:spPr>
            <a:xfrm>
              <a:off x="2080451" y="398022"/>
              <a:ext cx="58338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Benin</a:t>
              </a:r>
            </a:p>
          </p:txBody>
        </p:sp>
        <p:sp>
          <p:nvSpPr>
            <p:cNvPr id="114" name="tx11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5" name="tx115"/>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6" name="tx116"/>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7" name="tx117"/>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67%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20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0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493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680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13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00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8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7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08591"/>
              <a:ext cx="248247" cy="794106"/>
            </a:xfrm>
            <a:prstGeom prst="rect">
              <a:avLst/>
            </a:prstGeom>
            <a:solidFill>
              <a:srgbClr val="80BD41">
                <a:alpha val="100000"/>
              </a:srgbClr>
            </a:solidFill>
          </p:spPr>
          <p:txBody>
            <a:bodyPr/>
            <a:lstStyle/>
            <a:p/>
          </p:txBody>
        </p:sp>
        <p:sp>
          <p:nvSpPr>
            <p:cNvPr id="25" name="rc25"/>
            <p:cNvSpPr/>
            <p:nvPr/>
          </p:nvSpPr>
          <p:spPr>
            <a:xfrm>
              <a:off x="1333322" y="3210456"/>
              <a:ext cx="248247" cy="98134"/>
            </a:xfrm>
            <a:prstGeom prst="rect">
              <a:avLst/>
            </a:prstGeom>
            <a:solidFill>
              <a:srgbClr val="1CABE2">
                <a:alpha val="100000"/>
              </a:srgbClr>
            </a:solidFill>
          </p:spPr>
          <p:txBody>
            <a:bodyPr/>
            <a:lstStyle/>
            <a:p/>
          </p:txBody>
        </p:sp>
        <p:sp>
          <p:nvSpPr>
            <p:cNvPr id="26" name="rc26"/>
            <p:cNvSpPr/>
            <p:nvPr/>
          </p:nvSpPr>
          <p:spPr>
            <a:xfrm>
              <a:off x="1609153" y="3299871"/>
              <a:ext cx="248247" cy="802825"/>
            </a:xfrm>
            <a:prstGeom prst="rect">
              <a:avLst/>
            </a:prstGeom>
            <a:solidFill>
              <a:srgbClr val="80BD41">
                <a:alpha val="100000"/>
              </a:srgbClr>
            </a:solidFill>
          </p:spPr>
          <p:txBody>
            <a:bodyPr/>
            <a:lstStyle/>
            <a:p/>
          </p:txBody>
        </p:sp>
        <p:sp>
          <p:nvSpPr>
            <p:cNvPr id="27" name="rc27"/>
            <p:cNvSpPr/>
            <p:nvPr/>
          </p:nvSpPr>
          <p:spPr>
            <a:xfrm>
              <a:off x="1609153" y="3190392"/>
              <a:ext cx="248247" cy="109479"/>
            </a:xfrm>
            <a:prstGeom prst="rect">
              <a:avLst/>
            </a:prstGeom>
            <a:solidFill>
              <a:srgbClr val="1CABE2">
                <a:alpha val="100000"/>
              </a:srgbClr>
            </a:solidFill>
          </p:spPr>
          <p:txBody>
            <a:bodyPr/>
            <a:lstStyle/>
            <a:p/>
          </p:txBody>
        </p:sp>
        <p:sp>
          <p:nvSpPr>
            <p:cNvPr id="28" name="rc28"/>
            <p:cNvSpPr/>
            <p:nvPr/>
          </p:nvSpPr>
          <p:spPr>
            <a:xfrm>
              <a:off x="1884983" y="3288026"/>
              <a:ext cx="248247" cy="814670"/>
            </a:xfrm>
            <a:prstGeom prst="rect">
              <a:avLst/>
            </a:prstGeom>
            <a:solidFill>
              <a:srgbClr val="80BD41">
                <a:alpha val="100000"/>
              </a:srgbClr>
            </a:solidFill>
          </p:spPr>
          <p:txBody>
            <a:bodyPr/>
            <a:lstStyle/>
            <a:p/>
          </p:txBody>
        </p:sp>
        <p:sp>
          <p:nvSpPr>
            <p:cNvPr id="29" name="rc29"/>
            <p:cNvSpPr/>
            <p:nvPr/>
          </p:nvSpPr>
          <p:spPr>
            <a:xfrm>
              <a:off x="1884983" y="3166296"/>
              <a:ext cx="248247" cy="121730"/>
            </a:xfrm>
            <a:prstGeom prst="rect">
              <a:avLst/>
            </a:prstGeom>
            <a:solidFill>
              <a:srgbClr val="1CABE2">
                <a:alpha val="100000"/>
              </a:srgbClr>
            </a:solidFill>
          </p:spPr>
          <p:txBody>
            <a:bodyPr/>
            <a:lstStyle/>
            <a:p/>
          </p:txBody>
        </p:sp>
        <p:sp>
          <p:nvSpPr>
            <p:cNvPr id="30" name="rc30"/>
            <p:cNvSpPr/>
            <p:nvPr/>
          </p:nvSpPr>
          <p:spPr>
            <a:xfrm>
              <a:off x="2160814" y="3271806"/>
              <a:ext cx="248247" cy="830890"/>
            </a:xfrm>
            <a:prstGeom prst="rect">
              <a:avLst/>
            </a:prstGeom>
            <a:solidFill>
              <a:srgbClr val="80BD41">
                <a:alpha val="100000"/>
              </a:srgbClr>
            </a:solidFill>
          </p:spPr>
          <p:txBody>
            <a:bodyPr/>
            <a:lstStyle/>
            <a:p/>
          </p:txBody>
        </p:sp>
        <p:sp>
          <p:nvSpPr>
            <p:cNvPr id="31" name="rc31"/>
            <p:cNvSpPr/>
            <p:nvPr/>
          </p:nvSpPr>
          <p:spPr>
            <a:xfrm>
              <a:off x="2160814" y="3136543"/>
              <a:ext cx="248247" cy="135262"/>
            </a:xfrm>
            <a:prstGeom prst="rect">
              <a:avLst/>
            </a:prstGeom>
            <a:solidFill>
              <a:srgbClr val="1CABE2">
                <a:alpha val="100000"/>
              </a:srgbClr>
            </a:solidFill>
          </p:spPr>
          <p:txBody>
            <a:bodyPr/>
            <a:lstStyle/>
            <a:p/>
          </p:txBody>
        </p:sp>
        <p:sp>
          <p:nvSpPr>
            <p:cNvPr id="32" name="rc32"/>
            <p:cNvSpPr/>
            <p:nvPr/>
          </p:nvSpPr>
          <p:spPr>
            <a:xfrm>
              <a:off x="2436645" y="3258180"/>
              <a:ext cx="248247" cy="844517"/>
            </a:xfrm>
            <a:prstGeom prst="rect">
              <a:avLst/>
            </a:prstGeom>
            <a:solidFill>
              <a:srgbClr val="80BD41">
                <a:alpha val="100000"/>
              </a:srgbClr>
            </a:solidFill>
          </p:spPr>
          <p:txBody>
            <a:bodyPr/>
            <a:lstStyle/>
            <a:p/>
          </p:txBody>
        </p:sp>
        <p:sp>
          <p:nvSpPr>
            <p:cNvPr id="33" name="rc33"/>
            <p:cNvSpPr/>
            <p:nvPr/>
          </p:nvSpPr>
          <p:spPr>
            <a:xfrm>
              <a:off x="2436645" y="3109134"/>
              <a:ext cx="248247" cy="149045"/>
            </a:xfrm>
            <a:prstGeom prst="rect">
              <a:avLst/>
            </a:prstGeom>
            <a:solidFill>
              <a:srgbClr val="1CABE2">
                <a:alpha val="100000"/>
              </a:srgbClr>
            </a:solidFill>
          </p:spPr>
          <p:txBody>
            <a:bodyPr/>
            <a:lstStyle/>
            <a:p/>
          </p:txBody>
        </p:sp>
        <p:sp>
          <p:nvSpPr>
            <p:cNvPr id="34" name="rc34"/>
            <p:cNvSpPr/>
            <p:nvPr/>
          </p:nvSpPr>
          <p:spPr>
            <a:xfrm>
              <a:off x="2712475" y="3245085"/>
              <a:ext cx="248247" cy="857612"/>
            </a:xfrm>
            <a:prstGeom prst="rect">
              <a:avLst/>
            </a:prstGeom>
            <a:solidFill>
              <a:srgbClr val="80BD41">
                <a:alpha val="100000"/>
              </a:srgbClr>
            </a:solidFill>
          </p:spPr>
          <p:txBody>
            <a:bodyPr/>
            <a:lstStyle/>
            <a:p/>
          </p:txBody>
        </p:sp>
        <p:sp>
          <p:nvSpPr>
            <p:cNvPr id="35" name="rc35"/>
            <p:cNvSpPr/>
            <p:nvPr/>
          </p:nvSpPr>
          <p:spPr>
            <a:xfrm>
              <a:off x="2712475" y="3081725"/>
              <a:ext cx="248247" cy="163359"/>
            </a:xfrm>
            <a:prstGeom prst="rect">
              <a:avLst/>
            </a:prstGeom>
            <a:solidFill>
              <a:srgbClr val="1CABE2">
                <a:alpha val="100000"/>
              </a:srgbClr>
            </a:solidFill>
          </p:spPr>
          <p:txBody>
            <a:bodyPr/>
            <a:lstStyle/>
            <a:p/>
          </p:txBody>
        </p:sp>
        <p:sp>
          <p:nvSpPr>
            <p:cNvPr id="36" name="rc36"/>
            <p:cNvSpPr/>
            <p:nvPr/>
          </p:nvSpPr>
          <p:spPr>
            <a:xfrm>
              <a:off x="2988306" y="3158608"/>
              <a:ext cx="248247" cy="944089"/>
            </a:xfrm>
            <a:prstGeom prst="rect">
              <a:avLst/>
            </a:prstGeom>
            <a:solidFill>
              <a:srgbClr val="80BD41">
                <a:alpha val="100000"/>
              </a:srgbClr>
            </a:solidFill>
          </p:spPr>
          <p:txBody>
            <a:bodyPr/>
            <a:lstStyle/>
            <a:p/>
          </p:txBody>
        </p:sp>
        <p:sp>
          <p:nvSpPr>
            <p:cNvPr id="37" name="rc37"/>
            <p:cNvSpPr/>
            <p:nvPr/>
          </p:nvSpPr>
          <p:spPr>
            <a:xfrm>
              <a:off x="2988306" y="3041909"/>
              <a:ext cx="248247" cy="116698"/>
            </a:xfrm>
            <a:prstGeom prst="rect">
              <a:avLst/>
            </a:prstGeom>
            <a:solidFill>
              <a:srgbClr val="1CABE2">
                <a:alpha val="100000"/>
              </a:srgbClr>
            </a:solidFill>
          </p:spPr>
          <p:txBody>
            <a:bodyPr/>
            <a:lstStyle/>
            <a:p/>
          </p:txBody>
        </p:sp>
        <p:sp>
          <p:nvSpPr>
            <p:cNvPr id="38" name="rc38"/>
            <p:cNvSpPr/>
            <p:nvPr/>
          </p:nvSpPr>
          <p:spPr>
            <a:xfrm>
              <a:off x="3264137" y="3084288"/>
              <a:ext cx="248247" cy="1018408"/>
            </a:xfrm>
            <a:prstGeom prst="rect">
              <a:avLst/>
            </a:prstGeom>
            <a:solidFill>
              <a:srgbClr val="80BD41">
                <a:alpha val="100000"/>
              </a:srgbClr>
            </a:solidFill>
          </p:spPr>
          <p:txBody>
            <a:bodyPr/>
            <a:lstStyle/>
            <a:p/>
          </p:txBody>
        </p:sp>
        <p:sp>
          <p:nvSpPr>
            <p:cNvPr id="39" name="rc39"/>
            <p:cNvSpPr/>
            <p:nvPr/>
          </p:nvSpPr>
          <p:spPr>
            <a:xfrm>
              <a:off x="3264137" y="3019282"/>
              <a:ext cx="248247" cy="65006"/>
            </a:xfrm>
            <a:prstGeom prst="rect">
              <a:avLst/>
            </a:prstGeom>
            <a:solidFill>
              <a:srgbClr val="1CABE2">
                <a:alpha val="100000"/>
              </a:srgbClr>
            </a:solidFill>
          </p:spPr>
          <p:txBody>
            <a:bodyPr/>
            <a:lstStyle/>
            <a:p/>
          </p:txBody>
        </p:sp>
        <p:sp>
          <p:nvSpPr>
            <p:cNvPr id="40" name="rc40"/>
            <p:cNvSpPr/>
            <p:nvPr/>
          </p:nvSpPr>
          <p:spPr>
            <a:xfrm>
              <a:off x="3539967" y="3100446"/>
              <a:ext cx="248247" cy="1002250"/>
            </a:xfrm>
            <a:prstGeom prst="rect">
              <a:avLst/>
            </a:prstGeom>
            <a:solidFill>
              <a:srgbClr val="80BD41">
                <a:alpha val="100000"/>
              </a:srgbClr>
            </a:solidFill>
          </p:spPr>
          <p:txBody>
            <a:bodyPr/>
            <a:lstStyle/>
            <a:p/>
          </p:txBody>
        </p:sp>
        <p:sp>
          <p:nvSpPr>
            <p:cNvPr id="41" name="rc41"/>
            <p:cNvSpPr/>
            <p:nvPr/>
          </p:nvSpPr>
          <p:spPr>
            <a:xfrm>
              <a:off x="3539967" y="3001312"/>
              <a:ext cx="248247" cy="99134"/>
            </a:xfrm>
            <a:prstGeom prst="rect">
              <a:avLst/>
            </a:prstGeom>
            <a:solidFill>
              <a:srgbClr val="1CABE2">
                <a:alpha val="100000"/>
              </a:srgbClr>
            </a:solidFill>
          </p:spPr>
          <p:txBody>
            <a:bodyPr/>
            <a:lstStyle/>
            <a:p/>
          </p:txBody>
        </p:sp>
        <p:sp>
          <p:nvSpPr>
            <p:cNvPr id="42" name="rc42"/>
            <p:cNvSpPr/>
            <p:nvPr/>
          </p:nvSpPr>
          <p:spPr>
            <a:xfrm>
              <a:off x="3815798" y="3101540"/>
              <a:ext cx="248247" cy="1001157"/>
            </a:xfrm>
            <a:prstGeom prst="rect">
              <a:avLst/>
            </a:prstGeom>
            <a:solidFill>
              <a:srgbClr val="80BD41">
                <a:alpha val="100000"/>
              </a:srgbClr>
            </a:solidFill>
          </p:spPr>
          <p:txBody>
            <a:bodyPr/>
            <a:lstStyle/>
            <a:p/>
          </p:txBody>
        </p:sp>
        <p:sp>
          <p:nvSpPr>
            <p:cNvPr id="43" name="rc43"/>
            <p:cNvSpPr/>
            <p:nvPr/>
          </p:nvSpPr>
          <p:spPr>
            <a:xfrm>
              <a:off x="3815798" y="2977809"/>
              <a:ext cx="248247" cy="123730"/>
            </a:xfrm>
            <a:prstGeom prst="rect">
              <a:avLst/>
            </a:prstGeom>
            <a:solidFill>
              <a:srgbClr val="1CABE2">
                <a:alpha val="100000"/>
              </a:srgbClr>
            </a:solidFill>
          </p:spPr>
          <p:txBody>
            <a:bodyPr/>
            <a:lstStyle/>
            <a:p/>
          </p:txBody>
        </p:sp>
        <p:sp>
          <p:nvSpPr>
            <p:cNvPr id="44" name="rc44"/>
            <p:cNvSpPr/>
            <p:nvPr/>
          </p:nvSpPr>
          <p:spPr>
            <a:xfrm>
              <a:off x="4091628" y="3098977"/>
              <a:ext cx="248247" cy="1003719"/>
            </a:xfrm>
            <a:prstGeom prst="rect">
              <a:avLst/>
            </a:prstGeom>
            <a:solidFill>
              <a:srgbClr val="80BD41">
                <a:alpha val="100000"/>
              </a:srgbClr>
            </a:solidFill>
          </p:spPr>
          <p:txBody>
            <a:bodyPr/>
            <a:lstStyle/>
            <a:p/>
          </p:txBody>
        </p:sp>
        <p:sp>
          <p:nvSpPr>
            <p:cNvPr id="45" name="rc45"/>
            <p:cNvSpPr/>
            <p:nvPr/>
          </p:nvSpPr>
          <p:spPr>
            <a:xfrm>
              <a:off x="4091628" y="2948994"/>
              <a:ext cx="248247" cy="149982"/>
            </a:xfrm>
            <a:prstGeom prst="rect">
              <a:avLst/>
            </a:prstGeom>
            <a:solidFill>
              <a:srgbClr val="1CABE2">
                <a:alpha val="100000"/>
              </a:srgbClr>
            </a:solidFill>
          </p:spPr>
          <p:txBody>
            <a:bodyPr/>
            <a:lstStyle/>
            <a:p/>
          </p:txBody>
        </p:sp>
        <p:sp>
          <p:nvSpPr>
            <p:cNvPr id="46" name="rc46"/>
            <p:cNvSpPr/>
            <p:nvPr/>
          </p:nvSpPr>
          <p:spPr>
            <a:xfrm>
              <a:off x="4367459" y="3093570"/>
              <a:ext cx="248247" cy="1009126"/>
            </a:xfrm>
            <a:prstGeom prst="rect">
              <a:avLst/>
            </a:prstGeom>
            <a:solidFill>
              <a:srgbClr val="80BD41">
                <a:alpha val="100000"/>
              </a:srgbClr>
            </a:solidFill>
          </p:spPr>
          <p:txBody>
            <a:bodyPr/>
            <a:lstStyle/>
            <a:p/>
          </p:txBody>
        </p:sp>
        <p:sp>
          <p:nvSpPr>
            <p:cNvPr id="47" name="rc47"/>
            <p:cNvSpPr/>
            <p:nvPr/>
          </p:nvSpPr>
          <p:spPr>
            <a:xfrm>
              <a:off x="4367459" y="2915491"/>
              <a:ext cx="248247" cy="178079"/>
            </a:xfrm>
            <a:prstGeom prst="rect">
              <a:avLst/>
            </a:prstGeom>
            <a:solidFill>
              <a:srgbClr val="1CABE2">
                <a:alpha val="100000"/>
              </a:srgbClr>
            </a:solidFill>
          </p:spPr>
          <p:txBody>
            <a:bodyPr/>
            <a:lstStyle/>
            <a:p/>
          </p:txBody>
        </p:sp>
        <p:sp>
          <p:nvSpPr>
            <p:cNvPr id="48" name="rc48"/>
            <p:cNvSpPr/>
            <p:nvPr/>
          </p:nvSpPr>
          <p:spPr>
            <a:xfrm>
              <a:off x="4643290" y="3013000"/>
              <a:ext cx="248247" cy="1089696"/>
            </a:xfrm>
            <a:prstGeom prst="rect">
              <a:avLst/>
            </a:prstGeom>
            <a:solidFill>
              <a:srgbClr val="80BD41">
                <a:alpha val="100000"/>
              </a:srgbClr>
            </a:solidFill>
          </p:spPr>
          <p:txBody>
            <a:bodyPr/>
            <a:lstStyle/>
            <a:p/>
          </p:txBody>
        </p:sp>
        <p:sp>
          <p:nvSpPr>
            <p:cNvPr id="49" name="rc49"/>
            <p:cNvSpPr/>
            <p:nvPr/>
          </p:nvSpPr>
          <p:spPr>
            <a:xfrm>
              <a:off x="4643290" y="2878331"/>
              <a:ext cx="248247" cy="134668"/>
            </a:xfrm>
            <a:prstGeom prst="rect">
              <a:avLst/>
            </a:prstGeom>
            <a:solidFill>
              <a:srgbClr val="1CABE2">
                <a:alpha val="100000"/>
              </a:srgbClr>
            </a:solidFill>
          </p:spPr>
          <p:txBody>
            <a:bodyPr/>
            <a:lstStyle/>
            <a:p/>
          </p:txBody>
        </p:sp>
        <p:sp>
          <p:nvSpPr>
            <p:cNvPr id="50" name="rc50"/>
            <p:cNvSpPr/>
            <p:nvPr/>
          </p:nvSpPr>
          <p:spPr>
            <a:xfrm>
              <a:off x="4919120" y="3020720"/>
              <a:ext cx="248247" cy="1081977"/>
            </a:xfrm>
            <a:prstGeom prst="rect">
              <a:avLst/>
            </a:prstGeom>
            <a:solidFill>
              <a:srgbClr val="80BD41">
                <a:alpha val="100000"/>
              </a:srgbClr>
            </a:solidFill>
          </p:spPr>
          <p:txBody>
            <a:bodyPr/>
            <a:lstStyle/>
            <a:p/>
          </p:txBody>
        </p:sp>
        <p:sp>
          <p:nvSpPr>
            <p:cNvPr id="51" name="rc51"/>
            <p:cNvSpPr/>
            <p:nvPr/>
          </p:nvSpPr>
          <p:spPr>
            <a:xfrm>
              <a:off x="4919120" y="2844578"/>
              <a:ext cx="248247" cy="176141"/>
            </a:xfrm>
            <a:prstGeom prst="rect">
              <a:avLst/>
            </a:prstGeom>
            <a:solidFill>
              <a:srgbClr val="1CABE2">
                <a:alpha val="100000"/>
              </a:srgbClr>
            </a:solidFill>
          </p:spPr>
          <p:txBody>
            <a:bodyPr/>
            <a:lstStyle/>
            <a:p/>
          </p:txBody>
        </p:sp>
        <p:sp>
          <p:nvSpPr>
            <p:cNvPr id="52" name="rc52"/>
            <p:cNvSpPr/>
            <p:nvPr/>
          </p:nvSpPr>
          <p:spPr>
            <a:xfrm>
              <a:off x="5194951" y="2994186"/>
              <a:ext cx="248247" cy="1108510"/>
            </a:xfrm>
            <a:prstGeom prst="rect">
              <a:avLst/>
            </a:prstGeom>
            <a:solidFill>
              <a:srgbClr val="80BD41">
                <a:alpha val="100000"/>
              </a:srgbClr>
            </a:solidFill>
          </p:spPr>
          <p:txBody>
            <a:bodyPr/>
            <a:lstStyle/>
            <a:p/>
          </p:txBody>
        </p:sp>
        <p:sp>
          <p:nvSpPr>
            <p:cNvPr id="53" name="rc53"/>
            <p:cNvSpPr/>
            <p:nvPr/>
          </p:nvSpPr>
          <p:spPr>
            <a:xfrm>
              <a:off x="5194951" y="2813731"/>
              <a:ext cx="248247" cy="180454"/>
            </a:xfrm>
            <a:prstGeom prst="rect">
              <a:avLst/>
            </a:prstGeom>
            <a:solidFill>
              <a:srgbClr val="1CABE2">
                <a:alpha val="100000"/>
              </a:srgbClr>
            </a:solidFill>
          </p:spPr>
          <p:txBody>
            <a:bodyPr/>
            <a:lstStyle/>
            <a:p/>
          </p:txBody>
        </p:sp>
        <p:sp>
          <p:nvSpPr>
            <p:cNvPr id="54" name="rc54"/>
            <p:cNvSpPr/>
            <p:nvPr/>
          </p:nvSpPr>
          <p:spPr>
            <a:xfrm>
              <a:off x="5470781" y="3022814"/>
              <a:ext cx="248247" cy="1079883"/>
            </a:xfrm>
            <a:prstGeom prst="rect">
              <a:avLst/>
            </a:prstGeom>
            <a:solidFill>
              <a:srgbClr val="80BD41">
                <a:alpha val="100000"/>
              </a:srgbClr>
            </a:solidFill>
          </p:spPr>
          <p:txBody>
            <a:bodyPr/>
            <a:lstStyle/>
            <a:p/>
          </p:txBody>
        </p:sp>
        <p:sp>
          <p:nvSpPr>
            <p:cNvPr id="55" name="rc55"/>
            <p:cNvSpPr/>
            <p:nvPr/>
          </p:nvSpPr>
          <p:spPr>
            <a:xfrm>
              <a:off x="5470781" y="2785760"/>
              <a:ext cx="248247" cy="237053"/>
            </a:xfrm>
            <a:prstGeom prst="rect">
              <a:avLst/>
            </a:prstGeom>
            <a:solidFill>
              <a:srgbClr val="1CABE2">
                <a:alpha val="100000"/>
              </a:srgbClr>
            </a:solidFill>
          </p:spPr>
          <p:txBody>
            <a:bodyPr/>
            <a:lstStyle/>
            <a:p/>
          </p:txBody>
        </p:sp>
        <p:sp>
          <p:nvSpPr>
            <p:cNvPr id="56" name="rc56"/>
            <p:cNvSpPr/>
            <p:nvPr/>
          </p:nvSpPr>
          <p:spPr>
            <a:xfrm>
              <a:off x="5746612" y="2975622"/>
              <a:ext cx="248247" cy="1127075"/>
            </a:xfrm>
            <a:prstGeom prst="rect">
              <a:avLst/>
            </a:prstGeom>
            <a:solidFill>
              <a:srgbClr val="80BD41">
                <a:alpha val="100000"/>
              </a:srgbClr>
            </a:solidFill>
          </p:spPr>
          <p:txBody>
            <a:bodyPr/>
            <a:lstStyle/>
            <a:p/>
          </p:txBody>
        </p:sp>
        <p:sp>
          <p:nvSpPr>
            <p:cNvPr id="57" name="rc57"/>
            <p:cNvSpPr/>
            <p:nvPr/>
          </p:nvSpPr>
          <p:spPr>
            <a:xfrm>
              <a:off x="5746612" y="2760945"/>
              <a:ext cx="248247" cy="214676"/>
            </a:xfrm>
            <a:prstGeom prst="rect">
              <a:avLst/>
            </a:prstGeom>
            <a:solidFill>
              <a:srgbClr val="1CABE2">
                <a:alpha val="100000"/>
              </a:srgbClr>
            </a:solidFill>
          </p:spPr>
          <p:txBody>
            <a:bodyPr/>
            <a:lstStyle/>
            <a:p/>
          </p:txBody>
        </p:sp>
        <p:sp>
          <p:nvSpPr>
            <p:cNvPr id="58" name="rc58"/>
            <p:cNvSpPr/>
            <p:nvPr/>
          </p:nvSpPr>
          <p:spPr>
            <a:xfrm>
              <a:off x="6022443" y="2976778"/>
              <a:ext cx="248247" cy="1125918"/>
            </a:xfrm>
            <a:prstGeom prst="rect">
              <a:avLst/>
            </a:prstGeom>
            <a:solidFill>
              <a:srgbClr val="80BD41">
                <a:alpha val="100000"/>
              </a:srgbClr>
            </a:solidFill>
          </p:spPr>
          <p:txBody>
            <a:bodyPr/>
            <a:lstStyle/>
            <a:p/>
          </p:txBody>
        </p:sp>
        <p:sp>
          <p:nvSpPr>
            <p:cNvPr id="59" name="rc59"/>
            <p:cNvSpPr/>
            <p:nvPr/>
          </p:nvSpPr>
          <p:spPr>
            <a:xfrm>
              <a:off x="6022443" y="2746162"/>
              <a:ext cx="248247" cy="230615"/>
            </a:xfrm>
            <a:prstGeom prst="rect">
              <a:avLst/>
            </a:prstGeom>
            <a:solidFill>
              <a:srgbClr val="1CABE2">
                <a:alpha val="100000"/>
              </a:srgbClr>
            </a:solidFill>
          </p:spPr>
          <p:txBody>
            <a:bodyPr/>
            <a:lstStyle/>
            <a:p/>
          </p:txBody>
        </p:sp>
        <p:sp>
          <p:nvSpPr>
            <p:cNvPr id="60" name="rc60"/>
            <p:cNvSpPr/>
            <p:nvPr/>
          </p:nvSpPr>
          <p:spPr>
            <a:xfrm>
              <a:off x="6298273" y="2984404"/>
              <a:ext cx="248247" cy="1118293"/>
            </a:xfrm>
            <a:prstGeom prst="rect">
              <a:avLst/>
            </a:prstGeom>
            <a:solidFill>
              <a:srgbClr val="80BD41">
                <a:alpha val="100000"/>
              </a:srgbClr>
            </a:solidFill>
          </p:spPr>
          <p:txBody>
            <a:bodyPr/>
            <a:lstStyle/>
            <a:p/>
          </p:txBody>
        </p:sp>
        <p:sp>
          <p:nvSpPr>
            <p:cNvPr id="61" name="rc61"/>
            <p:cNvSpPr/>
            <p:nvPr/>
          </p:nvSpPr>
          <p:spPr>
            <a:xfrm>
              <a:off x="6298273" y="2738943"/>
              <a:ext cx="248247" cy="245460"/>
            </a:xfrm>
            <a:prstGeom prst="rect">
              <a:avLst/>
            </a:prstGeom>
            <a:solidFill>
              <a:srgbClr val="1CABE2">
                <a:alpha val="100000"/>
              </a:srgbClr>
            </a:solidFill>
          </p:spPr>
          <p:txBody>
            <a:bodyPr/>
            <a:lstStyle/>
            <a:p/>
          </p:txBody>
        </p:sp>
        <p:sp>
          <p:nvSpPr>
            <p:cNvPr id="62" name="rc62"/>
            <p:cNvSpPr/>
            <p:nvPr/>
          </p:nvSpPr>
          <p:spPr>
            <a:xfrm>
              <a:off x="6574104" y="2994655"/>
              <a:ext cx="248247" cy="1108042"/>
            </a:xfrm>
            <a:prstGeom prst="rect">
              <a:avLst/>
            </a:prstGeom>
            <a:solidFill>
              <a:srgbClr val="80BD41">
                <a:alpha val="100000"/>
              </a:srgbClr>
            </a:solidFill>
          </p:spPr>
          <p:txBody>
            <a:bodyPr/>
            <a:lstStyle/>
            <a:p/>
          </p:txBody>
        </p:sp>
        <p:sp>
          <p:nvSpPr>
            <p:cNvPr id="63" name="rc63"/>
            <p:cNvSpPr/>
            <p:nvPr/>
          </p:nvSpPr>
          <p:spPr>
            <a:xfrm>
              <a:off x="6574104" y="2734755"/>
              <a:ext cx="248247" cy="259899"/>
            </a:xfrm>
            <a:prstGeom prst="rect">
              <a:avLst/>
            </a:prstGeom>
            <a:solidFill>
              <a:srgbClr val="1CABE2">
                <a:alpha val="100000"/>
              </a:srgbClr>
            </a:solidFill>
          </p:spPr>
          <p:txBody>
            <a:bodyPr/>
            <a:lstStyle/>
            <a:p/>
          </p:txBody>
        </p:sp>
        <p:sp>
          <p:nvSpPr>
            <p:cNvPr id="64" name="rc64"/>
            <p:cNvSpPr/>
            <p:nvPr/>
          </p:nvSpPr>
          <p:spPr>
            <a:xfrm>
              <a:off x="6849934" y="2999811"/>
              <a:ext cx="248247" cy="1102885"/>
            </a:xfrm>
            <a:prstGeom prst="rect">
              <a:avLst/>
            </a:prstGeom>
            <a:solidFill>
              <a:srgbClr val="80BD41">
                <a:alpha val="100000"/>
              </a:srgbClr>
            </a:solidFill>
          </p:spPr>
          <p:txBody>
            <a:bodyPr/>
            <a:lstStyle/>
            <a:p/>
          </p:txBody>
        </p:sp>
        <p:sp>
          <p:nvSpPr>
            <p:cNvPr id="65" name="rc65"/>
            <p:cNvSpPr/>
            <p:nvPr/>
          </p:nvSpPr>
          <p:spPr>
            <a:xfrm>
              <a:off x="6849934" y="2724098"/>
              <a:ext cx="248247" cy="275713"/>
            </a:xfrm>
            <a:prstGeom prst="rect">
              <a:avLst/>
            </a:prstGeom>
            <a:solidFill>
              <a:srgbClr val="1CABE2">
                <a:alpha val="100000"/>
              </a:srgbClr>
            </a:solidFill>
          </p:spPr>
          <p:txBody>
            <a:bodyPr/>
            <a:lstStyle/>
            <a:p/>
          </p:txBody>
        </p:sp>
        <p:sp>
          <p:nvSpPr>
            <p:cNvPr id="66" name="rc66"/>
            <p:cNvSpPr/>
            <p:nvPr/>
          </p:nvSpPr>
          <p:spPr>
            <a:xfrm>
              <a:off x="7125765" y="2987529"/>
              <a:ext cx="248247" cy="1115167"/>
            </a:xfrm>
            <a:prstGeom prst="rect">
              <a:avLst/>
            </a:prstGeom>
            <a:solidFill>
              <a:srgbClr val="80BD41">
                <a:alpha val="100000"/>
              </a:srgbClr>
            </a:solidFill>
          </p:spPr>
          <p:txBody>
            <a:bodyPr/>
            <a:lstStyle/>
            <a:p/>
          </p:txBody>
        </p:sp>
        <p:sp>
          <p:nvSpPr>
            <p:cNvPr id="67" name="rc67"/>
            <p:cNvSpPr/>
            <p:nvPr/>
          </p:nvSpPr>
          <p:spPr>
            <a:xfrm>
              <a:off x="7125765" y="2708753"/>
              <a:ext cx="248247" cy="278776"/>
            </a:xfrm>
            <a:prstGeom prst="rect">
              <a:avLst/>
            </a:prstGeom>
            <a:solidFill>
              <a:srgbClr val="1CABE2">
                <a:alpha val="100000"/>
              </a:srgbClr>
            </a:solidFill>
          </p:spPr>
          <p:txBody>
            <a:bodyPr/>
            <a:lstStyle/>
            <a:p/>
          </p:txBody>
        </p:sp>
        <p:sp>
          <p:nvSpPr>
            <p:cNvPr id="68" name="rc68"/>
            <p:cNvSpPr/>
            <p:nvPr/>
          </p:nvSpPr>
          <p:spPr>
            <a:xfrm>
              <a:off x="7401596" y="2986060"/>
              <a:ext cx="248247" cy="1116636"/>
            </a:xfrm>
            <a:prstGeom prst="rect">
              <a:avLst/>
            </a:prstGeom>
            <a:solidFill>
              <a:srgbClr val="80BD41">
                <a:alpha val="100000"/>
              </a:srgbClr>
            </a:solidFill>
          </p:spPr>
          <p:txBody>
            <a:bodyPr/>
            <a:lstStyle/>
            <a:p/>
          </p:txBody>
        </p:sp>
        <p:sp>
          <p:nvSpPr>
            <p:cNvPr id="69" name="rc69"/>
            <p:cNvSpPr/>
            <p:nvPr/>
          </p:nvSpPr>
          <p:spPr>
            <a:xfrm>
              <a:off x="7401596" y="2689220"/>
              <a:ext cx="248247" cy="296840"/>
            </a:xfrm>
            <a:prstGeom prst="rect">
              <a:avLst/>
            </a:prstGeom>
            <a:solidFill>
              <a:srgbClr val="1CABE2">
                <a:alpha val="100000"/>
              </a:srgbClr>
            </a:solidFill>
          </p:spPr>
          <p:txBody>
            <a:bodyPr/>
            <a:lstStyle/>
            <a:p/>
          </p:txBody>
        </p:sp>
        <p:sp>
          <p:nvSpPr>
            <p:cNvPr id="70" name="rc70"/>
            <p:cNvSpPr/>
            <p:nvPr/>
          </p:nvSpPr>
          <p:spPr>
            <a:xfrm>
              <a:off x="7677426" y="2972215"/>
              <a:ext cx="248247" cy="1130481"/>
            </a:xfrm>
            <a:prstGeom prst="rect">
              <a:avLst/>
            </a:prstGeom>
            <a:solidFill>
              <a:srgbClr val="80BD41">
                <a:alpha val="100000"/>
              </a:srgbClr>
            </a:solidFill>
          </p:spPr>
          <p:txBody>
            <a:bodyPr/>
            <a:lstStyle/>
            <a:p/>
          </p:txBody>
        </p:sp>
        <p:sp>
          <p:nvSpPr>
            <p:cNvPr id="71" name="rc71"/>
            <p:cNvSpPr/>
            <p:nvPr/>
          </p:nvSpPr>
          <p:spPr>
            <a:xfrm>
              <a:off x="7677426" y="2671718"/>
              <a:ext cx="248247" cy="300497"/>
            </a:xfrm>
            <a:prstGeom prst="rect">
              <a:avLst/>
            </a:prstGeom>
            <a:solidFill>
              <a:srgbClr val="1CABE2">
                <a:alpha val="100000"/>
              </a:srgbClr>
            </a:solidFill>
          </p:spPr>
          <p:txBody>
            <a:bodyPr/>
            <a:lstStyle/>
            <a:p/>
          </p:txBody>
        </p:sp>
        <p:sp>
          <p:nvSpPr>
            <p:cNvPr id="72" name="rc72"/>
            <p:cNvSpPr/>
            <p:nvPr/>
          </p:nvSpPr>
          <p:spPr>
            <a:xfrm>
              <a:off x="7953257" y="3002562"/>
              <a:ext cx="248247" cy="1100135"/>
            </a:xfrm>
            <a:prstGeom prst="rect">
              <a:avLst/>
            </a:prstGeom>
            <a:solidFill>
              <a:srgbClr val="80BD41">
                <a:alpha val="100000"/>
              </a:srgbClr>
            </a:solidFill>
          </p:spPr>
          <p:txBody>
            <a:bodyPr/>
            <a:lstStyle/>
            <a:p/>
          </p:txBody>
        </p:sp>
        <p:sp>
          <p:nvSpPr>
            <p:cNvPr id="73" name="rc73"/>
            <p:cNvSpPr/>
            <p:nvPr/>
          </p:nvSpPr>
          <p:spPr>
            <a:xfrm>
              <a:off x="7953257" y="2655154"/>
              <a:ext cx="248247" cy="347407"/>
            </a:xfrm>
            <a:prstGeom prst="rect">
              <a:avLst/>
            </a:prstGeom>
            <a:solidFill>
              <a:srgbClr val="1CABE2">
                <a:alpha val="100000"/>
              </a:srgbClr>
            </a:solidFill>
          </p:spPr>
          <p:txBody>
            <a:bodyPr/>
            <a:lstStyle/>
            <a:p/>
          </p:txBody>
        </p:sp>
        <p:sp>
          <p:nvSpPr>
            <p:cNvPr id="74" name="pl74"/>
            <p:cNvSpPr/>
            <p:nvPr/>
          </p:nvSpPr>
          <p:spPr>
            <a:xfrm>
              <a:off x="1457446" y="1381310"/>
              <a:ext cx="6619934" cy="521116"/>
            </a:xfrm>
            <a:custGeom>
              <a:avLst/>
              <a:pathLst>
                <a:path w="6619934" h="521116">
                  <a:moveTo>
                    <a:pt x="0" y="144754"/>
                  </a:moveTo>
                  <a:lnTo>
                    <a:pt x="275830" y="173705"/>
                  </a:lnTo>
                  <a:lnTo>
                    <a:pt x="551661" y="202656"/>
                  </a:lnTo>
                  <a:lnTo>
                    <a:pt x="827491" y="231607"/>
                  </a:lnTo>
                  <a:lnTo>
                    <a:pt x="1103322" y="260558"/>
                  </a:lnTo>
                  <a:lnTo>
                    <a:pt x="1379153" y="289509"/>
                  </a:lnTo>
                  <a:lnTo>
                    <a:pt x="1654983" y="144754"/>
                  </a:lnTo>
                  <a:lnTo>
                    <a:pt x="1930814" y="0"/>
                  </a:lnTo>
                  <a:lnTo>
                    <a:pt x="2206644" y="86852"/>
                  </a:lnTo>
                  <a:lnTo>
                    <a:pt x="2482475" y="144754"/>
                  </a:lnTo>
                  <a:lnTo>
                    <a:pt x="2758306" y="202656"/>
                  </a:lnTo>
                  <a:lnTo>
                    <a:pt x="3034136" y="260558"/>
                  </a:lnTo>
                  <a:lnTo>
                    <a:pt x="3309967" y="144754"/>
                  </a:lnTo>
                  <a:lnTo>
                    <a:pt x="3585797" y="231607"/>
                  </a:lnTo>
                  <a:lnTo>
                    <a:pt x="3861628" y="231607"/>
                  </a:lnTo>
                  <a:lnTo>
                    <a:pt x="4137459" y="347411"/>
                  </a:lnTo>
                  <a:lnTo>
                    <a:pt x="4413289" y="289509"/>
                  </a:lnTo>
                  <a:lnTo>
                    <a:pt x="4689120" y="318460"/>
                  </a:lnTo>
                  <a:lnTo>
                    <a:pt x="4964950" y="347411"/>
                  </a:lnTo>
                  <a:lnTo>
                    <a:pt x="5240781" y="376361"/>
                  </a:lnTo>
                  <a:lnTo>
                    <a:pt x="5516612" y="405312"/>
                  </a:lnTo>
                  <a:lnTo>
                    <a:pt x="5792442" y="405312"/>
                  </a:lnTo>
                  <a:lnTo>
                    <a:pt x="6068273" y="434263"/>
                  </a:lnTo>
                  <a:lnTo>
                    <a:pt x="6344103" y="434263"/>
                  </a:lnTo>
                  <a:lnTo>
                    <a:pt x="6619934" y="521116"/>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0" name="tx80"/>
            <p:cNvSpPr/>
            <p:nvPr/>
          </p:nvSpPr>
          <p:spPr>
            <a:xfrm>
              <a:off x="691376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718959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4" name="tx84"/>
            <p:cNvSpPr/>
            <p:nvPr/>
          </p:nvSpPr>
          <p:spPr>
            <a:xfrm>
              <a:off x="801709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5" name="tx85"/>
            <p:cNvSpPr/>
            <p:nvPr/>
          </p:nvSpPr>
          <p:spPr>
            <a:xfrm>
              <a:off x="1339893" y="30745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945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813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6509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98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893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728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553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535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207605"/>
              <a:ext cx="0" cy="318460"/>
            </a:xfrm>
            <a:custGeom>
              <a:avLst/>
              <a:pathLst>
                <a:path w="0" h="318460">
                  <a:moveTo>
                    <a:pt x="0" y="3184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463214"/>
            </a:xfrm>
            <a:custGeom>
              <a:avLst/>
              <a:pathLst>
                <a:path w="0" h="463214">
                  <a:moveTo>
                    <a:pt x="0" y="46321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521116"/>
            </a:xfrm>
            <a:custGeom>
              <a:avLst/>
              <a:pathLst>
                <a:path w="0" h="521116">
                  <a:moveTo>
                    <a:pt x="0" y="52111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550067"/>
            </a:xfrm>
            <a:custGeom>
              <a:avLst/>
              <a:pathLst>
                <a:path w="0" h="550067">
                  <a:moveTo>
                    <a:pt x="0" y="550067"/>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607969"/>
            </a:xfrm>
            <a:custGeom>
              <a:avLst/>
              <a:pathLst>
                <a:path w="0" h="607969">
                  <a:moveTo>
                    <a:pt x="0" y="60796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67059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254.1</a:t>
              </a:r>
            </a:p>
          </p:txBody>
        </p:sp>
        <p:sp>
          <p:nvSpPr>
            <p:cNvPr id="106" name="tx106"/>
            <p:cNvSpPr/>
            <p:nvPr/>
          </p:nvSpPr>
          <p:spPr>
            <a:xfrm>
              <a:off x="1366018" y="32244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07" name="tx107"/>
            <p:cNvSpPr/>
            <p:nvPr/>
          </p:nvSpPr>
          <p:spPr>
            <a:xfrm>
              <a:off x="2719046" y="363998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274.4</a:t>
              </a:r>
            </a:p>
          </p:txBody>
        </p:sp>
        <p:sp>
          <p:nvSpPr>
            <p:cNvPr id="108" name="tx108"/>
            <p:cNvSpPr/>
            <p:nvPr/>
          </p:nvSpPr>
          <p:spPr>
            <a:xfrm>
              <a:off x="2745171" y="31283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52.3</a:t>
              </a:r>
            </a:p>
          </p:txBody>
        </p:sp>
        <p:sp>
          <p:nvSpPr>
            <p:cNvPr id="109" name="tx109"/>
            <p:cNvSpPr/>
            <p:nvPr/>
          </p:nvSpPr>
          <p:spPr>
            <a:xfrm>
              <a:off x="4098199" y="356574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321.2</a:t>
              </a:r>
            </a:p>
          </p:txBody>
        </p:sp>
        <p:sp>
          <p:nvSpPr>
            <p:cNvPr id="110" name="tx110"/>
            <p:cNvSpPr/>
            <p:nvPr/>
          </p:nvSpPr>
          <p:spPr>
            <a:xfrm>
              <a:off x="4163501" y="298893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1" name="tx111"/>
            <p:cNvSpPr/>
            <p:nvPr/>
          </p:nvSpPr>
          <p:spPr>
            <a:xfrm>
              <a:off x="5477352" y="352766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345.5</a:t>
              </a:r>
            </a:p>
          </p:txBody>
        </p:sp>
        <p:sp>
          <p:nvSpPr>
            <p:cNvPr id="112" name="tx112"/>
            <p:cNvSpPr/>
            <p:nvPr/>
          </p:nvSpPr>
          <p:spPr>
            <a:xfrm>
              <a:off x="5503477" y="286923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75.8</a:t>
              </a:r>
            </a:p>
          </p:txBody>
        </p:sp>
        <p:sp>
          <p:nvSpPr>
            <p:cNvPr id="113" name="tx113"/>
            <p:cNvSpPr/>
            <p:nvPr/>
          </p:nvSpPr>
          <p:spPr>
            <a:xfrm>
              <a:off x="6580674" y="35135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354.5</a:t>
              </a:r>
            </a:p>
          </p:txBody>
        </p:sp>
        <p:sp>
          <p:nvSpPr>
            <p:cNvPr id="114" name="tx114"/>
            <p:cNvSpPr/>
            <p:nvPr/>
          </p:nvSpPr>
          <p:spPr>
            <a:xfrm>
              <a:off x="6606800" y="282961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83.2</a:t>
              </a:r>
            </a:p>
          </p:txBody>
        </p:sp>
        <p:sp>
          <p:nvSpPr>
            <p:cNvPr id="115" name="tx115"/>
            <p:cNvSpPr/>
            <p:nvPr/>
          </p:nvSpPr>
          <p:spPr>
            <a:xfrm>
              <a:off x="6856505" y="351616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352.9</a:t>
              </a:r>
            </a:p>
          </p:txBody>
        </p:sp>
        <p:sp>
          <p:nvSpPr>
            <p:cNvPr id="116" name="tx116"/>
            <p:cNvSpPr/>
            <p:nvPr/>
          </p:nvSpPr>
          <p:spPr>
            <a:xfrm>
              <a:off x="6882630" y="28269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88.2</a:t>
              </a:r>
            </a:p>
          </p:txBody>
        </p:sp>
        <p:sp>
          <p:nvSpPr>
            <p:cNvPr id="117" name="tx117"/>
            <p:cNvSpPr/>
            <p:nvPr/>
          </p:nvSpPr>
          <p:spPr>
            <a:xfrm>
              <a:off x="7132335" y="35100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356.8</a:t>
              </a:r>
            </a:p>
          </p:txBody>
        </p:sp>
        <p:sp>
          <p:nvSpPr>
            <p:cNvPr id="118" name="tx118"/>
            <p:cNvSpPr/>
            <p:nvPr/>
          </p:nvSpPr>
          <p:spPr>
            <a:xfrm>
              <a:off x="7158461" y="28130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89.2</a:t>
              </a:r>
            </a:p>
          </p:txBody>
        </p:sp>
        <p:sp>
          <p:nvSpPr>
            <p:cNvPr id="119" name="tx119"/>
            <p:cNvSpPr/>
            <p:nvPr/>
          </p:nvSpPr>
          <p:spPr>
            <a:xfrm>
              <a:off x="7408166" y="350928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357.3</a:t>
              </a:r>
            </a:p>
          </p:txBody>
        </p:sp>
        <p:sp>
          <p:nvSpPr>
            <p:cNvPr id="120" name="tx120"/>
            <p:cNvSpPr/>
            <p:nvPr/>
          </p:nvSpPr>
          <p:spPr>
            <a:xfrm>
              <a:off x="7473468" y="2802592"/>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95</a:t>
              </a:r>
            </a:p>
          </p:txBody>
        </p:sp>
        <p:sp>
          <p:nvSpPr>
            <p:cNvPr id="121" name="tx121"/>
            <p:cNvSpPr/>
            <p:nvPr/>
          </p:nvSpPr>
          <p:spPr>
            <a:xfrm>
              <a:off x="7683997" y="350236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361.7</a:t>
              </a:r>
            </a:p>
          </p:txBody>
        </p:sp>
        <p:sp>
          <p:nvSpPr>
            <p:cNvPr id="122" name="tx122"/>
            <p:cNvSpPr/>
            <p:nvPr/>
          </p:nvSpPr>
          <p:spPr>
            <a:xfrm>
              <a:off x="7710122" y="278691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23" name="tx123"/>
            <p:cNvSpPr/>
            <p:nvPr/>
          </p:nvSpPr>
          <p:spPr>
            <a:xfrm>
              <a:off x="7999004" y="3517535"/>
              <a:ext cx="156753"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352</a:t>
              </a:r>
            </a:p>
          </p:txBody>
        </p:sp>
        <p:sp>
          <p:nvSpPr>
            <p:cNvPr id="124" name="tx124"/>
            <p:cNvSpPr/>
            <p:nvPr/>
          </p:nvSpPr>
          <p:spPr>
            <a:xfrm>
              <a:off x="7959827" y="2794956"/>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111.2</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692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879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6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72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51155"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8255"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76212" y="5010059"/>
              <a:ext cx="201456" cy="201456"/>
            </a:xfrm>
            <a:prstGeom prst="rect">
              <a:avLst/>
            </a:prstGeom>
            <a:solidFill>
              <a:srgbClr val="1CABE2">
                <a:alpha val="100000"/>
              </a:srgbClr>
            </a:solidFill>
          </p:spPr>
          <p:txBody>
            <a:bodyPr/>
            <a:lstStyle/>
            <a:p/>
          </p:txBody>
        </p:sp>
        <p:sp>
          <p:nvSpPr>
            <p:cNvPr id="150" name="rc150"/>
            <p:cNvSpPr/>
            <p:nvPr/>
          </p:nvSpPr>
          <p:spPr>
            <a:xfrm>
              <a:off x="6034370" y="5010059"/>
              <a:ext cx="201456" cy="201456"/>
            </a:xfrm>
            <a:prstGeom prst="rect">
              <a:avLst/>
            </a:prstGeom>
            <a:solidFill>
              <a:srgbClr val="80BD41">
                <a:alpha val="100000"/>
              </a:srgbClr>
            </a:solidFill>
          </p:spPr>
          <p:txBody>
            <a:bodyPr/>
            <a:lstStyle/>
            <a:p/>
          </p:txBody>
        </p:sp>
        <p:sp>
          <p:nvSpPr>
            <p:cNvPr id="151" name="tx151"/>
            <p:cNvSpPr/>
            <p:nvPr/>
          </p:nvSpPr>
          <p:spPr>
            <a:xfrm>
              <a:off x="4356257"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314416"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89913"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2000-2024</a:t>
              </a:r>
            </a:p>
          </p:txBody>
        </p:sp>
        <p:sp>
          <p:nvSpPr>
            <p:cNvPr id="155" name="pl155"/>
            <p:cNvSpPr/>
            <p:nvPr/>
          </p:nvSpPr>
          <p:spPr>
            <a:xfrm>
              <a:off x="20394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5006996" cy="167191"/>
            </a:xfrm>
            <a:prstGeom prst="rect">
              <a:avLst/>
            </a:prstGeom>
            <a:solidFill>
              <a:srgbClr val="80BD41">
                <a:alpha val="100000"/>
              </a:srgbClr>
            </a:solidFill>
          </p:spPr>
          <p:txBody>
            <a:bodyPr/>
            <a:lstStyle/>
            <a:p/>
          </p:txBody>
        </p:sp>
        <p:sp>
          <p:nvSpPr>
            <p:cNvPr id="170" name="rc170"/>
            <p:cNvSpPr/>
            <p:nvPr/>
          </p:nvSpPr>
          <p:spPr>
            <a:xfrm>
              <a:off x="6340319" y="5889059"/>
              <a:ext cx="1174428" cy="167191"/>
            </a:xfrm>
            <a:prstGeom prst="rect">
              <a:avLst/>
            </a:prstGeom>
            <a:solidFill>
              <a:srgbClr val="1CABE2">
                <a:alpha val="100000"/>
              </a:srgbClr>
            </a:solidFill>
          </p:spPr>
          <p:txBody>
            <a:bodyPr/>
            <a:lstStyle/>
            <a:p/>
          </p:txBody>
        </p:sp>
        <p:sp>
          <p:nvSpPr>
            <p:cNvPr id="171" name="rc171"/>
            <p:cNvSpPr/>
            <p:nvPr/>
          </p:nvSpPr>
          <p:spPr>
            <a:xfrm>
              <a:off x="1333322" y="5680069"/>
              <a:ext cx="5108396" cy="167191"/>
            </a:xfrm>
            <a:prstGeom prst="rect">
              <a:avLst/>
            </a:prstGeom>
            <a:solidFill>
              <a:srgbClr val="80BD41">
                <a:alpha val="100000"/>
              </a:srgbClr>
            </a:solidFill>
          </p:spPr>
          <p:txBody>
            <a:bodyPr/>
            <a:lstStyle/>
            <a:p/>
          </p:txBody>
        </p:sp>
        <p:sp>
          <p:nvSpPr>
            <p:cNvPr id="172" name="rc172"/>
            <p:cNvSpPr/>
            <p:nvPr/>
          </p:nvSpPr>
          <p:spPr>
            <a:xfrm>
              <a:off x="6441719" y="5680069"/>
              <a:ext cx="1357879" cy="167191"/>
            </a:xfrm>
            <a:prstGeom prst="rect">
              <a:avLst/>
            </a:prstGeom>
            <a:solidFill>
              <a:srgbClr val="1CABE2">
                <a:alpha val="100000"/>
              </a:srgbClr>
            </a:solidFill>
          </p:spPr>
          <p:txBody>
            <a:bodyPr/>
            <a:lstStyle/>
            <a:p/>
          </p:txBody>
        </p:sp>
        <p:sp>
          <p:nvSpPr>
            <p:cNvPr id="173" name="rc173"/>
            <p:cNvSpPr/>
            <p:nvPr/>
          </p:nvSpPr>
          <p:spPr>
            <a:xfrm>
              <a:off x="1333322" y="5471080"/>
              <a:ext cx="4971266" cy="167191"/>
            </a:xfrm>
            <a:prstGeom prst="rect">
              <a:avLst/>
            </a:prstGeom>
            <a:solidFill>
              <a:srgbClr val="80BD41">
                <a:alpha val="100000"/>
              </a:srgbClr>
            </a:solidFill>
          </p:spPr>
          <p:txBody>
            <a:bodyPr/>
            <a:lstStyle/>
            <a:p/>
          </p:txBody>
        </p:sp>
        <p:sp>
          <p:nvSpPr>
            <p:cNvPr id="174" name="rc174"/>
            <p:cNvSpPr/>
            <p:nvPr/>
          </p:nvSpPr>
          <p:spPr>
            <a:xfrm>
              <a:off x="6304589" y="5471080"/>
              <a:ext cx="1569858" cy="167191"/>
            </a:xfrm>
            <a:prstGeom prst="rect">
              <a:avLst/>
            </a:prstGeom>
            <a:solidFill>
              <a:srgbClr val="1CABE2">
                <a:alpha val="100000"/>
              </a:srgbClr>
            </a:solidFill>
          </p:spPr>
          <p:txBody>
            <a:bodyPr/>
            <a:lstStyle/>
            <a:p/>
          </p:txBody>
        </p:sp>
        <p:sp>
          <p:nvSpPr>
            <p:cNvPr id="175" name="tx175"/>
            <p:cNvSpPr/>
            <p:nvPr/>
          </p:nvSpPr>
          <p:spPr>
            <a:xfrm>
              <a:off x="767913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3701182"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354.5</a:t>
              </a:r>
            </a:p>
          </p:txBody>
        </p:sp>
        <p:sp>
          <p:nvSpPr>
            <p:cNvPr id="179" name="tx179"/>
            <p:cNvSpPr/>
            <p:nvPr/>
          </p:nvSpPr>
          <p:spPr>
            <a:xfrm>
              <a:off x="6822040"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83.2</a:t>
              </a:r>
            </a:p>
          </p:txBody>
        </p:sp>
        <p:sp>
          <p:nvSpPr>
            <p:cNvPr id="180" name="tx180"/>
            <p:cNvSpPr/>
            <p:nvPr/>
          </p:nvSpPr>
          <p:spPr>
            <a:xfrm>
              <a:off x="3751882"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361.7</a:t>
              </a:r>
            </a:p>
          </p:txBody>
        </p:sp>
        <p:sp>
          <p:nvSpPr>
            <p:cNvPr id="181" name="tx181"/>
            <p:cNvSpPr/>
            <p:nvPr/>
          </p:nvSpPr>
          <p:spPr>
            <a:xfrm>
              <a:off x="7015165"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96.2</a:t>
              </a:r>
            </a:p>
          </p:txBody>
        </p:sp>
        <p:sp>
          <p:nvSpPr>
            <p:cNvPr id="182" name="tx182"/>
            <p:cNvSpPr/>
            <p:nvPr/>
          </p:nvSpPr>
          <p:spPr>
            <a:xfrm>
              <a:off x="3728521" y="5514182"/>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352</a:t>
              </a:r>
            </a:p>
          </p:txBody>
        </p:sp>
        <p:sp>
          <p:nvSpPr>
            <p:cNvPr id="183" name="tx183"/>
            <p:cNvSpPr/>
            <p:nvPr/>
          </p:nvSpPr>
          <p:spPr>
            <a:xfrm>
              <a:off x="6953880" y="5515559"/>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111.2</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(76%) was lower than in 2019 (81%).
The number of children vaccinated with DTP1 decreased 1%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Benin</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522800"/>
              <a:ext cx="3397293" cy="542834"/>
            </a:xfrm>
            <a:custGeom>
              <a:avLst/>
              <a:pathLst>
                <a:path w="3397293" h="542834">
                  <a:moveTo>
                    <a:pt x="0" y="114281"/>
                  </a:moveTo>
                  <a:lnTo>
                    <a:pt x="141553" y="171421"/>
                  </a:lnTo>
                  <a:lnTo>
                    <a:pt x="283107" y="199991"/>
                  </a:lnTo>
                  <a:lnTo>
                    <a:pt x="424661" y="257132"/>
                  </a:lnTo>
                  <a:lnTo>
                    <a:pt x="566215" y="285702"/>
                  </a:lnTo>
                  <a:lnTo>
                    <a:pt x="707769" y="342843"/>
                  </a:lnTo>
                  <a:lnTo>
                    <a:pt x="849323" y="228562"/>
                  </a:lnTo>
                  <a:lnTo>
                    <a:pt x="990877" y="0"/>
                  </a:lnTo>
                  <a:lnTo>
                    <a:pt x="1132431" y="199991"/>
                  </a:lnTo>
                  <a:lnTo>
                    <a:pt x="1273984" y="85710"/>
                  </a:lnTo>
                  <a:lnTo>
                    <a:pt x="1415538" y="171421"/>
                  </a:lnTo>
                  <a:lnTo>
                    <a:pt x="1557092" y="199991"/>
                  </a:lnTo>
                  <a:lnTo>
                    <a:pt x="1698646" y="57140"/>
                  </a:lnTo>
                  <a:lnTo>
                    <a:pt x="1840200" y="142851"/>
                  </a:lnTo>
                  <a:lnTo>
                    <a:pt x="1981754" y="228562"/>
                  </a:lnTo>
                  <a:lnTo>
                    <a:pt x="2123308" y="228562"/>
                  </a:lnTo>
                  <a:lnTo>
                    <a:pt x="2264862" y="114281"/>
                  </a:lnTo>
                  <a:lnTo>
                    <a:pt x="2406416" y="171421"/>
                  </a:lnTo>
                  <a:lnTo>
                    <a:pt x="2547969" y="228562"/>
                  </a:lnTo>
                  <a:lnTo>
                    <a:pt x="2689523" y="285702"/>
                  </a:lnTo>
                  <a:lnTo>
                    <a:pt x="2831077" y="342843"/>
                  </a:lnTo>
                  <a:lnTo>
                    <a:pt x="2972631" y="342843"/>
                  </a:lnTo>
                  <a:lnTo>
                    <a:pt x="3114185" y="371413"/>
                  </a:lnTo>
                  <a:lnTo>
                    <a:pt x="3255739" y="371413"/>
                  </a:lnTo>
                  <a:lnTo>
                    <a:pt x="3397293" y="542834"/>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808502"/>
              <a:ext cx="3397293" cy="914248"/>
            </a:xfrm>
            <a:custGeom>
              <a:avLst/>
              <a:pathLst>
                <a:path w="3397293" h="914248">
                  <a:moveTo>
                    <a:pt x="0" y="885677"/>
                  </a:moveTo>
                  <a:lnTo>
                    <a:pt x="141553" y="914248"/>
                  </a:lnTo>
                  <a:lnTo>
                    <a:pt x="283107" y="857107"/>
                  </a:lnTo>
                  <a:lnTo>
                    <a:pt x="424661" y="742826"/>
                  </a:lnTo>
                  <a:lnTo>
                    <a:pt x="566215" y="599975"/>
                  </a:lnTo>
                  <a:lnTo>
                    <a:pt x="707769" y="485694"/>
                  </a:lnTo>
                  <a:lnTo>
                    <a:pt x="849323" y="399983"/>
                  </a:lnTo>
                  <a:lnTo>
                    <a:pt x="990877" y="342843"/>
                  </a:lnTo>
                  <a:lnTo>
                    <a:pt x="1132431" y="199991"/>
                  </a:lnTo>
                  <a:lnTo>
                    <a:pt x="1273984" y="57140"/>
                  </a:lnTo>
                  <a:lnTo>
                    <a:pt x="1415538" y="171421"/>
                  </a:lnTo>
                  <a:lnTo>
                    <a:pt x="1557092" y="199991"/>
                  </a:lnTo>
                  <a:lnTo>
                    <a:pt x="1698646" y="342843"/>
                  </a:lnTo>
                  <a:lnTo>
                    <a:pt x="1840200" y="342843"/>
                  </a:lnTo>
                  <a:lnTo>
                    <a:pt x="1981754" y="257132"/>
                  </a:lnTo>
                  <a:lnTo>
                    <a:pt x="2123308" y="285702"/>
                  </a:lnTo>
                  <a:lnTo>
                    <a:pt x="2264862" y="142851"/>
                  </a:lnTo>
                  <a:lnTo>
                    <a:pt x="2406416" y="114281"/>
                  </a:lnTo>
                  <a:lnTo>
                    <a:pt x="2547969" y="57140"/>
                  </a:lnTo>
                  <a:lnTo>
                    <a:pt x="2689523" y="0"/>
                  </a:lnTo>
                  <a:lnTo>
                    <a:pt x="2831077" y="85710"/>
                  </a:lnTo>
                  <a:lnTo>
                    <a:pt x="2972631" y="85710"/>
                  </a:lnTo>
                  <a:lnTo>
                    <a:pt x="3114185" y="85710"/>
                  </a:lnTo>
                  <a:lnTo>
                    <a:pt x="3255739" y="2857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522800"/>
              <a:ext cx="3397293" cy="542834"/>
            </a:xfrm>
            <a:custGeom>
              <a:avLst/>
              <a:pathLst>
                <a:path w="3397293" h="542834">
                  <a:moveTo>
                    <a:pt x="0" y="114281"/>
                  </a:moveTo>
                  <a:lnTo>
                    <a:pt x="141553" y="171421"/>
                  </a:lnTo>
                  <a:lnTo>
                    <a:pt x="283107" y="199991"/>
                  </a:lnTo>
                  <a:lnTo>
                    <a:pt x="424661" y="257132"/>
                  </a:lnTo>
                  <a:lnTo>
                    <a:pt x="566215" y="285702"/>
                  </a:lnTo>
                  <a:lnTo>
                    <a:pt x="707769" y="342843"/>
                  </a:lnTo>
                  <a:lnTo>
                    <a:pt x="849323" y="228562"/>
                  </a:lnTo>
                  <a:lnTo>
                    <a:pt x="990877" y="0"/>
                  </a:lnTo>
                  <a:lnTo>
                    <a:pt x="1132431" y="199991"/>
                  </a:lnTo>
                  <a:lnTo>
                    <a:pt x="1273984" y="85710"/>
                  </a:lnTo>
                  <a:lnTo>
                    <a:pt x="1415538" y="171421"/>
                  </a:lnTo>
                  <a:lnTo>
                    <a:pt x="1557092" y="199991"/>
                  </a:lnTo>
                  <a:lnTo>
                    <a:pt x="1698646" y="57140"/>
                  </a:lnTo>
                  <a:lnTo>
                    <a:pt x="1840200" y="142851"/>
                  </a:lnTo>
                  <a:lnTo>
                    <a:pt x="1981754" y="228562"/>
                  </a:lnTo>
                  <a:lnTo>
                    <a:pt x="2123308" y="228562"/>
                  </a:lnTo>
                  <a:lnTo>
                    <a:pt x="2264862" y="114281"/>
                  </a:lnTo>
                  <a:lnTo>
                    <a:pt x="2406416" y="171421"/>
                  </a:lnTo>
                  <a:lnTo>
                    <a:pt x="2547969" y="228562"/>
                  </a:lnTo>
                  <a:lnTo>
                    <a:pt x="2689523" y="285702"/>
                  </a:lnTo>
                  <a:lnTo>
                    <a:pt x="2831077" y="342843"/>
                  </a:lnTo>
                  <a:lnTo>
                    <a:pt x="2972631" y="342843"/>
                  </a:lnTo>
                  <a:lnTo>
                    <a:pt x="3114185" y="371413"/>
                  </a:lnTo>
                  <a:lnTo>
                    <a:pt x="3255739" y="371413"/>
                  </a:lnTo>
                  <a:lnTo>
                    <a:pt x="3397293" y="542834"/>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685686"/>
            </a:xfrm>
            <a:custGeom>
              <a:avLst/>
              <a:pathLst>
                <a:path w="0" h="685686">
                  <a:moveTo>
                    <a:pt x="0" y="0"/>
                  </a:moveTo>
                  <a:lnTo>
                    <a:pt x="0" y="68568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799967"/>
            </a:xfrm>
            <a:custGeom>
              <a:avLst/>
              <a:pathLst>
                <a:path w="0" h="799967">
                  <a:moveTo>
                    <a:pt x="0" y="0"/>
                  </a:moveTo>
                  <a:lnTo>
                    <a:pt x="0" y="799967"/>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857107"/>
            </a:xfrm>
            <a:custGeom>
              <a:avLst/>
              <a:pathLst>
                <a:path w="0" h="857107">
                  <a:moveTo>
                    <a:pt x="0" y="0"/>
                  </a:moveTo>
                  <a:lnTo>
                    <a:pt x="0" y="857107"/>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942818"/>
            </a:xfrm>
            <a:custGeom>
              <a:avLst/>
              <a:pathLst>
                <a:path w="0" h="942818">
                  <a:moveTo>
                    <a:pt x="0" y="0"/>
                  </a:moveTo>
                  <a:lnTo>
                    <a:pt x="0" y="942818"/>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114239"/>
            </a:xfrm>
            <a:custGeom>
              <a:avLst/>
              <a:pathLst>
                <a:path w="0" h="1114239">
                  <a:moveTo>
                    <a:pt x="0" y="0"/>
                  </a:moveTo>
                  <a:lnTo>
                    <a:pt x="0" y="1114239"/>
                  </a:lnTo>
                </a:path>
              </a:pathLst>
            </a:custGeom>
            <a:ln w="13550" cap="flat">
              <a:solidFill>
                <a:srgbClr val="0058AB">
                  <a:alpha val="100000"/>
                </a:srgbClr>
              </a:solidFill>
              <a:prstDash val="dot"/>
              <a:round/>
            </a:ln>
          </p:spPr>
          <p:txBody>
            <a:bodyPr/>
            <a:lstStyle/>
            <a:p/>
          </p:txBody>
        </p:sp>
        <p:sp>
          <p:nvSpPr>
            <p:cNvPr id="32" name="pl32"/>
            <p:cNvSpPr/>
            <p:nvPr/>
          </p:nvSpPr>
          <p:spPr>
            <a:xfrm>
              <a:off x="1120965" y="1522800"/>
              <a:ext cx="3397293" cy="542834"/>
            </a:xfrm>
            <a:custGeom>
              <a:avLst/>
              <a:pathLst>
                <a:path w="3397293" h="542834">
                  <a:moveTo>
                    <a:pt x="0" y="114281"/>
                  </a:moveTo>
                  <a:lnTo>
                    <a:pt x="141553" y="171421"/>
                  </a:lnTo>
                  <a:lnTo>
                    <a:pt x="283107" y="199991"/>
                  </a:lnTo>
                  <a:lnTo>
                    <a:pt x="424661" y="257132"/>
                  </a:lnTo>
                  <a:lnTo>
                    <a:pt x="566215" y="285702"/>
                  </a:lnTo>
                  <a:lnTo>
                    <a:pt x="707769" y="342843"/>
                  </a:lnTo>
                  <a:lnTo>
                    <a:pt x="849323" y="228562"/>
                  </a:lnTo>
                  <a:lnTo>
                    <a:pt x="990877" y="0"/>
                  </a:lnTo>
                  <a:lnTo>
                    <a:pt x="1132431" y="199991"/>
                  </a:lnTo>
                  <a:lnTo>
                    <a:pt x="1273984" y="85710"/>
                  </a:lnTo>
                  <a:lnTo>
                    <a:pt x="1415538" y="171421"/>
                  </a:lnTo>
                  <a:lnTo>
                    <a:pt x="1557092" y="199991"/>
                  </a:lnTo>
                  <a:lnTo>
                    <a:pt x="1698646" y="57140"/>
                  </a:lnTo>
                  <a:lnTo>
                    <a:pt x="1840200" y="142851"/>
                  </a:lnTo>
                  <a:lnTo>
                    <a:pt x="1981754" y="228562"/>
                  </a:lnTo>
                  <a:lnTo>
                    <a:pt x="2123308" y="228562"/>
                  </a:lnTo>
                  <a:lnTo>
                    <a:pt x="2264862" y="114281"/>
                  </a:lnTo>
                  <a:lnTo>
                    <a:pt x="2406416" y="171421"/>
                  </a:lnTo>
                  <a:lnTo>
                    <a:pt x="2547969" y="228562"/>
                  </a:lnTo>
                  <a:lnTo>
                    <a:pt x="2689523" y="285702"/>
                  </a:lnTo>
                  <a:lnTo>
                    <a:pt x="2831077" y="342843"/>
                  </a:lnTo>
                  <a:lnTo>
                    <a:pt x="2972631" y="342843"/>
                  </a:lnTo>
                  <a:lnTo>
                    <a:pt x="3114185" y="371413"/>
                  </a:lnTo>
                  <a:lnTo>
                    <a:pt x="3255739" y="371413"/>
                  </a:lnTo>
                  <a:lnTo>
                    <a:pt x="3397293" y="542834"/>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183983"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7" name="tx37"/>
            <p:cNvSpPr/>
            <p:nvPr/>
          </p:nvSpPr>
          <p:spPr>
            <a:xfrm>
              <a:off x="3750199" y="83750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76938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72</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46213" y="472419"/>
              <a:ext cx="2346796"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Benin, 2000-2024</a:t>
              </a:r>
            </a:p>
          </p:txBody>
        </p:sp>
        <p:sp>
          <p:nvSpPr>
            <p:cNvPr id="63" name="pl63"/>
            <p:cNvSpPr/>
            <p:nvPr/>
          </p:nvSpPr>
          <p:spPr>
            <a:xfrm>
              <a:off x="5267799" y="34617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8483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3079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310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1541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7501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17328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963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0194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44258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86568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42583"/>
              <a:ext cx="3397293" cy="1096108"/>
            </a:xfrm>
            <a:custGeom>
              <a:avLst/>
              <a:pathLst>
                <a:path w="3397293" h="1096108">
                  <a:moveTo>
                    <a:pt x="0" y="230759"/>
                  </a:moveTo>
                  <a:lnTo>
                    <a:pt x="141553" y="346139"/>
                  </a:lnTo>
                  <a:lnTo>
                    <a:pt x="283107" y="403829"/>
                  </a:lnTo>
                  <a:lnTo>
                    <a:pt x="424661" y="519209"/>
                  </a:lnTo>
                  <a:lnTo>
                    <a:pt x="566215" y="576899"/>
                  </a:lnTo>
                  <a:lnTo>
                    <a:pt x="707769" y="692279"/>
                  </a:lnTo>
                  <a:lnTo>
                    <a:pt x="849323" y="461519"/>
                  </a:lnTo>
                  <a:lnTo>
                    <a:pt x="990877" y="0"/>
                  </a:lnTo>
                  <a:lnTo>
                    <a:pt x="1132431" y="403829"/>
                  </a:lnTo>
                  <a:lnTo>
                    <a:pt x="1273984" y="173069"/>
                  </a:lnTo>
                  <a:lnTo>
                    <a:pt x="1415538" y="346139"/>
                  </a:lnTo>
                  <a:lnTo>
                    <a:pt x="1557092" y="403829"/>
                  </a:lnTo>
                  <a:lnTo>
                    <a:pt x="1698646" y="115379"/>
                  </a:lnTo>
                  <a:lnTo>
                    <a:pt x="1840200" y="288449"/>
                  </a:lnTo>
                  <a:lnTo>
                    <a:pt x="1981754" y="461519"/>
                  </a:lnTo>
                  <a:lnTo>
                    <a:pt x="2123308" y="461519"/>
                  </a:lnTo>
                  <a:lnTo>
                    <a:pt x="2264862" y="230759"/>
                  </a:lnTo>
                  <a:lnTo>
                    <a:pt x="2406416" y="346139"/>
                  </a:lnTo>
                  <a:lnTo>
                    <a:pt x="2547969" y="461519"/>
                  </a:lnTo>
                  <a:lnTo>
                    <a:pt x="2689523" y="576899"/>
                  </a:lnTo>
                  <a:lnTo>
                    <a:pt x="2831077" y="692279"/>
                  </a:lnTo>
                  <a:lnTo>
                    <a:pt x="2972631" y="692279"/>
                  </a:lnTo>
                  <a:lnTo>
                    <a:pt x="3114185" y="749969"/>
                  </a:lnTo>
                  <a:lnTo>
                    <a:pt x="3255739" y="749969"/>
                  </a:lnTo>
                  <a:lnTo>
                    <a:pt x="3397293" y="1096108"/>
                  </a:lnTo>
                </a:path>
              </a:pathLst>
            </a:custGeom>
            <a:ln w="27101" cap="flat">
              <a:solidFill>
                <a:srgbClr val="0058AB">
                  <a:alpha val="100000"/>
                </a:srgbClr>
              </a:solidFill>
              <a:prstDash val="solid"/>
              <a:round/>
            </a:ln>
          </p:spPr>
          <p:txBody>
            <a:bodyPr/>
            <a:lstStyle/>
            <a:p/>
          </p:txBody>
        </p:sp>
        <p:sp>
          <p:nvSpPr>
            <p:cNvPr id="82" name="pl82"/>
            <p:cNvSpPr/>
            <p:nvPr/>
          </p:nvSpPr>
          <p:spPr>
            <a:xfrm>
              <a:off x="5437664" y="2019483"/>
              <a:ext cx="3397293" cy="807659"/>
            </a:xfrm>
            <a:custGeom>
              <a:avLst/>
              <a:pathLst>
                <a:path w="3397293" h="807659">
                  <a:moveTo>
                    <a:pt x="0" y="807659"/>
                  </a:moveTo>
                  <a:lnTo>
                    <a:pt x="141553" y="807659"/>
                  </a:lnTo>
                  <a:lnTo>
                    <a:pt x="283107" y="807659"/>
                  </a:lnTo>
                  <a:lnTo>
                    <a:pt x="424661" y="692279"/>
                  </a:lnTo>
                  <a:lnTo>
                    <a:pt x="566215" y="576899"/>
                  </a:lnTo>
                  <a:lnTo>
                    <a:pt x="707769" y="519209"/>
                  </a:lnTo>
                  <a:lnTo>
                    <a:pt x="849323" y="461519"/>
                  </a:lnTo>
                  <a:lnTo>
                    <a:pt x="990877" y="461519"/>
                  </a:lnTo>
                  <a:lnTo>
                    <a:pt x="1132431" y="288449"/>
                  </a:lnTo>
                  <a:lnTo>
                    <a:pt x="1273984" y="173069"/>
                  </a:lnTo>
                  <a:lnTo>
                    <a:pt x="1415538" y="173069"/>
                  </a:lnTo>
                  <a:lnTo>
                    <a:pt x="1557092" y="115379"/>
                  </a:lnTo>
                  <a:lnTo>
                    <a:pt x="1698646" y="115379"/>
                  </a:lnTo>
                  <a:lnTo>
                    <a:pt x="1840200" y="173069"/>
                  </a:lnTo>
                  <a:lnTo>
                    <a:pt x="1981754" y="115379"/>
                  </a:lnTo>
                  <a:lnTo>
                    <a:pt x="2123308" y="57689"/>
                  </a:lnTo>
                  <a:lnTo>
                    <a:pt x="2264862" y="0"/>
                  </a:lnTo>
                  <a:lnTo>
                    <a:pt x="2406416" y="0"/>
                  </a:lnTo>
                  <a:lnTo>
                    <a:pt x="2547969" y="0"/>
                  </a:lnTo>
                  <a:lnTo>
                    <a:pt x="2689523" y="0"/>
                  </a:lnTo>
                  <a:lnTo>
                    <a:pt x="2831077" y="173069"/>
                  </a:lnTo>
                  <a:lnTo>
                    <a:pt x="2972631" y="230759"/>
                  </a:lnTo>
                  <a:lnTo>
                    <a:pt x="3114185" y="57689"/>
                  </a:lnTo>
                  <a:lnTo>
                    <a:pt x="3255739" y="115379"/>
                  </a:lnTo>
                  <a:lnTo>
                    <a:pt x="3397293" y="5768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019483"/>
              <a:ext cx="3397293" cy="1846077"/>
            </a:xfrm>
            <a:custGeom>
              <a:avLst/>
              <a:pathLst>
                <a:path w="3397293" h="1846077">
                  <a:moveTo>
                    <a:pt x="0" y="1788387"/>
                  </a:moveTo>
                  <a:lnTo>
                    <a:pt x="141553" y="1846077"/>
                  </a:lnTo>
                  <a:lnTo>
                    <a:pt x="283107" y="1730697"/>
                  </a:lnTo>
                  <a:lnTo>
                    <a:pt x="424661" y="1499938"/>
                  </a:lnTo>
                  <a:lnTo>
                    <a:pt x="566215" y="1211488"/>
                  </a:lnTo>
                  <a:lnTo>
                    <a:pt x="707769" y="980728"/>
                  </a:lnTo>
                  <a:lnTo>
                    <a:pt x="849323" y="807659"/>
                  </a:lnTo>
                  <a:lnTo>
                    <a:pt x="990877" y="692279"/>
                  </a:lnTo>
                  <a:lnTo>
                    <a:pt x="1132431" y="403829"/>
                  </a:lnTo>
                  <a:lnTo>
                    <a:pt x="1273984" y="115379"/>
                  </a:lnTo>
                  <a:lnTo>
                    <a:pt x="1415538" y="346139"/>
                  </a:lnTo>
                  <a:lnTo>
                    <a:pt x="1557092" y="403829"/>
                  </a:lnTo>
                  <a:lnTo>
                    <a:pt x="1698646" y="692279"/>
                  </a:lnTo>
                  <a:lnTo>
                    <a:pt x="1840200" y="692279"/>
                  </a:lnTo>
                  <a:lnTo>
                    <a:pt x="1981754" y="519209"/>
                  </a:lnTo>
                  <a:lnTo>
                    <a:pt x="2123308" y="576899"/>
                  </a:lnTo>
                  <a:lnTo>
                    <a:pt x="2264862" y="288449"/>
                  </a:lnTo>
                  <a:lnTo>
                    <a:pt x="2406416" y="230759"/>
                  </a:lnTo>
                  <a:lnTo>
                    <a:pt x="2547969" y="115379"/>
                  </a:lnTo>
                  <a:lnTo>
                    <a:pt x="2689523" y="0"/>
                  </a:lnTo>
                  <a:lnTo>
                    <a:pt x="2831077" y="173069"/>
                  </a:lnTo>
                  <a:lnTo>
                    <a:pt x="2972631" y="173069"/>
                  </a:lnTo>
                  <a:lnTo>
                    <a:pt x="3114185" y="173069"/>
                  </a:lnTo>
                  <a:lnTo>
                    <a:pt x="3255739" y="57689"/>
                  </a:lnTo>
                  <a:lnTo>
                    <a:pt x="3397293" y="0"/>
                  </a:lnTo>
                </a:path>
              </a:pathLst>
            </a:custGeom>
            <a:ln w="27101" cap="flat">
              <a:solidFill>
                <a:srgbClr val="961A49">
                  <a:alpha val="100000"/>
                </a:srgbClr>
              </a:solidFill>
              <a:prstDash val="solid"/>
              <a:round/>
            </a:ln>
          </p:spPr>
          <p:txBody>
            <a:bodyPr/>
            <a:lstStyle/>
            <a:p/>
          </p:txBody>
        </p:sp>
        <p:sp>
          <p:nvSpPr>
            <p:cNvPr id="84" name="pl84"/>
            <p:cNvSpPr/>
            <p:nvPr/>
          </p:nvSpPr>
          <p:spPr>
            <a:xfrm>
              <a:off x="5437664" y="201948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42583"/>
              <a:ext cx="3397293" cy="1096108"/>
            </a:xfrm>
            <a:custGeom>
              <a:avLst/>
              <a:pathLst>
                <a:path w="3397293" h="1096108">
                  <a:moveTo>
                    <a:pt x="0" y="230759"/>
                  </a:moveTo>
                  <a:lnTo>
                    <a:pt x="141553" y="346139"/>
                  </a:lnTo>
                  <a:lnTo>
                    <a:pt x="283107" y="403829"/>
                  </a:lnTo>
                  <a:lnTo>
                    <a:pt x="424661" y="519209"/>
                  </a:lnTo>
                  <a:lnTo>
                    <a:pt x="566215" y="576899"/>
                  </a:lnTo>
                  <a:lnTo>
                    <a:pt x="707769" y="692279"/>
                  </a:lnTo>
                  <a:lnTo>
                    <a:pt x="849323" y="461519"/>
                  </a:lnTo>
                  <a:lnTo>
                    <a:pt x="990877" y="0"/>
                  </a:lnTo>
                  <a:lnTo>
                    <a:pt x="1132431" y="403829"/>
                  </a:lnTo>
                  <a:lnTo>
                    <a:pt x="1273984" y="173069"/>
                  </a:lnTo>
                  <a:lnTo>
                    <a:pt x="1415538" y="346139"/>
                  </a:lnTo>
                  <a:lnTo>
                    <a:pt x="1557092" y="403829"/>
                  </a:lnTo>
                  <a:lnTo>
                    <a:pt x="1698646" y="115379"/>
                  </a:lnTo>
                  <a:lnTo>
                    <a:pt x="1840200" y="288449"/>
                  </a:lnTo>
                  <a:lnTo>
                    <a:pt x="1981754" y="461519"/>
                  </a:lnTo>
                  <a:lnTo>
                    <a:pt x="2123308" y="461519"/>
                  </a:lnTo>
                  <a:lnTo>
                    <a:pt x="2264862" y="230759"/>
                  </a:lnTo>
                  <a:lnTo>
                    <a:pt x="2406416" y="346139"/>
                  </a:lnTo>
                  <a:lnTo>
                    <a:pt x="2547969" y="461519"/>
                  </a:lnTo>
                  <a:lnTo>
                    <a:pt x="2689523" y="576899"/>
                  </a:lnTo>
                  <a:lnTo>
                    <a:pt x="2831077" y="692279"/>
                  </a:lnTo>
                  <a:lnTo>
                    <a:pt x="2972631" y="692279"/>
                  </a:lnTo>
                  <a:lnTo>
                    <a:pt x="3114185" y="749969"/>
                  </a:lnTo>
                  <a:lnTo>
                    <a:pt x="3255739" y="749969"/>
                  </a:lnTo>
                  <a:lnTo>
                    <a:pt x="3397293" y="1096108"/>
                  </a:lnTo>
                </a:path>
              </a:pathLst>
            </a:custGeom>
            <a:ln w="43362" cap="flat">
              <a:solidFill>
                <a:srgbClr val="000000">
                  <a:alpha val="100000"/>
                </a:srgbClr>
              </a:solidFill>
              <a:prstDash val="solid"/>
              <a:round/>
            </a:ln>
          </p:spPr>
          <p:txBody>
            <a:bodyPr/>
            <a:lstStyle/>
            <a:p/>
          </p:txBody>
        </p:sp>
        <p:sp>
          <p:nvSpPr>
            <p:cNvPr id="86" name="pl86"/>
            <p:cNvSpPr/>
            <p:nvPr/>
          </p:nvSpPr>
          <p:spPr>
            <a:xfrm>
              <a:off x="5437664" y="1004140"/>
              <a:ext cx="0" cy="669203"/>
            </a:xfrm>
            <a:custGeom>
              <a:avLst/>
              <a:pathLst>
                <a:path w="0" h="669203">
                  <a:moveTo>
                    <a:pt x="0" y="66920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004140"/>
              <a:ext cx="0" cy="1130722"/>
            </a:xfrm>
            <a:custGeom>
              <a:avLst/>
              <a:pathLst>
                <a:path w="0" h="1130722">
                  <a:moveTo>
                    <a:pt x="0" y="113072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004140"/>
              <a:ext cx="0" cy="784583"/>
            </a:xfrm>
            <a:custGeom>
              <a:avLst/>
              <a:pathLst>
                <a:path w="0" h="784583">
                  <a:moveTo>
                    <a:pt x="0" y="78458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004140"/>
              <a:ext cx="0" cy="899962"/>
            </a:xfrm>
            <a:custGeom>
              <a:avLst/>
              <a:pathLst>
                <a:path w="0" h="899962">
                  <a:moveTo>
                    <a:pt x="0" y="8999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004140"/>
              <a:ext cx="0" cy="1015342"/>
            </a:xfrm>
            <a:custGeom>
              <a:avLst/>
              <a:pathLst>
                <a:path w="0" h="1015342">
                  <a:moveTo>
                    <a:pt x="0" y="101534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004140"/>
              <a:ext cx="0" cy="1188412"/>
            </a:xfrm>
            <a:custGeom>
              <a:avLst/>
              <a:pathLst>
                <a:path w="0" h="1188412">
                  <a:moveTo>
                    <a:pt x="0" y="118841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004140"/>
              <a:ext cx="0" cy="1534552"/>
            </a:xfrm>
            <a:custGeom>
              <a:avLst/>
              <a:pathLst>
                <a:path w="0" h="1534552">
                  <a:moveTo>
                    <a:pt x="0" y="15345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42583"/>
              <a:ext cx="3397293" cy="1096108"/>
            </a:xfrm>
            <a:custGeom>
              <a:avLst/>
              <a:pathLst>
                <a:path w="3397293" h="1096108">
                  <a:moveTo>
                    <a:pt x="0" y="230759"/>
                  </a:moveTo>
                  <a:lnTo>
                    <a:pt x="141553" y="346139"/>
                  </a:lnTo>
                  <a:lnTo>
                    <a:pt x="283107" y="403829"/>
                  </a:lnTo>
                  <a:lnTo>
                    <a:pt x="424661" y="519209"/>
                  </a:lnTo>
                  <a:lnTo>
                    <a:pt x="566215" y="576899"/>
                  </a:lnTo>
                  <a:lnTo>
                    <a:pt x="707769" y="692279"/>
                  </a:lnTo>
                  <a:lnTo>
                    <a:pt x="849323" y="461519"/>
                  </a:lnTo>
                  <a:lnTo>
                    <a:pt x="990877" y="0"/>
                  </a:lnTo>
                  <a:lnTo>
                    <a:pt x="1132431" y="403829"/>
                  </a:lnTo>
                  <a:lnTo>
                    <a:pt x="1273984" y="173069"/>
                  </a:lnTo>
                  <a:lnTo>
                    <a:pt x="1415538" y="346139"/>
                  </a:lnTo>
                  <a:lnTo>
                    <a:pt x="1557092" y="403829"/>
                  </a:lnTo>
                  <a:lnTo>
                    <a:pt x="1698646" y="115379"/>
                  </a:lnTo>
                  <a:lnTo>
                    <a:pt x="1840200" y="288449"/>
                  </a:lnTo>
                  <a:lnTo>
                    <a:pt x="1981754" y="461519"/>
                  </a:lnTo>
                  <a:lnTo>
                    <a:pt x="2123308" y="461519"/>
                  </a:lnTo>
                  <a:lnTo>
                    <a:pt x="2264862" y="230759"/>
                  </a:lnTo>
                  <a:lnTo>
                    <a:pt x="2406416" y="346139"/>
                  </a:lnTo>
                  <a:lnTo>
                    <a:pt x="2547969" y="461519"/>
                  </a:lnTo>
                  <a:lnTo>
                    <a:pt x="2689523" y="576899"/>
                  </a:lnTo>
                  <a:lnTo>
                    <a:pt x="2831077" y="692279"/>
                  </a:lnTo>
                  <a:lnTo>
                    <a:pt x="2972631" y="692279"/>
                  </a:lnTo>
                  <a:lnTo>
                    <a:pt x="3114185" y="749969"/>
                  </a:lnTo>
                  <a:lnTo>
                    <a:pt x="3255739" y="749969"/>
                  </a:lnTo>
                  <a:lnTo>
                    <a:pt x="3397293" y="1096108"/>
                  </a:lnTo>
                </a:path>
              </a:pathLst>
            </a:custGeom>
            <a:ln w="27101" cap="flat">
              <a:solidFill>
                <a:srgbClr val="0058AB">
                  <a:alpha val="100000"/>
                </a:srgbClr>
              </a:solidFill>
              <a:prstDash val="solid"/>
              <a:round/>
            </a:ln>
          </p:spPr>
          <p:txBody>
            <a:bodyPr/>
            <a:lstStyle/>
            <a:p/>
          </p:txBody>
        </p:sp>
        <p:sp>
          <p:nvSpPr>
            <p:cNvPr id="94" name="tx94"/>
            <p:cNvSpPr/>
            <p:nvPr/>
          </p:nvSpPr>
          <p:spPr>
            <a:xfrm>
              <a:off x="5407519" y="9406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6097238" y="94194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23058" y="94226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7" name="tx97"/>
            <p:cNvSpPr/>
            <p:nvPr/>
          </p:nvSpPr>
          <p:spPr>
            <a:xfrm>
              <a:off x="7530827" y="94194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097042" y="9406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940571"/>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100" name="tx100"/>
            <p:cNvSpPr/>
            <p:nvPr/>
          </p:nvSpPr>
          <p:spPr>
            <a:xfrm>
              <a:off x="8786762" y="9406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101" name="tx101"/>
            <p:cNvSpPr/>
            <p:nvPr/>
          </p:nvSpPr>
          <p:spPr>
            <a:xfrm>
              <a:off x="8902429" y="203805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197904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697998"/>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4" name="tx104"/>
            <p:cNvSpPr/>
            <p:nvPr/>
          </p:nvSpPr>
          <p:spPr>
            <a:xfrm>
              <a:off x="5003259" y="312116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a:off x="5003259" y="254426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127474" y="19673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049780" y="13904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a:off x="5049780" y="813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9" name="tx109"/>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5" name="tx115"/>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6" name="tx116"/>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7770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5395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328235"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2" name="tx122"/>
            <p:cNvSpPr/>
            <p:nvPr/>
          </p:nvSpPr>
          <p:spPr>
            <a:xfrm>
              <a:off x="70441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80662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4" name="tx124"/>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38525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4521402"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665755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87936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4533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589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72562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317178" y="5825146"/>
              <a:ext cx="5235957" cy="149993"/>
            </a:xfrm>
            <a:prstGeom prst="rect">
              <a:avLst/>
            </a:prstGeom>
            <a:solidFill>
              <a:srgbClr val="1CABE2">
                <a:alpha val="80000"/>
              </a:srgbClr>
            </a:solidFill>
          </p:spPr>
          <p:txBody>
            <a:bodyPr/>
            <a:lstStyle/>
            <a:p/>
          </p:txBody>
        </p:sp>
        <p:sp>
          <p:nvSpPr>
            <p:cNvPr id="137" name="rc137"/>
            <p:cNvSpPr/>
            <p:nvPr/>
          </p:nvSpPr>
          <p:spPr>
            <a:xfrm>
              <a:off x="1317178" y="5637654"/>
              <a:ext cx="6064184" cy="149993"/>
            </a:xfrm>
            <a:prstGeom prst="rect">
              <a:avLst/>
            </a:prstGeom>
            <a:solidFill>
              <a:srgbClr val="1CABE2">
                <a:alpha val="80000"/>
              </a:srgbClr>
            </a:solidFill>
          </p:spPr>
          <p:txBody>
            <a:bodyPr/>
            <a:lstStyle/>
            <a:p/>
          </p:txBody>
        </p:sp>
        <p:sp>
          <p:nvSpPr>
            <p:cNvPr id="138" name="rc138"/>
            <p:cNvSpPr/>
            <p:nvPr/>
          </p:nvSpPr>
          <p:spPr>
            <a:xfrm>
              <a:off x="1317178" y="5450161"/>
              <a:ext cx="7321564" cy="149993"/>
            </a:xfrm>
            <a:prstGeom prst="rect">
              <a:avLst/>
            </a:prstGeom>
            <a:solidFill>
              <a:srgbClr val="1CABE2">
                <a:alpha val="80000"/>
              </a:srgbClr>
            </a:solidFill>
          </p:spPr>
          <p:txBody>
            <a:bodyPr/>
            <a:lstStyle/>
            <a:p/>
          </p:txBody>
        </p:sp>
        <p:sp>
          <p:nvSpPr>
            <p:cNvPr id="139" name="tx139"/>
            <p:cNvSpPr/>
            <p:nvPr/>
          </p:nvSpPr>
          <p:spPr>
            <a:xfrm>
              <a:off x="6043722"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123,000</a:t>
              </a:r>
            </a:p>
          </p:txBody>
        </p:sp>
        <p:sp>
          <p:nvSpPr>
            <p:cNvPr id="140" name="tx140"/>
            <p:cNvSpPr/>
            <p:nvPr/>
          </p:nvSpPr>
          <p:spPr>
            <a:xfrm>
              <a:off x="6871950"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142,000</a:t>
              </a:r>
            </a:p>
          </p:txBody>
        </p:sp>
        <p:sp>
          <p:nvSpPr>
            <p:cNvPr id="141" name="tx141"/>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171,000</a:t>
              </a:r>
            </a:p>
          </p:txBody>
        </p:sp>
        <p:sp>
          <p:nvSpPr>
            <p:cNvPr id="142" name="tx14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3" name="tx14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6" name="tx146"/>
            <p:cNvSpPr/>
            <p:nvPr/>
          </p:nvSpPr>
          <p:spPr>
            <a:xfrm>
              <a:off x="3026042" y="6069777"/>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50,000</a:t>
              </a:r>
            </a:p>
          </p:txBody>
        </p:sp>
        <p:sp>
          <p:nvSpPr>
            <p:cNvPr id="147" name="tx147"/>
            <p:cNvSpPr/>
            <p:nvPr/>
          </p:nvSpPr>
          <p:spPr>
            <a:xfrm>
              <a:off x="5084496"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8" name="tx148"/>
            <p:cNvSpPr/>
            <p:nvPr/>
          </p:nvSpPr>
          <p:spPr>
            <a:xfrm>
              <a:off x="7220645"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150,000</a:t>
              </a:r>
            </a:p>
          </p:txBody>
        </p:sp>
        <p:sp>
          <p:nvSpPr>
            <p:cNvPr id="149" name="tx149"/>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0" name="tx15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1" name="tx15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Benin (63%) was 22 percentage points lower than the global average (85%) and 9 percentage points lower than the average across all WCAR countries (72%).
National DTP3 coverage was 9 percentage points lower than in 2019 (72%).
This equates to 171,000 un- and undervaccinated children in 2024 compared to 123,000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07663"/>
              <a:ext cx="307584" cy="13492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097300"/>
              <a:ext cx="307584" cy="1959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880361" y="2033052"/>
              <a:ext cx="307584" cy="2023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538601" y="2033052"/>
              <a:ext cx="307584" cy="202383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7" name="rc17"/>
            <p:cNvSpPr/>
            <p:nvPr/>
          </p:nvSpPr>
          <p:spPr>
            <a:xfrm>
              <a:off x="222212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563881" y="1904554"/>
              <a:ext cx="307584" cy="2152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8916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247401" y="1872430"/>
              <a:ext cx="307584" cy="2184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27268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930921" y="1583311"/>
              <a:ext cx="307584" cy="247357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614441" y="1551186"/>
              <a:ext cx="307584" cy="25056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486938"/>
              <a:ext cx="307584" cy="256994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32324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5981482" y="1294191"/>
              <a:ext cx="307584" cy="2762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00676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33570"/>
              <a:ext cx="307584" cy="2923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07663"/>
              <a:ext cx="307584" cy="1349222"/>
            </a:xfrm>
            <a:prstGeom prst="rect">
              <a:avLst/>
            </a:prstGeom>
            <a:solidFill>
              <a:srgbClr val="0083CF">
                <a:alpha val="100000"/>
              </a:srgbClr>
            </a:solidFill>
          </p:spPr>
          <p:txBody>
            <a:bodyPr/>
            <a:lstStyle/>
            <a:p/>
          </p:txBody>
        </p:sp>
        <p:sp>
          <p:nvSpPr>
            <p:cNvPr id="38" name="rc38"/>
            <p:cNvSpPr/>
            <p:nvPr/>
          </p:nvSpPr>
          <p:spPr>
            <a:xfrm>
              <a:off x="1880361" y="2033052"/>
              <a:ext cx="307584" cy="2023834"/>
            </a:xfrm>
            <a:prstGeom prst="rect">
              <a:avLst/>
            </a:prstGeom>
            <a:solidFill>
              <a:srgbClr val="0083CF">
                <a:alpha val="100000"/>
              </a:srgbClr>
            </a:solidFill>
          </p:spPr>
          <p:txBody>
            <a:bodyPr/>
            <a:lstStyle/>
            <a:p/>
          </p:txBody>
        </p:sp>
        <p:sp>
          <p:nvSpPr>
            <p:cNvPr id="39" name="rc39"/>
            <p:cNvSpPr/>
            <p:nvPr/>
          </p:nvSpPr>
          <p:spPr>
            <a:xfrm>
              <a:off x="1538601" y="2033052"/>
              <a:ext cx="307584" cy="2023834"/>
            </a:xfrm>
            <a:prstGeom prst="rect">
              <a:avLst/>
            </a:prstGeom>
            <a:solidFill>
              <a:srgbClr val="F26A21">
                <a:alpha val="100000"/>
              </a:srgbClr>
            </a:solidFill>
          </p:spPr>
          <p:txBody>
            <a:bodyPr/>
            <a:lstStyle/>
            <a:p/>
          </p:txBody>
        </p:sp>
        <p:sp>
          <p:nvSpPr>
            <p:cNvPr id="40" name="rc40"/>
            <p:cNvSpPr/>
            <p:nvPr/>
          </p:nvSpPr>
          <p:spPr>
            <a:xfrm>
              <a:off x="2222121" y="1968803"/>
              <a:ext cx="307584" cy="2088082"/>
            </a:xfrm>
            <a:prstGeom prst="rect">
              <a:avLst/>
            </a:prstGeom>
            <a:solidFill>
              <a:srgbClr val="0083CF">
                <a:alpha val="100000"/>
              </a:srgbClr>
            </a:solidFill>
          </p:spPr>
          <p:txBody>
            <a:bodyPr/>
            <a:lstStyle/>
            <a:p/>
          </p:txBody>
        </p:sp>
        <p:sp>
          <p:nvSpPr>
            <p:cNvPr id="41" name="rc41"/>
            <p:cNvSpPr/>
            <p:nvPr/>
          </p:nvSpPr>
          <p:spPr>
            <a:xfrm>
              <a:off x="2563881" y="1904554"/>
              <a:ext cx="307584" cy="2152331"/>
            </a:xfrm>
            <a:prstGeom prst="rect">
              <a:avLst/>
            </a:prstGeom>
            <a:solidFill>
              <a:srgbClr val="0083CF">
                <a:alpha val="100000"/>
              </a:srgbClr>
            </a:solidFill>
          </p:spPr>
          <p:txBody>
            <a:bodyPr/>
            <a:lstStyle/>
            <a:p/>
          </p:txBody>
        </p:sp>
        <p:sp>
          <p:nvSpPr>
            <p:cNvPr id="42" name="rc42"/>
            <p:cNvSpPr/>
            <p:nvPr/>
          </p:nvSpPr>
          <p:spPr>
            <a:xfrm>
              <a:off x="2905641" y="1872430"/>
              <a:ext cx="307584" cy="2184455"/>
            </a:xfrm>
            <a:prstGeom prst="rect">
              <a:avLst/>
            </a:prstGeom>
            <a:solidFill>
              <a:srgbClr val="0083CF">
                <a:alpha val="100000"/>
              </a:srgbClr>
            </a:solidFill>
          </p:spPr>
          <p:txBody>
            <a:bodyPr/>
            <a:lstStyle/>
            <a:p/>
          </p:txBody>
        </p:sp>
        <p:sp>
          <p:nvSpPr>
            <p:cNvPr id="43" name="rc43"/>
            <p:cNvSpPr/>
            <p:nvPr/>
          </p:nvSpPr>
          <p:spPr>
            <a:xfrm>
              <a:off x="4272681" y="1583311"/>
              <a:ext cx="307584" cy="2473575"/>
            </a:xfrm>
            <a:prstGeom prst="rect">
              <a:avLst/>
            </a:prstGeom>
            <a:solidFill>
              <a:srgbClr val="0083CF">
                <a:alpha val="100000"/>
              </a:srgbClr>
            </a:solidFill>
          </p:spPr>
          <p:txBody>
            <a:bodyPr/>
            <a:lstStyle/>
            <a:p/>
          </p:txBody>
        </p:sp>
        <p:sp>
          <p:nvSpPr>
            <p:cNvPr id="44" name="rc44"/>
            <p:cNvSpPr/>
            <p:nvPr/>
          </p:nvSpPr>
          <p:spPr>
            <a:xfrm>
              <a:off x="3930921" y="1583311"/>
              <a:ext cx="307584" cy="2473575"/>
            </a:xfrm>
            <a:prstGeom prst="rect">
              <a:avLst/>
            </a:prstGeom>
            <a:solidFill>
              <a:srgbClr val="0083CF">
                <a:alpha val="100000"/>
              </a:srgbClr>
            </a:solidFill>
          </p:spPr>
          <p:txBody>
            <a:bodyPr/>
            <a:lstStyle/>
            <a:p/>
          </p:txBody>
        </p:sp>
        <p:sp>
          <p:nvSpPr>
            <p:cNvPr id="45" name="rc45"/>
            <p:cNvSpPr/>
            <p:nvPr/>
          </p:nvSpPr>
          <p:spPr>
            <a:xfrm>
              <a:off x="5297962" y="1422689"/>
              <a:ext cx="307584" cy="2634196"/>
            </a:xfrm>
            <a:prstGeom prst="rect">
              <a:avLst/>
            </a:prstGeom>
            <a:solidFill>
              <a:srgbClr val="0083CF">
                <a:alpha val="100000"/>
              </a:srgbClr>
            </a:solidFill>
          </p:spPr>
          <p:txBody>
            <a:bodyPr/>
            <a:lstStyle/>
            <a:p/>
          </p:txBody>
        </p:sp>
        <p:sp>
          <p:nvSpPr>
            <p:cNvPr id="46" name="rc46"/>
            <p:cNvSpPr/>
            <p:nvPr/>
          </p:nvSpPr>
          <p:spPr>
            <a:xfrm>
              <a:off x="6323242" y="1294191"/>
              <a:ext cx="307584" cy="2762694"/>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07663"/>
              <a:ext cx="298176" cy="298176"/>
            </a:xfrm>
            <a:custGeom>
              <a:avLst/>
              <a:pathLst>
                <a:path w="298176" h="298176">
                  <a:moveTo>
                    <a:pt x="288111" y="0"/>
                  </a:moveTo>
                  <a:lnTo>
                    <a:pt x="298176" y="0"/>
                  </a:lnTo>
                  <a:lnTo>
                    <a:pt x="0" y="298176"/>
                  </a:lnTo>
                  <a:lnTo>
                    <a:pt x="0" y="288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07663"/>
              <a:ext cx="197529" cy="197529"/>
            </a:xfrm>
            <a:custGeom>
              <a:avLst/>
              <a:pathLst>
                <a:path w="197529" h="197529">
                  <a:moveTo>
                    <a:pt x="187464" y="0"/>
                  </a:moveTo>
                  <a:lnTo>
                    <a:pt x="197529" y="0"/>
                  </a:lnTo>
                  <a:lnTo>
                    <a:pt x="0" y="197529"/>
                  </a:lnTo>
                  <a:lnTo>
                    <a:pt x="0" y="1874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07663"/>
              <a:ext cx="96882" cy="96882"/>
            </a:xfrm>
            <a:custGeom>
              <a:avLst/>
              <a:pathLst>
                <a:path w="96882" h="96882">
                  <a:moveTo>
                    <a:pt x="86817" y="0"/>
                  </a:moveTo>
                  <a:lnTo>
                    <a:pt x="96882" y="0"/>
                  </a:lnTo>
                  <a:lnTo>
                    <a:pt x="0" y="96882"/>
                  </a:lnTo>
                  <a:lnTo>
                    <a:pt x="0" y="868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880361" y="22667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880361" y="21661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80361" y="20654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2033052"/>
              <a:ext cx="249449" cy="249449"/>
            </a:xfrm>
            <a:custGeom>
              <a:avLst/>
              <a:pathLst>
                <a:path w="249449" h="249449">
                  <a:moveTo>
                    <a:pt x="239384" y="0"/>
                  </a:moveTo>
                  <a:lnTo>
                    <a:pt x="249449" y="0"/>
                  </a:lnTo>
                  <a:lnTo>
                    <a:pt x="0" y="249449"/>
                  </a:lnTo>
                  <a:lnTo>
                    <a:pt x="0" y="239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2033052"/>
              <a:ext cx="148801" cy="148801"/>
            </a:xfrm>
            <a:custGeom>
              <a:avLst/>
              <a:pathLst>
                <a:path w="148801" h="148801">
                  <a:moveTo>
                    <a:pt x="138737" y="0"/>
                  </a:moveTo>
                  <a:lnTo>
                    <a:pt x="148801" y="0"/>
                  </a:lnTo>
                  <a:lnTo>
                    <a:pt x="0" y="148801"/>
                  </a:lnTo>
                  <a:lnTo>
                    <a:pt x="0" y="138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2033052"/>
              <a:ext cx="48154" cy="48154"/>
            </a:xfrm>
            <a:custGeom>
              <a:avLst/>
              <a:pathLst>
                <a:path w="48154" h="48154">
                  <a:moveTo>
                    <a:pt x="38090" y="0"/>
                  </a:moveTo>
                  <a:lnTo>
                    <a:pt x="48154" y="0"/>
                  </a:lnTo>
                  <a:lnTo>
                    <a:pt x="0" y="48154"/>
                  </a:lnTo>
                  <a:lnTo>
                    <a:pt x="0" y="38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06913" y="4017614"/>
              <a:ext cx="39272" cy="39272"/>
            </a:xfrm>
            <a:custGeom>
              <a:avLst/>
              <a:pathLst>
                <a:path w="39272" h="39272">
                  <a:moveTo>
                    <a:pt x="39272" y="0"/>
                  </a:moveTo>
                  <a:lnTo>
                    <a:pt x="39272" y="10064"/>
                  </a:lnTo>
                  <a:lnTo>
                    <a:pt x="10064" y="39272"/>
                  </a:lnTo>
                  <a:lnTo>
                    <a:pt x="0" y="3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706266" y="3916966"/>
              <a:ext cx="139919" cy="139919"/>
            </a:xfrm>
            <a:custGeom>
              <a:avLst/>
              <a:pathLst>
                <a:path w="139919" h="139919">
                  <a:moveTo>
                    <a:pt x="139919" y="0"/>
                  </a:moveTo>
                  <a:lnTo>
                    <a:pt x="139919" y="10064"/>
                  </a:lnTo>
                  <a:lnTo>
                    <a:pt x="10064" y="139919"/>
                  </a:lnTo>
                  <a:lnTo>
                    <a:pt x="0" y="139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05618" y="3816319"/>
              <a:ext cx="240566" cy="240566"/>
            </a:xfrm>
            <a:custGeom>
              <a:avLst/>
              <a:pathLst>
                <a:path w="240566" h="240566">
                  <a:moveTo>
                    <a:pt x="240566" y="0"/>
                  </a:moveTo>
                  <a:lnTo>
                    <a:pt x="240566" y="10064"/>
                  </a:lnTo>
                  <a:lnTo>
                    <a:pt x="10064" y="240566"/>
                  </a:lnTo>
                  <a:lnTo>
                    <a:pt x="0" y="2405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538601" y="37156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538601" y="36150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538601" y="35143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538601" y="341373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538601" y="33130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538601" y="32124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538601" y="31117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538601" y="30111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538601" y="29104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538601" y="28098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538601" y="270920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538601" y="26085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538601" y="25079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538601" y="24072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538601" y="23066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538601" y="22059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538601" y="21053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538601" y="2033052"/>
              <a:ext cx="289267" cy="289267"/>
            </a:xfrm>
            <a:custGeom>
              <a:avLst/>
              <a:pathLst>
                <a:path w="289267" h="289267">
                  <a:moveTo>
                    <a:pt x="279202" y="0"/>
                  </a:moveTo>
                  <a:lnTo>
                    <a:pt x="289267" y="0"/>
                  </a:lnTo>
                  <a:lnTo>
                    <a:pt x="0" y="289267"/>
                  </a:lnTo>
                  <a:lnTo>
                    <a:pt x="0" y="279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538601" y="2033052"/>
              <a:ext cx="188620" cy="188620"/>
            </a:xfrm>
            <a:custGeom>
              <a:avLst/>
              <a:pathLst>
                <a:path w="188620" h="188620">
                  <a:moveTo>
                    <a:pt x="178555" y="0"/>
                  </a:moveTo>
                  <a:lnTo>
                    <a:pt x="188620" y="0"/>
                  </a:lnTo>
                  <a:lnTo>
                    <a:pt x="0" y="188620"/>
                  </a:lnTo>
                  <a:lnTo>
                    <a:pt x="0" y="178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538601" y="2033052"/>
              <a:ext cx="87973" cy="87973"/>
            </a:xfrm>
            <a:custGeom>
              <a:avLst/>
              <a:pathLst>
                <a:path w="87973" h="87973">
                  <a:moveTo>
                    <a:pt x="77908" y="0"/>
                  </a:moveTo>
                  <a:lnTo>
                    <a:pt x="87973" y="0"/>
                  </a:lnTo>
                  <a:lnTo>
                    <a:pt x="0" y="87973"/>
                  </a:lnTo>
                  <a:lnTo>
                    <a:pt x="0" y="77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11443" y="4038624"/>
              <a:ext cx="18262" cy="18262"/>
            </a:xfrm>
            <a:custGeom>
              <a:avLst/>
              <a:pathLst>
                <a:path w="18262" h="18262">
                  <a:moveTo>
                    <a:pt x="18262" y="0"/>
                  </a:moveTo>
                  <a:lnTo>
                    <a:pt x="18262" y="10064"/>
                  </a:lnTo>
                  <a:lnTo>
                    <a:pt x="10064" y="18262"/>
                  </a:lnTo>
                  <a:lnTo>
                    <a:pt x="0" y="18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410796" y="3937976"/>
              <a:ext cx="118909" cy="118909"/>
            </a:xfrm>
            <a:custGeom>
              <a:avLst/>
              <a:pathLst>
                <a:path w="118909" h="118909">
                  <a:moveTo>
                    <a:pt x="118909" y="0"/>
                  </a:moveTo>
                  <a:lnTo>
                    <a:pt x="118909" y="10064"/>
                  </a:lnTo>
                  <a:lnTo>
                    <a:pt x="10064" y="118909"/>
                  </a:lnTo>
                  <a:lnTo>
                    <a:pt x="0" y="1189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310148" y="3837329"/>
              <a:ext cx="219556" cy="219556"/>
            </a:xfrm>
            <a:custGeom>
              <a:avLst/>
              <a:pathLst>
                <a:path w="219556" h="219556">
                  <a:moveTo>
                    <a:pt x="219556" y="0"/>
                  </a:moveTo>
                  <a:lnTo>
                    <a:pt x="219556" y="10064"/>
                  </a:lnTo>
                  <a:lnTo>
                    <a:pt x="10064" y="219556"/>
                  </a:lnTo>
                  <a:lnTo>
                    <a:pt x="0" y="219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222121" y="3736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222121" y="36360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222121" y="35353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222121" y="343474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222121" y="3334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222121" y="3233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222121" y="3132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222121" y="30321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222121" y="29315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222121" y="283085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222121" y="273021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222121" y="2629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222121" y="25289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222121" y="24282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222121" y="23276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222121" y="22269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222121" y="21263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222121" y="20256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222121" y="1968803"/>
              <a:ext cx="273879" cy="273879"/>
            </a:xfrm>
            <a:custGeom>
              <a:avLst/>
              <a:pathLst>
                <a:path w="273879" h="273879">
                  <a:moveTo>
                    <a:pt x="263814" y="0"/>
                  </a:moveTo>
                  <a:lnTo>
                    <a:pt x="273879" y="0"/>
                  </a:lnTo>
                  <a:lnTo>
                    <a:pt x="0" y="273879"/>
                  </a:lnTo>
                  <a:lnTo>
                    <a:pt x="0" y="263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222121" y="1968803"/>
              <a:ext cx="173232" cy="173232"/>
            </a:xfrm>
            <a:custGeom>
              <a:avLst/>
              <a:pathLst>
                <a:path w="173232" h="173232">
                  <a:moveTo>
                    <a:pt x="163167" y="0"/>
                  </a:moveTo>
                  <a:lnTo>
                    <a:pt x="173232" y="0"/>
                  </a:lnTo>
                  <a:lnTo>
                    <a:pt x="0" y="173232"/>
                  </a:lnTo>
                  <a:lnTo>
                    <a:pt x="0" y="1631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222121" y="1968803"/>
              <a:ext cx="72584" cy="72584"/>
            </a:xfrm>
            <a:custGeom>
              <a:avLst/>
              <a:pathLst>
                <a:path w="72584" h="72584">
                  <a:moveTo>
                    <a:pt x="62520" y="0"/>
                  </a:moveTo>
                  <a:lnTo>
                    <a:pt x="72584" y="0"/>
                  </a:lnTo>
                  <a:lnTo>
                    <a:pt x="0" y="72584"/>
                  </a:lnTo>
                  <a:lnTo>
                    <a:pt x="0" y="625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563881" y="21871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563881" y="20865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563881" y="19858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563881" y="1904554"/>
              <a:ext cx="298309" cy="298309"/>
            </a:xfrm>
            <a:custGeom>
              <a:avLst/>
              <a:pathLst>
                <a:path w="298309" h="298309">
                  <a:moveTo>
                    <a:pt x="288244" y="0"/>
                  </a:moveTo>
                  <a:lnTo>
                    <a:pt x="298309" y="0"/>
                  </a:lnTo>
                  <a:lnTo>
                    <a:pt x="0" y="298309"/>
                  </a:lnTo>
                  <a:lnTo>
                    <a:pt x="0" y="2882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563881" y="1904554"/>
              <a:ext cx="197662" cy="197662"/>
            </a:xfrm>
            <a:custGeom>
              <a:avLst/>
              <a:pathLst>
                <a:path w="197662" h="197662">
                  <a:moveTo>
                    <a:pt x="187597" y="0"/>
                  </a:moveTo>
                  <a:lnTo>
                    <a:pt x="197662" y="0"/>
                  </a:lnTo>
                  <a:lnTo>
                    <a:pt x="0" y="197662"/>
                  </a:lnTo>
                  <a:lnTo>
                    <a:pt x="0" y="187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563881" y="1904554"/>
              <a:ext cx="97014" cy="97014"/>
            </a:xfrm>
            <a:custGeom>
              <a:avLst/>
              <a:pathLst>
                <a:path w="97014" h="97014">
                  <a:moveTo>
                    <a:pt x="86950" y="0"/>
                  </a:moveTo>
                  <a:lnTo>
                    <a:pt x="97014" y="0"/>
                  </a:lnTo>
                  <a:lnTo>
                    <a:pt x="0" y="97014"/>
                  </a:lnTo>
                  <a:lnTo>
                    <a:pt x="0" y="869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05641" y="20466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05641" y="19460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05641" y="1872430"/>
              <a:ext cx="290615" cy="290615"/>
            </a:xfrm>
            <a:custGeom>
              <a:avLst/>
              <a:pathLst>
                <a:path w="290615" h="290615">
                  <a:moveTo>
                    <a:pt x="280550" y="0"/>
                  </a:moveTo>
                  <a:lnTo>
                    <a:pt x="290615" y="0"/>
                  </a:lnTo>
                  <a:lnTo>
                    <a:pt x="0" y="290615"/>
                  </a:lnTo>
                  <a:lnTo>
                    <a:pt x="0" y="280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05641" y="1872430"/>
              <a:ext cx="189967" cy="189967"/>
            </a:xfrm>
            <a:custGeom>
              <a:avLst/>
              <a:pathLst>
                <a:path w="189967" h="189967">
                  <a:moveTo>
                    <a:pt x="179903" y="0"/>
                  </a:moveTo>
                  <a:lnTo>
                    <a:pt x="189967" y="0"/>
                  </a:lnTo>
                  <a:lnTo>
                    <a:pt x="0" y="189967"/>
                  </a:lnTo>
                  <a:lnTo>
                    <a:pt x="0" y="1799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05641" y="1872430"/>
              <a:ext cx="89320" cy="89320"/>
            </a:xfrm>
            <a:custGeom>
              <a:avLst/>
              <a:pathLst>
                <a:path w="89320" h="89320">
                  <a:moveTo>
                    <a:pt x="79255" y="0"/>
                  </a:moveTo>
                  <a:lnTo>
                    <a:pt x="89320" y="0"/>
                  </a:lnTo>
                  <a:lnTo>
                    <a:pt x="0" y="89320"/>
                  </a:lnTo>
                  <a:lnTo>
                    <a:pt x="0" y="79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24386" y="4001006"/>
              <a:ext cx="55879" cy="55879"/>
            </a:xfrm>
            <a:custGeom>
              <a:avLst/>
              <a:pathLst>
                <a:path w="55879" h="55879">
                  <a:moveTo>
                    <a:pt x="55879" y="0"/>
                  </a:moveTo>
                  <a:lnTo>
                    <a:pt x="55879" y="10064"/>
                  </a:lnTo>
                  <a:lnTo>
                    <a:pt x="10064" y="55879"/>
                  </a:lnTo>
                  <a:lnTo>
                    <a:pt x="0" y="558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423739" y="3900359"/>
              <a:ext cx="156526" cy="156526"/>
            </a:xfrm>
            <a:custGeom>
              <a:avLst/>
              <a:pathLst>
                <a:path w="156526" h="156526">
                  <a:moveTo>
                    <a:pt x="156526" y="0"/>
                  </a:moveTo>
                  <a:lnTo>
                    <a:pt x="156526" y="10064"/>
                  </a:lnTo>
                  <a:lnTo>
                    <a:pt x="10064" y="156526"/>
                  </a:lnTo>
                  <a:lnTo>
                    <a:pt x="0" y="1565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323092" y="3799712"/>
              <a:ext cx="257173" cy="257173"/>
            </a:xfrm>
            <a:custGeom>
              <a:avLst/>
              <a:pathLst>
                <a:path w="257173" h="257173">
                  <a:moveTo>
                    <a:pt x="257173" y="0"/>
                  </a:moveTo>
                  <a:lnTo>
                    <a:pt x="257173" y="10064"/>
                  </a:lnTo>
                  <a:lnTo>
                    <a:pt x="10064" y="257173"/>
                  </a:lnTo>
                  <a:lnTo>
                    <a:pt x="0" y="257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272681" y="36990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272681" y="35984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72681" y="34977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272681" y="33971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272681" y="32964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272681" y="31958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272681" y="30951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272681" y="29945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272681" y="28938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272681" y="27932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272681" y="26925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272681" y="25919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272681" y="24912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272681" y="23906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272681" y="22900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272681" y="21893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272681" y="20887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272681" y="19880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272681" y="18874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272681" y="17867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272681" y="16861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272681" y="15854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272681" y="1583311"/>
              <a:ext cx="219165" cy="219165"/>
            </a:xfrm>
            <a:custGeom>
              <a:avLst/>
              <a:pathLst>
                <a:path w="219165" h="219165">
                  <a:moveTo>
                    <a:pt x="209100" y="0"/>
                  </a:moveTo>
                  <a:lnTo>
                    <a:pt x="219165" y="0"/>
                  </a:lnTo>
                  <a:lnTo>
                    <a:pt x="0" y="219165"/>
                  </a:lnTo>
                  <a:lnTo>
                    <a:pt x="0" y="209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72681" y="1583311"/>
              <a:ext cx="118518" cy="118518"/>
            </a:xfrm>
            <a:custGeom>
              <a:avLst/>
              <a:pathLst>
                <a:path w="118518" h="118518">
                  <a:moveTo>
                    <a:pt x="108453" y="0"/>
                  </a:moveTo>
                  <a:lnTo>
                    <a:pt x="118518" y="0"/>
                  </a:lnTo>
                  <a:lnTo>
                    <a:pt x="0" y="118518"/>
                  </a:lnTo>
                  <a:lnTo>
                    <a:pt x="0" y="108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272681" y="1583311"/>
              <a:ext cx="17871" cy="17871"/>
            </a:xfrm>
            <a:custGeom>
              <a:avLst/>
              <a:pathLst>
                <a:path w="17871" h="17871">
                  <a:moveTo>
                    <a:pt x="7806" y="0"/>
                  </a:moveTo>
                  <a:lnTo>
                    <a:pt x="17871" y="0"/>
                  </a:lnTo>
                  <a:lnTo>
                    <a:pt x="0" y="17871"/>
                  </a:lnTo>
                  <a:lnTo>
                    <a:pt x="0" y="78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3930921" y="17259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3930921" y="16252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3930921" y="1583311"/>
              <a:ext cx="258984" cy="258984"/>
            </a:xfrm>
            <a:custGeom>
              <a:avLst/>
              <a:pathLst>
                <a:path w="258984" h="258984">
                  <a:moveTo>
                    <a:pt x="248919" y="0"/>
                  </a:moveTo>
                  <a:lnTo>
                    <a:pt x="258984" y="0"/>
                  </a:lnTo>
                  <a:lnTo>
                    <a:pt x="0" y="258984"/>
                  </a:lnTo>
                  <a:lnTo>
                    <a:pt x="0" y="2489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3930921" y="1583311"/>
              <a:ext cx="158336" cy="158336"/>
            </a:xfrm>
            <a:custGeom>
              <a:avLst/>
              <a:pathLst>
                <a:path w="158336" h="158336">
                  <a:moveTo>
                    <a:pt x="148272" y="0"/>
                  </a:moveTo>
                  <a:lnTo>
                    <a:pt x="158336" y="0"/>
                  </a:lnTo>
                  <a:lnTo>
                    <a:pt x="0" y="158336"/>
                  </a:lnTo>
                  <a:lnTo>
                    <a:pt x="0" y="148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3930921" y="1583311"/>
              <a:ext cx="57689" cy="57689"/>
            </a:xfrm>
            <a:custGeom>
              <a:avLst/>
              <a:pathLst>
                <a:path w="57689" h="57689">
                  <a:moveTo>
                    <a:pt x="47625" y="0"/>
                  </a:moveTo>
                  <a:lnTo>
                    <a:pt x="57689" y="0"/>
                  </a:lnTo>
                  <a:lnTo>
                    <a:pt x="0" y="57689"/>
                  </a:lnTo>
                  <a:lnTo>
                    <a:pt x="0" y="47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1422689"/>
              <a:ext cx="260331" cy="260331"/>
            </a:xfrm>
            <a:custGeom>
              <a:avLst/>
              <a:pathLst>
                <a:path w="260331" h="260331">
                  <a:moveTo>
                    <a:pt x="250266" y="0"/>
                  </a:moveTo>
                  <a:lnTo>
                    <a:pt x="260331" y="0"/>
                  </a:lnTo>
                  <a:lnTo>
                    <a:pt x="0" y="260331"/>
                  </a:lnTo>
                  <a:lnTo>
                    <a:pt x="0" y="2502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1422689"/>
              <a:ext cx="159684" cy="159684"/>
            </a:xfrm>
            <a:custGeom>
              <a:avLst/>
              <a:pathLst>
                <a:path w="159684" h="159684">
                  <a:moveTo>
                    <a:pt x="149619" y="0"/>
                  </a:moveTo>
                  <a:lnTo>
                    <a:pt x="159684" y="0"/>
                  </a:lnTo>
                  <a:lnTo>
                    <a:pt x="0" y="159684"/>
                  </a:lnTo>
                  <a:lnTo>
                    <a:pt x="0" y="149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1422689"/>
              <a:ext cx="59037" cy="59037"/>
            </a:xfrm>
            <a:custGeom>
              <a:avLst/>
              <a:pathLst>
                <a:path w="59037" h="59037">
                  <a:moveTo>
                    <a:pt x="48972" y="0"/>
                  </a:moveTo>
                  <a:lnTo>
                    <a:pt x="59037" y="0"/>
                  </a:lnTo>
                  <a:lnTo>
                    <a:pt x="0" y="59037"/>
                  </a:lnTo>
                  <a:lnTo>
                    <a:pt x="0" y="489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37329" y="3963389"/>
              <a:ext cx="93496" cy="93496"/>
            </a:xfrm>
            <a:custGeom>
              <a:avLst/>
              <a:pathLst>
                <a:path w="93496" h="93496">
                  <a:moveTo>
                    <a:pt x="93496" y="0"/>
                  </a:moveTo>
                  <a:lnTo>
                    <a:pt x="93496" y="10064"/>
                  </a:lnTo>
                  <a:lnTo>
                    <a:pt x="10064" y="93496"/>
                  </a:lnTo>
                  <a:lnTo>
                    <a:pt x="0" y="93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436682" y="3862742"/>
              <a:ext cx="194143" cy="194143"/>
            </a:xfrm>
            <a:custGeom>
              <a:avLst/>
              <a:pathLst>
                <a:path w="194143" h="194143">
                  <a:moveTo>
                    <a:pt x="194143" y="0"/>
                  </a:moveTo>
                  <a:lnTo>
                    <a:pt x="194143" y="10064"/>
                  </a:lnTo>
                  <a:lnTo>
                    <a:pt x="10064" y="194143"/>
                  </a:lnTo>
                  <a:lnTo>
                    <a:pt x="0" y="1941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336035" y="3762095"/>
              <a:ext cx="294791" cy="294791"/>
            </a:xfrm>
            <a:custGeom>
              <a:avLst/>
              <a:pathLst>
                <a:path w="294791" h="294791">
                  <a:moveTo>
                    <a:pt x="294791" y="0"/>
                  </a:moveTo>
                  <a:lnTo>
                    <a:pt x="294791" y="10064"/>
                  </a:lnTo>
                  <a:lnTo>
                    <a:pt x="10064" y="294791"/>
                  </a:lnTo>
                  <a:lnTo>
                    <a:pt x="0" y="2947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323242" y="36614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323242" y="35608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23242" y="34601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23242" y="33595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323242" y="32588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323242" y="31582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323242" y="305756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323242" y="29569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323242" y="28562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323242" y="27556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323242" y="26549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323242" y="25543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323242" y="24536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323242" y="235303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323242" y="22523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323242" y="21517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323242" y="205109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323242" y="19504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323242" y="18497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323242" y="17491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323242" y="164850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323242" y="15478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323242" y="14472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323242" y="13465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323242" y="1294191"/>
              <a:ext cx="269372" cy="269372"/>
            </a:xfrm>
            <a:custGeom>
              <a:avLst/>
              <a:pathLst>
                <a:path w="269372" h="269372">
                  <a:moveTo>
                    <a:pt x="259308" y="0"/>
                  </a:moveTo>
                  <a:lnTo>
                    <a:pt x="269372" y="0"/>
                  </a:lnTo>
                  <a:lnTo>
                    <a:pt x="0" y="269372"/>
                  </a:lnTo>
                  <a:lnTo>
                    <a:pt x="0" y="2593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323242" y="1294191"/>
              <a:ext cx="168725" cy="168725"/>
            </a:xfrm>
            <a:custGeom>
              <a:avLst/>
              <a:pathLst>
                <a:path w="168725" h="168725">
                  <a:moveTo>
                    <a:pt x="158661" y="0"/>
                  </a:moveTo>
                  <a:lnTo>
                    <a:pt x="168725" y="0"/>
                  </a:lnTo>
                  <a:lnTo>
                    <a:pt x="0" y="168725"/>
                  </a:lnTo>
                  <a:lnTo>
                    <a:pt x="0" y="1586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323242" y="1294191"/>
              <a:ext cx="68078" cy="68078"/>
            </a:xfrm>
            <a:custGeom>
              <a:avLst/>
              <a:pathLst>
                <a:path w="68078" h="68078">
                  <a:moveTo>
                    <a:pt x="58013" y="0"/>
                  </a:moveTo>
                  <a:lnTo>
                    <a:pt x="68078" y="0"/>
                  </a:lnTo>
                  <a:lnTo>
                    <a:pt x="0" y="68078"/>
                  </a:lnTo>
                  <a:lnTo>
                    <a:pt x="0" y="58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rc296"/>
            <p:cNvSpPr/>
            <p:nvPr/>
          </p:nvSpPr>
          <p:spPr>
            <a:xfrm>
              <a:off x="855081" y="2707663"/>
              <a:ext cx="307584" cy="1349222"/>
            </a:xfrm>
            <a:prstGeom prst="rect">
              <a:avLst/>
            </a:prstGeom>
            <a:ln w="1355" cap="flat">
              <a:solidFill>
                <a:srgbClr val="000000">
                  <a:alpha val="100000"/>
                </a:srgbClr>
              </a:solidFill>
              <a:prstDash val="solid"/>
              <a:miter/>
            </a:ln>
          </p:spPr>
          <p:txBody>
            <a:bodyPr/>
            <a:lstStyle/>
            <a:p/>
          </p:txBody>
        </p:sp>
        <p:sp>
          <p:nvSpPr>
            <p:cNvPr id="297" name="rc297"/>
            <p:cNvSpPr/>
            <p:nvPr/>
          </p:nvSpPr>
          <p:spPr>
            <a:xfrm>
              <a:off x="1880361" y="2033052"/>
              <a:ext cx="307584" cy="2023834"/>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538601" y="2033052"/>
              <a:ext cx="307584" cy="2023834"/>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2222121" y="1968803"/>
              <a:ext cx="307584" cy="2088082"/>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563881" y="1904554"/>
              <a:ext cx="307584" cy="2152331"/>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905641" y="1872430"/>
              <a:ext cx="307584" cy="2184455"/>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4272681" y="1583311"/>
              <a:ext cx="307584" cy="2473575"/>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930921" y="1583311"/>
              <a:ext cx="307584" cy="2473575"/>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5297962" y="1422689"/>
              <a:ext cx="307584" cy="2634196"/>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6323242" y="1294191"/>
              <a:ext cx="307584" cy="2762694"/>
            </a:xfrm>
            <a:prstGeom prst="rect">
              <a:avLst/>
            </a:prstGeom>
            <a:ln w="1355" cap="flat">
              <a:solidFill>
                <a:srgbClr val="000000">
                  <a:alpha val="100000"/>
                </a:srgbClr>
              </a:solidFill>
              <a:prstDash val="solid"/>
              <a:miter/>
            </a:ln>
          </p:spPr>
          <p:txBody>
            <a:bodyPr/>
            <a:lstStyle/>
            <a:p/>
          </p:txBody>
        </p:sp>
        <p:sp>
          <p:nvSpPr>
            <p:cNvPr id="306" name="tx306"/>
            <p:cNvSpPr/>
            <p:nvPr/>
          </p:nvSpPr>
          <p:spPr>
            <a:xfrm>
              <a:off x="928486" y="257455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07" name="tx307"/>
            <p:cNvSpPr/>
            <p:nvPr/>
          </p:nvSpPr>
          <p:spPr>
            <a:xfrm>
              <a:off x="1270246" y="19258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61</a:t>
              </a:r>
            </a:p>
          </p:txBody>
        </p:sp>
        <p:sp>
          <p:nvSpPr>
            <p:cNvPr id="308" name="tx308"/>
            <p:cNvSpPr/>
            <p:nvPr/>
          </p:nvSpPr>
          <p:spPr>
            <a:xfrm>
              <a:off x="1953767"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09" name="tx309"/>
            <p:cNvSpPr/>
            <p:nvPr/>
          </p:nvSpPr>
          <p:spPr>
            <a:xfrm>
              <a:off x="1612006" y="185763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63</a:t>
              </a:r>
            </a:p>
          </p:txBody>
        </p:sp>
        <p:sp>
          <p:nvSpPr>
            <p:cNvPr id="310" name="tx310"/>
            <p:cNvSpPr/>
            <p:nvPr/>
          </p:nvSpPr>
          <p:spPr>
            <a:xfrm>
              <a:off x="229552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637287" y="172149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12" name="tx312"/>
            <p:cNvSpPr/>
            <p:nvPr/>
          </p:nvSpPr>
          <p:spPr>
            <a:xfrm>
              <a:off x="297904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3" name="tx313"/>
            <p:cNvSpPr/>
            <p:nvPr/>
          </p:nvSpPr>
          <p:spPr>
            <a:xfrm>
              <a:off x="366256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4" name="tx314"/>
            <p:cNvSpPr/>
            <p:nvPr/>
          </p:nvSpPr>
          <p:spPr>
            <a:xfrm>
              <a:off x="3320807" y="16874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68</a:t>
              </a:r>
            </a:p>
          </p:txBody>
        </p:sp>
        <p:sp>
          <p:nvSpPr>
            <p:cNvPr id="315" name="tx315"/>
            <p:cNvSpPr/>
            <p:nvPr/>
          </p:nvSpPr>
          <p:spPr>
            <a:xfrm>
              <a:off x="434608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6" name="tx316"/>
            <p:cNvSpPr/>
            <p:nvPr/>
          </p:nvSpPr>
          <p:spPr>
            <a:xfrm>
              <a:off x="4004327" y="1384505"/>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17" name="tx317"/>
            <p:cNvSpPr/>
            <p:nvPr/>
          </p:nvSpPr>
          <p:spPr>
            <a:xfrm>
              <a:off x="4687847" y="134692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18" name="tx318"/>
            <p:cNvSpPr/>
            <p:nvPr/>
          </p:nvSpPr>
          <p:spPr>
            <a:xfrm>
              <a:off x="5029607" y="12788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19" name="tx319"/>
            <p:cNvSpPr/>
            <p:nvPr/>
          </p:nvSpPr>
          <p:spPr>
            <a:xfrm>
              <a:off x="5371367"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20" name="tx320"/>
            <p:cNvSpPr/>
            <p:nvPr/>
          </p:nvSpPr>
          <p:spPr>
            <a:xfrm>
              <a:off x="5713127"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1" name="tx321"/>
            <p:cNvSpPr/>
            <p:nvPr/>
          </p:nvSpPr>
          <p:spPr>
            <a:xfrm>
              <a:off x="639664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2" name="tx322"/>
            <p:cNvSpPr/>
            <p:nvPr/>
          </p:nvSpPr>
          <p:spPr>
            <a:xfrm>
              <a:off x="6054888" y="10745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3" name="tx32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24" name="tx324"/>
            <p:cNvSpPr/>
            <p:nvPr/>
          </p:nvSpPr>
          <p:spPr>
            <a:xfrm>
              <a:off x="708016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42192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6" name="tx326"/>
            <p:cNvSpPr/>
            <p:nvPr/>
          </p:nvSpPr>
          <p:spPr>
            <a:xfrm>
              <a:off x="776368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7" name="tx327"/>
            <p:cNvSpPr/>
            <p:nvPr/>
          </p:nvSpPr>
          <p:spPr>
            <a:xfrm>
              <a:off x="8105448" y="9042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28" name="tx328"/>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9" name="tx329"/>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0" name="pg330"/>
            <p:cNvSpPr/>
            <p:nvPr/>
          </p:nvSpPr>
          <p:spPr>
            <a:xfrm>
              <a:off x="916061" y="3278829"/>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948583" y="330971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32" name="pg332"/>
            <p:cNvSpPr/>
            <p:nvPr/>
          </p:nvSpPr>
          <p:spPr>
            <a:xfrm>
              <a:off x="197148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2004008" y="29724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34" name="pg334"/>
            <p:cNvSpPr/>
            <p:nvPr/>
          </p:nvSpPr>
          <p:spPr>
            <a:xfrm>
              <a:off x="1629726" y="294152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1662248" y="29750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6" name="pg336"/>
            <p:cNvSpPr/>
            <p:nvPr/>
          </p:nvSpPr>
          <p:spPr>
            <a:xfrm>
              <a:off x="2313247" y="290939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345768" y="294160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8" name="pg338"/>
            <p:cNvSpPr/>
            <p:nvPr/>
          </p:nvSpPr>
          <p:spPr>
            <a:xfrm>
              <a:off x="2655007" y="287727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2687528" y="290947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0" name="pg340"/>
            <p:cNvSpPr/>
            <p:nvPr/>
          </p:nvSpPr>
          <p:spPr>
            <a:xfrm>
              <a:off x="2996767" y="286121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029288" y="289204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42" name="pg342"/>
            <p:cNvSpPr/>
            <p:nvPr/>
          </p:nvSpPr>
          <p:spPr>
            <a:xfrm>
              <a:off x="436380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396329" y="27491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44" name="pg344"/>
            <p:cNvSpPr/>
            <p:nvPr/>
          </p:nvSpPr>
          <p:spPr>
            <a:xfrm>
              <a:off x="4022047" y="27166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4054568" y="274891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6" name="pg346"/>
            <p:cNvSpPr/>
            <p:nvPr/>
          </p:nvSpPr>
          <p:spPr>
            <a:xfrm>
              <a:off x="5389087" y="263634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5421609" y="26672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8" name="pg348"/>
            <p:cNvSpPr/>
            <p:nvPr/>
          </p:nvSpPr>
          <p:spPr>
            <a:xfrm>
              <a:off x="6414367" y="25720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6446889" y="26029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0" name="tx350"/>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1" name="tx351"/>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2" name="tx352"/>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3" name="tx353"/>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4" name="tx354"/>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5" name="tx355"/>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56" name="tx356"/>
            <p:cNvSpPr/>
            <p:nvPr/>
          </p:nvSpPr>
          <p:spPr>
            <a:xfrm rot="-5400000">
              <a:off x="113920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57" name="tx357"/>
            <p:cNvSpPr/>
            <p:nvPr/>
          </p:nvSpPr>
          <p:spPr>
            <a:xfrm rot="-5400000">
              <a:off x="151292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58" name="tx358"/>
            <p:cNvSpPr/>
            <p:nvPr/>
          </p:nvSpPr>
          <p:spPr>
            <a:xfrm rot="-5400000">
              <a:off x="180720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59" name="tx359"/>
            <p:cNvSpPr/>
            <p:nvPr/>
          </p:nvSpPr>
          <p:spPr>
            <a:xfrm rot="-5400000">
              <a:off x="222287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60" name="tx360"/>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61" name="tx361"/>
            <p:cNvSpPr/>
            <p:nvPr/>
          </p:nvSpPr>
          <p:spPr>
            <a:xfrm rot="-5400000">
              <a:off x="289074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62" name="tx362"/>
            <p:cNvSpPr/>
            <p:nvPr/>
          </p:nvSpPr>
          <p:spPr>
            <a:xfrm rot="-5400000">
              <a:off x="28272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63" name="tx363"/>
            <p:cNvSpPr/>
            <p:nvPr/>
          </p:nvSpPr>
          <p:spPr>
            <a:xfrm rot="-5400000">
              <a:off x="328309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64" name="tx364"/>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65" name="tx365"/>
            <p:cNvSpPr/>
            <p:nvPr/>
          </p:nvSpPr>
          <p:spPr>
            <a:xfrm rot="-5400000">
              <a:off x="403482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66" name="tx366"/>
            <p:cNvSpPr/>
            <p:nvPr/>
          </p:nvSpPr>
          <p:spPr>
            <a:xfrm rot="-5400000">
              <a:off x="4546849"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67" name="tx367"/>
            <p:cNvSpPr/>
            <p:nvPr/>
          </p:nvSpPr>
          <p:spPr>
            <a:xfrm rot="-5400000">
              <a:off x="486371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68" name="tx368"/>
            <p:cNvSpPr/>
            <p:nvPr/>
          </p:nvSpPr>
          <p:spPr>
            <a:xfrm rot="-5400000">
              <a:off x="532286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69" name="tx369"/>
            <p:cNvSpPr/>
            <p:nvPr/>
          </p:nvSpPr>
          <p:spPr>
            <a:xfrm rot="-5400000">
              <a:off x="558300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70" name="tx370"/>
            <p:cNvSpPr/>
            <p:nvPr/>
          </p:nvSpPr>
          <p:spPr>
            <a:xfrm rot="-5400000">
              <a:off x="5808329"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71" name="tx371"/>
            <p:cNvSpPr/>
            <p:nvPr/>
          </p:nvSpPr>
          <p:spPr>
            <a:xfrm rot="-5400000">
              <a:off x="629541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72" name="tx372"/>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73" name="tx373"/>
            <p:cNvSpPr/>
            <p:nvPr/>
          </p:nvSpPr>
          <p:spPr>
            <a:xfrm rot="-5400000">
              <a:off x="698664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74" name="tx374"/>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75" name="tx375"/>
            <p:cNvSpPr/>
            <p:nvPr/>
          </p:nvSpPr>
          <p:spPr>
            <a:xfrm rot="-5400000">
              <a:off x="7572178"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76" name="tx376"/>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77" name="tx377"/>
            <p:cNvSpPr/>
            <p:nvPr/>
          </p:nvSpPr>
          <p:spPr>
            <a:xfrm rot="-5400000">
              <a:off x="815310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78" name="tx378"/>
            <p:cNvSpPr/>
            <p:nvPr/>
          </p:nvSpPr>
          <p:spPr>
            <a:xfrm rot="-5400000">
              <a:off x="8657929"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79" name="tx379"/>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0" name="rc380"/>
            <p:cNvSpPr/>
            <p:nvPr/>
          </p:nvSpPr>
          <p:spPr>
            <a:xfrm>
              <a:off x="3788826" y="6114116"/>
              <a:ext cx="219455" cy="219455"/>
            </a:xfrm>
            <a:prstGeom prst="rect">
              <a:avLst/>
            </a:prstGeom>
            <a:solidFill>
              <a:srgbClr val="FFFFFF">
                <a:alpha val="100000"/>
              </a:srgbClr>
            </a:solidFill>
          </p:spPr>
          <p:txBody>
            <a:bodyPr/>
            <a:lstStyle/>
            <a:p/>
          </p:txBody>
        </p:sp>
        <p:sp>
          <p:nvSpPr>
            <p:cNvPr id="381" name="pg38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2" name="pg38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3" name="pg38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4" name="pg38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5" name="pg38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rc38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87" name="tx38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88" name="tx388"/>
            <p:cNvSpPr/>
            <p:nvPr/>
          </p:nvSpPr>
          <p:spPr>
            <a:xfrm>
              <a:off x="803816" y="398022"/>
              <a:ext cx="6718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WCAR, 2024</a:t>
              </a:r>
            </a:p>
          </p:txBody>
        </p:sp>
        <p:sp>
          <p:nvSpPr>
            <p:cNvPr id="389" name="tx3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0" name="tx39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WCAR from lowest to highest coverage, and the rank of the top 10 countries with the most un- and undervaccinated children, based on absolute numbers.
In 2024, Benin ranked number 3 out of 24 countries for lowest DTP3 coverage (based on tied ranks).
Benin was in the top 10 countries with the most un- and undervaccinated children (rank=7).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62777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869953"/>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12132"/>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543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00668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24886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49104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33221"/>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540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331678"/>
              <a:ext cx="248247" cy="675006"/>
            </a:xfrm>
            <a:prstGeom prst="rect">
              <a:avLst/>
            </a:prstGeom>
            <a:solidFill>
              <a:srgbClr val="80BD41">
                <a:alpha val="100000"/>
              </a:srgbClr>
            </a:solidFill>
          </p:spPr>
          <p:txBody>
            <a:bodyPr/>
            <a:lstStyle/>
            <a:p/>
          </p:txBody>
        </p:sp>
        <p:sp>
          <p:nvSpPr>
            <p:cNvPr id="25" name="rc25"/>
            <p:cNvSpPr/>
            <p:nvPr/>
          </p:nvSpPr>
          <p:spPr>
            <a:xfrm>
              <a:off x="1333322" y="3141283"/>
              <a:ext cx="248247" cy="190395"/>
            </a:xfrm>
            <a:prstGeom prst="rect">
              <a:avLst/>
            </a:prstGeom>
            <a:solidFill>
              <a:srgbClr val="1CABE2">
                <a:alpha val="100000"/>
              </a:srgbClr>
            </a:solidFill>
          </p:spPr>
          <p:txBody>
            <a:bodyPr/>
            <a:lstStyle/>
            <a:p/>
          </p:txBody>
        </p:sp>
        <p:sp>
          <p:nvSpPr>
            <p:cNvPr id="26" name="rc26"/>
            <p:cNvSpPr/>
            <p:nvPr/>
          </p:nvSpPr>
          <p:spPr>
            <a:xfrm>
              <a:off x="1609153" y="3334194"/>
              <a:ext cx="248247" cy="672490"/>
            </a:xfrm>
            <a:prstGeom prst="rect">
              <a:avLst/>
            </a:prstGeom>
            <a:solidFill>
              <a:srgbClr val="80BD41">
                <a:alpha val="100000"/>
              </a:srgbClr>
            </a:solidFill>
          </p:spPr>
          <p:txBody>
            <a:bodyPr/>
            <a:lstStyle/>
            <a:p/>
          </p:txBody>
        </p:sp>
        <p:sp>
          <p:nvSpPr>
            <p:cNvPr id="27" name="rc27"/>
            <p:cNvSpPr/>
            <p:nvPr/>
          </p:nvSpPr>
          <p:spPr>
            <a:xfrm>
              <a:off x="1609153" y="3121822"/>
              <a:ext cx="248247" cy="212371"/>
            </a:xfrm>
            <a:prstGeom prst="rect">
              <a:avLst/>
            </a:prstGeom>
            <a:solidFill>
              <a:srgbClr val="1CABE2">
                <a:alpha val="100000"/>
              </a:srgbClr>
            </a:solidFill>
          </p:spPr>
          <p:txBody>
            <a:bodyPr/>
            <a:lstStyle/>
            <a:p/>
          </p:txBody>
        </p:sp>
        <p:sp>
          <p:nvSpPr>
            <p:cNvPr id="28" name="rc28"/>
            <p:cNvSpPr/>
            <p:nvPr/>
          </p:nvSpPr>
          <p:spPr>
            <a:xfrm>
              <a:off x="1884983" y="3325525"/>
              <a:ext cx="248247" cy="681160"/>
            </a:xfrm>
            <a:prstGeom prst="rect">
              <a:avLst/>
            </a:prstGeom>
            <a:solidFill>
              <a:srgbClr val="80BD41">
                <a:alpha val="100000"/>
              </a:srgbClr>
            </a:solidFill>
          </p:spPr>
          <p:txBody>
            <a:bodyPr/>
            <a:lstStyle/>
            <a:p/>
          </p:txBody>
        </p:sp>
        <p:sp>
          <p:nvSpPr>
            <p:cNvPr id="29" name="rc29"/>
            <p:cNvSpPr/>
            <p:nvPr/>
          </p:nvSpPr>
          <p:spPr>
            <a:xfrm>
              <a:off x="1884983" y="3098482"/>
              <a:ext cx="248247" cy="227043"/>
            </a:xfrm>
            <a:prstGeom prst="rect">
              <a:avLst/>
            </a:prstGeom>
            <a:solidFill>
              <a:srgbClr val="1CABE2">
                <a:alpha val="100000"/>
              </a:srgbClr>
            </a:solidFill>
          </p:spPr>
          <p:txBody>
            <a:bodyPr/>
            <a:lstStyle/>
            <a:p/>
          </p:txBody>
        </p:sp>
        <p:sp>
          <p:nvSpPr>
            <p:cNvPr id="30" name="rc30"/>
            <p:cNvSpPr/>
            <p:nvPr/>
          </p:nvSpPr>
          <p:spPr>
            <a:xfrm>
              <a:off x="2160814" y="3322615"/>
              <a:ext cx="248247" cy="684070"/>
            </a:xfrm>
            <a:prstGeom prst="rect">
              <a:avLst/>
            </a:prstGeom>
            <a:solidFill>
              <a:srgbClr val="80BD41">
                <a:alpha val="100000"/>
              </a:srgbClr>
            </a:solidFill>
          </p:spPr>
          <p:txBody>
            <a:bodyPr/>
            <a:lstStyle/>
            <a:p/>
          </p:txBody>
        </p:sp>
        <p:sp>
          <p:nvSpPr>
            <p:cNvPr id="31" name="rc31"/>
            <p:cNvSpPr/>
            <p:nvPr/>
          </p:nvSpPr>
          <p:spPr>
            <a:xfrm>
              <a:off x="2160814" y="3069593"/>
              <a:ext cx="248247" cy="253021"/>
            </a:xfrm>
            <a:prstGeom prst="rect">
              <a:avLst/>
            </a:prstGeom>
            <a:solidFill>
              <a:srgbClr val="1CABE2">
                <a:alpha val="100000"/>
              </a:srgbClr>
            </a:solidFill>
          </p:spPr>
          <p:txBody>
            <a:bodyPr/>
            <a:lstStyle/>
            <a:p/>
          </p:txBody>
        </p:sp>
        <p:sp>
          <p:nvSpPr>
            <p:cNvPr id="32" name="rc32"/>
            <p:cNvSpPr/>
            <p:nvPr/>
          </p:nvSpPr>
          <p:spPr>
            <a:xfrm>
              <a:off x="2436645" y="3312854"/>
              <a:ext cx="248247" cy="693830"/>
            </a:xfrm>
            <a:prstGeom prst="rect">
              <a:avLst/>
            </a:prstGeom>
            <a:solidFill>
              <a:srgbClr val="80BD41">
                <a:alpha val="100000"/>
              </a:srgbClr>
            </a:solidFill>
          </p:spPr>
          <p:txBody>
            <a:bodyPr/>
            <a:lstStyle/>
            <a:p/>
          </p:txBody>
        </p:sp>
        <p:sp>
          <p:nvSpPr>
            <p:cNvPr id="33" name="rc33"/>
            <p:cNvSpPr/>
            <p:nvPr/>
          </p:nvSpPr>
          <p:spPr>
            <a:xfrm>
              <a:off x="2436645" y="3043039"/>
              <a:ext cx="248247" cy="269814"/>
            </a:xfrm>
            <a:prstGeom prst="rect">
              <a:avLst/>
            </a:prstGeom>
            <a:solidFill>
              <a:srgbClr val="1CABE2">
                <a:alpha val="100000"/>
              </a:srgbClr>
            </a:solidFill>
          </p:spPr>
          <p:txBody>
            <a:bodyPr/>
            <a:lstStyle/>
            <a:p/>
          </p:txBody>
        </p:sp>
        <p:sp>
          <p:nvSpPr>
            <p:cNvPr id="34" name="rc34"/>
            <p:cNvSpPr/>
            <p:nvPr/>
          </p:nvSpPr>
          <p:spPr>
            <a:xfrm>
              <a:off x="2712475" y="3313491"/>
              <a:ext cx="248247" cy="693194"/>
            </a:xfrm>
            <a:prstGeom prst="rect">
              <a:avLst/>
            </a:prstGeom>
            <a:solidFill>
              <a:srgbClr val="80BD41">
                <a:alpha val="100000"/>
              </a:srgbClr>
            </a:solidFill>
          </p:spPr>
          <p:txBody>
            <a:bodyPr/>
            <a:lstStyle/>
            <a:p/>
          </p:txBody>
        </p:sp>
        <p:sp>
          <p:nvSpPr>
            <p:cNvPr id="35" name="rc35"/>
            <p:cNvSpPr/>
            <p:nvPr/>
          </p:nvSpPr>
          <p:spPr>
            <a:xfrm>
              <a:off x="2712475" y="3016425"/>
              <a:ext cx="248247" cy="297065"/>
            </a:xfrm>
            <a:prstGeom prst="rect">
              <a:avLst/>
            </a:prstGeom>
            <a:solidFill>
              <a:srgbClr val="1CABE2">
                <a:alpha val="100000"/>
              </a:srgbClr>
            </a:solidFill>
          </p:spPr>
          <p:txBody>
            <a:bodyPr/>
            <a:lstStyle/>
            <a:p/>
          </p:txBody>
        </p:sp>
        <p:sp>
          <p:nvSpPr>
            <p:cNvPr id="36" name="rc36"/>
            <p:cNvSpPr/>
            <p:nvPr/>
          </p:nvSpPr>
          <p:spPr>
            <a:xfrm>
              <a:off x="2988306" y="3245347"/>
              <a:ext cx="248247" cy="761337"/>
            </a:xfrm>
            <a:prstGeom prst="rect">
              <a:avLst/>
            </a:prstGeom>
            <a:solidFill>
              <a:srgbClr val="80BD41">
                <a:alpha val="100000"/>
              </a:srgbClr>
            </a:solidFill>
          </p:spPr>
          <p:txBody>
            <a:bodyPr/>
            <a:lstStyle/>
            <a:p/>
          </p:txBody>
        </p:sp>
        <p:sp>
          <p:nvSpPr>
            <p:cNvPr id="37" name="rc37"/>
            <p:cNvSpPr/>
            <p:nvPr/>
          </p:nvSpPr>
          <p:spPr>
            <a:xfrm>
              <a:off x="2988306" y="2977836"/>
              <a:ext cx="248247" cy="267510"/>
            </a:xfrm>
            <a:prstGeom prst="rect">
              <a:avLst/>
            </a:prstGeom>
            <a:solidFill>
              <a:srgbClr val="1CABE2">
                <a:alpha val="100000"/>
              </a:srgbClr>
            </a:solidFill>
          </p:spPr>
          <p:txBody>
            <a:bodyPr/>
            <a:lstStyle/>
            <a:p/>
          </p:txBody>
        </p:sp>
        <p:sp>
          <p:nvSpPr>
            <p:cNvPr id="38" name="rc38"/>
            <p:cNvSpPr/>
            <p:nvPr/>
          </p:nvSpPr>
          <p:spPr>
            <a:xfrm>
              <a:off x="3264137" y="3145012"/>
              <a:ext cx="248247" cy="861673"/>
            </a:xfrm>
            <a:prstGeom prst="rect">
              <a:avLst/>
            </a:prstGeom>
            <a:solidFill>
              <a:srgbClr val="80BD41">
                <a:alpha val="100000"/>
              </a:srgbClr>
            </a:solidFill>
          </p:spPr>
          <p:txBody>
            <a:bodyPr/>
            <a:lstStyle/>
            <a:p/>
          </p:txBody>
        </p:sp>
        <p:sp>
          <p:nvSpPr>
            <p:cNvPr id="39" name="rc39"/>
            <p:cNvSpPr/>
            <p:nvPr/>
          </p:nvSpPr>
          <p:spPr>
            <a:xfrm>
              <a:off x="3264137" y="2955860"/>
              <a:ext cx="248247" cy="189152"/>
            </a:xfrm>
            <a:prstGeom prst="rect">
              <a:avLst/>
            </a:prstGeom>
            <a:solidFill>
              <a:srgbClr val="1CABE2">
                <a:alpha val="100000"/>
              </a:srgbClr>
            </a:solidFill>
          </p:spPr>
          <p:txBody>
            <a:bodyPr/>
            <a:lstStyle/>
            <a:p/>
          </p:txBody>
        </p:sp>
        <p:sp>
          <p:nvSpPr>
            <p:cNvPr id="40" name="rc40"/>
            <p:cNvSpPr/>
            <p:nvPr/>
          </p:nvSpPr>
          <p:spPr>
            <a:xfrm>
              <a:off x="3539967" y="3205486"/>
              <a:ext cx="248247" cy="801198"/>
            </a:xfrm>
            <a:prstGeom prst="rect">
              <a:avLst/>
            </a:prstGeom>
            <a:solidFill>
              <a:srgbClr val="80BD41">
                <a:alpha val="100000"/>
              </a:srgbClr>
            </a:solidFill>
          </p:spPr>
          <p:txBody>
            <a:bodyPr/>
            <a:lstStyle/>
            <a:p/>
          </p:txBody>
        </p:sp>
        <p:sp>
          <p:nvSpPr>
            <p:cNvPr id="41" name="rc41"/>
            <p:cNvSpPr/>
            <p:nvPr/>
          </p:nvSpPr>
          <p:spPr>
            <a:xfrm>
              <a:off x="3539967" y="2938430"/>
              <a:ext cx="248247" cy="267056"/>
            </a:xfrm>
            <a:prstGeom prst="rect">
              <a:avLst/>
            </a:prstGeom>
            <a:solidFill>
              <a:srgbClr val="1CABE2">
                <a:alpha val="100000"/>
              </a:srgbClr>
            </a:solidFill>
          </p:spPr>
          <p:txBody>
            <a:bodyPr/>
            <a:lstStyle/>
            <a:p/>
          </p:txBody>
        </p:sp>
        <p:sp>
          <p:nvSpPr>
            <p:cNvPr id="42" name="rc42"/>
            <p:cNvSpPr/>
            <p:nvPr/>
          </p:nvSpPr>
          <p:spPr>
            <a:xfrm>
              <a:off x="3815798" y="3144739"/>
              <a:ext cx="248247" cy="861945"/>
            </a:xfrm>
            <a:prstGeom prst="rect">
              <a:avLst/>
            </a:prstGeom>
            <a:solidFill>
              <a:srgbClr val="80BD41">
                <a:alpha val="100000"/>
              </a:srgbClr>
            </a:solidFill>
          </p:spPr>
          <p:txBody>
            <a:bodyPr/>
            <a:lstStyle/>
            <a:p/>
          </p:txBody>
        </p:sp>
        <p:sp>
          <p:nvSpPr>
            <p:cNvPr id="43" name="rc43"/>
            <p:cNvSpPr/>
            <p:nvPr/>
          </p:nvSpPr>
          <p:spPr>
            <a:xfrm>
              <a:off x="3815798" y="2915604"/>
              <a:ext cx="248247" cy="229134"/>
            </a:xfrm>
            <a:prstGeom prst="rect">
              <a:avLst/>
            </a:prstGeom>
            <a:solidFill>
              <a:srgbClr val="1CABE2">
                <a:alpha val="100000"/>
              </a:srgbClr>
            </a:solidFill>
          </p:spPr>
          <p:txBody>
            <a:bodyPr/>
            <a:lstStyle/>
            <a:p/>
          </p:txBody>
        </p:sp>
        <p:sp>
          <p:nvSpPr>
            <p:cNvPr id="44" name="rc44"/>
            <p:cNvSpPr/>
            <p:nvPr/>
          </p:nvSpPr>
          <p:spPr>
            <a:xfrm>
              <a:off x="4091628" y="3156258"/>
              <a:ext cx="248247" cy="850426"/>
            </a:xfrm>
            <a:prstGeom prst="rect">
              <a:avLst/>
            </a:prstGeom>
            <a:solidFill>
              <a:srgbClr val="80BD41">
                <a:alpha val="100000"/>
              </a:srgbClr>
            </a:solidFill>
          </p:spPr>
          <p:txBody>
            <a:bodyPr/>
            <a:lstStyle/>
            <a:p/>
          </p:txBody>
        </p:sp>
        <p:sp>
          <p:nvSpPr>
            <p:cNvPr id="45" name="rc45"/>
            <p:cNvSpPr/>
            <p:nvPr/>
          </p:nvSpPr>
          <p:spPr>
            <a:xfrm>
              <a:off x="4091628" y="2887686"/>
              <a:ext cx="248247" cy="268571"/>
            </a:xfrm>
            <a:prstGeom prst="rect">
              <a:avLst/>
            </a:prstGeom>
            <a:solidFill>
              <a:srgbClr val="1CABE2">
                <a:alpha val="100000"/>
              </a:srgbClr>
            </a:solidFill>
          </p:spPr>
          <p:txBody>
            <a:bodyPr/>
            <a:lstStyle/>
            <a:p/>
          </p:txBody>
        </p:sp>
        <p:sp>
          <p:nvSpPr>
            <p:cNvPr id="46" name="rc46"/>
            <p:cNvSpPr/>
            <p:nvPr/>
          </p:nvSpPr>
          <p:spPr>
            <a:xfrm>
              <a:off x="4367459" y="3143072"/>
              <a:ext cx="248247" cy="863613"/>
            </a:xfrm>
            <a:prstGeom prst="rect">
              <a:avLst/>
            </a:prstGeom>
            <a:solidFill>
              <a:srgbClr val="80BD41">
                <a:alpha val="100000"/>
              </a:srgbClr>
            </a:solidFill>
          </p:spPr>
          <p:txBody>
            <a:bodyPr/>
            <a:lstStyle/>
            <a:p/>
          </p:txBody>
        </p:sp>
        <p:sp>
          <p:nvSpPr>
            <p:cNvPr id="47" name="rc47"/>
            <p:cNvSpPr/>
            <p:nvPr/>
          </p:nvSpPr>
          <p:spPr>
            <a:xfrm>
              <a:off x="4367459" y="2855191"/>
              <a:ext cx="248247" cy="287881"/>
            </a:xfrm>
            <a:prstGeom prst="rect">
              <a:avLst/>
            </a:prstGeom>
            <a:solidFill>
              <a:srgbClr val="1CABE2">
                <a:alpha val="100000"/>
              </a:srgbClr>
            </a:solidFill>
          </p:spPr>
          <p:txBody>
            <a:bodyPr/>
            <a:lstStyle/>
            <a:p/>
          </p:txBody>
        </p:sp>
        <p:sp>
          <p:nvSpPr>
            <p:cNvPr id="48" name="rc48"/>
            <p:cNvSpPr/>
            <p:nvPr/>
          </p:nvSpPr>
          <p:spPr>
            <a:xfrm>
              <a:off x="4643290" y="3056650"/>
              <a:ext cx="248247" cy="950034"/>
            </a:xfrm>
            <a:prstGeom prst="rect">
              <a:avLst/>
            </a:prstGeom>
            <a:solidFill>
              <a:srgbClr val="80BD41">
                <a:alpha val="100000"/>
              </a:srgbClr>
            </a:solidFill>
          </p:spPr>
          <p:txBody>
            <a:bodyPr/>
            <a:lstStyle/>
            <a:p/>
          </p:txBody>
        </p:sp>
        <p:sp>
          <p:nvSpPr>
            <p:cNvPr id="49" name="rc49"/>
            <p:cNvSpPr/>
            <p:nvPr/>
          </p:nvSpPr>
          <p:spPr>
            <a:xfrm>
              <a:off x="4643290" y="2819149"/>
              <a:ext cx="248247" cy="237501"/>
            </a:xfrm>
            <a:prstGeom prst="rect">
              <a:avLst/>
            </a:prstGeom>
            <a:solidFill>
              <a:srgbClr val="1CABE2">
                <a:alpha val="100000"/>
              </a:srgbClr>
            </a:solidFill>
          </p:spPr>
          <p:txBody>
            <a:bodyPr/>
            <a:lstStyle/>
            <a:p/>
          </p:txBody>
        </p:sp>
        <p:sp>
          <p:nvSpPr>
            <p:cNvPr id="50" name="rc50"/>
            <p:cNvSpPr/>
            <p:nvPr/>
          </p:nvSpPr>
          <p:spPr>
            <a:xfrm>
              <a:off x="4919120" y="3067108"/>
              <a:ext cx="248247" cy="939577"/>
            </a:xfrm>
            <a:prstGeom prst="rect">
              <a:avLst/>
            </a:prstGeom>
            <a:solidFill>
              <a:srgbClr val="80BD41">
                <a:alpha val="100000"/>
              </a:srgbClr>
            </a:solidFill>
          </p:spPr>
          <p:txBody>
            <a:bodyPr/>
            <a:lstStyle/>
            <a:p/>
          </p:txBody>
        </p:sp>
        <p:sp>
          <p:nvSpPr>
            <p:cNvPr id="51" name="rc51"/>
            <p:cNvSpPr/>
            <p:nvPr/>
          </p:nvSpPr>
          <p:spPr>
            <a:xfrm>
              <a:off x="4919120" y="2786441"/>
              <a:ext cx="248247" cy="280666"/>
            </a:xfrm>
            <a:prstGeom prst="rect">
              <a:avLst/>
            </a:prstGeom>
            <a:solidFill>
              <a:srgbClr val="1CABE2">
                <a:alpha val="100000"/>
              </a:srgbClr>
            </a:solidFill>
          </p:spPr>
          <p:txBody>
            <a:bodyPr/>
            <a:lstStyle/>
            <a:p/>
          </p:txBody>
        </p:sp>
        <p:sp>
          <p:nvSpPr>
            <p:cNvPr id="52" name="rc52"/>
            <p:cNvSpPr/>
            <p:nvPr/>
          </p:nvSpPr>
          <p:spPr>
            <a:xfrm>
              <a:off x="5194951" y="3081537"/>
              <a:ext cx="248247" cy="925148"/>
            </a:xfrm>
            <a:prstGeom prst="rect">
              <a:avLst/>
            </a:prstGeom>
            <a:solidFill>
              <a:srgbClr val="80BD41">
                <a:alpha val="100000"/>
              </a:srgbClr>
            </a:solidFill>
          </p:spPr>
          <p:txBody>
            <a:bodyPr/>
            <a:lstStyle/>
            <a:p/>
          </p:txBody>
        </p:sp>
        <p:sp>
          <p:nvSpPr>
            <p:cNvPr id="53" name="rc53"/>
            <p:cNvSpPr/>
            <p:nvPr/>
          </p:nvSpPr>
          <p:spPr>
            <a:xfrm>
              <a:off x="5194951" y="2756492"/>
              <a:ext cx="248247" cy="325044"/>
            </a:xfrm>
            <a:prstGeom prst="rect">
              <a:avLst/>
            </a:prstGeom>
            <a:solidFill>
              <a:srgbClr val="1CABE2">
                <a:alpha val="100000"/>
              </a:srgbClr>
            </a:solidFill>
          </p:spPr>
          <p:txBody>
            <a:bodyPr/>
            <a:lstStyle/>
            <a:p/>
          </p:txBody>
        </p:sp>
        <p:sp>
          <p:nvSpPr>
            <p:cNvPr id="54" name="rc54"/>
            <p:cNvSpPr/>
            <p:nvPr/>
          </p:nvSpPr>
          <p:spPr>
            <a:xfrm>
              <a:off x="5470781" y="3061470"/>
              <a:ext cx="248247" cy="945215"/>
            </a:xfrm>
            <a:prstGeom prst="rect">
              <a:avLst/>
            </a:prstGeom>
            <a:solidFill>
              <a:srgbClr val="80BD41">
                <a:alpha val="100000"/>
              </a:srgbClr>
            </a:solidFill>
          </p:spPr>
          <p:txBody>
            <a:bodyPr/>
            <a:lstStyle/>
            <a:p/>
          </p:txBody>
        </p:sp>
        <p:sp>
          <p:nvSpPr>
            <p:cNvPr id="55" name="rc55"/>
            <p:cNvSpPr/>
            <p:nvPr/>
          </p:nvSpPr>
          <p:spPr>
            <a:xfrm>
              <a:off x="5470781" y="2729362"/>
              <a:ext cx="248247" cy="332107"/>
            </a:xfrm>
            <a:prstGeom prst="rect">
              <a:avLst/>
            </a:prstGeom>
            <a:solidFill>
              <a:srgbClr val="1CABE2">
                <a:alpha val="100000"/>
              </a:srgbClr>
            </a:solidFill>
          </p:spPr>
          <p:txBody>
            <a:bodyPr/>
            <a:lstStyle/>
            <a:p/>
          </p:txBody>
        </p:sp>
        <p:sp>
          <p:nvSpPr>
            <p:cNvPr id="56" name="rc56"/>
            <p:cNvSpPr/>
            <p:nvPr/>
          </p:nvSpPr>
          <p:spPr>
            <a:xfrm>
              <a:off x="5746612" y="2991598"/>
              <a:ext cx="248247" cy="1015086"/>
            </a:xfrm>
            <a:prstGeom prst="rect">
              <a:avLst/>
            </a:prstGeom>
            <a:solidFill>
              <a:srgbClr val="80BD41">
                <a:alpha val="100000"/>
              </a:srgbClr>
            </a:solidFill>
          </p:spPr>
          <p:txBody>
            <a:bodyPr/>
            <a:lstStyle/>
            <a:p/>
          </p:txBody>
        </p:sp>
        <p:sp>
          <p:nvSpPr>
            <p:cNvPr id="57" name="rc57"/>
            <p:cNvSpPr/>
            <p:nvPr/>
          </p:nvSpPr>
          <p:spPr>
            <a:xfrm>
              <a:off x="5746612" y="2705294"/>
              <a:ext cx="248247" cy="286304"/>
            </a:xfrm>
            <a:prstGeom prst="rect">
              <a:avLst/>
            </a:prstGeom>
            <a:solidFill>
              <a:srgbClr val="1CABE2">
                <a:alpha val="100000"/>
              </a:srgbClr>
            </a:solidFill>
          </p:spPr>
          <p:txBody>
            <a:bodyPr/>
            <a:lstStyle/>
            <a:p/>
          </p:txBody>
        </p:sp>
        <p:sp>
          <p:nvSpPr>
            <p:cNvPr id="58" name="rc58"/>
            <p:cNvSpPr/>
            <p:nvPr/>
          </p:nvSpPr>
          <p:spPr>
            <a:xfrm>
              <a:off x="6022443" y="3006725"/>
              <a:ext cx="248247" cy="999960"/>
            </a:xfrm>
            <a:prstGeom prst="rect">
              <a:avLst/>
            </a:prstGeom>
            <a:solidFill>
              <a:srgbClr val="80BD41">
                <a:alpha val="100000"/>
              </a:srgbClr>
            </a:solidFill>
          </p:spPr>
          <p:txBody>
            <a:bodyPr/>
            <a:lstStyle/>
            <a:p/>
          </p:txBody>
        </p:sp>
        <p:sp>
          <p:nvSpPr>
            <p:cNvPr id="59" name="rc59"/>
            <p:cNvSpPr/>
            <p:nvPr/>
          </p:nvSpPr>
          <p:spPr>
            <a:xfrm>
              <a:off x="6022443" y="2690956"/>
              <a:ext cx="248247" cy="315768"/>
            </a:xfrm>
            <a:prstGeom prst="rect">
              <a:avLst/>
            </a:prstGeom>
            <a:solidFill>
              <a:srgbClr val="1CABE2">
                <a:alpha val="100000"/>
              </a:srgbClr>
            </a:solidFill>
          </p:spPr>
          <p:txBody>
            <a:bodyPr/>
            <a:lstStyle/>
            <a:p/>
          </p:txBody>
        </p:sp>
        <p:sp>
          <p:nvSpPr>
            <p:cNvPr id="60" name="rc60"/>
            <p:cNvSpPr/>
            <p:nvPr/>
          </p:nvSpPr>
          <p:spPr>
            <a:xfrm>
              <a:off x="6298273" y="3027853"/>
              <a:ext cx="248247" cy="978832"/>
            </a:xfrm>
            <a:prstGeom prst="rect">
              <a:avLst/>
            </a:prstGeom>
            <a:solidFill>
              <a:srgbClr val="80BD41">
                <a:alpha val="100000"/>
              </a:srgbClr>
            </a:solidFill>
          </p:spPr>
          <p:txBody>
            <a:bodyPr/>
            <a:lstStyle/>
            <a:p/>
          </p:txBody>
        </p:sp>
        <p:sp>
          <p:nvSpPr>
            <p:cNvPr id="61" name="rc61"/>
            <p:cNvSpPr/>
            <p:nvPr/>
          </p:nvSpPr>
          <p:spPr>
            <a:xfrm>
              <a:off x="6298273" y="2683953"/>
              <a:ext cx="248247" cy="343899"/>
            </a:xfrm>
            <a:prstGeom prst="rect">
              <a:avLst/>
            </a:prstGeom>
            <a:solidFill>
              <a:srgbClr val="1CABE2">
                <a:alpha val="100000"/>
              </a:srgbClr>
            </a:solidFill>
          </p:spPr>
          <p:txBody>
            <a:bodyPr/>
            <a:lstStyle/>
            <a:p/>
          </p:txBody>
        </p:sp>
        <p:sp>
          <p:nvSpPr>
            <p:cNvPr id="62" name="rc62"/>
            <p:cNvSpPr/>
            <p:nvPr/>
          </p:nvSpPr>
          <p:spPr>
            <a:xfrm>
              <a:off x="6574104" y="3051406"/>
              <a:ext cx="248247" cy="955279"/>
            </a:xfrm>
            <a:prstGeom prst="rect">
              <a:avLst/>
            </a:prstGeom>
            <a:solidFill>
              <a:srgbClr val="80BD41">
                <a:alpha val="100000"/>
              </a:srgbClr>
            </a:solidFill>
          </p:spPr>
          <p:txBody>
            <a:bodyPr/>
            <a:lstStyle/>
            <a:p/>
          </p:txBody>
        </p:sp>
        <p:sp>
          <p:nvSpPr>
            <p:cNvPr id="63" name="rc63"/>
            <p:cNvSpPr/>
            <p:nvPr/>
          </p:nvSpPr>
          <p:spPr>
            <a:xfrm>
              <a:off x="6574104" y="2679891"/>
              <a:ext cx="248247" cy="371514"/>
            </a:xfrm>
            <a:prstGeom prst="rect">
              <a:avLst/>
            </a:prstGeom>
            <a:solidFill>
              <a:srgbClr val="1CABE2">
                <a:alpha val="100000"/>
              </a:srgbClr>
            </a:solidFill>
          </p:spPr>
          <p:txBody>
            <a:bodyPr/>
            <a:lstStyle/>
            <a:p/>
          </p:txBody>
        </p:sp>
        <p:sp>
          <p:nvSpPr>
            <p:cNvPr id="64" name="rc64"/>
            <p:cNvSpPr/>
            <p:nvPr/>
          </p:nvSpPr>
          <p:spPr>
            <a:xfrm>
              <a:off x="6849934" y="3070685"/>
              <a:ext cx="248247" cy="936000"/>
            </a:xfrm>
            <a:prstGeom prst="rect">
              <a:avLst/>
            </a:prstGeom>
            <a:solidFill>
              <a:srgbClr val="80BD41">
                <a:alpha val="100000"/>
              </a:srgbClr>
            </a:solidFill>
          </p:spPr>
          <p:txBody>
            <a:bodyPr/>
            <a:lstStyle/>
            <a:p/>
          </p:txBody>
        </p:sp>
        <p:sp>
          <p:nvSpPr>
            <p:cNvPr id="65" name="rc65"/>
            <p:cNvSpPr/>
            <p:nvPr/>
          </p:nvSpPr>
          <p:spPr>
            <a:xfrm>
              <a:off x="6849934" y="2669555"/>
              <a:ext cx="248247" cy="401129"/>
            </a:xfrm>
            <a:prstGeom prst="rect">
              <a:avLst/>
            </a:prstGeom>
            <a:solidFill>
              <a:srgbClr val="1CABE2">
                <a:alpha val="100000"/>
              </a:srgbClr>
            </a:solidFill>
          </p:spPr>
          <p:txBody>
            <a:bodyPr/>
            <a:lstStyle/>
            <a:p/>
          </p:txBody>
        </p:sp>
        <p:sp>
          <p:nvSpPr>
            <p:cNvPr id="66" name="rc66"/>
            <p:cNvSpPr/>
            <p:nvPr/>
          </p:nvSpPr>
          <p:spPr>
            <a:xfrm>
              <a:off x="7125765" y="3060257"/>
              <a:ext cx="248247" cy="946427"/>
            </a:xfrm>
            <a:prstGeom prst="rect">
              <a:avLst/>
            </a:prstGeom>
            <a:solidFill>
              <a:srgbClr val="80BD41">
                <a:alpha val="100000"/>
              </a:srgbClr>
            </a:solidFill>
          </p:spPr>
          <p:txBody>
            <a:bodyPr/>
            <a:lstStyle/>
            <a:p/>
          </p:txBody>
        </p:sp>
        <p:sp>
          <p:nvSpPr>
            <p:cNvPr id="67" name="rc67"/>
            <p:cNvSpPr/>
            <p:nvPr/>
          </p:nvSpPr>
          <p:spPr>
            <a:xfrm>
              <a:off x="7125765" y="2654641"/>
              <a:ext cx="248247" cy="405616"/>
            </a:xfrm>
            <a:prstGeom prst="rect">
              <a:avLst/>
            </a:prstGeom>
            <a:solidFill>
              <a:srgbClr val="1CABE2">
                <a:alpha val="100000"/>
              </a:srgbClr>
            </a:solidFill>
          </p:spPr>
          <p:txBody>
            <a:bodyPr/>
            <a:lstStyle/>
            <a:p/>
          </p:txBody>
        </p:sp>
        <p:sp>
          <p:nvSpPr>
            <p:cNvPr id="68" name="rc68"/>
            <p:cNvSpPr/>
            <p:nvPr/>
          </p:nvSpPr>
          <p:spPr>
            <a:xfrm>
              <a:off x="7401596" y="3060742"/>
              <a:ext cx="248247" cy="945942"/>
            </a:xfrm>
            <a:prstGeom prst="rect">
              <a:avLst/>
            </a:prstGeom>
            <a:solidFill>
              <a:srgbClr val="80BD41">
                <a:alpha val="100000"/>
              </a:srgbClr>
            </a:solidFill>
          </p:spPr>
          <p:txBody>
            <a:bodyPr/>
            <a:lstStyle/>
            <a:p/>
          </p:txBody>
        </p:sp>
        <p:sp>
          <p:nvSpPr>
            <p:cNvPr id="69" name="rc69"/>
            <p:cNvSpPr/>
            <p:nvPr/>
          </p:nvSpPr>
          <p:spPr>
            <a:xfrm>
              <a:off x="7401596" y="2635756"/>
              <a:ext cx="248247" cy="424986"/>
            </a:xfrm>
            <a:prstGeom prst="rect">
              <a:avLst/>
            </a:prstGeom>
            <a:solidFill>
              <a:srgbClr val="1CABE2">
                <a:alpha val="100000"/>
              </a:srgbClr>
            </a:solidFill>
          </p:spPr>
          <p:txBody>
            <a:bodyPr/>
            <a:lstStyle/>
            <a:p/>
          </p:txBody>
        </p:sp>
        <p:sp>
          <p:nvSpPr>
            <p:cNvPr id="70" name="rc70"/>
            <p:cNvSpPr/>
            <p:nvPr/>
          </p:nvSpPr>
          <p:spPr>
            <a:xfrm>
              <a:off x="7677426" y="3049011"/>
              <a:ext cx="248247" cy="957673"/>
            </a:xfrm>
            <a:prstGeom prst="rect">
              <a:avLst/>
            </a:prstGeom>
            <a:solidFill>
              <a:srgbClr val="80BD41">
                <a:alpha val="100000"/>
              </a:srgbClr>
            </a:solidFill>
          </p:spPr>
          <p:txBody>
            <a:bodyPr/>
            <a:lstStyle/>
            <a:p/>
          </p:txBody>
        </p:sp>
        <p:sp>
          <p:nvSpPr>
            <p:cNvPr id="71" name="rc71"/>
            <p:cNvSpPr/>
            <p:nvPr/>
          </p:nvSpPr>
          <p:spPr>
            <a:xfrm>
              <a:off x="7677426" y="2618750"/>
              <a:ext cx="248247" cy="430260"/>
            </a:xfrm>
            <a:prstGeom prst="rect">
              <a:avLst/>
            </a:prstGeom>
            <a:solidFill>
              <a:srgbClr val="1CABE2">
                <a:alpha val="100000"/>
              </a:srgbClr>
            </a:solidFill>
          </p:spPr>
          <p:txBody>
            <a:bodyPr/>
            <a:lstStyle/>
            <a:p/>
          </p:txBody>
        </p:sp>
        <p:sp>
          <p:nvSpPr>
            <p:cNvPr id="72" name="rc72"/>
            <p:cNvSpPr/>
            <p:nvPr/>
          </p:nvSpPr>
          <p:spPr>
            <a:xfrm>
              <a:off x="7953257" y="3122156"/>
              <a:ext cx="248247" cy="884528"/>
            </a:xfrm>
            <a:prstGeom prst="rect">
              <a:avLst/>
            </a:prstGeom>
            <a:solidFill>
              <a:srgbClr val="80BD41">
                <a:alpha val="100000"/>
              </a:srgbClr>
            </a:solidFill>
          </p:spPr>
          <p:txBody>
            <a:bodyPr/>
            <a:lstStyle/>
            <a:p/>
          </p:txBody>
        </p:sp>
        <p:sp>
          <p:nvSpPr>
            <p:cNvPr id="73" name="rc73"/>
            <p:cNvSpPr/>
            <p:nvPr/>
          </p:nvSpPr>
          <p:spPr>
            <a:xfrm>
              <a:off x="7953257" y="2602685"/>
              <a:ext cx="248247" cy="519471"/>
            </a:xfrm>
            <a:prstGeom prst="rect">
              <a:avLst/>
            </a:prstGeom>
            <a:solidFill>
              <a:srgbClr val="1CABE2">
                <a:alpha val="100000"/>
              </a:srgbClr>
            </a:solidFill>
          </p:spPr>
          <p:txBody>
            <a:bodyPr/>
            <a:lstStyle/>
            <a:p/>
          </p:txBody>
        </p:sp>
        <p:sp>
          <p:nvSpPr>
            <p:cNvPr id="74" name="pl74"/>
            <p:cNvSpPr/>
            <p:nvPr/>
          </p:nvSpPr>
          <p:spPr>
            <a:xfrm>
              <a:off x="1457446" y="1704119"/>
              <a:ext cx="6619934" cy="533521"/>
            </a:xfrm>
            <a:custGeom>
              <a:avLst/>
              <a:pathLst>
                <a:path w="6619934" h="533521">
                  <a:moveTo>
                    <a:pt x="0" y="112320"/>
                  </a:moveTo>
                  <a:lnTo>
                    <a:pt x="275830" y="168480"/>
                  </a:lnTo>
                  <a:lnTo>
                    <a:pt x="551661" y="196560"/>
                  </a:lnTo>
                  <a:lnTo>
                    <a:pt x="827491" y="252720"/>
                  </a:lnTo>
                  <a:lnTo>
                    <a:pt x="1103322" y="280800"/>
                  </a:lnTo>
                  <a:lnTo>
                    <a:pt x="1379153" y="336960"/>
                  </a:lnTo>
                  <a:lnTo>
                    <a:pt x="1654983" y="224640"/>
                  </a:lnTo>
                  <a:lnTo>
                    <a:pt x="1930814" y="0"/>
                  </a:lnTo>
                  <a:lnTo>
                    <a:pt x="2206644" y="196560"/>
                  </a:lnTo>
                  <a:lnTo>
                    <a:pt x="2482475" y="84240"/>
                  </a:lnTo>
                  <a:lnTo>
                    <a:pt x="2758306" y="168480"/>
                  </a:lnTo>
                  <a:lnTo>
                    <a:pt x="3034136" y="196560"/>
                  </a:lnTo>
                  <a:lnTo>
                    <a:pt x="3309967" y="56160"/>
                  </a:lnTo>
                  <a:lnTo>
                    <a:pt x="3585797" y="140400"/>
                  </a:lnTo>
                  <a:lnTo>
                    <a:pt x="3861628" y="224640"/>
                  </a:lnTo>
                  <a:lnTo>
                    <a:pt x="4137459" y="224640"/>
                  </a:lnTo>
                  <a:lnTo>
                    <a:pt x="4413289" y="112320"/>
                  </a:lnTo>
                  <a:lnTo>
                    <a:pt x="4689120" y="168480"/>
                  </a:lnTo>
                  <a:lnTo>
                    <a:pt x="4964950" y="224640"/>
                  </a:lnTo>
                  <a:lnTo>
                    <a:pt x="5240781" y="280800"/>
                  </a:lnTo>
                  <a:lnTo>
                    <a:pt x="5516612" y="336960"/>
                  </a:lnTo>
                  <a:lnTo>
                    <a:pt x="5792442" y="336960"/>
                  </a:lnTo>
                  <a:lnTo>
                    <a:pt x="6068273" y="365040"/>
                  </a:lnTo>
                  <a:lnTo>
                    <a:pt x="6344103" y="365040"/>
                  </a:lnTo>
                  <a:lnTo>
                    <a:pt x="6619934" y="533521"/>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6" name="tx76"/>
            <p:cNvSpPr/>
            <p:nvPr/>
          </p:nvSpPr>
          <p:spPr>
            <a:xfrm>
              <a:off x="277630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7" name="tx77"/>
            <p:cNvSpPr/>
            <p:nvPr/>
          </p:nvSpPr>
          <p:spPr>
            <a:xfrm>
              <a:off x="415546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8" name="tx78"/>
            <p:cNvSpPr/>
            <p:nvPr/>
          </p:nvSpPr>
          <p:spPr>
            <a:xfrm>
              <a:off x="5534615"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6637938"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0" name="tx80"/>
            <p:cNvSpPr/>
            <p:nvPr/>
          </p:nvSpPr>
          <p:spPr>
            <a:xfrm>
              <a:off x="691376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1" name="tx81"/>
            <p:cNvSpPr/>
            <p:nvPr/>
          </p:nvSpPr>
          <p:spPr>
            <a:xfrm>
              <a:off x="718959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2" name="tx82"/>
            <p:cNvSpPr/>
            <p:nvPr/>
          </p:nvSpPr>
          <p:spPr>
            <a:xfrm>
              <a:off x="746543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3" name="tx83"/>
            <p:cNvSpPr/>
            <p:nvPr/>
          </p:nvSpPr>
          <p:spPr>
            <a:xfrm>
              <a:off x="77412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69</a:t>
              </a:r>
            </a:p>
          </p:txBody>
        </p:sp>
        <p:sp>
          <p:nvSpPr>
            <p:cNvPr id="84" name="tx84"/>
            <p:cNvSpPr/>
            <p:nvPr/>
          </p:nvSpPr>
          <p:spPr>
            <a:xfrm>
              <a:off x="8017091"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63</a:t>
              </a:r>
            </a:p>
          </p:txBody>
        </p:sp>
        <p:sp>
          <p:nvSpPr>
            <p:cNvPr id="85" name="tx85"/>
            <p:cNvSpPr/>
            <p:nvPr/>
          </p:nvSpPr>
          <p:spPr>
            <a:xfrm>
              <a:off x="1339893" y="300535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8804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75171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59458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439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3477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1874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499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48279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46671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198678"/>
              <a:ext cx="0" cy="617761"/>
            </a:xfrm>
            <a:custGeom>
              <a:avLst/>
              <a:pathLst>
                <a:path w="0" h="617761">
                  <a:moveTo>
                    <a:pt x="0" y="6177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198678"/>
              <a:ext cx="0" cy="673921"/>
            </a:xfrm>
            <a:custGeom>
              <a:avLst/>
              <a:pathLst>
                <a:path w="0" h="673921">
                  <a:moveTo>
                    <a:pt x="0" y="67392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198678"/>
              <a:ext cx="0" cy="842401"/>
            </a:xfrm>
            <a:custGeom>
              <a:avLst/>
              <a:pathLst>
                <a:path w="0" h="842401">
                  <a:moveTo>
                    <a:pt x="0" y="84240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198678"/>
              <a:ext cx="0" cy="870482"/>
            </a:xfrm>
            <a:custGeom>
              <a:avLst/>
              <a:pathLst>
                <a:path w="0" h="870482">
                  <a:moveTo>
                    <a:pt x="0" y="87048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198678"/>
              <a:ext cx="0" cy="1038962"/>
            </a:xfrm>
            <a:custGeom>
              <a:avLst/>
              <a:pathLst>
                <a:path w="0" h="1038962">
                  <a:moveTo>
                    <a:pt x="0" y="103896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63528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222.7</a:t>
              </a:r>
            </a:p>
          </p:txBody>
        </p:sp>
        <p:sp>
          <p:nvSpPr>
            <p:cNvPr id="106" name="tx106"/>
            <p:cNvSpPr/>
            <p:nvPr/>
          </p:nvSpPr>
          <p:spPr>
            <a:xfrm>
              <a:off x="1366018" y="32014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62.8</a:t>
              </a:r>
            </a:p>
          </p:txBody>
        </p:sp>
        <p:sp>
          <p:nvSpPr>
            <p:cNvPr id="107" name="tx107"/>
            <p:cNvSpPr/>
            <p:nvPr/>
          </p:nvSpPr>
          <p:spPr>
            <a:xfrm>
              <a:off x="2719046" y="3625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228.7</a:t>
              </a:r>
            </a:p>
          </p:txBody>
        </p:sp>
        <p:sp>
          <p:nvSpPr>
            <p:cNvPr id="108" name="tx108"/>
            <p:cNvSpPr/>
            <p:nvPr/>
          </p:nvSpPr>
          <p:spPr>
            <a:xfrm>
              <a:off x="2784348" y="312990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09" name="tx109"/>
            <p:cNvSpPr/>
            <p:nvPr/>
          </p:nvSpPr>
          <p:spPr>
            <a:xfrm>
              <a:off x="4098199" y="35464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280.6</a:t>
              </a:r>
            </a:p>
          </p:txBody>
        </p:sp>
        <p:sp>
          <p:nvSpPr>
            <p:cNvPr id="110" name="tx110"/>
            <p:cNvSpPr/>
            <p:nvPr/>
          </p:nvSpPr>
          <p:spPr>
            <a:xfrm>
              <a:off x="4124324" y="298692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88.6</a:t>
              </a:r>
            </a:p>
          </p:txBody>
        </p:sp>
        <p:sp>
          <p:nvSpPr>
            <p:cNvPr id="111" name="tx111"/>
            <p:cNvSpPr/>
            <p:nvPr/>
          </p:nvSpPr>
          <p:spPr>
            <a:xfrm>
              <a:off x="5477352" y="34989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311.8</a:t>
              </a:r>
            </a:p>
          </p:txBody>
        </p:sp>
        <p:sp>
          <p:nvSpPr>
            <p:cNvPr id="112" name="tx112"/>
            <p:cNvSpPr/>
            <p:nvPr/>
          </p:nvSpPr>
          <p:spPr>
            <a:xfrm>
              <a:off x="5477352" y="286036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109.6</a:t>
              </a:r>
            </a:p>
          </p:txBody>
        </p:sp>
        <p:sp>
          <p:nvSpPr>
            <p:cNvPr id="113" name="tx113"/>
            <p:cNvSpPr/>
            <p:nvPr/>
          </p:nvSpPr>
          <p:spPr>
            <a:xfrm>
              <a:off x="6580674" y="34939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315.1</a:t>
              </a:r>
            </a:p>
          </p:txBody>
        </p:sp>
        <p:sp>
          <p:nvSpPr>
            <p:cNvPr id="114" name="tx114"/>
            <p:cNvSpPr/>
            <p:nvPr/>
          </p:nvSpPr>
          <p:spPr>
            <a:xfrm>
              <a:off x="6580674" y="28306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122.6</a:t>
              </a:r>
            </a:p>
          </p:txBody>
        </p:sp>
        <p:sp>
          <p:nvSpPr>
            <p:cNvPr id="115" name="tx115"/>
            <p:cNvSpPr/>
            <p:nvPr/>
          </p:nvSpPr>
          <p:spPr>
            <a:xfrm>
              <a:off x="6856505" y="350359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308.8</a:t>
              </a:r>
            </a:p>
          </p:txBody>
        </p:sp>
        <p:sp>
          <p:nvSpPr>
            <p:cNvPr id="116" name="tx116"/>
            <p:cNvSpPr/>
            <p:nvPr/>
          </p:nvSpPr>
          <p:spPr>
            <a:xfrm>
              <a:off x="6856505" y="283502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132.3</a:t>
              </a:r>
            </a:p>
          </p:txBody>
        </p:sp>
        <p:sp>
          <p:nvSpPr>
            <p:cNvPr id="117" name="tx117"/>
            <p:cNvSpPr/>
            <p:nvPr/>
          </p:nvSpPr>
          <p:spPr>
            <a:xfrm>
              <a:off x="7132335" y="34983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312.2</a:t>
              </a:r>
            </a:p>
          </p:txBody>
        </p:sp>
        <p:sp>
          <p:nvSpPr>
            <p:cNvPr id="118" name="tx118"/>
            <p:cNvSpPr/>
            <p:nvPr/>
          </p:nvSpPr>
          <p:spPr>
            <a:xfrm>
              <a:off x="7132335" y="282235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133.8</a:t>
              </a:r>
            </a:p>
          </p:txBody>
        </p:sp>
        <p:sp>
          <p:nvSpPr>
            <p:cNvPr id="119" name="tx119"/>
            <p:cNvSpPr/>
            <p:nvPr/>
          </p:nvSpPr>
          <p:spPr>
            <a:xfrm>
              <a:off x="7408166" y="349861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312.1</a:t>
              </a:r>
            </a:p>
          </p:txBody>
        </p:sp>
        <p:sp>
          <p:nvSpPr>
            <p:cNvPr id="120" name="tx120"/>
            <p:cNvSpPr/>
            <p:nvPr/>
          </p:nvSpPr>
          <p:spPr>
            <a:xfrm>
              <a:off x="7408166" y="281320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140.2</a:t>
              </a:r>
            </a:p>
          </p:txBody>
        </p:sp>
        <p:sp>
          <p:nvSpPr>
            <p:cNvPr id="121" name="tx121"/>
            <p:cNvSpPr/>
            <p:nvPr/>
          </p:nvSpPr>
          <p:spPr>
            <a:xfrm>
              <a:off x="7683997" y="349275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315.9</a:t>
              </a:r>
            </a:p>
          </p:txBody>
        </p:sp>
        <p:sp>
          <p:nvSpPr>
            <p:cNvPr id="122" name="tx122"/>
            <p:cNvSpPr/>
            <p:nvPr/>
          </p:nvSpPr>
          <p:spPr>
            <a:xfrm>
              <a:off x="7683997" y="27988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141.9</a:t>
              </a:r>
            </a:p>
          </p:txBody>
        </p:sp>
        <p:sp>
          <p:nvSpPr>
            <p:cNvPr id="123" name="tx123"/>
            <p:cNvSpPr/>
            <p:nvPr/>
          </p:nvSpPr>
          <p:spPr>
            <a:xfrm>
              <a:off x="7959827" y="352937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291.8</a:t>
              </a:r>
            </a:p>
          </p:txBody>
        </p:sp>
        <p:sp>
          <p:nvSpPr>
            <p:cNvPr id="124" name="tx124"/>
            <p:cNvSpPr/>
            <p:nvPr/>
          </p:nvSpPr>
          <p:spPr>
            <a:xfrm>
              <a:off x="7959827" y="28285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171.4</a:t>
              </a:r>
            </a:p>
          </p:txBody>
        </p:sp>
        <p:sp>
          <p:nvSpPr>
            <p:cNvPr id="125" name="tx125"/>
            <p:cNvSpPr/>
            <p:nvPr/>
          </p:nvSpPr>
          <p:spPr>
            <a:xfrm>
              <a:off x="849589"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19674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389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68110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5209"/>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2769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94790"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52747" y="4909475"/>
              <a:ext cx="201456" cy="201456"/>
            </a:xfrm>
            <a:prstGeom prst="rect">
              <a:avLst/>
            </a:prstGeom>
            <a:solidFill>
              <a:srgbClr val="1CABE2">
                <a:alpha val="100000"/>
              </a:srgbClr>
            </a:solidFill>
          </p:spPr>
          <p:txBody>
            <a:bodyPr/>
            <a:lstStyle/>
            <a:p/>
          </p:txBody>
        </p:sp>
        <p:sp>
          <p:nvSpPr>
            <p:cNvPr id="150" name="rc150"/>
            <p:cNvSpPr/>
            <p:nvPr/>
          </p:nvSpPr>
          <p:spPr>
            <a:xfrm>
              <a:off x="5657835" y="4909475"/>
              <a:ext cx="201456" cy="201456"/>
            </a:xfrm>
            <a:prstGeom prst="rect">
              <a:avLst/>
            </a:prstGeom>
            <a:solidFill>
              <a:srgbClr val="80BD41">
                <a:alpha val="100000"/>
              </a:srgbClr>
            </a:solidFill>
          </p:spPr>
          <p:txBody>
            <a:bodyPr/>
            <a:lstStyle/>
            <a:p/>
          </p:txBody>
        </p:sp>
        <p:sp>
          <p:nvSpPr>
            <p:cNvPr id="151" name="tx151"/>
            <p:cNvSpPr/>
            <p:nvPr/>
          </p:nvSpPr>
          <p:spPr>
            <a:xfrm>
              <a:off x="4732793"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7880"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89913"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2000-2024</a:t>
              </a:r>
            </a:p>
          </p:txBody>
        </p:sp>
        <p:sp>
          <p:nvSpPr>
            <p:cNvPr id="155" name="pl155"/>
            <p:cNvSpPr/>
            <p:nvPr/>
          </p:nvSpPr>
          <p:spPr>
            <a:xfrm>
              <a:off x="203944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85572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65302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450320"/>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774644"/>
              <a:ext cx="4450569" cy="162162"/>
            </a:xfrm>
            <a:prstGeom prst="rect">
              <a:avLst/>
            </a:prstGeom>
            <a:solidFill>
              <a:srgbClr val="80BD41">
                <a:alpha val="100000"/>
              </a:srgbClr>
            </a:solidFill>
          </p:spPr>
          <p:txBody>
            <a:bodyPr/>
            <a:lstStyle/>
            <a:p/>
          </p:txBody>
        </p:sp>
        <p:sp>
          <p:nvSpPr>
            <p:cNvPr id="170" name="rc170"/>
            <p:cNvSpPr/>
            <p:nvPr/>
          </p:nvSpPr>
          <p:spPr>
            <a:xfrm>
              <a:off x="5783892" y="5774644"/>
              <a:ext cx="1730855" cy="162162"/>
            </a:xfrm>
            <a:prstGeom prst="rect">
              <a:avLst/>
            </a:prstGeom>
            <a:solidFill>
              <a:srgbClr val="1CABE2">
                <a:alpha val="100000"/>
              </a:srgbClr>
            </a:solidFill>
          </p:spPr>
          <p:txBody>
            <a:bodyPr/>
            <a:lstStyle/>
            <a:p/>
          </p:txBody>
        </p:sp>
        <p:sp>
          <p:nvSpPr>
            <p:cNvPr id="171" name="rc171"/>
            <p:cNvSpPr/>
            <p:nvPr/>
          </p:nvSpPr>
          <p:spPr>
            <a:xfrm>
              <a:off x="1333322" y="5571941"/>
              <a:ext cx="4461726" cy="162162"/>
            </a:xfrm>
            <a:prstGeom prst="rect">
              <a:avLst/>
            </a:prstGeom>
            <a:solidFill>
              <a:srgbClr val="80BD41">
                <a:alpha val="100000"/>
              </a:srgbClr>
            </a:solidFill>
          </p:spPr>
          <p:txBody>
            <a:bodyPr/>
            <a:lstStyle/>
            <a:p/>
          </p:txBody>
        </p:sp>
        <p:sp>
          <p:nvSpPr>
            <p:cNvPr id="172" name="rc172"/>
            <p:cNvSpPr/>
            <p:nvPr/>
          </p:nvSpPr>
          <p:spPr>
            <a:xfrm>
              <a:off x="5795049" y="5571941"/>
              <a:ext cx="2004549" cy="162162"/>
            </a:xfrm>
            <a:prstGeom prst="rect">
              <a:avLst/>
            </a:prstGeom>
            <a:solidFill>
              <a:srgbClr val="1CABE2">
                <a:alpha val="100000"/>
              </a:srgbClr>
            </a:solidFill>
          </p:spPr>
          <p:txBody>
            <a:bodyPr/>
            <a:lstStyle/>
            <a:p/>
          </p:txBody>
        </p:sp>
        <p:sp>
          <p:nvSpPr>
            <p:cNvPr id="173" name="rc173"/>
            <p:cNvSpPr/>
            <p:nvPr/>
          </p:nvSpPr>
          <p:spPr>
            <a:xfrm>
              <a:off x="1333322" y="5369238"/>
              <a:ext cx="4120950" cy="162162"/>
            </a:xfrm>
            <a:prstGeom prst="rect">
              <a:avLst/>
            </a:prstGeom>
            <a:solidFill>
              <a:srgbClr val="80BD41">
                <a:alpha val="100000"/>
              </a:srgbClr>
            </a:solidFill>
          </p:spPr>
          <p:txBody>
            <a:bodyPr/>
            <a:lstStyle/>
            <a:p/>
          </p:txBody>
        </p:sp>
        <p:sp>
          <p:nvSpPr>
            <p:cNvPr id="174" name="rc174"/>
            <p:cNvSpPr/>
            <p:nvPr/>
          </p:nvSpPr>
          <p:spPr>
            <a:xfrm>
              <a:off x="5454272" y="5369238"/>
              <a:ext cx="2420175" cy="162162"/>
            </a:xfrm>
            <a:prstGeom prst="rect">
              <a:avLst/>
            </a:prstGeom>
            <a:solidFill>
              <a:srgbClr val="1CABE2">
                <a:alpha val="100000"/>
              </a:srgbClr>
            </a:solidFill>
          </p:spPr>
          <p:txBody>
            <a:bodyPr/>
            <a:lstStyle/>
            <a:p/>
          </p:txBody>
        </p:sp>
        <p:sp>
          <p:nvSpPr>
            <p:cNvPr id="175" name="tx175"/>
            <p:cNvSpPr/>
            <p:nvPr/>
          </p:nvSpPr>
          <p:spPr>
            <a:xfrm>
              <a:off x="7679138"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40712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3422969"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315.1</a:t>
              </a:r>
            </a:p>
          </p:txBody>
        </p:sp>
        <p:sp>
          <p:nvSpPr>
            <p:cNvPr id="179" name="tx179"/>
            <p:cNvSpPr/>
            <p:nvPr/>
          </p:nvSpPr>
          <p:spPr>
            <a:xfrm>
              <a:off x="6513681" y="581528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122.6</a:t>
              </a:r>
            </a:p>
          </p:txBody>
        </p:sp>
        <p:sp>
          <p:nvSpPr>
            <p:cNvPr id="180" name="tx180"/>
            <p:cNvSpPr/>
            <p:nvPr/>
          </p:nvSpPr>
          <p:spPr>
            <a:xfrm>
              <a:off x="3428547" y="561253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315.9</a:t>
              </a:r>
            </a:p>
          </p:txBody>
        </p:sp>
        <p:sp>
          <p:nvSpPr>
            <p:cNvPr id="181" name="tx181"/>
            <p:cNvSpPr/>
            <p:nvPr/>
          </p:nvSpPr>
          <p:spPr>
            <a:xfrm>
              <a:off x="6661685"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141.9</a:t>
              </a:r>
            </a:p>
          </p:txBody>
        </p:sp>
        <p:sp>
          <p:nvSpPr>
            <p:cNvPr id="182" name="tx182"/>
            <p:cNvSpPr/>
            <p:nvPr/>
          </p:nvSpPr>
          <p:spPr>
            <a:xfrm>
              <a:off x="3258159"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291.8</a:t>
              </a:r>
            </a:p>
          </p:txBody>
        </p:sp>
        <p:sp>
          <p:nvSpPr>
            <p:cNvPr id="183" name="tx183"/>
            <p:cNvSpPr/>
            <p:nvPr/>
          </p:nvSpPr>
          <p:spPr>
            <a:xfrm>
              <a:off x="6528722" y="5411203"/>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171.4</a:t>
              </a:r>
            </a:p>
          </p:txBody>
        </p:sp>
        <p:sp>
          <p:nvSpPr>
            <p:cNvPr id="184" name="tx184"/>
            <p:cNvSpPr/>
            <p:nvPr/>
          </p:nvSpPr>
          <p:spPr>
            <a:xfrm>
              <a:off x="616505"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0377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5" name="tx195"/>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(63%) was lower than in 2019 (72%).
The number of children vaccinated with DTP3 decreased 7% compared to in 2019.
The number of surviving infants increased approximately 6% compared to in 2019.
In 2024,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57364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270756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184148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97540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2127267"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0" name="pl10"/>
            <p:cNvSpPr/>
            <p:nvPr/>
          </p:nvSpPr>
          <p:spPr>
            <a:xfrm>
              <a:off x="3510678"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1" name="pl11"/>
            <p:cNvSpPr/>
            <p:nvPr/>
          </p:nvSpPr>
          <p:spPr>
            <a:xfrm>
              <a:off x="4894090"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2" name="pl12"/>
            <p:cNvSpPr/>
            <p:nvPr/>
          </p:nvSpPr>
          <p:spPr>
            <a:xfrm>
              <a:off x="613916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3" name="pl13"/>
            <p:cNvSpPr/>
            <p:nvPr/>
          </p:nvSpPr>
          <p:spPr>
            <a:xfrm>
              <a:off x="683086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4" name="pl14"/>
            <p:cNvSpPr/>
            <p:nvPr/>
          </p:nvSpPr>
          <p:spPr>
            <a:xfrm>
              <a:off x="7107549"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5" name="pl15"/>
            <p:cNvSpPr/>
            <p:nvPr/>
          </p:nvSpPr>
          <p:spPr>
            <a:xfrm>
              <a:off x="7384231"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6" name="pl16"/>
            <p:cNvSpPr/>
            <p:nvPr/>
          </p:nvSpPr>
          <p:spPr>
            <a:xfrm>
              <a:off x="7660913"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7" name="pl17"/>
            <p:cNvSpPr/>
            <p:nvPr/>
          </p:nvSpPr>
          <p:spPr>
            <a:xfrm>
              <a:off x="7937596" y="910858"/>
              <a:ext cx="0" cy="3243247"/>
            </a:xfrm>
            <a:custGeom>
              <a:avLst/>
              <a:pathLst>
                <a:path w="0" h="3243247">
                  <a:moveTo>
                    <a:pt x="0" y="3243247"/>
                  </a:moveTo>
                  <a:lnTo>
                    <a:pt x="0" y="0"/>
                  </a:lnTo>
                  <a:lnTo>
                    <a:pt x="0" y="0"/>
                  </a:lnTo>
                </a:path>
              </a:pathLst>
            </a:custGeom>
            <a:ln w="6775" cap="flat">
              <a:solidFill>
                <a:srgbClr val="EBEBEB">
                  <a:alpha val="100000"/>
                </a:srgbClr>
              </a:solidFill>
              <a:prstDash val="solid"/>
              <a:round/>
            </a:ln>
          </p:spPr>
          <p:txBody>
            <a:bodyPr/>
            <a:lstStyle/>
            <a:p/>
          </p:txBody>
        </p:sp>
        <p:sp>
          <p:nvSpPr>
            <p:cNvPr id="18" name="pl18"/>
            <p:cNvSpPr/>
            <p:nvPr/>
          </p:nvSpPr>
          <p:spPr>
            <a:xfrm>
              <a:off x="966584" y="4006685"/>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9" name="pl19"/>
            <p:cNvSpPr/>
            <p:nvPr/>
          </p:nvSpPr>
          <p:spPr>
            <a:xfrm>
              <a:off x="966584" y="31406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0" name="pl20"/>
            <p:cNvSpPr/>
            <p:nvPr/>
          </p:nvSpPr>
          <p:spPr>
            <a:xfrm>
              <a:off x="966584" y="227452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1" name="pl21"/>
            <p:cNvSpPr/>
            <p:nvPr/>
          </p:nvSpPr>
          <p:spPr>
            <a:xfrm>
              <a:off x="966584" y="140844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22" name="pl22"/>
            <p:cNvSpPr/>
            <p:nvPr/>
          </p:nvSpPr>
          <p:spPr>
            <a:xfrm>
              <a:off x="143556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89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02384"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58579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69252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96920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24589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522572"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779925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8075937"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32" name="rc32"/>
            <p:cNvSpPr/>
            <p:nvPr/>
          </p:nvSpPr>
          <p:spPr>
            <a:xfrm>
              <a:off x="1311054" y="3635799"/>
              <a:ext cx="249014" cy="370886"/>
            </a:xfrm>
            <a:prstGeom prst="rect">
              <a:avLst/>
            </a:prstGeom>
            <a:solidFill>
              <a:srgbClr val="E2231A">
                <a:alpha val="100000"/>
              </a:srgbClr>
            </a:solidFill>
          </p:spPr>
          <p:txBody>
            <a:bodyPr/>
            <a:lstStyle/>
            <a:p/>
          </p:txBody>
        </p:sp>
        <p:sp>
          <p:nvSpPr>
            <p:cNvPr id="33" name="rc33"/>
            <p:cNvSpPr/>
            <p:nvPr/>
          </p:nvSpPr>
          <p:spPr>
            <a:xfrm>
              <a:off x="1587736" y="3602186"/>
              <a:ext cx="249014" cy="404498"/>
            </a:xfrm>
            <a:prstGeom prst="rect">
              <a:avLst/>
            </a:prstGeom>
            <a:solidFill>
              <a:srgbClr val="E2231A">
                <a:alpha val="100000"/>
              </a:srgbClr>
            </a:solidFill>
          </p:spPr>
          <p:txBody>
            <a:bodyPr/>
            <a:lstStyle/>
            <a:p/>
          </p:txBody>
        </p:sp>
        <p:sp>
          <p:nvSpPr>
            <p:cNvPr id="34" name="rc34"/>
            <p:cNvSpPr/>
            <p:nvPr/>
          </p:nvSpPr>
          <p:spPr>
            <a:xfrm>
              <a:off x="1864419" y="3565547"/>
              <a:ext cx="249014" cy="441138"/>
            </a:xfrm>
            <a:prstGeom prst="rect">
              <a:avLst/>
            </a:prstGeom>
            <a:solidFill>
              <a:srgbClr val="E2231A">
                <a:alpha val="100000"/>
              </a:srgbClr>
            </a:solidFill>
          </p:spPr>
          <p:txBody>
            <a:bodyPr/>
            <a:lstStyle/>
            <a:p/>
          </p:txBody>
        </p:sp>
        <p:sp>
          <p:nvSpPr>
            <p:cNvPr id="35" name="rc35"/>
            <p:cNvSpPr/>
            <p:nvPr/>
          </p:nvSpPr>
          <p:spPr>
            <a:xfrm>
              <a:off x="2141101" y="3538148"/>
              <a:ext cx="249014" cy="468536"/>
            </a:xfrm>
            <a:prstGeom prst="rect">
              <a:avLst/>
            </a:prstGeom>
            <a:solidFill>
              <a:srgbClr val="E2231A">
                <a:alpha val="100000"/>
              </a:srgbClr>
            </a:solidFill>
          </p:spPr>
          <p:txBody>
            <a:bodyPr/>
            <a:lstStyle/>
            <a:p/>
          </p:txBody>
        </p:sp>
        <p:sp>
          <p:nvSpPr>
            <p:cNvPr id="36" name="rc36"/>
            <p:cNvSpPr/>
            <p:nvPr/>
          </p:nvSpPr>
          <p:spPr>
            <a:xfrm>
              <a:off x="2417783" y="3497317"/>
              <a:ext cx="249014" cy="509367"/>
            </a:xfrm>
            <a:prstGeom prst="rect">
              <a:avLst/>
            </a:prstGeom>
            <a:solidFill>
              <a:srgbClr val="E2231A">
                <a:alpha val="100000"/>
              </a:srgbClr>
            </a:solidFill>
          </p:spPr>
          <p:txBody>
            <a:bodyPr/>
            <a:lstStyle/>
            <a:p/>
          </p:txBody>
        </p:sp>
        <p:sp>
          <p:nvSpPr>
            <p:cNvPr id="37" name="rc37"/>
            <p:cNvSpPr/>
            <p:nvPr/>
          </p:nvSpPr>
          <p:spPr>
            <a:xfrm>
              <a:off x="2694466" y="3454965"/>
              <a:ext cx="249014" cy="551719"/>
            </a:xfrm>
            <a:prstGeom prst="rect">
              <a:avLst/>
            </a:prstGeom>
            <a:solidFill>
              <a:srgbClr val="E2231A">
                <a:alpha val="100000"/>
              </a:srgbClr>
            </a:solidFill>
          </p:spPr>
          <p:txBody>
            <a:bodyPr/>
            <a:lstStyle/>
            <a:p/>
          </p:txBody>
        </p:sp>
        <p:sp>
          <p:nvSpPr>
            <p:cNvPr id="38" name="rc38"/>
            <p:cNvSpPr/>
            <p:nvPr/>
          </p:nvSpPr>
          <p:spPr>
            <a:xfrm>
              <a:off x="2971148" y="3506956"/>
              <a:ext cx="249014" cy="499728"/>
            </a:xfrm>
            <a:prstGeom prst="rect">
              <a:avLst/>
            </a:prstGeom>
            <a:solidFill>
              <a:srgbClr val="E2231A">
                <a:alpha val="100000"/>
              </a:srgbClr>
            </a:solidFill>
          </p:spPr>
          <p:txBody>
            <a:bodyPr/>
            <a:lstStyle/>
            <a:p/>
          </p:txBody>
        </p:sp>
        <p:sp>
          <p:nvSpPr>
            <p:cNvPr id="39" name="rc39"/>
            <p:cNvSpPr/>
            <p:nvPr/>
          </p:nvSpPr>
          <p:spPr>
            <a:xfrm>
              <a:off x="3247830" y="3556332"/>
              <a:ext cx="249014" cy="450353"/>
            </a:xfrm>
            <a:prstGeom prst="rect">
              <a:avLst/>
            </a:prstGeom>
            <a:solidFill>
              <a:srgbClr val="E2231A">
                <a:alpha val="100000"/>
              </a:srgbClr>
            </a:solidFill>
          </p:spPr>
          <p:txBody>
            <a:bodyPr/>
            <a:lstStyle/>
            <a:p/>
          </p:txBody>
        </p:sp>
        <p:sp>
          <p:nvSpPr>
            <p:cNvPr id="40" name="rc40"/>
            <p:cNvSpPr/>
            <p:nvPr/>
          </p:nvSpPr>
          <p:spPr>
            <a:xfrm>
              <a:off x="3524513" y="3487816"/>
              <a:ext cx="249014" cy="518868"/>
            </a:xfrm>
            <a:prstGeom prst="rect">
              <a:avLst/>
            </a:prstGeom>
            <a:solidFill>
              <a:srgbClr val="E2231A">
                <a:alpha val="100000"/>
              </a:srgbClr>
            </a:solidFill>
          </p:spPr>
          <p:txBody>
            <a:bodyPr/>
            <a:lstStyle/>
            <a:p/>
          </p:txBody>
        </p:sp>
        <p:sp>
          <p:nvSpPr>
            <p:cNvPr id="41" name="rc41"/>
            <p:cNvSpPr/>
            <p:nvPr/>
          </p:nvSpPr>
          <p:spPr>
            <a:xfrm>
              <a:off x="3801195" y="3554673"/>
              <a:ext cx="249014" cy="452011"/>
            </a:xfrm>
            <a:prstGeom prst="rect">
              <a:avLst/>
            </a:prstGeom>
            <a:solidFill>
              <a:srgbClr val="E2231A">
                <a:alpha val="100000"/>
              </a:srgbClr>
            </a:solidFill>
          </p:spPr>
          <p:txBody>
            <a:bodyPr/>
            <a:lstStyle/>
            <a:p/>
          </p:txBody>
        </p:sp>
        <p:sp>
          <p:nvSpPr>
            <p:cNvPr id="42" name="rc42"/>
            <p:cNvSpPr/>
            <p:nvPr/>
          </p:nvSpPr>
          <p:spPr>
            <a:xfrm>
              <a:off x="4077877" y="3495143"/>
              <a:ext cx="249014" cy="511541"/>
            </a:xfrm>
            <a:prstGeom prst="rect">
              <a:avLst/>
            </a:prstGeom>
            <a:solidFill>
              <a:srgbClr val="E2231A">
                <a:alpha val="100000"/>
              </a:srgbClr>
            </a:solidFill>
          </p:spPr>
          <p:txBody>
            <a:bodyPr/>
            <a:lstStyle/>
            <a:p/>
          </p:txBody>
        </p:sp>
        <p:sp>
          <p:nvSpPr>
            <p:cNvPr id="43" name="rc43"/>
            <p:cNvSpPr/>
            <p:nvPr/>
          </p:nvSpPr>
          <p:spPr>
            <a:xfrm>
              <a:off x="4354560" y="3513192"/>
              <a:ext cx="249014" cy="493492"/>
            </a:xfrm>
            <a:prstGeom prst="rect">
              <a:avLst/>
            </a:prstGeom>
            <a:solidFill>
              <a:srgbClr val="E2231A">
                <a:alpha val="100000"/>
              </a:srgbClr>
            </a:solidFill>
          </p:spPr>
          <p:txBody>
            <a:bodyPr/>
            <a:lstStyle/>
            <a:p/>
          </p:txBody>
        </p:sp>
        <p:sp>
          <p:nvSpPr>
            <p:cNvPr id="44" name="rc44"/>
            <p:cNvSpPr/>
            <p:nvPr/>
          </p:nvSpPr>
          <p:spPr>
            <a:xfrm>
              <a:off x="4631242" y="3565594"/>
              <a:ext cx="249014" cy="441090"/>
            </a:xfrm>
            <a:prstGeom prst="rect">
              <a:avLst/>
            </a:prstGeom>
            <a:solidFill>
              <a:srgbClr val="E2231A">
                <a:alpha val="100000"/>
              </a:srgbClr>
            </a:solidFill>
          </p:spPr>
          <p:txBody>
            <a:bodyPr/>
            <a:lstStyle/>
            <a:p/>
          </p:txBody>
        </p:sp>
        <p:sp>
          <p:nvSpPr>
            <p:cNvPr id="45" name="rc45"/>
            <p:cNvSpPr/>
            <p:nvPr/>
          </p:nvSpPr>
          <p:spPr>
            <a:xfrm>
              <a:off x="4907924" y="3448855"/>
              <a:ext cx="249014" cy="557829"/>
            </a:xfrm>
            <a:prstGeom prst="rect">
              <a:avLst/>
            </a:prstGeom>
            <a:solidFill>
              <a:srgbClr val="E2231A">
                <a:alpha val="100000"/>
              </a:srgbClr>
            </a:solidFill>
          </p:spPr>
          <p:txBody>
            <a:bodyPr/>
            <a:lstStyle/>
            <a:p/>
          </p:txBody>
        </p:sp>
        <p:sp>
          <p:nvSpPr>
            <p:cNvPr id="46" name="rc46"/>
            <p:cNvSpPr/>
            <p:nvPr/>
          </p:nvSpPr>
          <p:spPr>
            <a:xfrm>
              <a:off x="5184607" y="3381595"/>
              <a:ext cx="249014" cy="625089"/>
            </a:xfrm>
            <a:prstGeom prst="rect">
              <a:avLst/>
            </a:prstGeom>
            <a:solidFill>
              <a:srgbClr val="E2231A">
                <a:alpha val="100000"/>
              </a:srgbClr>
            </a:solidFill>
          </p:spPr>
          <p:txBody>
            <a:bodyPr/>
            <a:lstStyle/>
            <a:p/>
          </p:txBody>
        </p:sp>
        <p:sp>
          <p:nvSpPr>
            <p:cNvPr id="47" name="rc47"/>
            <p:cNvSpPr/>
            <p:nvPr/>
          </p:nvSpPr>
          <p:spPr>
            <a:xfrm>
              <a:off x="5461289" y="3404521"/>
              <a:ext cx="249014" cy="602164"/>
            </a:xfrm>
            <a:prstGeom prst="rect">
              <a:avLst/>
            </a:prstGeom>
            <a:solidFill>
              <a:srgbClr val="E2231A">
                <a:alpha val="100000"/>
              </a:srgbClr>
            </a:solidFill>
          </p:spPr>
          <p:txBody>
            <a:bodyPr/>
            <a:lstStyle/>
            <a:p/>
          </p:txBody>
        </p:sp>
        <p:sp>
          <p:nvSpPr>
            <p:cNvPr id="48" name="rc48"/>
            <p:cNvSpPr/>
            <p:nvPr/>
          </p:nvSpPr>
          <p:spPr>
            <a:xfrm>
              <a:off x="5737971" y="3411765"/>
              <a:ext cx="249014" cy="594919"/>
            </a:xfrm>
            <a:prstGeom prst="rect">
              <a:avLst/>
            </a:prstGeom>
            <a:solidFill>
              <a:srgbClr val="E2231A">
                <a:alpha val="100000"/>
              </a:srgbClr>
            </a:solidFill>
          </p:spPr>
          <p:txBody>
            <a:bodyPr/>
            <a:lstStyle/>
            <a:p/>
          </p:txBody>
        </p:sp>
        <p:sp>
          <p:nvSpPr>
            <p:cNvPr id="49" name="rc49"/>
            <p:cNvSpPr/>
            <p:nvPr/>
          </p:nvSpPr>
          <p:spPr>
            <a:xfrm>
              <a:off x="6014654" y="3348819"/>
              <a:ext cx="249014" cy="657866"/>
            </a:xfrm>
            <a:prstGeom prst="rect">
              <a:avLst/>
            </a:prstGeom>
            <a:solidFill>
              <a:srgbClr val="E2231A">
                <a:alpha val="100000"/>
              </a:srgbClr>
            </a:solidFill>
          </p:spPr>
          <p:txBody>
            <a:bodyPr/>
            <a:lstStyle/>
            <a:p/>
          </p:txBody>
        </p:sp>
        <p:sp>
          <p:nvSpPr>
            <p:cNvPr id="50" name="rc50"/>
            <p:cNvSpPr/>
            <p:nvPr/>
          </p:nvSpPr>
          <p:spPr>
            <a:xfrm>
              <a:off x="6291336" y="3269728"/>
              <a:ext cx="249014" cy="736956"/>
            </a:xfrm>
            <a:prstGeom prst="rect">
              <a:avLst/>
            </a:prstGeom>
            <a:solidFill>
              <a:srgbClr val="E2231A">
                <a:alpha val="100000"/>
              </a:srgbClr>
            </a:solidFill>
          </p:spPr>
          <p:txBody>
            <a:bodyPr/>
            <a:lstStyle/>
            <a:p/>
          </p:txBody>
        </p:sp>
        <p:sp>
          <p:nvSpPr>
            <p:cNvPr id="51" name="rc51"/>
            <p:cNvSpPr/>
            <p:nvPr/>
          </p:nvSpPr>
          <p:spPr>
            <a:xfrm>
              <a:off x="6568018" y="3210610"/>
              <a:ext cx="249014" cy="796075"/>
            </a:xfrm>
            <a:prstGeom prst="rect">
              <a:avLst/>
            </a:prstGeom>
            <a:solidFill>
              <a:srgbClr val="E2231A">
                <a:alpha val="100000"/>
              </a:srgbClr>
            </a:solidFill>
          </p:spPr>
          <p:txBody>
            <a:bodyPr/>
            <a:lstStyle/>
            <a:p/>
          </p:txBody>
        </p:sp>
        <p:sp>
          <p:nvSpPr>
            <p:cNvPr id="52" name="rc52"/>
            <p:cNvSpPr/>
            <p:nvPr/>
          </p:nvSpPr>
          <p:spPr>
            <a:xfrm>
              <a:off x="6844701" y="3127994"/>
              <a:ext cx="249014" cy="878690"/>
            </a:xfrm>
            <a:prstGeom prst="rect">
              <a:avLst/>
            </a:prstGeom>
            <a:solidFill>
              <a:srgbClr val="E2231A">
                <a:alpha val="100000"/>
              </a:srgbClr>
            </a:solidFill>
          </p:spPr>
          <p:txBody>
            <a:bodyPr/>
            <a:lstStyle/>
            <a:p/>
          </p:txBody>
        </p:sp>
        <p:sp>
          <p:nvSpPr>
            <p:cNvPr id="53" name="rc53"/>
            <p:cNvSpPr/>
            <p:nvPr/>
          </p:nvSpPr>
          <p:spPr>
            <a:xfrm>
              <a:off x="7121383" y="3098898"/>
              <a:ext cx="249014" cy="907786"/>
            </a:xfrm>
            <a:prstGeom prst="rect">
              <a:avLst/>
            </a:prstGeom>
            <a:solidFill>
              <a:srgbClr val="E2231A">
                <a:alpha val="100000"/>
              </a:srgbClr>
            </a:solidFill>
          </p:spPr>
          <p:txBody>
            <a:bodyPr/>
            <a:lstStyle/>
            <a:p/>
          </p:txBody>
        </p:sp>
        <p:sp>
          <p:nvSpPr>
            <p:cNvPr id="54" name="rc54"/>
            <p:cNvSpPr/>
            <p:nvPr/>
          </p:nvSpPr>
          <p:spPr>
            <a:xfrm>
              <a:off x="7398065" y="3066606"/>
              <a:ext cx="249014" cy="940078"/>
            </a:xfrm>
            <a:prstGeom prst="rect">
              <a:avLst/>
            </a:prstGeom>
            <a:solidFill>
              <a:srgbClr val="E2231A">
                <a:alpha val="100000"/>
              </a:srgbClr>
            </a:solidFill>
          </p:spPr>
          <p:txBody>
            <a:bodyPr/>
            <a:lstStyle/>
            <a:p/>
          </p:txBody>
        </p:sp>
        <p:sp>
          <p:nvSpPr>
            <p:cNvPr id="55" name="rc55"/>
            <p:cNvSpPr/>
            <p:nvPr/>
          </p:nvSpPr>
          <p:spPr>
            <a:xfrm>
              <a:off x="7674748" y="3054949"/>
              <a:ext cx="249014" cy="951735"/>
            </a:xfrm>
            <a:prstGeom prst="rect">
              <a:avLst/>
            </a:prstGeom>
            <a:solidFill>
              <a:srgbClr val="E2231A">
                <a:alpha val="100000"/>
              </a:srgbClr>
            </a:solidFill>
          </p:spPr>
          <p:txBody>
            <a:bodyPr/>
            <a:lstStyle/>
            <a:p/>
          </p:txBody>
        </p:sp>
        <p:sp>
          <p:nvSpPr>
            <p:cNvPr id="56" name="rc56"/>
            <p:cNvSpPr/>
            <p:nvPr/>
          </p:nvSpPr>
          <p:spPr>
            <a:xfrm>
              <a:off x="7951430" y="2883482"/>
              <a:ext cx="249014" cy="1123202"/>
            </a:xfrm>
            <a:prstGeom prst="rect">
              <a:avLst/>
            </a:prstGeom>
            <a:solidFill>
              <a:srgbClr val="E2231A">
                <a:alpha val="100000"/>
              </a:srgbClr>
            </a:solidFill>
          </p:spPr>
          <p:txBody>
            <a:bodyPr/>
            <a:lstStyle/>
            <a:p/>
          </p:txBody>
        </p:sp>
        <p:sp>
          <p:nvSpPr>
            <p:cNvPr id="57" name="pl57"/>
            <p:cNvSpPr/>
            <p:nvPr/>
          </p:nvSpPr>
          <p:spPr>
            <a:xfrm>
              <a:off x="1435561" y="1928760"/>
              <a:ext cx="6640376" cy="842401"/>
            </a:xfrm>
            <a:custGeom>
              <a:avLst/>
              <a:pathLst>
                <a:path w="6640376" h="842401">
                  <a:moveTo>
                    <a:pt x="0" y="112320"/>
                  </a:moveTo>
                  <a:lnTo>
                    <a:pt x="276682" y="168480"/>
                  </a:lnTo>
                  <a:lnTo>
                    <a:pt x="553364" y="224640"/>
                  </a:lnTo>
                  <a:lnTo>
                    <a:pt x="830047" y="252720"/>
                  </a:lnTo>
                  <a:lnTo>
                    <a:pt x="1106729" y="308880"/>
                  </a:lnTo>
                  <a:lnTo>
                    <a:pt x="1383411" y="365040"/>
                  </a:lnTo>
                  <a:lnTo>
                    <a:pt x="1660094" y="224640"/>
                  </a:lnTo>
                  <a:lnTo>
                    <a:pt x="1936776" y="112320"/>
                  </a:lnTo>
                  <a:lnTo>
                    <a:pt x="2213458" y="224640"/>
                  </a:lnTo>
                  <a:lnTo>
                    <a:pt x="2490141" y="84240"/>
                  </a:lnTo>
                  <a:lnTo>
                    <a:pt x="2766823" y="168480"/>
                  </a:lnTo>
                  <a:lnTo>
                    <a:pt x="3043505" y="112320"/>
                  </a:lnTo>
                  <a:lnTo>
                    <a:pt x="3320188" y="0"/>
                  </a:lnTo>
                  <a:lnTo>
                    <a:pt x="3596870" y="168480"/>
                  </a:lnTo>
                  <a:lnTo>
                    <a:pt x="3873552" y="252720"/>
                  </a:lnTo>
                  <a:lnTo>
                    <a:pt x="4150235" y="196560"/>
                  </a:lnTo>
                  <a:lnTo>
                    <a:pt x="4426917" y="168480"/>
                  </a:lnTo>
                  <a:lnTo>
                    <a:pt x="4703599" y="252720"/>
                  </a:lnTo>
                  <a:lnTo>
                    <a:pt x="4980282" y="365040"/>
                  </a:lnTo>
                  <a:lnTo>
                    <a:pt x="5256964" y="449281"/>
                  </a:lnTo>
                  <a:lnTo>
                    <a:pt x="5533646" y="561601"/>
                  </a:lnTo>
                  <a:lnTo>
                    <a:pt x="5810329" y="589681"/>
                  </a:lnTo>
                  <a:lnTo>
                    <a:pt x="6087011" y="617761"/>
                  </a:lnTo>
                  <a:lnTo>
                    <a:pt x="6363693" y="617761"/>
                  </a:lnTo>
                  <a:lnTo>
                    <a:pt x="6640376" y="842401"/>
                  </a:lnTo>
                </a:path>
              </a:pathLst>
            </a:custGeom>
            <a:ln w="27101" cap="flat">
              <a:solidFill>
                <a:srgbClr val="0058AB">
                  <a:alpha val="100000"/>
                </a:srgbClr>
              </a:solidFill>
              <a:prstDash val="solid"/>
              <a:round/>
            </a:ln>
          </p:spPr>
          <p:txBody>
            <a:bodyPr/>
            <a:lstStyle/>
            <a:p/>
          </p:txBody>
        </p:sp>
        <p:sp>
          <p:nvSpPr>
            <p:cNvPr id="58" name="tx58"/>
            <p:cNvSpPr/>
            <p:nvPr/>
          </p:nvSpPr>
          <p:spPr>
            <a:xfrm>
              <a:off x="6622187" y="21950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58</a:t>
              </a:r>
            </a:p>
          </p:txBody>
        </p:sp>
        <p:sp>
          <p:nvSpPr>
            <p:cNvPr id="59" name="tx59"/>
            <p:cNvSpPr/>
            <p:nvPr/>
          </p:nvSpPr>
          <p:spPr>
            <a:xfrm>
              <a:off x="6898870" y="2307754"/>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54</a:t>
              </a:r>
            </a:p>
          </p:txBody>
        </p:sp>
        <p:sp>
          <p:nvSpPr>
            <p:cNvPr id="60" name="tx60"/>
            <p:cNvSpPr/>
            <p:nvPr/>
          </p:nvSpPr>
          <p:spPr>
            <a:xfrm>
              <a:off x="7175552" y="233540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53</a:t>
              </a:r>
            </a:p>
          </p:txBody>
        </p:sp>
        <p:sp>
          <p:nvSpPr>
            <p:cNvPr id="61" name="tx61"/>
            <p:cNvSpPr/>
            <p:nvPr/>
          </p:nvSpPr>
          <p:spPr>
            <a:xfrm>
              <a:off x="7452234"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2" name="tx62"/>
            <p:cNvSpPr/>
            <p:nvPr/>
          </p:nvSpPr>
          <p:spPr>
            <a:xfrm>
              <a:off x="7728917" y="236354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52</a:t>
              </a:r>
            </a:p>
          </p:txBody>
        </p:sp>
        <p:sp>
          <p:nvSpPr>
            <p:cNvPr id="63" name="tx63"/>
            <p:cNvSpPr/>
            <p:nvPr/>
          </p:nvSpPr>
          <p:spPr>
            <a:xfrm>
              <a:off x="8005599" y="259009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44</a:t>
              </a:r>
            </a:p>
          </p:txBody>
        </p:sp>
        <p:sp>
          <p:nvSpPr>
            <p:cNvPr id="64" name="tx64"/>
            <p:cNvSpPr/>
            <p:nvPr/>
          </p:nvSpPr>
          <p:spPr>
            <a:xfrm>
              <a:off x="1375271" y="37808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86</a:t>
              </a:r>
            </a:p>
          </p:txBody>
        </p:sp>
        <p:sp>
          <p:nvSpPr>
            <p:cNvPr id="65" name="tx65"/>
            <p:cNvSpPr/>
            <p:nvPr/>
          </p:nvSpPr>
          <p:spPr>
            <a:xfrm>
              <a:off x="2728538" y="369170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66" name="tx66"/>
            <p:cNvSpPr/>
            <p:nvPr/>
          </p:nvSpPr>
          <p:spPr>
            <a:xfrm>
              <a:off x="4111950" y="3710474"/>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118</a:t>
              </a:r>
            </a:p>
          </p:txBody>
        </p:sp>
        <p:sp>
          <p:nvSpPr>
            <p:cNvPr id="67" name="tx67"/>
            <p:cNvSpPr/>
            <p:nvPr/>
          </p:nvSpPr>
          <p:spPr>
            <a:xfrm>
              <a:off x="5495361" y="366511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139</a:t>
              </a:r>
            </a:p>
          </p:txBody>
        </p:sp>
        <p:sp>
          <p:nvSpPr>
            <p:cNvPr id="68" name="tx68"/>
            <p:cNvSpPr/>
            <p:nvPr/>
          </p:nvSpPr>
          <p:spPr>
            <a:xfrm>
              <a:off x="6602091" y="356820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a:t>
              </a:r>
            </a:p>
          </p:txBody>
        </p:sp>
        <p:sp>
          <p:nvSpPr>
            <p:cNvPr id="69" name="tx69"/>
            <p:cNvSpPr/>
            <p:nvPr/>
          </p:nvSpPr>
          <p:spPr>
            <a:xfrm>
              <a:off x="6878773" y="352684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a:t>
              </a:r>
            </a:p>
          </p:txBody>
        </p:sp>
        <p:sp>
          <p:nvSpPr>
            <p:cNvPr id="70" name="tx70"/>
            <p:cNvSpPr/>
            <p:nvPr/>
          </p:nvSpPr>
          <p:spPr>
            <a:xfrm>
              <a:off x="7155455" y="351235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210</a:t>
              </a:r>
            </a:p>
          </p:txBody>
        </p:sp>
        <p:sp>
          <p:nvSpPr>
            <p:cNvPr id="71" name="tx71"/>
            <p:cNvSpPr/>
            <p:nvPr/>
          </p:nvSpPr>
          <p:spPr>
            <a:xfrm>
              <a:off x="7432138" y="3497529"/>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217</a:t>
              </a:r>
            </a:p>
          </p:txBody>
        </p:sp>
        <p:sp>
          <p:nvSpPr>
            <p:cNvPr id="72" name="tx72"/>
            <p:cNvSpPr/>
            <p:nvPr/>
          </p:nvSpPr>
          <p:spPr>
            <a:xfrm>
              <a:off x="7708820" y="3490377"/>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220</a:t>
              </a:r>
            </a:p>
          </p:txBody>
        </p:sp>
        <p:sp>
          <p:nvSpPr>
            <p:cNvPr id="73" name="tx73"/>
            <p:cNvSpPr/>
            <p:nvPr/>
          </p:nvSpPr>
          <p:spPr>
            <a:xfrm>
              <a:off x="7985502" y="340464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a:t>
              </a:r>
            </a:p>
          </p:txBody>
        </p:sp>
        <p:sp>
          <p:nvSpPr>
            <p:cNvPr id="74" name="tx74"/>
            <p:cNvSpPr/>
            <p:nvPr/>
          </p:nvSpPr>
          <p:spPr>
            <a:xfrm>
              <a:off x="733081"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75" name="tx75"/>
            <p:cNvSpPr/>
            <p:nvPr/>
          </p:nvSpPr>
          <p:spPr>
            <a:xfrm>
              <a:off x="577692" y="308849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76" name="tx76"/>
            <p:cNvSpPr/>
            <p:nvPr/>
          </p:nvSpPr>
          <p:spPr>
            <a:xfrm>
              <a:off x="577692" y="222240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77" name="tx77"/>
            <p:cNvSpPr/>
            <p:nvPr/>
          </p:nvSpPr>
          <p:spPr>
            <a:xfrm>
              <a:off x="577692" y="1356328"/>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600K</a:t>
              </a:r>
            </a:p>
          </p:txBody>
        </p:sp>
        <p:sp>
          <p:nvSpPr>
            <p:cNvPr id="78" name="tx7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79" name="tx7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0" name="tx8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1" name="tx8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2" name="tx8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3" name="tx83"/>
            <p:cNvSpPr/>
            <p:nvPr/>
          </p:nvSpPr>
          <p:spPr>
            <a:xfrm rot="-5400000">
              <a:off x="127911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4" name="tx84"/>
            <p:cNvSpPr/>
            <p:nvPr/>
          </p:nvSpPr>
          <p:spPr>
            <a:xfrm rot="-5400000">
              <a:off x="26625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5" name="tx85"/>
            <p:cNvSpPr/>
            <p:nvPr/>
          </p:nvSpPr>
          <p:spPr>
            <a:xfrm rot="-5400000">
              <a:off x="4045938"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6" name="tx86"/>
            <p:cNvSpPr/>
            <p:nvPr/>
          </p:nvSpPr>
          <p:spPr>
            <a:xfrm rot="-5400000">
              <a:off x="5429350"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87" name="tx87"/>
            <p:cNvSpPr/>
            <p:nvPr/>
          </p:nvSpPr>
          <p:spPr>
            <a:xfrm rot="-5400000">
              <a:off x="653607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88" name="tx88"/>
            <p:cNvSpPr/>
            <p:nvPr/>
          </p:nvSpPr>
          <p:spPr>
            <a:xfrm rot="-5400000">
              <a:off x="681276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89" name="tx89"/>
            <p:cNvSpPr/>
            <p:nvPr/>
          </p:nvSpPr>
          <p:spPr>
            <a:xfrm rot="-5400000">
              <a:off x="708944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0" name="tx90"/>
            <p:cNvSpPr/>
            <p:nvPr/>
          </p:nvSpPr>
          <p:spPr>
            <a:xfrm rot="-5400000">
              <a:off x="7366126"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1" name="tx91"/>
            <p:cNvSpPr/>
            <p:nvPr/>
          </p:nvSpPr>
          <p:spPr>
            <a:xfrm rot="-5400000">
              <a:off x="7642774"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2" name="tx92"/>
            <p:cNvSpPr/>
            <p:nvPr/>
          </p:nvSpPr>
          <p:spPr>
            <a:xfrm rot="-5400000">
              <a:off x="7919491"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3" name="tx93"/>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4" name="tx94"/>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5" name="pl95"/>
            <p:cNvSpPr/>
            <p:nvPr/>
          </p:nvSpPr>
          <p:spPr>
            <a:xfrm>
              <a:off x="3852643"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6" name="tx96"/>
            <p:cNvSpPr/>
            <p:nvPr/>
          </p:nvSpPr>
          <p:spPr>
            <a:xfrm>
              <a:off x="4119742"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97" name="rc97"/>
            <p:cNvSpPr/>
            <p:nvPr/>
          </p:nvSpPr>
          <p:spPr>
            <a:xfrm>
              <a:off x="4795230" y="4909475"/>
              <a:ext cx="201456" cy="201456"/>
            </a:xfrm>
            <a:prstGeom prst="rect">
              <a:avLst/>
            </a:prstGeom>
            <a:solidFill>
              <a:srgbClr val="E2231A">
                <a:alpha val="100000"/>
              </a:srgbClr>
            </a:solidFill>
          </p:spPr>
          <p:txBody>
            <a:bodyPr/>
            <a:lstStyle/>
            <a:p/>
          </p:txBody>
        </p:sp>
        <p:sp>
          <p:nvSpPr>
            <p:cNvPr id="98" name="tx98"/>
            <p:cNvSpPr/>
            <p:nvPr/>
          </p:nvSpPr>
          <p:spPr>
            <a:xfrm>
              <a:off x="507527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99" name="tx99"/>
            <p:cNvSpPr/>
            <p:nvPr/>
          </p:nvSpPr>
          <p:spPr>
            <a:xfrm>
              <a:off x="966584"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0" name="tx100"/>
            <p:cNvSpPr/>
            <p:nvPr/>
          </p:nvSpPr>
          <p:spPr>
            <a:xfrm>
              <a:off x="966584"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2000-2024</a:t>
              </a:r>
            </a:p>
          </p:txBody>
        </p:sp>
        <p:sp>
          <p:nvSpPr>
            <p:cNvPr id="101" name="pl101"/>
            <p:cNvSpPr/>
            <p:nvPr/>
          </p:nvSpPr>
          <p:spPr>
            <a:xfrm>
              <a:off x="263912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2" name="pl102"/>
            <p:cNvSpPr/>
            <p:nvPr/>
          </p:nvSpPr>
          <p:spPr>
            <a:xfrm>
              <a:off x="529526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3" name="pl103"/>
            <p:cNvSpPr/>
            <p:nvPr/>
          </p:nvSpPr>
          <p:spPr>
            <a:xfrm>
              <a:off x="79514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04" name="pl104"/>
            <p:cNvSpPr/>
            <p:nvPr/>
          </p:nvSpPr>
          <p:spPr>
            <a:xfrm>
              <a:off x="966584" y="5855726"/>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5" name="pl105"/>
            <p:cNvSpPr/>
            <p:nvPr/>
          </p:nvSpPr>
          <p:spPr>
            <a:xfrm>
              <a:off x="966584" y="565302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6" name="pl106"/>
            <p:cNvSpPr/>
            <p:nvPr/>
          </p:nvSpPr>
          <p:spPr>
            <a:xfrm>
              <a:off x="966584" y="54503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7" name="pl107"/>
            <p:cNvSpPr/>
            <p:nvPr/>
          </p:nvSpPr>
          <p:spPr>
            <a:xfrm>
              <a:off x="131105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396719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66233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0" name="rc110"/>
            <p:cNvSpPr/>
            <p:nvPr/>
          </p:nvSpPr>
          <p:spPr>
            <a:xfrm>
              <a:off x="1311054" y="5774644"/>
              <a:ext cx="4882888" cy="162162"/>
            </a:xfrm>
            <a:prstGeom prst="rect">
              <a:avLst/>
            </a:prstGeom>
            <a:solidFill>
              <a:srgbClr val="E2231A">
                <a:alpha val="100000"/>
              </a:srgbClr>
            </a:solidFill>
          </p:spPr>
          <p:txBody>
            <a:bodyPr/>
            <a:lstStyle/>
            <a:p/>
          </p:txBody>
        </p:sp>
        <p:sp>
          <p:nvSpPr>
            <p:cNvPr id="111" name="rc111"/>
            <p:cNvSpPr/>
            <p:nvPr/>
          </p:nvSpPr>
          <p:spPr>
            <a:xfrm>
              <a:off x="1311054" y="5571941"/>
              <a:ext cx="5837664" cy="162162"/>
            </a:xfrm>
            <a:prstGeom prst="rect">
              <a:avLst/>
            </a:prstGeom>
            <a:solidFill>
              <a:srgbClr val="E2231A">
                <a:alpha val="100000"/>
              </a:srgbClr>
            </a:solidFill>
          </p:spPr>
          <p:txBody>
            <a:bodyPr/>
            <a:lstStyle/>
            <a:p/>
          </p:txBody>
        </p:sp>
        <p:sp>
          <p:nvSpPr>
            <p:cNvPr id="112" name="rc112"/>
            <p:cNvSpPr/>
            <p:nvPr/>
          </p:nvSpPr>
          <p:spPr>
            <a:xfrm>
              <a:off x="1311054" y="5369238"/>
              <a:ext cx="6889390" cy="162162"/>
            </a:xfrm>
            <a:prstGeom prst="rect">
              <a:avLst/>
            </a:prstGeom>
            <a:solidFill>
              <a:srgbClr val="E2231A">
                <a:alpha val="100000"/>
              </a:srgbClr>
            </a:solidFill>
          </p:spPr>
          <p:txBody>
            <a:bodyPr/>
            <a:lstStyle/>
            <a:p/>
          </p:txBody>
        </p:sp>
        <p:sp>
          <p:nvSpPr>
            <p:cNvPr id="113" name="tx113"/>
            <p:cNvSpPr/>
            <p:nvPr/>
          </p:nvSpPr>
          <p:spPr>
            <a:xfrm>
              <a:off x="3607817" y="581253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183.8</a:t>
              </a:r>
            </a:p>
          </p:txBody>
        </p:sp>
        <p:sp>
          <p:nvSpPr>
            <p:cNvPr id="114" name="tx114"/>
            <p:cNvSpPr/>
            <p:nvPr/>
          </p:nvSpPr>
          <p:spPr>
            <a:xfrm>
              <a:off x="4085205"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219.8</a:t>
              </a:r>
            </a:p>
          </p:txBody>
        </p:sp>
        <p:sp>
          <p:nvSpPr>
            <p:cNvPr id="115" name="tx115"/>
            <p:cNvSpPr/>
            <p:nvPr/>
          </p:nvSpPr>
          <p:spPr>
            <a:xfrm>
              <a:off x="4611068"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259.4</a:t>
              </a:r>
            </a:p>
          </p:txBody>
        </p:sp>
        <p:sp>
          <p:nvSpPr>
            <p:cNvPr id="116" name="tx116"/>
            <p:cNvSpPr/>
            <p:nvPr/>
          </p:nvSpPr>
          <p:spPr>
            <a:xfrm>
              <a:off x="593176"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7" name="tx117"/>
            <p:cNvSpPr/>
            <p:nvPr/>
          </p:nvSpPr>
          <p:spPr>
            <a:xfrm>
              <a:off x="593176"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8" name="tx118"/>
            <p:cNvSpPr/>
            <p:nvPr/>
          </p:nvSpPr>
          <p:spPr>
            <a:xfrm>
              <a:off x="593176"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9" name="tx119"/>
            <p:cNvSpPr/>
            <p:nvPr/>
          </p:nvSpPr>
          <p:spPr>
            <a:xfrm>
              <a:off x="122561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20" name="tx120"/>
            <p:cNvSpPr/>
            <p:nvPr/>
          </p:nvSpPr>
          <p:spPr>
            <a:xfrm>
              <a:off x="380406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21" name="tx121"/>
            <p:cNvSpPr/>
            <p:nvPr/>
          </p:nvSpPr>
          <p:spPr>
            <a:xfrm>
              <a:off x="6460203" y="6037863"/>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22" name="tx122"/>
            <p:cNvSpPr/>
            <p:nvPr/>
          </p:nvSpPr>
          <p:spPr>
            <a:xfrm>
              <a:off x="3505475"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3" name="tx123"/>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4" name="tx124"/>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declined at 44%. This is lower than in 2019, where coverage was 58%.
259,000 children missed their routine first dose of measles vaccine.
In 2024, Benin did not have MCV2.</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751362"/>
              <a:ext cx="3397293" cy="857107"/>
            </a:xfrm>
            <a:custGeom>
              <a:avLst/>
              <a:pathLst>
                <a:path w="3397293" h="857107">
                  <a:moveTo>
                    <a:pt x="0" y="114281"/>
                  </a:moveTo>
                  <a:lnTo>
                    <a:pt x="141553" y="171421"/>
                  </a:lnTo>
                  <a:lnTo>
                    <a:pt x="283107" y="228562"/>
                  </a:lnTo>
                  <a:lnTo>
                    <a:pt x="424661" y="257132"/>
                  </a:lnTo>
                  <a:lnTo>
                    <a:pt x="566215" y="314272"/>
                  </a:lnTo>
                  <a:lnTo>
                    <a:pt x="707769" y="371413"/>
                  </a:lnTo>
                  <a:lnTo>
                    <a:pt x="849323" y="228562"/>
                  </a:lnTo>
                  <a:lnTo>
                    <a:pt x="990877" y="114281"/>
                  </a:lnTo>
                  <a:lnTo>
                    <a:pt x="1132431" y="228562"/>
                  </a:lnTo>
                  <a:lnTo>
                    <a:pt x="1273984" y="85710"/>
                  </a:lnTo>
                  <a:lnTo>
                    <a:pt x="1415538" y="171421"/>
                  </a:lnTo>
                  <a:lnTo>
                    <a:pt x="1557092" y="114281"/>
                  </a:lnTo>
                  <a:lnTo>
                    <a:pt x="1698646" y="0"/>
                  </a:lnTo>
                  <a:lnTo>
                    <a:pt x="1840200" y="171421"/>
                  </a:lnTo>
                  <a:lnTo>
                    <a:pt x="1981754" y="257132"/>
                  </a:lnTo>
                  <a:lnTo>
                    <a:pt x="2123308" y="199991"/>
                  </a:lnTo>
                  <a:lnTo>
                    <a:pt x="2264862" y="171421"/>
                  </a:lnTo>
                  <a:lnTo>
                    <a:pt x="2406416" y="257132"/>
                  </a:lnTo>
                  <a:lnTo>
                    <a:pt x="2547969" y="371413"/>
                  </a:lnTo>
                  <a:lnTo>
                    <a:pt x="2689523" y="457124"/>
                  </a:lnTo>
                  <a:lnTo>
                    <a:pt x="2831077" y="571405"/>
                  </a:lnTo>
                  <a:lnTo>
                    <a:pt x="2972631" y="599975"/>
                  </a:lnTo>
                  <a:lnTo>
                    <a:pt x="3114185" y="628545"/>
                  </a:lnTo>
                  <a:lnTo>
                    <a:pt x="3255739" y="628545"/>
                  </a:lnTo>
                  <a:lnTo>
                    <a:pt x="3397293" y="857107"/>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2783"/>
              <a:ext cx="3397293" cy="771396"/>
            </a:xfrm>
            <a:custGeom>
              <a:avLst/>
              <a:pathLst>
                <a:path w="3397293" h="771396">
                  <a:moveTo>
                    <a:pt x="0" y="771396"/>
                  </a:moveTo>
                  <a:lnTo>
                    <a:pt x="141553" y="714256"/>
                  </a:lnTo>
                  <a:lnTo>
                    <a:pt x="283107" y="685686"/>
                  </a:lnTo>
                  <a:lnTo>
                    <a:pt x="424661" y="571405"/>
                  </a:lnTo>
                  <a:lnTo>
                    <a:pt x="566215" y="457124"/>
                  </a:lnTo>
                  <a:lnTo>
                    <a:pt x="707769" y="342843"/>
                  </a:lnTo>
                  <a:lnTo>
                    <a:pt x="849323" y="285702"/>
                  </a:lnTo>
                  <a:lnTo>
                    <a:pt x="990877" y="285702"/>
                  </a:lnTo>
                  <a:lnTo>
                    <a:pt x="1132431" y="171421"/>
                  </a:lnTo>
                  <a:lnTo>
                    <a:pt x="1273984" y="0"/>
                  </a:lnTo>
                  <a:lnTo>
                    <a:pt x="1415538" y="85710"/>
                  </a:lnTo>
                  <a:lnTo>
                    <a:pt x="1557092" y="114281"/>
                  </a:lnTo>
                  <a:lnTo>
                    <a:pt x="1698646" y="199991"/>
                  </a:lnTo>
                  <a:lnTo>
                    <a:pt x="1840200" y="228562"/>
                  </a:lnTo>
                  <a:lnTo>
                    <a:pt x="1981754" y="228562"/>
                  </a:lnTo>
                  <a:lnTo>
                    <a:pt x="2123308" y="228562"/>
                  </a:lnTo>
                  <a:lnTo>
                    <a:pt x="2264862" y="171421"/>
                  </a:lnTo>
                  <a:lnTo>
                    <a:pt x="2406416" y="114281"/>
                  </a:lnTo>
                  <a:lnTo>
                    <a:pt x="2547969" y="114281"/>
                  </a:lnTo>
                  <a:lnTo>
                    <a:pt x="2689523" y="85710"/>
                  </a:lnTo>
                  <a:lnTo>
                    <a:pt x="2831077" y="114281"/>
                  </a:lnTo>
                  <a:lnTo>
                    <a:pt x="2972631" y="142851"/>
                  </a:lnTo>
                  <a:lnTo>
                    <a:pt x="3114185" y="228562"/>
                  </a:lnTo>
                  <a:lnTo>
                    <a:pt x="3255739" y="171421"/>
                  </a:lnTo>
                  <a:lnTo>
                    <a:pt x="3397293" y="8571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751362"/>
              <a:ext cx="3397293" cy="857107"/>
            </a:xfrm>
            <a:custGeom>
              <a:avLst/>
              <a:pathLst>
                <a:path w="3397293" h="857107">
                  <a:moveTo>
                    <a:pt x="0" y="114281"/>
                  </a:moveTo>
                  <a:lnTo>
                    <a:pt x="141553" y="171421"/>
                  </a:lnTo>
                  <a:lnTo>
                    <a:pt x="283107" y="228562"/>
                  </a:lnTo>
                  <a:lnTo>
                    <a:pt x="424661" y="257132"/>
                  </a:lnTo>
                  <a:lnTo>
                    <a:pt x="566215" y="314272"/>
                  </a:lnTo>
                  <a:lnTo>
                    <a:pt x="707769" y="371413"/>
                  </a:lnTo>
                  <a:lnTo>
                    <a:pt x="849323" y="228562"/>
                  </a:lnTo>
                  <a:lnTo>
                    <a:pt x="990877" y="114281"/>
                  </a:lnTo>
                  <a:lnTo>
                    <a:pt x="1132431" y="228562"/>
                  </a:lnTo>
                  <a:lnTo>
                    <a:pt x="1273984" y="85710"/>
                  </a:lnTo>
                  <a:lnTo>
                    <a:pt x="1415538" y="171421"/>
                  </a:lnTo>
                  <a:lnTo>
                    <a:pt x="1557092" y="114281"/>
                  </a:lnTo>
                  <a:lnTo>
                    <a:pt x="1698646" y="0"/>
                  </a:lnTo>
                  <a:lnTo>
                    <a:pt x="1840200" y="171421"/>
                  </a:lnTo>
                  <a:lnTo>
                    <a:pt x="1981754" y="257132"/>
                  </a:lnTo>
                  <a:lnTo>
                    <a:pt x="2123308" y="199991"/>
                  </a:lnTo>
                  <a:lnTo>
                    <a:pt x="2264862" y="171421"/>
                  </a:lnTo>
                  <a:lnTo>
                    <a:pt x="2406416" y="257132"/>
                  </a:lnTo>
                  <a:lnTo>
                    <a:pt x="2547969" y="371413"/>
                  </a:lnTo>
                  <a:lnTo>
                    <a:pt x="2689523" y="457124"/>
                  </a:lnTo>
                  <a:lnTo>
                    <a:pt x="2831077" y="571405"/>
                  </a:lnTo>
                  <a:lnTo>
                    <a:pt x="2972631" y="599975"/>
                  </a:lnTo>
                  <a:lnTo>
                    <a:pt x="3114185" y="628545"/>
                  </a:lnTo>
                  <a:lnTo>
                    <a:pt x="3255739" y="628545"/>
                  </a:lnTo>
                  <a:lnTo>
                    <a:pt x="3397293" y="857107"/>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914248"/>
            </a:xfrm>
            <a:custGeom>
              <a:avLst/>
              <a:pathLst>
                <a:path w="0" h="914248">
                  <a:moveTo>
                    <a:pt x="0" y="0"/>
                  </a:moveTo>
                  <a:lnTo>
                    <a:pt x="0" y="914248"/>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71380"/>
            </a:xfrm>
            <a:custGeom>
              <a:avLst/>
              <a:pathLst>
                <a:path w="0" h="1171380">
                  <a:moveTo>
                    <a:pt x="0" y="0"/>
                  </a:moveTo>
                  <a:lnTo>
                    <a:pt x="0" y="117138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971388"/>
            </a:xfrm>
            <a:custGeom>
              <a:avLst/>
              <a:pathLst>
                <a:path w="0" h="971388">
                  <a:moveTo>
                    <a:pt x="0" y="0"/>
                  </a:moveTo>
                  <a:lnTo>
                    <a:pt x="0" y="971388"/>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999958"/>
            </a:xfrm>
            <a:custGeom>
              <a:avLst/>
              <a:pathLst>
                <a:path w="0" h="999958">
                  <a:moveTo>
                    <a:pt x="0" y="0"/>
                  </a:moveTo>
                  <a:lnTo>
                    <a:pt x="0" y="999958"/>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257091"/>
            </a:xfrm>
            <a:custGeom>
              <a:avLst/>
              <a:pathLst>
                <a:path w="0" h="1257091">
                  <a:moveTo>
                    <a:pt x="0" y="0"/>
                  </a:moveTo>
                  <a:lnTo>
                    <a:pt x="0" y="12570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2"/>
            </a:xfrm>
            <a:custGeom>
              <a:avLst/>
              <a:pathLst>
                <a:path w="0" h="1428512">
                  <a:moveTo>
                    <a:pt x="0" y="0"/>
                  </a:moveTo>
                  <a:lnTo>
                    <a:pt x="0" y="142851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657074"/>
            </a:xfrm>
            <a:custGeom>
              <a:avLst/>
              <a:pathLst>
                <a:path w="0" h="1657074">
                  <a:moveTo>
                    <a:pt x="0" y="0"/>
                  </a:moveTo>
                  <a:lnTo>
                    <a:pt x="0" y="1657074"/>
                  </a:lnTo>
                </a:path>
              </a:pathLst>
            </a:custGeom>
            <a:ln w="13550" cap="flat">
              <a:solidFill>
                <a:srgbClr val="0058AB">
                  <a:alpha val="100000"/>
                </a:srgbClr>
              </a:solidFill>
              <a:prstDash val="dot"/>
              <a:round/>
            </a:ln>
          </p:spPr>
          <p:txBody>
            <a:bodyPr/>
            <a:lstStyle/>
            <a:p/>
          </p:txBody>
        </p:sp>
        <p:sp>
          <p:nvSpPr>
            <p:cNvPr id="32" name="pl32"/>
            <p:cNvSpPr/>
            <p:nvPr/>
          </p:nvSpPr>
          <p:spPr>
            <a:xfrm>
              <a:off x="1120965" y="1751362"/>
              <a:ext cx="3397293" cy="857107"/>
            </a:xfrm>
            <a:custGeom>
              <a:avLst/>
              <a:pathLst>
                <a:path w="3397293" h="857107">
                  <a:moveTo>
                    <a:pt x="0" y="114281"/>
                  </a:moveTo>
                  <a:lnTo>
                    <a:pt x="141553" y="171421"/>
                  </a:lnTo>
                  <a:lnTo>
                    <a:pt x="283107" y="228562"/>
                  </a:lnTo>
                  <a:lnTo>
                    <a:pt x="424661" y="257132"/>
                  </a:lnTo>
                  <a:lnTo>
                    <a:pt x="566215" y="314272"/>
                  </a:lnTo>
                  <a:lnTo>
                    <a:pt x="707769" y="371413"/>
                  </a:lnTo>
                  <a:lnTo>
                    <a:pt x="849323" y="228562"/>
                  </a:lnTo>
                  <a:lnTo>
                    <a:pt x="990877" y="114281"/>
                  </a:lnTo>
                  <a:lnTo>
                    <a:pt x="1132431" y="228562"/>
                  </a:lnTo>
                  <a:lnTo>
                    <a:pt x="1273984" y="85710"/>
                  </a:lnTo>
                  <a:lnTo>
                    <a:pt x="1415538" y="171421"/>
                  </a:lnTo>
                  <a:lnTo>
                    <a:pt x="1557092" y="114281"/>
                  </a:lnTo>
                  <a:lnTo>
                    <a:pt x="1698646" y="0"/>
                  </a:lnTo>
                  <a:lnTo>
                    <a:pt x="1840200" y="171421"/>
                  </a:lnTo>
                  <a:lnTo>
                    <a:pt x="1981754" y="257132"/>
                  </a:lnTo>
                  <a:lnTo>
                    <a:pt x="2123308" y="199991"/>
                  </a:lnTo>
                  <a:lnTo>
                    <a:pt x="2264862" y="171421"/>
                  </a:lnTo>
                  <a:lnTo>
                    <a:pt x="2406416" y="257132"/>
                  </a:lnTo>
                  <a:lnTo>
                    <a:pt x="2547969" y="371413"/>
                  </a:lnTo>
                  <a:lnTo>
                    <a:pt x="2689523" y="457124"/>
                  </a:lnTo>
                  <a:lnTo>
                    <a:pt x="2831077" y="571405"/>
                  </a:lnTo>
                  <a:lnTo>
                    <a:pt x="2972631" y="599975"/>
                  </a:lnTo>
                  <a:lnTo>
                    <a:pt x="3114185" y="628545"/>
                  </a:lnTo>
                  <a:lnTo>
                    <a:pt x="3255739" y="628545"/>
                  </a:lnTo>
                  <a:lnTo>
                    <a:pt x="3397293" y="857107"/>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39" name="tx39"/>
            <p:cNvSpPr/>
            <p:nvPr/>
          </p:nvSpPr>
          <p:spPr>
            <a:xfrm>
              <a:off x="4457968" y="83781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680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443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460370"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22824"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11536"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0" name="tx60"/>
            <p:cNvSpPr/>
            <p:nvPr/>
          </p:nvSpPr>
          <p:spPr>
            <a:xfrm>
              <a:off x="2727469"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489924"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2" name="tx62"/>
            <p:cNvSpPr/>
            <p:nvPr/>
          </p:nvSpPr>
          <p:spPr>
            <a:xfrm>
              <a:off x="1629284" y="471005"/>
              <a:ext cx="2380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Benin, 2000-2024</a:t>
              </a:r>
            </a:p>
          </p:txBody>
        </p:sp>
        <p:sp>
          <p:nvSpPr>
            <p:cNvPr id="63" name="pl63"/>
            <p:cNvSpPr/>
            <p:nvPr/>
          </p:nvSpPr>
          <p:spPr>
            <a:xfrm>
              <a:off x="5267799" y="39255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255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25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256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525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9256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255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25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2562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8256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22566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1465659"/>
              <a:ext cx="3397293" cy="1799925"/>
            </a:xfrm>
            <a:custGeom>
              <a:avLst/>
              <a:pathLst>
                <a:path w="3397293" h="1799925">
                  <a:moveTo>
                    <a:pt x="0" y="239990"/>
                  </a:moveTo>
                  <a:lnTo>
                    <a:pt x="141553" y="359985"/>
                  </a:lnTo>
                  <a:lnTo>
                    <a:pt x="283107" y="479980"/>
                  </a:lnTo>
                  <a:lnTo>
                    <a:pt x="424661" y="539977"/>
                  </a:lnTo>
                  <a:lnTo>
                    <a:pt x="566215" y="659972"/>
                  </a:lnTo>
                  <a:lnTo>
                    <a:pt x="707769" y="779967"/>
                  </a:lnTo>
                  <a:lnTo>
                    <a:pt x="849323" y="479980"/>
                  </a:lnTo>
                  <a:lnTo>
                    <a:pt x="990877" y="239990"/>
                  </a:lnTo>
                  <a:lnTo>
                    <a:pt x="1132431" y="479980"/>
                  </a:lnTo>
                  <a:lnTo>
                    <a:pt x="1273984" y="179992"/>
                  </a:lnTo>
                  <a:lnTo>
                    <a:pt x="1415538" y="359985"/>
                  </a:lnTo>
                  <a:lnTo>
                    <a:pt x="1557092" y="239990"/>
                  </a:lnTo>
                  <a:lnTo>
                    <a:pt x="1698646" y="0"/>
                  </a:lnTo>
                  <a:lnTo>
                    <a:pt x="1840200" y="359985"/>
                  </a:lnTo>
                  <a:lnTo>
                    <a:pt x="1981754" y="539977"/>
                  </a:lnTo>
                  <a:lnTo>
                    <a:pt x="2123308" y="419982"/>
                  </a:lnTo>
                  <a:lnTo>
                    <a:pt x="2264862" y="359985"/>
                  </a:lnTo>
                  <a:lnTo>
                    <a:pt x="2406416" y="539977"/>
                  </a:lnTo>
                  <a:lnTo>
                    <a:pt x="2547969" y="779967"/>
                  </a:lnTo>
                  <a:lnTo>
                    <a:pt x="2689523" y="959960"/>
                  </a:lnTo>
                  <a:lnTo>
                    <a:pt x="2831077" y="1199950"/>
                  </a:lnTo>
                  <a:lnTo>
                    <a:pt x="2972631" y="1259948"/>
                  </a:lnTo>
                  <a:lnTo>
                    <a:pt x="3114185" y="1319945"/>
                  </a:lnTo>
                  <a:lnTo>
                    <a:pt x="3255739" y="1319945"/>
                  </a:lnTo>
                  <a:lnTo>
                    <a:pt x="3397293" y="1799925"/>
                  </a:lnTo>
                </a:path>
              </a:pathLst>
            </a:custGeom>
            <a:ln w="27101" cap="flat">
              <a:solidFill>
                <a:srgbClr val="0058AB">
                  <a:alpha val="100000"/>
                </a:srgbClr>
              </a:solidFill>
              <a:prstDash val="solid"/>
              <a:round/>
            </a:ln>
          </p:spPr>
          <p:txBody>
            <a:bodyPr/>
            <a:lstStyle/>
            <a:p/>
          </p:txBody>
        </p:sp>
        <p:sp>
          <p:nvSpPr>
            <p:cNvPr id="82" name="pl82"/>
            <p:cNvSpPr/>
            <p:nvPr/>
          </p:nvSpPr>
          <p:spPr>
            <a:xfrm>
              <a:off x="5437664" y="2425620"/>
              <a:ext cx="3397293" cy="899962"/>
            </a:xfrm>
            <a:custGeom>
              <a:avLst/>
              <a:pathLst>
                <a:path w="3397293" h="899962">
                  <a:moveTo>
                    <a:pt x="0" y="899962"/>
                  </a:moveTo>
                  <a:lnTo>
                    <a:pt x="141553" y="839965"/>
                  </a:lnTo>
                  <a:lnTo>
                    <a:pt x="283107" y="839965"/>
                  </a:lnTo>
                  <a:lnTo>
                    <a:pt x="424661" y="779967"/>
                  </a:lnTo>
                  <a:lnTo>
                    <a:pt x="566215" y="659972"/>
                  </a:lnTo>
                  <a:lnTo>
                    <a:pt x="707769" y="539977"/>
                  </a:lnTo>
                  <a:lnTo>
                    <a:pt x="849323" y="419982"/>
                  </a:lnTo>
                  <a:lnTo>
                    <a:pt x="990877" y="419982"/>
                  </a:lnTo>
                  <a:lnTo>
                    <a:pt x="1132431" y="299987"/>
                  </a:lnTo>
                  <a:lnTo>
                    <a:pt x="1273984" y="179992"/>
                  </a:lnTo>
                  <a:lnTo>
                    <a:pt x="1415538" y="119995"/>
                  </a:lnTo>
                  <a:lnTo>
                    <a:pt x="1557092" y="119995"/>
                  </a:lnTo>
                  <a:lnTo>
                    <a:pt x="1698646" y="119995"/>
                  </a:lnTo>
                  <a:lnTo>
                    <a:pt x="1840200" y="119995"/>
                  </a:lnTo>
                  <a:lnTo>
                    <a:pt x="1981754" y="119995"/>
                  </a:lnTo>
                  <a:lnTo>
                    <a:pt x="2123308" y="119995"/>
                  </a:lnTo>
                  <a:lnTo>
                    <a:pt x="2264862" y="59997"/>
                  </a:lnTo>
                  <a:lnTo>
                    <a:pt x="2406416" y="59997"/>
                  </a:lnTo>
                  <a:lnTo>
                    <a:pt x="2547969" y="0"/>
                  </a:lnTo>
                  <a:lnTo>
                    <a:pt x="2689523" y="0"/>
                  </a:lnTo>
                  <a:lnTo>
                    <a:pt x="2831077" y="179992"/>
                  </a:lnTo>
                  <a:lnTo>
                    <a:pt x="2972631" y="299987"/>
                  </a:lnTo>
                  <a:lnTo>
                    <a:pt x="3114185" y="179992"/>
                  </a:lnTo>
                  <a:lnTo>
                    <a:pt x="3255739" y="179992"/>
                  </a:lnTo>
                  <a:lnTo>
                    <a:pt x="3397293" y="119995"/>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45627"/>
              <a:ext cx="3397293" cy="1619933"/>
            </a:xfrm>
            <a:custGeom>
              <a:avLst/>
              <a:pathLst>
                <a:path w="3397293" h="1619933">
                  <a:moveTo>
                    <a:pt x="0" y="1619933"/>
                  </a:moveTo>
                  <a:lnTo>
                    <a:pt x="141553" y="1499938"/>
                  </a:lnTo>
                  <a:lnTo>
                    <a:pt x="283107" y="1439940"/>
                  </a:lnTo>
                  <a:lnTo>
                    <a:pt x="424661" y="1199950"/>
                  </a:lnTo>
                  <a:lnTo>
                    <a:pt x="566215" y="959960"/>
                  </a:lnTo>
                  <a:lnTo>
                    <a:pt x="707769" y="719970"/>
                  </a:lnTo>
                  <a:lnTo>
                    <a:pt x="849323" y="599975"/>
                  </a:lnTo>
                  <a:lnTo>
                    <a:pt x="990877" y="599975"/>
                  </a:lnTo>
                  <a:lnTo>
                    <a:pt x="1132431" y="359985"/>
                  </a:lnTo>
                  <a:lnTo>
                    <a:pt x="1273984" y="0"/>
                  </a:lnTo>
                  <a:lnTo>
                    <a:pt x="1415538" y="179992"/>
                  </a:lnTo>
                  <a:lnTo>
                    <a:pt x="1557092" y="239990"/>
                  </a:lnTo>
                  <a:lnTo>
                    <a:pt x="1698646" y="419982"/>
                  </a:lnTo>
                  <a:lnTo>
                    <a:pt x="1840200" y="479980"/>
                  </a:lnTo>
                  <a:lnTo>
                    <a:pt x="1981754" y="479980"/>
                  </a:lnTo>
                  <a:lnTo>
                    <a:pt x="2123308" y="479980"/>
                  </a:lnTo>
                  <a:lnTo>
                    <a:pt x="2264862" y="359985"/>
                  </a:lnTo>
                  <a:lnTo>
                    <a:pt x="2406416" y="239990"/>
                  </a:lnTo>
                  <a:lnTo>
                    <a:pt x="2547969" y="239990"/>
                  </a:lnTo>
                  <a:lnTo>
                    <a:pt x="2689523" y="179992"/>
                  </a:lnTo>
                  <a:lnTo>
                    <a:pt x="2831077" y="239990"/>
                  </a:lnTo>
                  <a:lnTo>
                    <a:pt x="2972631" y="299987"/>
                  </a:lnTo>
                  <a:lnTo>
                    <a:pt x="3114185" y="479980"/>
                  </a:lnTo>
                  <a:lnTo>
                    <a:pt x="3255739" y="359985"/>
                  </a:lnTo>
                  <a:lnTo>
                    <a:pt x="3397293" y="179992"/>
                  </a:lnTo>
                </a:path>
              </a:pathLst>
            </a:custGeom>
            <a:ln w="27101" cap="flat">
              <a:solidFill>
                <a:srgbClr val="961A49">
                  <a:alpha val="100000"/>
                </a:srgbClr>
              </a:solidFill>
              <a:prstDash val="solid"/>
              <a:round/>
            </a:ln>
          </p:spPr>
          <p:txBody>
            <a:bodyPr/>
            <a:lstStyle/>
            <a:p/>
          </p:txBody>
        </p:sp>
        <p:sp>
          <p:nvSpPr>
            <p:cNvPr id="84" name="pl84"/>
            <p:cNvSpPr/>
            <p:nvPr/>
          </p:nvSpPr>
          <p:spPr>
            <a:xfrm>
              <a:off x="5437664" y="242562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1465659"/>
              <a:ext cx="3397293" cy="1799925"/>
            </a:xfrm>
            <a:custGeom>
              <a:avLst/>
              <a:pathLst>
                <a:path w="3397293" h="1799925">
                  <a:moveTo>
                    <a:pt x="0" y="239990"/>
                  </a:moveTo>
                  <a:lnTo>
                    <a:pt x="141553" y="359985"/>
                  </a:lnTo>
                  <a:lnTo>
                    <a:pt x="283107" y="479980"/>
                  </a:lnTo>
                  <a:lnTo>
                    <a:pt x="424661" y="539977"/>
                  </a:lnTo>
                  <a:lnTo>
                    <a:pt x="566215" y="659972"/>
                  </a:lnTo>
                  <a:lnTo>
                    <a:pt x="707769" y="779967"/>
                  </a:lnTo>
                  <a:lnTo>
                    <a:pt x="849323" y="479980"/>
                  </a:lnTo>
                  <a:lnTo>
                    <a:pt x="990877" y="239990"/>
                  </a:lnTo>
                  <a:lnTo>
                    <a:pt x="1132431" y="479980"/>
                  </a:lnTo>
                  <a:lnTo>
                    <a:pt x="1273984" y="179992"/>
                  </a:lnTo>
                  <a:lnTo>
                    <a:pt x="1415538" y="359985"/>
                  </a:lnTo>
                  <a:lnTo>
                    <a:pt x="1557092" y="239990"/>
                  </a:lnTo>
                  <a:lnTo>
                    <a:pt x="1698646" y="0"/>
                  </a:lnTo>
                  <a:lnTo>
                    <a:pt x="1840200" y="359985"/>
                  </a:lnTo>
                  <a:lnTo>
                    <a:pt x="1981754" y="539977"/>
                  </a:lnTo>
                  <a:lnTo>
                    <a:pt x="2123308" y="419982"/>
                  </a:lnTo>
                  <a:lnTo>
                    <a:pt x="2264862" y="359985"/>
                  </a:lnTo>
                  <a:lnTo>
                    <a:pt x="2406416" y="539977"/>
                  </a:lnTo>
                  <a:lnTo>
                    <a:pt x="2547969" y="779967"/>
                  </a:lnTo>
                  <a:lnTo>
                    <a:pt x="2689523" y="959960"/>
                  </a:lnTo>
                  <a:lnTo>
                    <a:pt x="2831077" y="1199950"/>
                  </a:lnTo>
                  <a:lnTo>
                    <a:pt x="2972631" y="1259948"/>
                  </a:lnTo>
                  <a:lnTo>
                    <a:pt x="3114185" y="1319945"/>
                  </a:lnTo>
                  <a:lnTo>
                    <a:pt x="3255739" y="1319945"/>
                  </a:lnTo>
                  <a:lnTo>
                    <a:pt x="3397293" y="1799925"/>
                  </a:lnTo>
                </a:path>
              </a:pathLst>
            </a:custGeom>
            <a:ln w="43362" cap="flat">
              <a:solidFill>
                <a:srgbClr val="000000">
                  <a:alpha val="100000"/>
                </a:srgbClr>
              </a:solidFill>
              <a:prstDash val="solid"/>
              <a:round/>
            </a:ln>
          </p:spPr>
          <p:txBody>
            <a:bodyPr/>
            <a:lstStyle/>
            <a:p/>
          </p:txBody>
        </p:sp>
        <p:sp>
          <p:nvSpPr>
            <p:cNvPr id="86" name="pl86"/>
            <p:cNvSpPr/>
            <p:nvPr/>
          </p:nvSpPr>
          <p:spPr>
            <a:xfrm>
              <a:off x="5437664" y="1369663"/>
              <a:ext cx="0" cy="335986"/>
            </a:xfrm>
            <a:custGeom>
              <a:avLst/>
              <a:pathLst>
                <a:path w="0" h="335986">
                  <a:moveTo>
                    <a:pt x="0" y="3359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369663"/>
              <a:ext cx="0" cy="875963"/>
            </a:xfrm>
            <a:custGeom>
              <a:avLst/>
              <a:pathLst>
                <a:path w="0" h="875963">
                  <a:moveTo>
                    <a:pt x="0" y="8759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369663"/>
              <a:ext cx="0" cy="455981"/>
            </a:xfrm>
            <a:custGeom>
              <a:avLst/>
              <a:pathLst>
                <a:path w="0" h="455981">
                  <a:moveTo>
                    <a:pt x="0" y="45598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369663"/>
              <a:ext cx="0" cy="515978"/>
            </a:xfrm>
            <a:custGeom>
              <a:avLst/>
              <a:pathLst>
                <a:path w="0" h="515978">
                  <a:moveTo>
                    <a:pt x="0" y="51597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369663"/>
              <a:ext cx="0" cy="1055956"/>
            </a:xfrm>
            <a:custGeom>
              <a:avLst/>
              <a:pathLst>
                <a:path w="0" h="1055956">
                  <a:moveTo>
                    <a:pt x="0" y="105595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369663"/>
              <a:ext cx="0" cy="1415941"/>
            </a:xfrm>
            <a:custGeom>
              <a:avLst/>
              <a:pathLst>
                <a:path w="0" h="1415941">
                  <a:moveTo>
                    <a:pt x="0" y="1415941"/>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369663"/>
              <a:ext cx="0" cy="1895921"/>
            </a:xfrm>
            <a:custGeom>
              <a:avLst/>
              <a:pathLst>
                <a:path w="0" h="1895921">
                  <a:moveTo>
                    <a:pt x="0" y="1895921"/>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1465659"/>
              <a:ext cx="3397293" cy="1799925"/>
            </a:xfrm>
            <a:custGeom>
              <a:avLst/>
              <a:pathLst>
                <a:path w="3397293" h="1799925">
                  <a:moveTo>
                    <a:pt x="0" y="239990"/>
                  </a:moveTo>
                  <a:lnTo>
                    <a:pt x="141553" y="359985"/>
                  </a:lnTo>
                  <a:lnTo>
                    <a:pt x="283107" y="479980"/>
                  </a:lnTo>
                  <a:lnTo>
                    <a:pt x="424661" y="539977"/>
                  </a:lnTo>
                  <a:lnTo>
                    <a:pt x="566215" y="659972"/>
                  </a:lnTo>
                  <a:lnTo>
                    <a:pt x="707769" y="779967"/>
                  </a:lnTo>
                  <a:lnTo>
                    <a:pt x="849323" y="479980"/>
                  </a:lnTo>
                  <a:lnTo>
                    <a:pt x="990877" y="239990"/>
                  </a:lnTo>
                  <a:lnTo>
                    <a:pt x="1132431" y="479980"/>
                  </a:lnTo>
                  <a:lnTo>
                    <a:pt x="1273984" y="179992"/>
                  </a:lnTo>
                  <a:lnTo>
                    <a:pt x="1415538" y="359985"/>
                  </a:lnTo>
                  <a:lnTo>
                    <a:pt x="1557092" y="239990"/>
                  </a:lnTo>
                  <a:lnTo>
                    <a:pt x="1698646" y="0"/>
                  </a:lnTo>
                  <a:lnTo>
                    <a:pt x="1840200" y="359985"/>
                  </a:lnTo>
                  <a:lnTo>
                    <a:pt x="1981754" y="539977"/>
                  </a:lnTo>
                  <a:lnTo>
                    <a:pt x="2123308" y="419982"/>
                  </a:lnTo>
                  <a:lnTo>
                    <a:pt x="2264862" y="359985"/>
                  </a:lnTo>
                  <a:lnTo>
                    <a:pt x="2406416" y="539977"/>
                  </a:lnTo>
                  <a:lnTo>
                    <a:pt x="2547969" y="779967"/>
                  </a:lnTo>
                  <a:lnTo>
                    <a:pt x="2689523" y="959960"/>
                  </a:lnTo>
                  <a:lnTo>
                    <a:pt x="2831077" y="1199950"/>
                  </a:lnTo>
                  <a:lnTo>
                    <a:pt x="2972631" y="1259948"/>
                  </a:lnTo>
                  <a:lnTo>
                    <a:pt x="3114185" y="1319945"/>
                  </a:lnTo>
                  <a:lnTo>
                    <a:pt x="3255739" y="1319945"/>
                  </a:lnTo>
                  <a:lnTo>
                    <a:pt x="3397293" y="1799925"/>
                  </a:lnTo>
                </a:path>
              </a:pathLst>
            </a:custGeom>
            <a:ln w="27101" cap="flat">
              <a:solidFill>
                <a:srgbClr val="0058AB">
                  <a:alpha val="100000"/>
                </a:srgbClr>
              </a:solidFill>
              <a:prstDash val="solid"/>
              <a:round/>
            </a:ln>
          </p:spPr>
          <p:txBody>
            <a:bodyPr/>
            <a:lstStyle/>
            <a:p/>
          </p:txBody>
        </p:sp>
        <p:sp>
          <p:nvSpPr>
            <p:cNvPr id="94" name="tx94"/>
            <p:cNvSpPr/>
            <p:nvPr/>
          </p:nvSpPr>
          <p:spPr>
            <a:xfrm>
              <a:off x="5377374" y="130654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5" name="tx95"/>
            <p:cNvSpPr/>
            <p:nvPr/>
          </p:nvSpPr>
          <p:spPr>
            <a:xfrm>
              <a:off x="6115288" y="130517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6" name="tx96"/>
            <p:cNvSpPr/>
            <p:nvPr/>
          </p:nvSpPr>
          <p:spPr>
            <a:xfrm>
              <a:off x="6792913" y="130522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7" name="tx97"/>
            <p:cNvSpPr/>
            <p:nvPr/>
          </p:nvSpPr>
          <p:spPr>
            <a:xfrm>
              <a:off x="7530827"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8" name="tx98"/>
            <p:cNvSpPr/>
            <p:nvPr/>
          </p:nvSpPr>
          <p:spPr>
            <a:xfrm>
              <a:off x="8097042" y="13052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45208" y="13052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100" name="tx100"/>
            <p:cNvSpPr/>
            <p:nvPr/>
          </p:nvSpPr>
          <p:spPr>
            <a:xfrm>
              <a:off x="8756617" y="1306547"/>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101" name="tx101"/>
            <p:cNvSpPr/>
            <p:nvPr/>
          </p:nvSpPr>
          <p:spPr>
            <a:xfrm>
              <a:off x="8902429" y="250649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23851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7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73480"/>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7350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77353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a:off x="5049780" y="117355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61135"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777069"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39523"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8235" y="4831778"/>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21" name="tx121"/>
            <p:cNvSpPr/>
            <p:nvPr/>
          </p:nvSpPr>
          <p:spPr>
            <a:xfrm>
              <a:off x="7044168"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06622" y="4830005"/>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7285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55132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837408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139939"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962701"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5189194" cy="149993"/>
            </a:xfrm>
            <a:prstGeom prst="rect">
              <a:avLst/>
            </a:prstGeom>
            <a:solidFill>
              <a:srgbClr val="E2231A">
                <a:alpha val="80000"/>
              </a:srgbClr>
            </a:solidFill>
          </p:spPr>
          <p:txBody>
            <a:bodyPr/>
            <a:lstStyle/>
            <a:p/>
          </p:txBody>
        </p:sp>
        <p:sp>
          <p:nvSpPr>
            <p:cNvPr id="134" name="rc134"/>
            <p:cNvSpPr/>
            <p:nvPr/>
          </p:nvSpPr>
          <p:spPr>
            <a:xfrm>
              <a:off x="1317178" y="5637654"/>
              <a:ext cx="6203864" cy="149993"/>
            </a:xfrm>
            <a:prstGeom prst="rect">
              <a:avLst/>
            </a:prstGeom>
            <a:solidFill>
              <a:srgbClr val="E2231A">
                <a:alpha val="80000"/>
              </a:srgbClr>
            </a:solidFill>
          </p:spPr>
          <p:txBody>
            <a:bodyPr/>
            <a:lstStyle/>
            <a:p/>
          </p:txBody>
        </p:sp>
        <p:sp>
          <p:nvSpPr>
            <p:cNvPr id="135" name="rc135"/>
            <p:cNvSpPr/>
            <p:nvPr/>
          </p:nvSpPr>
          <p:spPr>
            <a:xfrm>
              <a:off x="1317178" y="5450161"/>
              <a:ext cx="7321564" cy="149993"/>
            </a:xfrm>
            <a:prstGeom prst="rect">
              <a:avLst/>
            </a:prstGeom>
            <a:solidFill>
              <a:srgbClr val="E2231A">
                <a:alpha val="80000"/>
              </a:srgbClr>
            </a:solidFill>
          </p:spPr>
          <p:txBody>
            <a:bodyPr/>
            <a:lstStyle/>
            <a:p/>
          </p:txBody>
        </p:sp>
        <p:sp>
          <p:nvSpPr>
            <p:cNvPr id="136" name="tx136"/>
            <p:cNvSpPr/>
            <p:nvPr/>
          </p:nvSpPr>
          <p:spPr>
            <a:xfrm>
              <a:off x="5996959" y="5845676"/>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184,000</a:t>
              </a:r>
            </a:p>
          </p:txBody>
        </p:sp>
        <p:sp>
          <p:nvSpPr>
            <p:cNvPr id="137" name="tx137"/>
            <p:cNvSpPr/>
            <p:nvPr/>
          </p:nvSpPr>
          <p:spPr>
            <a:xfrm>
              <a:off x="7011629" y="5658183"/>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220,000</a:t>
              </a:r>
            </a:p>
          </p:txBody>
        </p:sp>
        <p:sp>
          <p:nvSpPr>
            <p:cNvPr id="138" name="tx138"/>
            <p:cNvSpPr/>
            <p:nvPr/>
          </p:nvSpPr>
          <p:spPr>
            <a:xfrm>
              <a:off x="8129330" y="547069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259,000</a:t>
              </a:r>
            </a:p>
          </p:txBody>
        </p:sp>
        <p:sp>
          <p:nvSpPr>
            <p:cNvPr id="139" name="tx139"/>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1" name="tx141"/>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634959"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44" name="tx144"/>
            <p:cNvSpPr/>
            <p:nvPr/>
          </p:nvSpPr>
          <p:spPr>
            <a:xfrm>
              <a:off x="6457720" y="6069777"/>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5" name="tx145"/>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Benin (44%) was 40 percentage points lower than the global average (84%) and 21 percentage points lower than the average across all WCAR countries (65%).
National MCV1 coverage was 14 percentage points lower than in 2019 (58%).
This equates to 259,000 unvaccinated children in 2024 compared to 184,000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5533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52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04911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24600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688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537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4506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6475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844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55081" y="2739787"/>
              <a:ext cx="307584" cy="13170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196841" y="2643414"/>
              <a:ext cx="307584" cy="141347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5" name="rc15"/>
            <p:cNvSpPr/>
            <p:nvPr/>
          </p:nvSpPr>
          <p:spPr>
            <a:xfrm>
              <a:off x="1538601" y="2354295"/>
              <a:ext cx="307584" cy="17025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880361" y="2290046"/>
              <a:ext cx="307584" cy="17668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6388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222121" y="2225798"/>
              <a:ext cx="307584" cy="18310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05641" y="2129425"/>
              <a:ext cx="307584" cy="192746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47401" y="1968803"/>
              <a:ext cx="307584" cy="208808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589161" y="1936678"/>
              <a:ext cx="307584" cy="21202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930921" y="1776057"/>
              <a:ext cx="307584" cy="22808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61444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272681" y="1743932"/>
              <a:ext cx="307584" cy="23129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4956201" y="1647559"/>
              <a:ext cx="307584" cy="24093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29796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639722" y="1454813"/>
              <a:ext cx="307584" cy="26020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5981482" y="1422689"/>
              <a:ext cx="307584" cy="26341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3242" y="1390565"/>
              <a:ext cx="307584" cy="2666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00676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6665002" y="1262067"/>
              <a:ext cx="307584" cy="27948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348522" y="1229943"/>
              <a:ext cx="307584" cy="2826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769028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032042" y="1165694"/>
              <a:ext cx="307584" cy="28911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8373802" y="1069321"/>
              <a:ext cx="307584" cy="298756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8715562" y="1005072"/>
              <a:ext cx="307584" cy="30518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855081" y="2739787"/>
              <a:ext cx="307584" cy="1317098"/>
            </a:xfrm>
            <a:prstGeom prst="rect">
              <a:avLst/>
            </a:prstGeom>
            <a:solidFill>
              <a:srgbClr val="0083CF">
                <a:alpha val="100000"/>
              </a:srgbClr>
            </a:solidFill>
          </p:spPr>
          <p:txBody>
            <a:bodyPr/>
            <a:lstStyle/>
            <a:p/>
          </p:txBody>
        </p:sp>
        <p:sp>
          <p:nvSpPr>
            <p:cNvPr id="38" name="rc38"/>
            <p:cNvSpPr/>
            <p:nvPr/>
          </p:nvSpPr>
          <p:spPr>
            <a:xfrm>
              <a:off x="1196841" y="2643414"/>
              <a:ext cx="307584" cy="1413471"/>
            </a:xfrm>
            <a:prstGeom prst="rect">
              <a:avLst/>
            </a:prstGeom>
            <a:solidFill>
              <a:srgbClr val="F26A21">
                <a:alpha val="100000"/>
              </a:srgbClr>
            </a:solidFill>
          </p:spPr>
          <p:txBody>
            <a:bodyPr/>
            <a:lstStyle/>
            <a:p/>
          </p:txBody>
        </p:sp>
        <p:sp>
          <p:nvSpPr>
            <p:cNvPr id="39" name="rc39"/>
            <p:cNvSpPr/>
            <p:nvPr/>
          </p:nvSpPr>
          <p:spPr>
            <a:xfrm>
              <a:off x="1880361" y="2290046"/>
              <a:ext cx="307584" cy="1766839"/>
            </a:xfrm>
            <a:prstGeom prst="rect">
              <a:avLst/>
            </a:prstGeom>
            <a:solidFill>
              <a:srgbClr val="0083CF">
                <a:alpha val="100000"/>
              </a:srgbClr>
            </a:solidFill>
          </p:spPr>
          <p:txBody>
            <a:bodyPr/>
            <a:lstStyle/>
            <a:p/>
          </p:txBody>
        </p:sp>
        <p:sp>
          <p:nvSpPr>
            <p:cNvPr id="40" name="rc40"/>
            <p:cNvSpPr/>
            <p:nvPr/>
          </p:nvSpPr>
          <p:spPr>
            <a:xfrm>
              <a:off x="2563881" y="2225798"/>
              <a:ext cx="307584" cy="1831088"/>
            </a:xfrm>
            <a:prstGeom prst="rect">
              <a:avLst/>
            </a:prstGeom>
            <a:solidFill>
              <a:srgbClr val="0083CF">
                <a:alpha val="100000"/>
              </a:srgbClr>
            </a:solidFill>
          </p:spPr>
          <p:txBody>
            <a:bodyPr/>
            <a:lstStyle/>
            <a:p/>
          </p:txBody>
        </p:sp>
        <p:sp>
          <p:nvSpPr>
            <p:cNvPr id="41" name="rc41"/>
            <p:cNvSpPr/>
            <p:nvPr/>
          </p:nvSpPr>
          <p:spPr>
            <a:xfrm>
              <a:off x="2905641" y="2129425"/>
              <a:ext cx="307584" cy="1927461"/>
            </a:xfrm>
            <a:prstGeom prst="rect">
              <a:avLst/>
            </a:prstGeom>
            <a:solidFill>
              <a:srgbClr val="0083CF">
                <a:alpha val="100000"/>
              </a:srgbClr>
            </a:solidFill>
          </p:spPr>
          <p:txBody>
            <a:bodyPr/>
            <a:lstStyle/>
            <a:p/>
          </p:txBody>
        </p:sp>
        <p:sp>
          <p:nvSpPr>
            <p:cNvPr id="42" name="rc42"/>
            <p:cNvSpPr/>
            <p:nvPr/>
          </p:nvSpPr>
          <p:spPr>
            <a:xfrm>
              <a:off x="3589161" y="1936678"/>
              <a:ext cx="307584" cy="2120207"/>
            </a:xfrm>
            <a:prstGeom prst="rect">
              <a:avLst/>
            </a:prstGeom>
            <a:solidFill>
              <a:srgbClr val="0083CF">
                <a:alpha val="100000"/>
              </a:srgbClr>
            </a:solidFill>
          </p:spPr>
          <p:txBody>
            <a:bodyPr/>
            <a:lstStyle/>
            <a:p/>
          </p:txBody>
        </p:sp>
        <p:sp>
          <p:nvSpPr>
            <p:cNvPr id="43" name="rc43"/>
            <p:cNvSpPr/>
            <p:nvPr/>
          </p:nvSpPr>
          <p:spPr>
            <a:xfrm>
              <a:off x="3930921" y="1776057"/>
              <a:ext cx="307584" cy="2280828"/>
            </a:xfrm>
            <a:prstGeom prst="rect">
              <a:avLst/>
            </a:prstGeom>
            <a:solidFill>
              <a:srgbClr val="0083CF">
                <a:alpha val="100000"/>
              </a:srgbClr>
            </a:solidFill>
          </p:spPr>
          <p:txBody>
            <a:bodyPr/>
            <a:lstStyle/>
            <a:p/>
          </p:txBody>
        </p:sp>
        <p:sp>
          <p:nvSpPr>
            <p:cNvPr id="44" name="rc44"/>
            <p:cNvSpPr/>
            <p:nvPr/>
          </p:nvSpPr>
          <p:spPr>
            <a:xfrm>
              <a:off x="4614441" y="1743932"/>
              <a:ext cx="307584" cy="2312953"/>
            </a:xfrm>
            <a:prstGeom prst="rect">
              <a:avLst/>
            </a:prstGeom>
            <a:solidFill>
              <a:srgbClr val="0083CF">
                <a:alpha val="100000"/>
              </a:srgbClr>
            </a:solidFill>
          </p:spPr>
          <p:txBody>
            <a:bodyPr/>
            <a:lstStyle/>
            <a:p/>
          </p:txBody>
        </p:sp>
        <p:sp>
          <p:nvSpPr>
            <p:cNvPr id="45" name="rc45"/>
            <p:cNvSpPr/>
            <p:nvPr/>
          </p:nvSpPr>
          <p:spPr>
            <a:xfrm>
              <a:off x="4956201" y="1647559"/>
              <a:ext cx="307584" cy="2409326"/>
            </a:xfrm>
            <a:prstGeom prst="rect">
              <a:avLst/>
            </a:prstGeom>
            <a:solidFill>
              <a:srgbClr val="0083CF">
                <a:alpha val="100000"/>
              </a:srgbClr>
            </a:solidFill>
          </p:spPr>
          <p:txBody>
            <a:bodyPr/>
            <a:lstStyle/>
            <a:p/>
          </p:txBody>
        </p:sp>
        <p:sp>
          <p:nvSpPr>
            <p:cNvPr id="46" name="rc46"/>
            <p:cNvSpPr/>
            <p:nvPr/>
          </p:nvSpPr>
          <p:spPr>
            <a:xfrm>
              <a:off x="5297962" y="1454813"/>
              <a:ext cx="307584" cy="2602072"/>
            </a:xfrm>
            <a:prstGeom prst="rect">
              <a:avLst/>
            </a:prstGeom>
            <a:solidFill>
              <a:srgbClr val="0083CF">
                <a:alpha val="100000"/>
              </a:srgbClr>
            </a:solidFill>
          </p:spPr>
          <p:txBody>
            <a:bodyPr/>
            <a:lstStyle/>
            <a:p/>
          </p:txBody>
        </p:sp>
        <p:sp>
          <p:nvSpPr>
            <p:cNvPr id="47" name="pg47"/>
            <p:cNvSpPr/>
            <p:nvPr/>
          </p:nvSpPr>
          <p:spPr>
            <a:xfrm>
              <a:off x="1102383" y="3996604"/>
              <a:ext cx="60281" cy="60281"/>
            </a:xfrm>
            <a:custGeom>
              <a:avLst/>
              <a:pathLst>
                <a:path w="60281" h="60281">
                  <a:moveTo>
                    <a:pt x="60281" y="0"/>
                  </a:moveTo>
                  <a:lnTo>
                    <a:pt x="60281" y="10064"/>
                  </a:lnTo>
                  <a:lnTo>
                    <a:pt x="10064" y="60281"/>
                  </a:lnTo>
                  <a:lnTo>
                    <a:pt x="0" y="602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1001735" y="3895957"/>
              <a:ext cx="160929" cy="160929"/>
            </a:xfrm>
            <a:custGeom>
              <a:avLst/>
              <a:pathLst>
                <a:path w="160929" h="160929">
                  <a:moveTo>
                    <a:pt x="160929" y="0"/>
                  </a:moveTo>
                  <a:lnTo>
                    <a:pt x="160929" y="10064"/>
                  </a:lnTo>
                  <a:lnTo>
                    <a:pt x="10064" y="160929"/>
                  </a:lnTo>
                  <a:lnTo>
                    <a:pt x="0" y="1609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901088" y="3795309"/>
              <a:ext cx="261576" cy="261576"/>
            </a:xfrm>
            <a:custGeom>
              <a:avLst/>
              <a:pathLst>
                <a:path w="261576" h="261576">
                  <a:moveTo>
                    <a:pt x="261576" y="0"/>
                  </a:moveTo>
                  <a:lnTo>
                    <a:pt x="261576" y="10064"/>
                  </a:lnTo>
                  <a:lnTo>
                    <a:pt x="10064" y="261576"/>
                  </a:lnTo>
                  <a:lnTo>
                    <a:pt x="0" y="2615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55081" y="3694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55081" y="35940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55081" y="34933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55081" y="339272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55081" y="329207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55081" y="3191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55081" y="3090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55081" y="2990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55081" y="28894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55081" y="278883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55081" y="2739787"/>
              <a:ext cx="266052" cy="266052"/>
            </a:xfrm>
            <a:custGeom>
              <a:avLst/>
              <a:pathLst>
                <a:path w="266052" h="266052">
                  <a:moveTo>
                    <a:pt x="255987" y="0"/>
                  </a:moveTo>
                  <a:lnTo>
                    <a:pt x="266052" y="0"/>
                  </a:lnTo>
                  <a:lnTo>
                    <a:pt x="0" y="266052"/>
                  </a:lnTo>
                  <a:lnTo>
                    <a:pt x="0" y="255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55081" y="2739787"/>
              <a:ext cx="165404" cy="165404"/>
            </a:xfrm>
            <a:custGeom>
              <a:avLst/>
              <a:pathLst>
                <a:path w="165404" h="165404">
                  <a:moveTo>
                    <a:pt x="155340" y="0"/>
                  </a:moveTo>
                  <a:lnTo>
                    <a:pt x="165404" y="0"/>
                  </a:lnTo>
                  <a:lnTo>
                    <a:pt x="0" y="165404"/>
                  </a:lnTo>
                  <a:lnTo>
                    <a:pt x="0" y="1553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55081" y="2739787"/>
              <a:ext cx="64757" cy="64757"/>
            </a:xfrm>
            <a:custGeom>
              <a:avLst/>
              <a:pathLst>
                <a:path w="64757" h="64757">
                  <a:moveTo>
                    <a:pt x="54693" y="0"/>
                  </a:moveTo>
                  <a:lnTo>
                    <a:pt x="64757" y="0"/>
                  </a:lnTo>
                  <a:lnTo>
                    <a:pt x="0" y="64757"/>
                  </a:lnTo>
                  <a:lnTo>
                    <a:pt x="0" y="546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404324" y="3956785"/>
              <a:ext cx="100100" cy="100100"/>
            </a:xfrm>
            <a:custGeom>
              <a:avLst/>
              <a:pathLst>
                <a:path w="100100" h="100100">
                  <a:moveTo>
                    <a:pt x="100100" y="0"/>
                  </a:moveTo>
                  <a:lnTo>
                    <a:pt x="100100" y="10064"/>
                  </a:lnTo>
                  <a:lnTo>
                    <a:pt x="10064" y="100100"/>
                  </a:lnTo>
                  <a:lnTo>
                    <a:pt x="0" y="1001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303677" y="3856138"/>
              <a:ext cx="200747" cy="200747"/>
            </a:xfrm>
            <a:custGeom>
              <a:avLst/>
              <a:pathLst>
                <a:path w="200747" h="200747">
                  <a:moveTo>
                    <a:pt x="200747" y="0"/>
                  </a:moveTo>
                  <a:lnTo>
                    <a:pt x="200747" y="10064"/>
                  </a:lnTo>
                  <a:lnTo>
                    <a:pt x="10064" y="200747"/>
                  </a:lnTo>
                  <a:lnTo>
                    <a:pt x="0" y="2007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03030" y="3755491"/>
              <a:ext cx="301394" cy="301394"/>
            </a:xfrm>
            <a:custGeom>
              <a:avLst/>
              <a:pathLst>
                <a:path w="301394" h="301394">
                  <a:moveTo>
                    <a:pt x="301394" y="0"/>
                  </a:moveTo>
                  <a:lnTo>
                    <a:pt x="301394" y="10064"/>
                  </a:lnTo>
                  <a:lnTo>
                    <a:pt x="10064" y="301394"/>
                  </a:lnTo>
                  <a:lnTo>
                    <a:pt x="0" y="301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196841" y="36548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196841" y="3554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196841" y="3453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196841" y="3352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196841" y="32522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196841" y="31516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196841" y="305096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196841" y="2950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196841" y="2849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196841" y="2749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196841" y="26483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196841" y="2643414"/>
              <a:ext cx="221959" cy="221959"/>
            </a:xfrm>
            <a:custGeom>
              <a:avLst/>
              <a:pathLst>
                <a:path w="221959" h="221959">
                  <a:moveTo>
                    <a:pt x="211894" y="0"/>
                  </a:moveTo>
                  <a:lnTo>
                    <a:pt x="221959" y="0"/>
                  </a:lnTo>
                  <a:lnTo>
                    <a:pt x="0" y="221959"/>
                  </a:lnTo>
                  <a:lnTo>
                    <a:pt x="0" y="211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196841" y="2643414"/>
              <a:ext cx="121312" cy="121312"/>
            </a:xfrm>
            <a:custGeom>
              <a:avLst/>
              <a:pathLst>
                <a:path w="121312" h="121312">
                  <a:moveTo>
                    <a:pt x="111247" y="0"/>
                  </a:moveTo>
                  <a:lnTo>
                    <a:pt x="121312" y="0"/>
                  </a:lnTo>
                  <a:lnTo>
                    <a:pt x="0" y="121312"/>
                  </a:lnTo>
                  <a:lnTo>
                    <a:pt x="0" y="1112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196841" y="2643414"/>
              <a:ext cx="20665" cy="20665"/>
            </a:xfrm>
            <a:custGeom>
              <a:avLst/>
              <a:pathLst>
                <a:path w="20665" h="20665">
                  <a:moveTo>
                    <a:pt x="10600" y="0"/>
                  </a:moveTo>
                  <a:lnTo>
                    <a:pt x="20665" y="0"/>
                  </a:lnTo>
                  <a:lnTo>
                    <a:pt x="0" y="20665"/>
                  </a:lnTo>
                  <a:lnTo>
                    <a:pt x="0" y="106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2108854" y="3977795"/>
              <a:ext cx="79090" cy="79090"/>
            </a:xfrm>
            <a:custGeom>
              <a:avLst/>
              <a:pathLst>
                <a:path w="79090" h="79090">
                  <a:moveTo>
                    <a:pt x="79090" y="0"/>
                  </a:moveTo>
                  <a:lnTo>
                    <a:pt x="79090" y="10064"/>
                  </a:lnTo>
                  <a:lnTo>
                    <a:pt x="10064" y="79090"/>
                  </a:lnTo>
                  <a:lnTo>
                    <a:pt x="0" y="79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8207" y="3877148"/>
              <a:ext cx="179737" cy="179737"/>
            </a:xfrm>
            <a:custGeom>
              <a:avLst/>
              <a:pathLst>
                <a:path w="179737" h="179737">
                  <a:moveTo>
                    <a:pt x="179737" y="0"/>
                  </a:moveTo>
                  <a:lnTo>
                    <a:pt x="179737" y="10064"/>
                  </a:lnTo>
                  <a:lnTo>
                    <a:pt x="10064" y="179737"/>
                  </a:lnTo>
                  <a:lnTo>
                    <a:pt x="0" y="17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907560" y="3776501"/>
              <a:ext cx="280384" cy="280384"/>
            </a:xfrm>
            <a:custGeom>
              <a:avLst/>
              <a:pathLst>
                <a:path w="280384" h="280384">
                  <a:moveTo>
                    <a:pt x="280384" y="0"/>
                  </a:moveTo>
                  <a:lnTo>
                    <a:pt x="280384" y="10064"/>
                  </a:lnTo>
                  <a:lnTo>
                    <a:pt x="10064" y="280384"/>
                  </a:lnTo>
                  <a:lnTo>
                    <a:pt x="0" y="2803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880361" y="36758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80361" y="35752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880361" y="34745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880361" y="33739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880361" y="32732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880361" y="317261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80361" y="307197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880361" y="29713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880361" y="28706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880361" y="27700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880361" y="26693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80361" y="25687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880361" y="246808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880361" y="236744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880361" y="2290046"/>
              <a:ext cx="294395" cy="294395"/>
            </a:xfrm>
            <a:custGeom>
              <a:avLst/>
              <a:pathLst>
                <a:path w="294395" h="294395">
                  <a:moveTo>
                    <a:pt x="284331" y="0"/>
                  </a:moveTo>
                  <a:lnTo>
                    <a:pt x="294395" y="0"/>
                  </a:lnTo>
                  <a:lnTo>
                    <a:pt x="0" y="294395"/>
                  </a:lnTo>
                  <a:lnTo>
                    <a:pt x="0" y="2843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880361" y="2290046"/>
              <a:ext cx="193748" cy="193748"/>
            </a:xfrm>
            <a:custGeom>
              <a:avLst/>
              <a:pathLst>
                <a:path w="193748" h="193748">
                  <a:moveTo>
                    <a:pt x="183683" y="0"/>
                  </a:moveTo>
                  <a:lnTo>
                    <a:pt x="193748" y="0"/>
                  </a:lnTo>
                  <a:lnTo>
                    <a:pt x="0" y="193748"/>
                  </a:lnTo>
                  <a:lnTo>
                    <a:pt x="0" y="1836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880361" y="2290046"/>
              <a:ext cx="93101" cy="93101"/>
            </a:xfrm>
            <a:custGeom>
              <a:avLst/>
              <a:pathLst>
                <a:path w="93101" h="93101">
                  <a:moveTo>
                    <a:pt x="83036" y="0"/>
                  </a:moveTo>
                  <a:lnTo>
                    <a:pt x="93101" y="0"/>
                  </a:lnTo>
                  <a:lnTo>
                    <a:pt x="0" y="93101"/>
                  </a:lnTo>
                  <a:lnTo>
                    <a:pt x="0" y="830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813384" y="3998805"/>
              <a:ext cx="58080" cy="58080"/>
            </a:xfrm>
            <a:custGeom>
              <a:avLst/>
              <a:pathLst>
                <a:path w="58080" h="58080">
                  <a:moveTo>
                    <a:pt x="58080" y="0"/>
                  </a:moveTo>
                  <a:lnTo>
                    <a:pt x="58080" y="10064"/>
                  </a:lnTo>
                  <a:lnTo>
                    <a:pt x="10064" y="58080"/>
                  </a:lnTo>
                  <a:lnTo>
                    <a:pt x="0" y="580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712737" y="3898158"/>
              <a:ext cx="158727" cy="158727"/>
            </a:xfrm>
            <a:custGeom>
              <a:avLst/>
              <a:pathLst>
                <a:path w="158727" h="158727">
                  <a:moveTo>
                    <a:pt x="158727" y="0"/>
                  </a:moveTo>
                  <a:lnTo>
                    <a:pt x="158727" y="10064"/>
                  </a:lnTo>
                  <a:lnTo>
                    <a:pt x="10064" y="158727"/>
                  </a:lnTo>
                  <a:lnTo>
                    <a:pt x="0" y="1587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612090" y="3797511"/>
              <a:ext cx="259375" cy="259375"/>
            </a:xfrm>
            <a:custGeom>
              <a:avLst/>
              <a:pathLst>
                <a:path w="259375" h="259375">
                  <a:moveTo>
                    <a:pt x="259375" y="0"/>
                  </a:moveTo>
                  <a:lnTo>
                    <a:pt x="259375" y="10064"/>
                  </a:lnTo>
                  <a:lnTo>
                    <a:pt x="10064" y="259375"/>
                  </a:lnTo>
                  <a:lnTo>
                    <a:pt x="0" y="2593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563881" y="36968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63881" y="35962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63881" y="34955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63881" y="33949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63881" y="32942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63881" y="31936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63881" y="309298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63881" y="29923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63881" y="28916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63881" y="27910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63881" y="26903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63881" y="25897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63881" y="24890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63881" y="23884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63881" y="22878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63881" y="2225798"/>
              <a:ext cx="279007" cy="279007"/>
            </a:xfrm>
            <a:custGeom>
              <a:avLst/>
              <a:pathLst>
                <a:path w="279007" h="279007">
                  <a:moveTo>
                    <a:pt x="268942" y="0"/>
                  </a:moveTo>
                  <a:lnTo>
                    <a:pt x="279007" y="0"/>
                  </a:lnTo>
                  <a:lnTo>
                    <a:pt x="0" y="279007"/>
                  </a:lnTo>
                  <a:lnTo>
                    <a:pt x="0" y="26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63881" y="2225798"/>
              <a:ext cx="178360" cy="178360"/>
            </a:xfrm>
            <a:custGeom>
              <a:avLst/>
              <a:pathLst>
                <a:path w="178360" h="178360">
                  <a:moveTo>
                    <a:pt x="168295" y="0"/>
                  </a:moveTo>
                  <a:lnTo>
                    <a:pt x="178360" y="0"/>
                  </a:lnTo>
                  <a:lnTo>
                    <a:pt x="0" y="178360"/>
                  </a:lnTo>
                  <a:lnTo>
                    <a:pt x="0" y="1682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63881" y="2225798"/>
              <a:ext cx="77712" cy="77712"/>
            </a:xfrm>
            <a:custGeom>
              <a:avLst/>
              <a:pathLst>
                <a:path w="77712" h="77712">
                  <a:moveTo>
                    <a:pt x="67648" y="0"/>
                  </a:moveTo>
                  <a:lnTo>
                    <a:pt x="77712" y="0"/>
                  </a:lnTo>
                  <a:lnTo>
                    <a:pt x="0" y="77712"/>
                  </a:lnTo>
                  <a:lnTo>
                    <a:pt x="0" y="67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115326" y="3958986"/>
              <a:ext cx="97899" cy="97899"/>
            </a:xfrm>
            <a:custGeom>
              <a:avLst/>
              <a:pathLst>
                <a:path w="97899" h="97899">
                  <a:moveTo>
                    <a:pt x="97899" y="0"/>
                  </a:moveTo>
                  <a:lnTo>
                    <a:pt x="97899" y="10064"/>
                  </a:lnTo>
                  <a:lnTo>
                    <a:pt x="10064" y="97899"/>
                  </a:lnTo>
                  <a:lnTo>
                    <a:pt x="0" y="978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014679" y="3858339"/>
              <a:ext cx="198546" cy="198546"/>
            </a:xfrm>
            <a:custGeom>
              <a:avLst/>
              <a:pathLst>
                <a:path w="198546" h="198546">
                  <a:moveTo>
                    <a:pt x="198546" y="0"/>
                  </a:moveTo>
                  <a:lnTo>
                    <a:pt x="198546" y="10064"/>
                  </a:lnTo>
                  <a:lnTo>
                    <a:pt x="10064" y="198546"/>
                  </a:lnTo>
                  <a:lnTo>
                    <a:pt x="0" y="1985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914031" y="3757692"/>
              <a:ext cx="299193" cy="299193"/>
            </a:xfrm>
            <a:custGeom>
              <a:avLst/>
              <a:pathLst>
                <a:path w="299193" h="299193">
                  <a:moveTo>
                    <a:pt x="299193" y="0"/>
                  </a:moveTo>
                  <a:lnTo>
                    <a:pt x="299193" y="10064"/>
                  </a:lnTo>
                  <a:lnTo>
                    <a:pt x="10064" y="299193"/>
                  </a:lnTo>
                  <a:lnTo>
                    <a:pt x="0" y="2991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905641" y="36570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905641" y="355639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905641" y="3455751"/>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905641" y="33551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905641" y="32544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5641" y="31538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905641" y="30531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905641" y="29525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905641" y="285186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05641" y="27512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05641" y="26505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05641" y="25499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05641" y="24492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05641" y="23486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05641" y="224798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05641" y="21473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05641" y="2129425"/>
              <a:ext cx="234914" cy="234914"/>
            </a:xfrm>
            <a:custGeom>
              <a:avLst/>
              <a:pathLst>
                <a:path w="234914" h="234914">
                  <a:moveTo>
                    <a:pt x="224849" y="0"/>
                  </a:moveTo>
                  <a:lnTo>
                    <a:pt x="234914" y="0"/>
                  </a:lnTo>
                  <a:lnTo>
                    <a:pt x="0" y="234914"/>
                  </a:lnTo>
                  <a:lnTo>
                    <a:pt x="0" y="224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05641" y="2129425"/>
              <a:ext cx="134267" cy="134267"/>
            </a:xfrm>
            <a:custGeom>
              <a:avLst/>
              <a:pathLst>
                <a:path w="134267" h="134267">
                  <a:moveTo>
                    <a:pt x="124202" y="0"/>
                  </a:moveTo>
                  <a:lnTo>
                    <a:pt x="134267" y="0"/>
                  </a:lnTo>
                  <a:lnTo>
                    <a:pt x="0" y="134267"/>
                  </a:lnTo>
                  <a:lnTo>
                    <a:pt x="0" y="12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05641" y="2129425"/>
              <a:ext cx="33620" cy="33620"/>
            </a:xfrm>
            <a:custGeom>
              <a:avLst/>
              <a:pathLst>
                <a:path w="33620" h="33620">
                  <a:moveTo>
                    <a:pt x="23555" y="0"/>
                  </a:moveTo>
                  <a:lnTo>
                    <a:pt x="33620" y="0"/>
                  </a:lnTo>
                  <a:lnTo>
                    <a:pt x="0" y="33620"/>
                  </a:lnTo>
                  <a:lnTo>
                    <a:pt x="0" y="235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819856" y="3979996"/>
              <a:ext cx="76889" cy="76889"/>
            </a:xfrm>
            <a:custGeom>
              <a:avLst/>
              <a:pathLst>
                <a:path w="76889" h="76889">
                  <a:moveTo>
                    <a:pt x="76889" y="0"/>
                  </a:moveTo>
                  <a:lnTo>
                    <a:pt x="76889" y="10064"/>
                  </a:lnTo>
                  <a:lnTo>
                    <a:pt x="10064" y="76889"/>
                  </a:lnTo>
                  <a:lnTo>
                    <a:pt x="0" y="76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719209" y="3879349"/>
              <a:ext cx="177536" cy="177536"/>
            </a:xfrm>
            <a:custGeom>
              <a:avLst/>
              <a:pathLst>
                <a:path w="177536" h="177536">
                  <a:moveTo>
                    <a:pt x="177536" y="0"/>
                  </a:moveTo>
                  <a:lnTo>
                    <a:pt x="177536" y="10064"/>
                  </a:lnTo>
                  <a:lnTo>
                    <a:pt x="10064" y="177536"/>
                  </a:lnTo>
                  <a:lnTo>
                    <a:pt x="0" y="1775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618562" y="3778702"/>
              <a:ext cx="278183" cy="278183"/>
            </a:xfrm>
            <a:custGeom>
              <a:avLst/>
              <a:pathLst>
                <a:path w="278183" h="278183">
                  <a:moveTo>
                    <a:pt x="278183" y="0"/>
                  </a:moveTo>
                  <a:lnTo>
                    <a:pt x="278183" y="10064"/>
                  </a:lnTo>
                  <a:lnTo>
                    <a:pt x="10064" y="278183"/>
                  </a:lnTo>
                  <a:lnTo>
                    <a:pt x="0" y="27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589161" y="367805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589161" y="357740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589161" y="34767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589161" y="33761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589161" y="32754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589161" y="31748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589161" y="307417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589161" y="297352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589161" y="287287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589161" y="277223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589161" y="26715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589161" y="25709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589161" y="24702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589161" y="23696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589161" y="22689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589161" y="216834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89161" y="20677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589161" y="19670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589161" y="1936678"/>
              <a:ext cx="247376" cy="247376"/>
            </a:xfrm>
            <a:custGeom>
              <a:avLst/>
              <a:pathLst>
                <a:path w="247376" h="247376">
                  <a:moveTo>
                    <a:pt x="237311" y="0"/>
                  </a:moveTo>
                  <a:lnTo>
                    <a:pt x="247376" y="0"/>
                  </a:lnTo>
                  <a:lnTo>
                    <a:pt x="0" y="247376"/>
                  </a:lnTo>
                  <a:lnTo>
                    <a:pt x="0" y="2373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589161" y="1936678"/>
              <a:ext cx="146729" cy="146729"/>
            </a:xfrm>
            <a:custGeom>
              <a:avLst/>
              <a:pathLst>
                <a:path w="146729" h="146729">
                  <a:moveTo>
                    <a:pt x="136664" y="0"/>
                  </a:moveTo>
                  <a:lnTo>
                    <a:pt x="146729" y="0"/>
                  </a:lnTo>
                  <a:lnTo>
                    <a:pt x="0" y="146729"/>
                  </a:lnTo>
                  <a:lnTo>
                    <a:pt x="0" y="136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589161" y="1936678"/>
              <a:ext cx="46081" cy="46081"/>
            </a:xfrm>
            <a:custGeom>
              <a:avLst/>
              <a:pathLst>
                <a:path w="46081" h="46081">
                  <a:moveTo>
                    <a:pt x="36017" y="0"/>
                  </a:moveTo>
                  <a:lnTo>
                    <a:pt x="46081" y="0"/>
                  </a:lnTo>
                  <a:lnTo>
                    <a:pt x="0" y="46081"/>
                  </a:lnTo>
                  <a:lnTo>
                    <a:pt x="0" y="360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4222444" y="4040825"/>
              <a:ext cx="16060" cy="16060"/>
            </a:xfrm>
            <a:custGeom>
              <a:avLst/>
              <a:pathLst>
                <a:path w="16060" h="16060">
                  <a:moveTo>
                    <a:pt x="16060" y="0"/>
                  </a:moveTo>
                  <a:lnTo>
                    <a:pt x="16060" y="10064"/>
                  </a:lnTo>
                  <a:lnTo>
                    <a:pt x="10064" y="16060"/>
                  </a:lnTo>
                  <a:lnTo>
                    <a:pt x="0" y="160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4121797" y="3940178"/>
              <a:ext cx="116708" cy="116708"/>
            </a:xfrm>
            <a:custGeom>
              <a:avLst/>
              <a:pathLst>
                <a:path w="116708" h="116708">
                  <a:moveTo>
                    <a:pt x="116708" y="0"/>
                  </a:moveTo>
                  <a:lnTo>
                    <a:pt x="116708" y="10064"/>
                  </a:lnTo>
                  <a:lnTo>
                    <a:pt x="10064" y="116708"/>
                  </a:lnTo>
                  <a:lnTo>
                    <a:pt x="0" y="116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4021150" y="3839530"/>
              <a:ext cx="217355" cy="217355"/>
            </a:xfrm>
            <a:custGeom>
              <a:avLst/>
              <a:pathLst>
                <a:path w="217355" h="217355">
                  <a:moveTo>
                    <a:pt x="217355" y="0"/>
                  </a:moveTo>
                  <a:lnTo>
                    <a:pt x="217355" y="10064"/>
                  </a:lnTo>
                  <a:lnTo>
                    <a:pt x="10064" y="217355"/>
                  </a:lnTo>
                  <a:lnTo>
                    <a:pt x="0" y="2173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930921" y="373888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930921" y="363823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930921" y="353758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930921" y="343694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930921" y="333629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930921" y="323564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930921" y="313500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930921" y="303435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930921" y="293370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930921" y="283305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930921" y="273241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930921" y="263176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930921" y="253111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930921" y="243047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930921" y="232982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930921" y="222917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930921" y="212852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930921" y="202788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930921" y="192723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930921" y="182658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930921" y="1776057"/>
              <a:ext cx="267532" cy="267532"/>
            </a:xfrm>
            <a:custGeom>
              <a:avLst/>
              <a:pathLst>
                <a:path w="267532" h="267532">
                  <a:moveTo>
                    <a:pt x="257467" y="0"/>
                  </a:moveTo>
                  <a:lnTo>
                    <a:pt x="267532" y="0"/>
                  </a:lnTo>
                  <a:lnTo>
                    <a:pt x="0" y="267532"/>
                  </a:lnTo>
                  <a:lnTo>
                    <a:pt x="0" y="2574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930921" y="1776057"/>
              <a:ext cx="166885" cy="166885"/>
            </a:xfrm>
            <a:custGeom>
              <a:avLst/>
              <a:pathLst>
                <a:path w="166885" h="166885">
                  <a:moveTo>
                    <a:pt x="156820" y="0"/>
                  </a:moveTo>
                  <a:lnTo>
                    <a:pt x="166885" y="0"/>
                  </a:lnTo>
                  <a:lnTo>
                    <a:pt x="0" y="166885"/>
                  </a:lnTo>
                  <a:lnTo>
                    <a:pt x="0" y="156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930921" y="1776057"/>
              <a:ext cx="66237" cy="66237"/>
            </a:xfrm>
            <a:custGeom>
              <a:avLst/>
              <a:pathLst>
                <a:path w="66237" h="66237">
                  <a:moveTo>
                    <a:pt x="56173" y="0"/>
                  </a:moveTo>
                  <a:lnTo>
                    <a:pt x="66237" y="0"/>
                  </a:lnTo>
                  <a:lnTo>
                    <a:pt x="0" y="66237"/>
                  </a:lnTo>
                  <a:lnTo>
                    <a:pt x="0" y="561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826327" y="3961188"/>
              <a:ext cx="95698" cy="95698"/>
            </a:xfrm>
            <a:custGeom>
              <a:avLst/>
              <a:pathLst>
                <a:path w="95698" h="95698">
                  <a:moveTo>
                    <a:pt x="95698" y="0"/>
                  </a:moveTo>
                  <a:lnTo>
                    <a:pt x="95698" y="10064"/>
                  </a:lnTo>
                  <a:lnTo>
                    <a:pt x="10064" y="95698"/>
                  </a:lnTo>
                  <a:lnTo>
                    <a:pt x="0" y="956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725680" y="3860540"/>
              <a:ext cx="196345" cy="196345"/>
            </a:xfrm>
            <a:custGeom>
              <a:avLst/>
              <a:pathLst>
                <a:path w="196345" h="196345">
                  <a:moveTo>
                    <a:pt x="196345" y="0"/>
                  </a:moveTo>
                  <a:lnTo>
                    <a:pt x="196345" y="10064"/>
                  </a:lnTo>
                  <a:lnTo>
                    <a:pt x="10064" y="196345"/>
                  </a:lnTo>
                  <a:lnTo>
                    <a:pt x="0" y="196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625033" y="3759893"/>
              <a:ext cx="296992" cy="296992"/>
            </a:xfrm>
            <a:custGeom>
              <a:avLst/>
              <a:pathLst>
                <a:path w="296992" h="296992">
                  <a:moveTo>
                    <a:pt x="296992" y="0"/>
                  </a:moveTo>
                  <a:lnTo>
                    <a:pt x="296992" y="10064"/>
                  </a:lnTo>
                  <a:lnTo>
                    <a:pt x="10064" y="296992"/>
                  </a:lnTo>
                  <a:lnTo>
                    <a:pt x="0" y="296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614441" y="365924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614441" y="355859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614441" y="345795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14441" y="335730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614441" y="325665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614441" y="315601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614441" y="305536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614441" y="295471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614441" y="285406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614441" y="275342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14441" y="26527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614441" y="255212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614441" y="24514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614441" y="23508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614441" y="22501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614441" y="21495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614441" y="20488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614441" y="194824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614441" y="18475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14441" y="17469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614441" y="1743932"/>
              <a:ext cx="220019" cy="220019"/>
            </a:xfrm>
            <a:custGeom>
              <a:avLst/>
              <a:pathLst>
                <a:path w="220019" h="220019">
                  <a:moveTo>
                    <a:pt x="209954" y="0"/>
                  </a:moveTo>
                  <a:lnTo>
                    <a:pt x="220019" y="0"/>
                  </a:lnTo>
                  <a:lnTo>
                    <a:pt x="0" y="220019"/>
                  </a:lnTo>
                  <a:lnTo>
                    <a:pt x="0" y="2099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614441" y="1743932"/>
              <a:ext cx="119372" cy="119372"/>
            </a:xfrm>
            <a:custGeom>
              <a:avLst/>
              <a:pathLst>
                <a:path w="119372" h="119372">
                  <a:moveTo>
                    <a:pt x="109307" y="0"/>
                  </a:moveTo>
                  <a:lnTo>
                    <a:pt x="119372" y="0"/>
                  </a:lnTo>
                  <a:lnTo>
                    <a:pt x="0" y="119372"/>
                  </a:lnTo>
                  <a:lnTo>
                    <a:pt x="0" y="109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614441" y="1743932"/>
              <a:ext cx="18725" cy="18725"/>
            </a:xfrm>
            <a:custGeom>
              <a:avLst/>
              <a:pathLst>
                <a:path w="18725" h="18725">
                  <a:moveTo>
                    <a:pt x="8660" y="0"/>
                  </a:moveTo>
                  <a:lnTo>
                    <a:pt x="18725" y="0"/>
                  </a:lnTo>
                  <a:lnTo>
                    <a:pt x="0" y="18725"/>
                  </a:lnTo>
                  <a:lnTo>
                    <a:pt x="0" y="8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228916" y="4022016"/>
              <a:ext cx="34869" cy="34869"/>
            </a:xfrm>
            <a:custGeom>
              <a:avLst/>
              <a:pathLst>
                <a:path w="34869" h="34869">
                  <a:moveTo>
                    <a:pt x="34869" y="0"/>
                  </a:moveTo>
                  <a:lnTo>
                    <a:pt x="34869" y="10064"/>
                  </a:lnTo>
                  <a:lnTo>
                    <a:pt x="10064" y="34869"/>
                  </a:lnTo>
                  <a:lnTo>
                    <a:pt x="0" y="348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128269" y="3921369"/>
              <a:ext cx="135516" cy="135516"/>
            </a:xfrm>
            <a:custGeom>
              <a:avLst/>
              <a:pathLst>
                <a:path w="135516" h="135516">
                  <a:moveTo>
                    <a:pt x="135516" y="0"/>
                  </a:moveTo>
                  <a:lnTo>
                    <a:pt x="135516" y="10064"/>
                  </a:lnTo>
                  <a:lnTo>
                    <a:pt x="10064" y="135516"/>
                  </a:lnTo>
                  <a:lnTo>
                    <a:pt x="0" y="1355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027622" y="3820722"/>
              <a:ext cx="236163" cy="236163"/>
            </a:xfrm>
            <a:custGeom>
              <a:avLst/>
              <a:pathLst>
                <a:path w="236163" h="236163">
                  <a:moveTo>
                    <a:pt x="236163" y="0"/>
                  </a:moveTo>
                  <a:lnTo>
                    <a:pt x="236163" y="10064"/>
                  </a:lnTo>
                  <a:lnTo>
                    <a:pt x="10064" y="236163"/>
                  </a:lnTo>
                  <a:lnTo>
                    <a:pt x="0" y="2361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956201" y="372007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956201" y="3619428"/>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956201" y="351878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956201" y="341813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956201" y="331748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956201" y="321683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956201" y="311619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956201" y="301554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956201" y="291489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956201" y="281425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956201" y="271360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956201" y="26129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956201" y="25123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956201" y="24116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956201" y="231101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956201" y="22103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956201" y="21097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956201" y="20090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956201" y="19084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956201" y="18077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956201" y="17071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956201" y="1647559"/>
              <a:ext cx="276573" cy="276573"/>
            </a:xfrm>
            <a:custGeom>
              <a:avLst/>
              <a:pathLst>
                <a:path w="276573" h="276573">
                  <a:moveTo>
                    <a:pt x="266509" y="0"/>
                  </a:moveTo>
                  <a:lnTo>
                    <a:pt x="276573" y="0"/>
                  </a:lnTo>
                  <a:lnTo>
                    <a:pt x="0" y="276573"/>
                  </a:lnTo>
                  <a:lnTo>
                    <a:pt x="0" y="266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956201" y="1647559"/>
              <a:ext cx="175926" cy="175926"/>
            </a:xfrm>
            <a:custGeom>
              <a:avLst/>
              <a:pathLst>
                <a:path w="175926" h="175926">
                  <a:moveTo>
                    <a:pt x="165861" y="0"/>
                  </a:moveTo>
                  <a:lnTo>
                    <a:pt x="175926" y="0"/>
                  </a:lnTo>
                  <a:lnTo>
                    <a:pt x="0" y="175926"/>
                  </a:lnTo>
                  <a:lnTo>
                    <a:pt x="0" y="165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956201" y="1647559"/>
              <a:ext cx="75279" cy="75279"/>
            </a:xfrm>
            <a:custGeom>
              <a:avLst/>
              <a:pathLst>
                <a:path w="75279" h="75279">
                  <a:moveTo>
                    <a:pt x="65214" y="0"/>
                  </a:moveTo>
                  <a:lnTo>
                    <a:pt x="75279" y="0"/>
                  </a:lnTo>
                  <a:lnTo>
                    <a:pt x="0" y="75279"/>
                  </a:lnTo>
                  <a:lnTo>
                    <a:pt x="0" y="652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30858" y="3982198"/>
              <a:ext cx="74688" cy="74688"/>
            </a:xfrm>
            <a:custGeom>
              <a:avLst/>
              <a:pathLst>
                <a:path w="74688" h="74688">
                  <a:moveTo>
                    <a:pt x="74688" y="0"/>
                  </a:moveTo>
                  <a:lnTo>
                    <a:pt x="74688" y="10064"/>
                  </a:lnTo>
                  <a:lnTo>
                    <a:pt x="10064" y="74688"/>
                  </a:lnTo>
                  <a:lnTo>
                    <a:pt x="0" y="746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430210" y="3881550"/>
              <a:ext cx="175335" cy="175335"/>
            </a:xfrm>
            <a:custGeom>
              <a:avLst/>
              <a:pathLst>
                <a:path w="175335" h="175335">
                  <a:moveTo>
                    <a:pt x="175335" y="0"/>
                  </a:moveTo>
                  <a:lnTo>
                    <a:pt x="175335" y="10064"/>
                  </a:lnTo>
                  <a:lnTo>
                    <a:pt x="10064" y="175335"/>
                  </a:lnTo>
                  <a:lnTo>
                    <a:pt x="0" y="1753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329563" y="3780903"/>
              <a:ext cx="275982" cy="275982"/>
            </a:xfrm>
            <a:custGeom>
              <a:avLst/>
              <a:pathLst>
                <a:path w="275982" h="275982">
                  <a:moveTo>
                    <a:pt x="275982" y="0"/>
                  </a:moveTo>
                  <a:lnTo>
                    <a:pt x="275982" y="10064"/>
                  </a:lnTo>
                  <a:lnTo>
                    <a:pt x="10064" y="275982"/>
                  </a:lnTo>
                  <a:lnTo>
                    <a:pt x="0" y="275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297962" y="368025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297962" y="357960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297962" y="347896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297962" y="3378315"/>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297962" y="327766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297962" y="317702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297962" y="307637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297962" y="297572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297962" y="287507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297962" y="277443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297962" y="267378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297962" y="257313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297962" y="247249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297962" y="237184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297962" y="227119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297962" y="217054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297962" y="2069902"/>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297962" y="1969254"/>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297962" y="1868607"/>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297962" y="1767960"/>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297962" y="1667313"/>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297962" y="1566666"/>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297962" y="1466019"/>
              <a:ext cx="307584" cy="317648"/>
            </a:xfrm>
            <a:custGeom>
              <a:avLst/>
              <a:pathLst>
                <a:path w="307584" h="317648">
                  <a:moveTo>
                    <a:pt x="307584" y="0"/>
                  </a:moveTo>
                  <a:lnTo>
                    <a:pt x="307584" y="10064"/>
                  </a:lnTo>
                  <a:lnTo>
                    <a:pt x="0" y="317648"/>
                  </a:lnTo>
                  <a:lnTo>
                    <a:pt x="0" y="307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297962" y="1454813"/>
              <a:ext cx="228207" cy="228207"/>
            </a:xfrm>
            <a:custGeom>
              <a:avLst/>
              <a:pathLst>
                <a:path w="228207" h="228207">
                  <a:moveTo>
                    <a:pt x="218142" y="0"/>
                  </a:moveTo>
                  <a:lnTo>
                    <a:pt x="228207" y="0"/>
                  </a:lnTo>
                  <a:lnTo>
                    <a:pt x="0" y="228207"/>
                  </a:lnTo>
                  <a:lnTo>
                    <a:pt x="0" y="2181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297962" y="1454813"/>
              <a:ext cx="127559" cy="127559"/>
            </a:xfrm>
            <a:custGeom>
              <a:avLst/>
              <a:pathLst>
                <a:path w="127559" h="127559">
                  <a:moveTo>
                    <a:pt x="117495" y="0"/>
                  </a:moveTo>
                  <a:lnTo>
                    <a:pt x="127559" y="0"/>
                  </a:lnTo>
                  <a:lnTo>
                    <a:pt x="0" y="127559"/>
                  </a:lnTo>
                  <a:lnTo>
                    <a:pt x="0" y="117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297962" y="1454813"/>
              <a:ext cx="26912" cy="26912"/>
            </a:xfrm>
            <a:custGeom>
              <a:avLst/>
              <a:pathLst>
                <a:path w="26912" h="26912">
                  <a:moveTo>
                    <a:pt x="16847" y="0"/>
                  </a:moveTo>
                  <a:lnTo>
                    <a:pt x="26912" y="0"/>
                  </a:lnTo>
                  <a:lnTo>
                    <a:pt x="0" y="26912"/>
                  </a:lnTo>
                  <a:lnTo>
                    <a:pt x="0" y="16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rc275"/>
            <p:cNvSpPr/>
            <p:nvPr/>
          </p:nvSpPr>
          <p:spPr>
            <a:xfrm>
              <a:off x="855081" y="2739787"/>
              <a:ext cx="307584" cy="1317098"/>
            </a:xfrm>
            <a:prstGeom prst="rect">
              <a:avLst/>
            </a:prstGeom>
            <a:ln w="1355" cap="flat">
              <a:solidFill>
                <a:srgbClr val="000000">
                  <a:alpha val="100000"/>
                </a:srgbClr>
              </a:solidFill>
              <a:prstDash val="solid"/>
              <a:miter/>
            </a:ln>
          </p:spPr>
          <p:txBody>
            <a:bodyPr/>
            <a:lstStyle/>
            <a:p/>
          </p:txBody>
        </p:sp>
        <p:sp>
          <p:nvSpPr>
            <p:cNvPr id="276" name="rc276"/>
            <p:cNvSpPr/>
            <p:nvPr/>
          </p:nvSpPr>
          <p:spPr>
            <a:xfrm>
              <a:off x="1196841" y="2643414"/>
              <a:ext cx="307584" cy="1413471"/>
            </a:xfrm>
            <a:prstGeom prst="rect">
              <a:avLst/>
            </a:prstGeom>
            <a:ln w="1355" cap="flat">
              <a:solidFill>
                <a:srgbClr val="000000">
                  <a:alpha val="100000"/>
                </a:srgbClr>
              </a:solidFill>
              <a:prstDash val="solid"/>
              <a:miter/>
            </a:ln>
          </p:spPr>
          <p:txBody>
            <a:bodyPr/>
            <a:lstStyle/>
            <a:p/>
          </p:txBody>
        </p:sp>
        <p:sp>
          <p:nvSpPr>
            <p:cNvPr id="277" name="rc277"/>
            <p:cNvSpPr/>
            <p:nvPr/>
          </p:nvSpPr>
          <p:spPr>
            <a:xfrm>
              <a:off x="1880361" y="2290046"/>
              <a:ext cx="307584" cy="1766839"/>
            </a:xfrm>
            <a:prstGeom prst="rect">
              <a:avLst/>
            </a:prstGeom>
            <a:ln w="1355" cap="flat">
              <a:solidFill>
                <a:srgbClr val="000000">
                  <a:alpha val="100000"/>
                </a:srgbClr>
              </a:solidFill>
              <a:prstDash val="solid"/>
              <a:miter/>
            </a:ln>
          </p:spPr>
          <p:txBody>
            <a:bodyPr/>
            <a:lstStyle/>
            <a:p/>
          </p:txBody>
        </p:sp>
        <p:sp>
          <p:nvSpPr>
            <p:cNvPr id="278" name="rc278"/>
            <p:cNvSpPr/>
            <p:nvPr/>
          </p:nvSpPr>
          <p:spPr>
            <a:xfrm>
              <a:off x="2563881" y="2225798"/>
              <a:ext cx="307584" cy="1831088"/>
            </a:xfrm>
            <a:prstGeom prst="rect">
              <a:avLst/>
            </a:prstGeom>
            <a:ln w="1355" cap="flat">
              <a:solidFill>
                <a:srgbClr val="000000">
                  <a:alpha val="100000"/>
                </a:srgbClr>
              </a:solidFill>
              <a:prstDash val="solid"/>
              <a:miter/>
            </a:ln>
          </p:spPr>
          <p:txBody>
            <a:bodyPr/>
            <a:lstStyle/>
            <a:p/>
          </p:txBody>
        </p:sp>
        <p:sp>
          <p:nvSpPr>
            <p:cNvPr id="279" name="rc279"/>
            <p:cNvSpPr/>
            <p:nvPr/>
          </p:nvSpPr>
          <p:spPr>
            <a:xfrm>
              <a:off x="2905641" y="2129425"/>
              <a:ext cx="307584" cy="1927461"/>
            </a:xfrm>
            <a:prstGeom prst="rect">
              <a:avLst/>
            </a:prstGeom>
            <a:ln w="1355" cap="flat">
              <a:solidFill>
                <a:srgbClr val="000000">
                  <a:alpha val="100000"/>
                </a:srgbClr>
              </a:solidFill>
              <a:prstDash val="solid"/>
              <a:miter/>
            </a:ln>
          </p:spPr>
          <p:txBody>
            <a:bodyPr/>
            <a:lstStyle/>
            <a:p/>
          </p:txBody>
        </p:sp>
        <p:sp>
          <p:nvSpPr>
            <p:cNvPr id="280" name="rc280"/>
            <p:cNvSpPr/>
            <p:nvPr/>
          </p:nvSpPr>
          <p:spPr>
            <a:xfrm>
              <a:off x="3589161" y="1936678"/>
              <a:ext cx="307584" cy="2120207"/>
            </a:xfrm>
            <a:prstGeom prst="rect">
              <a:avLst/>
            </a:prstGeom>
            <a:ln w="1355" cap="flat">
              <a:solidFill>
                <a:srgbClr val="000000">
                  <a:alpha val="100000"/>
                </a:srgbClr>
              </a:solidFill>
              <a:prstDash val="solid"/>
              <a:miter/>
            </a:ln>
          </p:spPr>
          <p:txBody>
            <a:bodyPr/>
            <a:lstStyle/>
            <a:p/>
          </p:txBody>
        </p:sp>
        <p:sp>
          <p:nvSpPr>
            <p:cNvPr id="281" name="rc281"/>
            <p:cNvSpPr/>
            <p:nvPr/>
          </p:nvSpPr>
          <p:spPr>
            <a:xfrm>
              <a:off x="3930921" y="1776057"/>
              <a:ext cx="307584" cy="2280828"/>
            </a:xfrm>
            <a:prstGeom prst="rect">
              <a:avLst/>
            </a:prstGeom>
            <a:ln w="1355" cap="flat">
              <a:solidFill>
                <a:srgbClr val="000000">
                  <a:alpha val="100000"/>
                </a:srgbClr>
              </a:solidFill>
              <a:prstDash val="solid"/>
              <a:miter/>
            </a:ln>
          </p:spPr>
          <p:txBody>
            <a:bodyPr/>
            <a:lstStyle/>
            <a:p/>
          </p:txBody>
        </p:sp>
        <p:sp>
          <p:nvSpPr>
            <p:cNvPr id="282" name="rc282"/>
            <p:cNvSpPr/>
            <p:nvPr/>
          </p:nvSpPr>
          <p:spPr>
            <a:xfrm>
              <a:off x="4614441" y="1743932"/>
              <a:ext cx="307584" cy="2312953"/>
            </a:xfrm>
            <a:prstGeom prst="rect">
              <a:avLst/>
            </a:prstGeom>
            <a:ln w="1355" cap="flat">
              <a:solidFill>
                <a:srgbClr val="000000">
                  <a:alpha val="100000"/>
                </a:srgbClr>
              </a:solidFill>
              <a:prstDash val="solid"/>
              <a:miter/>
            </a:ln>
          </p:spPr>
          <p:txBody>
            <a:bodyPr/>
            <a:lstStyle/>
            <a:p/>
          </p:txBody>
        </p:sp>
        <p:sp>
          <p:nvSpPr>
            <p:cNvPr id="283" name="rc283"/>
            <p:cNvSpPr/>
            <p:nvPr/>
          </p:nvSpPr>
          <p:spPr>
            <a:xfrm>
              <a:off x="4956201" y="1647559"/>
              <a:ext cx="307584" cy="2409326"/>
            </a:xfrm>
            <a:prstGeom prst="rect">
              <a:avLst/>
            </a:prstGeom>
            <a:ln w="1355" cap="flat">
              <a:solidFill>
                <a:srgbClr val="000000">
                  <a:alpha val="100000"/>
                </a:srgbClr>
              </a:solidFill>
              <a:prstDash val="solid"/>
              <a:miter/>
            </a:ln>
          </p:spPr>
          <p:txBody>
            <a:bodyPr/>
            <a:lstStyle/>
            <a:p/>
          </p:txBody>
        </p:sp>
        <p:sp>
          <p:nvSpPr>
            <p:cNvPr id="284" name="rc284"/>
            <p:cNvSpPr/>
            <p:nvPr/>
          </p:nvSpPr>
          <p:spPr>
            <a:xfrm>
              <a:off x="5297962" y="1454813"/>
              <a:ext cx="307584" cy="2602072"/>
            </a:xfrm>
            <a:prstGeom prst="rect">
              <a:avLst/>
            </a:prstGeom>
            <a:ln w="1355" cap="flat">
              <a:solidFill>
                <a:srgbClr val="000000">
                  <a:alpha val="100000"/>
                </a:srgbClr>
              </a:solidFill>
              <a:prstDash val="solid"/>
              <a:miter/>
            </a:ln>
          </p:spPr>
          <p:txBody>
            <a:bodyPr/>
            <a:lstStyle/>
            <a:p/>
          </p:txBody>
        </p:sp>
        <p:sp>
          <p:nvSpPr>
            <p:cNvPr id="285" name="tx285"/>
            <p:cNvSpPr/>
            <p:nvPr/>
          </p:nvSpPr>
          <p:spPr>
            <a:xfrm>
              <a:off x="928486" y="2608606"/>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286" name="tx286"/>
            <p:cNvSpPr/>
            <p:nvPr/>
          </p:nvSpPr>
          <p:spPr>
            <a:xfrm>
              <a:off x="1270246" y="250687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44</a:t>
              </a:r>
            </a:p>
          </p:txBody>
        </p:sp>
        <p:sp>
          <p:nvSpPr>
            <p:cNvPr id="287" name="tx287"/>
            <p:cNvSpPr/>
            <p:nvPr/>
          </p:nvSpPr>
          <p:spPr>
            <a:xfrm>
              <a:off x="1612006" y="219814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288" name="tx288"/>
            <p:cNvSpPr/>
            <p:nvPr/>
          </p:nvSpPr>
          <p:spPr>
            <a:xfrm>
              <a:off x="1953767" y="2131951"/>
              <a:ext cx="160772" cy="10381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55</a:t>
              </a:r>
            </a:p>
          </p:txBody>
        </p:sp>
        <p:sp>
          <p:nvSpPr>
            <p:cNvPr id="289" name="tx289"/>
            <p:cNvSpPr/>
            <p:nvPr/>
          </p:nvSpPr>
          <p:spPr>
            <a:xfrm>
              <a:off x="263728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0" name="tx290"/>
            <p:cNvSpPr/>
            <p:nvPr/>
          </p:nvSpPr>
          <p:spPr>
            <a:xfrm>
              <a:off x="2295527" y="2063777"/>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57</a:t>
              </a:r>
            </a:p>
          </p:txBody>
        </p:sp>
        <p:sp>
          <p:nvSpPr>
            <p:cNvPr id="291" name="tx291"/>
            <p:cNvSpPr/>
            <p:nvPr/>
          </p:nvSpPr>
          <p:spPr>
            <a:xfrm>
              <a:off x="2979047" y="19598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292" name="tx292"/>
            <p:cNvSpPr/>
            <p:nvPr/>
          </p:nvSpPr>
          <p:spPr>
            <a:xfrm>
              <a:off x="3320807" y="178959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293" name="tx293"/>
            <p:cNvSpPr/>
            <p:nvPr/>
          </p:nvSpPr>
          <p:spPr>
            <a:xfrm>
              <a:off x="3662567" y="175554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66</a:t>
              </a:r>
            </a:p>
          </p:txBody>
        </p:sp>
        <p:sp>
          <p:nvSpPr>
            <p:cNvPr id="294" name="tx294"/>
            <p:cNvSpPr/>
            <p:nvPr/>
          </p:nvSpPr>
          <p:spPr>
            <a:xfrm>
              <a:off x="4004327" y="158705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71</a:t>
              </a:r>
            </a:p>
          </p:txBody>
        </p:sp>
        <p:sp>
          <p:nvSpPr>
            <p:cNvPr id="295" name="tx295"/>
            <p:cNvSpPr/>
            <p:nvPr/>
          </p:nvSpPr>
          <p:spPr>
            <a:xfrm>
              <a:off x="468784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6" name="tx296"/>
            <p:cNvSpPr/>
            <p:nvPr/>
          </p:nvSpPr>
          <p:spPr>
            <a:xfrm>
              <a:off x="4346087" y="1552999"/>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297" name="tx297"/>
            <p:cNvSpPr/>
            <p:nvPr/>
          </p:nvSpPr>
          <p:spPr>
            <a:xfrm>
              <a:off x="5029607" y="145084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298" name="tx298"/>
            <p:cNvSpPr/>
            <p:nvPr/>
          </p:nvSpPr>
          <p:spPr>
            <a:xfrm>
              <a:off x="537136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299" name="tx299"/>
            <p:cNvSpPr/>
            <p:nvPr/>
          </p:nvSpPr>
          <p:spPr>
            <a:xfrm>
              <a:off x="5713127" y="124476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00" name="tx300"/>
            <p:cNvSpPr/>
            <p:nvPr/>
          </p:nvSpPr>
          <p:spPr>
            <a:xfrm>
              <a:off x="6054888" y="12107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01" name="tx301"/>
            <p:cNvSpPr/>
            <p:nvPr/>
          </p:nvSpPr>
          <p:spPr>
            <a:xfrm>
              <a:off x="6396648" y="117659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02" name="tx302"/>
            <p:cNvSpPr/>
            <p:nvPr/>
          </p:nvSpPr>
          <p:spPr>
            <a:xfrm>
              <a:off x="708016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3" name="tx303"/>
            <p:cNvSpPr/>
            <p:nvPr/>
          </p:nvSpPr>
          <p:spPr>
            <a:xfrm>
              <a:off x="6738408" y="104045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04" name="tx304"/>
            <p:cNvSpPr/>
            <p:nvPr/>
          </p:nvSpPr>
          <p:spPr>
            <a:xfrm>
              <a:off x="7421928" y="100640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05" name="tx305"/>
            <p:cNvSpPr/>
            <p:nvPr/>
          </p:nvSpPr>
          <p:spPr>
            <a:xfrm>
              <a:off x="776368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6" name="tx306"/>
            <p:cNvSpPr/>
            <p:nvPr/>
          </p:nvSpPr>
          <p:spPr>
            <a:xfrm>
              <a:off x="8105448" y="9383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07" name="tx307"/>
            <p:cNvSpPr/>
            <p:nvPr/>
          </p:nvSpPr>
          <p:spPr>
            <a:xfrm>
              <a:off x="8447208" y="8360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08" name="tx308"/>
            <p:cNvSpPr/>
            <p:nvPr/>
          </p:nvSpPr>
          <p:spPr>
            <a:xfrm>
              <a:off x="8788968" y="76804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09" name="pg309"/>
            <p:cNvSpPr/>
            <p:nvPr/>
          </p:nvSpPr>
          <p:spPr>
            <a:xfrm>
              <a:off x="916061" y="329489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0" name="tx310"/>
            <p:cNvSpPr/>
            <p:nvPr/>
          </p:nvSpPr>
          <p:spPr>
            <a:xfrm>
              <a:off x="948583" y="33257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11" name="pg311"/>
            <p:cNvSpPr/>
            <p:nvPr/>
          </p:nvSpPr>
          <p:spPr>
            <a:xfrm>
              <a:off x="1287966" y="32467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2" name="tx312"/>
            <p:cNvSpPr/>
            <p:nvPr/>
          </p:nvSpPr>
          <p:spPr>
            <a:xfrm>
              <a:off x="1320488" y="327896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13" name="pg313"/>
            <p:cNvSpPr/>
            <p:nvPr/>
          </p:nvSpPr>
          <p:spPr>
            <a:xfrm>
              <a:off x="1971486" y="30700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4" name="tx314"/>
            <p:cNvSpPr/>
            <p:nvPr/>
          </p:nvSpPr>
          <p:spPr>
            <a:xfrm>
              <a:off x="2004008" y="31022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15" name="pg315"/>
            <p:cNvSpPr/>
            <p:nvPr/>
          </p:nvSpPr>
          <p:spPr>
            <a:xfrm>
              <a:off x="2655007" y="303789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6" name="tx316"/>
            <p:cNvSpPr/>
            <p:nvPr/>
          </p:nvSpPr>
          <p:spPr>
            <a:xfrm>
              <a:off x="2687528" y="307010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17" name="pg317"/>
            <p:cNvSpPr/>
            <p:nvPr/>
          </p:nvSpPr>
          <p:spPr>
            <a:xfrm>
              <a:off x="2996767" y="298971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18" name="tx318"/>
            <p:cNvSpPr/>
            <p:nvPr/>
          </p:nvSpPr>
          <p:spPr>
            <a:xfrm>
              <a:off x="3029288" y="30205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19" name="pg319"/>
            <p:cNvSpPr/>
            <p:nvPr/>
          </p:nvSpPr>
          <p:spPr>
            <a:xfrm>
              <a:off x="3680287" y="289333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0" name="tx320"/>
            <p:cNvSpPr/>
            <p:nvPr/>
          </p:nvSpPr>
          <p:spPr>
            <a:xfrm>
              <a:off x="3712808" y="292416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21" name="pg321"/>
            <p:cNvSpPr/>
            <p:nvPr/>
          </p:nvSpPr>
          <p:spPr>
            <a:xfrm>
              <a:off x="4022047" y="28130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2" name="tx322"/>
            <p:cNvSpPr/>
            <p:nvPr/>
          </p:nvSpPr>
          <p:spPr>
            <a:xfrm>
              <a:off x="4054568" y="284554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23" name="pg323"/>
            <p:cNvSpPr/>
            <p:nvPr/>
          </p:nvSpPr>
          <p:spPr>
            <a:xfrm>
              <a:off x="4705567" y="279696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4" name="tx324"/>
            <p:cNvSpPr/>
            <p:nvPr/>
          </p:nvSpPr>
          <p:spPr>
            <a:xfrm>
              <a:off x="4738089" y="282784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25" name="pg325"/>
            <p:cNvSpPr/>
            <p:nvPr/>
          </p:nvSpPr>
          <p:spPr>
            <a:xfrm>
              <a:off x="5047327" y="27487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6" name="tx326"/>
            <p:cNvSpPr/>
            <p:nvPr/>
          </p:nvSpPr>
          <p:spPr>
            <a:xfrm>
              <a:off x="5079849" y="2782305"/>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27" name="pg327"/>
            <p:cNvSpPr/>
            <p:nvPr/>
          </p:nvSpPr>
          <p:spPr>
            <a:xfrm>
              <a:off x="5389087" y="265240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8" name="tx328"/>
            <p:cNvSpPr/>
            <p:nvPr/>
          </p:nvSpPr>
          <p:spPr>
            <a:xfrm>
              <a:off x="5421609" y="268328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29" name="tx329"/>
            <p:cNvSpPr/>
            <p:nvPr/>
          </p:nvSpPr>
          <p:spPr>
            <a:xfrm>
              <a:off x="663492" y="400477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30" name="tx330"/>
            <p:cNvSpPr/>
            <p:nvPr/>
          </p:nvSpPr>
          <p:spPr>
            <a:xfrm>
              <a:off x="585797" y="320166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31" name="tx331"/>
            <p:cNvSpPr/>
            <p:nvPr/>
          </p:nvSpPr>
          <p:spPr>
            <a:xfrm>
              <a:off x="585797" y="23985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32" name="tx332"/>
            <p:cNvSpPr/>
            <p:nvPr/>
          </p:nvSpPr>
          <p:spPr>
            <a:xfrm>
              <a:off x="585797" y="159715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33" name="tx333"/>
            <p:cNvSpPr/>
            <p:nvPr/>
          </p:nvSpPr>
          <p:spPr>
            <a:xfrm>
              <a:off x="508103" y="79233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34" name="tx334"/>
            <p:cNvSpPr/>
            <p:nvPr/>
          </p:nvSpPr>
          <p:spPr>
            <a:xfrm rot="-5400000">
              <a:off x="859691" y="4377033"/>
              <a:ext cx="29495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CAR</a:t>
              </a:r>
            </a:p>
          </p:txBody>
        </p:sp>
        <p:sp>
          <p:nvSpPr>
            <p:cNvPr id="335" name="tx335"/>
            <p:cNvSpPr/>
            <p:nvPr/>
          </p:nvSpPr>
          <p:spPr>
            <a:xfrm rot="-5400000">
              <a:off x="1171165" y="4409093"/>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Benin</a:t>
              </a:r>
            </a:p>
          </p:txBody>
        </p:sp>
        <p:sp>
          <p:nvSpPr>
            <p:cNvPr id="336" name="tx336"/>
            <p:cNvSpPr/>
            <p:nvPr/>
          </p:nvSpPr>
          <p:spPr>
            <a:xfrm rot="-5400000">
              <a:off x="1118484" y="4775703"/>
              <a:ext cx="111835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Equatorial Guinea</a:t>
              </a:r>
            </a:p>
          </p:txBody>
        </p:sp>
        <p:sp>
          <p:nvSpPr>
            <p:cNvPr id="337" name="tx337"/>
            <p:cNvSpPr/>
            <p:nvPr/>
          </p:nvSpPr>
          <p:spPr>
            <a:xfrm rot="-5400000">
              <a:off x="1881117" y="4380887"/>
              <a:ext cx="30266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DRC</a:t>
              </a:r>
            </a:p>
          </p:txBody>
        </p:sp>
        <p:sp>
          <p:nvSpPr>
            <p:cNvPr id="338" name="tx338"/>
            <p:cNvSpPr/>
            <p:nvPr/>
          </p:nvSpPr>
          <p:spPr>
            <a:xfrm rot="-5400000">
              <a:off x="2164487"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Gabon</a:t>
              </a:r>
            </a:p>
          </p:txBody>
        </p:sp>
        <p:sp>
          <p:nvSpPr>
            <p:cNvPr id="339" name="tx339"/>
            <p:cNvSpPr/>
            <p:nvPr/>
          </p:nvSpPr>
          <p:spPr>
            <a:xfrm rot="-5400000">
              <a:off x="2481690" y="4437845"/>
              <a:ext cx="44256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Nigeria</a:t>
              </a:r>
            </a:p>
          </p:txBody>
        </p:sp>
        <p:sp>
          <p:nvSpPr>
            <p:cNvPr id="340" name="tx340"/>
            <p:cNvSpPr/>
            <p:nvPr/>
          </p:nvSpPr>
          <p:spPr>
            <a:xfrm rot="-5400000">
              <a:off x="2832489" y="445479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a:t>
              </a:r>
            </a:p>
          </p:txBody>
        </p:sp>
        <p:sp>
          <p:nvSpPr>
            <p:cNvPr id="341" name="tx341"/>
            <p:cNvSpPr/>
            <p:nvPr/>
          </p:nvSpPr>
          <p:spPr>
            <a:xfrm rot="-5400000">
              <a:off x="2941336" y="4687708"/>
              <a:ext cx="91630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Guinea-Bissau</a:t>
              </a:r>
            </a:p>
          </p:txBody>
        </p:sp>
        <p:sp>
          <p:nvSpPr>
            <p:cNvPr id="342" name="tx342"/>
            <p:cNvSpPr/>
            <p:nvPr/>
          </p:nvSpPr>
          <p:spPr>
            <a:xfrm rot="-5400000">
              <a:off x="3574263" y="4396542"/>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Chad</a:t>
              </a:r>
            </a:p>
          </p:txBody>
        </p:sp>
        <p:sp>
          <p:nvSpPr>
            <p:cNvPr id="343" name="tx343"/>
            <p:cNvSpPr/>
            <p:nvPr/>
          </p:nvSpPr>
          <p:spPr>
            <a:xfrm rot="-5400000">
              <a:off x="3756882" y="4555682"/>
              <a:ext cx="6522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Cameroon</a:t>
              </a:r>
            </a:p>
          </p:txBody>
        </p:sp>
        <p:sp>
          <p:nvSpPr>
            <p:cNvPr id="344" name="tx344"/>
            <p:cNvSpPr/>
            <p:nvPr/>
          </p:nvSpPr>
          <p:spPr>
            <a:xfrm rot="-5400000">
              <a:off x="4205088" y="4421542"/>
              <a:ext cx="4116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Congo</a:t>
              </a:r>
            </a:p>
          </p:txBody>
        </p:sp>
        <p:sp>
          <p:nvSpPr>
            <p:cNvPr id="345" name="tx345"/>
            <p:cNvSpPr/>
            <p:nvPr/>
          </p:nvSpPr>
          <p:spPr>
            <a:xfrm rot="-5400000">
              <a:off x="4639345" y="4358513"/>
              <a:ext cx="25613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Mali</a:t>
              </a:r>
            </a:p>
          </p:txBody>
        </p:sp>
        <p:sp>
          <p:nvSpPr>
            <p:cNvPr id="346" name="tx346"/>
            <p:cNvSpPr/>
            <p:nvPr/>
          </p:nvSpPr>
          <p:spPr>
            <a:xfrm rot="-5400000">
              <a:off x="4718349" y="4619496"/>
              <a:ext cx="7798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Cote d'Ivoire</a:t>
              </a:r>
            </a:p>
          </p:txBody>
        </p:sp>
        <p:sp>
          <p:nvSpPr>
            <p:cNvPr id="347" name="tx347"/>
            <p:cNvSpPr/>
            <p:nvPr/>
          </p:nvSpPr>
          <p:spPr>
            <a:xfrm rot="-5400000">
              <a:off x="5270137" y="4383479"/>
              <a:ext cx="33383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Niger</a:t>
              </a:r>
            </a:p>
          </p:txBody>
        </p:sp>
        <p:sp>
          <p:nvSpPr>
            <p:cNvPr id="348" name="tx348"/>
            <p:cNvSpPr/>
            <p:nvPr/>
          </p:nvSpPr>
          <p:spPr>
            <a:xfrm rot="-5400000">
              <a:off x="5619605" y="4375771"/>
              <a:ext cx="31841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Togo</a:t>
              </a:r>
            </a:p>
          </p:txBody>
        </p:sp>
        <p:sp>
          <p:nvSpPr>
            <p:cNvPr id="349" name="tx349"/>
            <p:cNvSpPr/>
            <p:nvPr/>
          </p:nvSpPr>
          <p:spPr>
            <a:xfrm rot="-5400000">
              <a:off x="5924769" y="4440130"/>
              <a:ext cx="41937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Liberia</a:t>
              </a:r>
            </a:p>
          </p:txBody>
        </p:sp>
        <p:sp>
          <p:nvSpPr>
            <p:cNvPr id="350" name="tx350"/>
            <p:cNvSpPr/>
            <p:nvPr/>
          </p:nvSpPr>
          <p:spPr>
            <a:xfrm rot="-5400000">
              <a:off x="6230751" y="4474134"/>
              <a:ext cx="48915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Gambia</a:t>
              </a:r>
            </a:p>
          </p:txBody>
        </p:sp>
        <p:sp>
          <p:nvSpPr>
            <p:cNvPr id="351" name="tx351"/>
            <p:cNvSpPr/>
            <p:nvPr/>
          </p:nvSpPr>
          <p:spPr>
            <a:xfrm rot="-5400000">
              <a:off x="6074114" y="4946474"/>
              <a:ext cx="1459892"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Sao Tome and Principe</a:t>
              </a:r>
            </a:p>
          </p:txBody>
        </p:sp>
        <p:sp>
          <p:nvSpPr>
            <p:cNvPr id="352" name="tx352"/>
            <p:cNvSpPr/>
            <p:nvPr/>
          </p:nvSpPr>
          <p:spPr>
            <a:xfrm rot="-5400000">
              <a:off x="6888657" y="4472053"/>
              <a:ext cx="51268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Senegal</a:t>
              </a:r>
            </a:p>
          </p:txBody>
        </p:sp>
        <p:sp>
          <p:nvSpPr>
            <p:cNvPr id="353" name="tx353"/>
            <p:cNvSpPr/>
            <p:nvPr/>
          </p:nvSpPr>
          <p:spPr>
            <a:xfrm rot="-5400000">
              <a:off x="7089967" y="4641972"/>
              <a:ext cx="82305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Burkina Faso</a:t>
              </a:r>
            </a:p>
          </p:txBody>
        </p:sp>
        <p:sp>
          <p:nvSpPr>
            <p:cNvPr id="354" name="tx354"/>
            <p:cNvSpPr/>
            <p:nvPr/>
          </p:nvSpPr>
          <p:spPr>
            <a:xfrm rot="-5400000">
              <a:off x="7632648" y="4439277"/>
              <a:ext cx="41944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Ghana</a:t>
              </a:r>
            </a:p>
          </p:txBody>
        </p:sp>
        <p:sp>
          <p:nvSpPr>
            <p:cNvPr id="355" name="tx355"/>
            <p:cNvSpPr/>
            <p:nvPr/>
          </p:nvSpPr>
          <p:spPr>
            <a:xfrm rot="-5400000">
              <a:off x="7784163" y="4629523"/>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Sierra Leone</a:t>
              </a:r>
            </a:p>
          </p:txBody>
        </p:sp>
        <p:sp>
          <p:nvSpPr>
            <p:cNvPr id="356" name="tx356"/>
            <p:cNvSpPr/>
            <p:nvPr/>
          </p:nvSpPr>
          <p:spPr>
            <a:xfrm rot="-5400000">
              <a:off x="8200650" y="4556569"/>
              <a:ext cx="6522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Mauritania</a:t>
              </a:r>
            </a:p>
          </p:txBody>
        </p:sp>
        <p:sp>
          <p:nvSpPr>
            <p:cNvPr id="357" name="tx357"/>
            <p:cNvSpPr/>
            <p:nvPr/>
          </p:nvSpPr>
          <p:spPr>
            <a:xfrm rot="-5400000">
              <a:off x="8494866" y="4602340"/>
              <a:ext cx="74556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Cabo Verde</a:t>
              </a:r>
            </a:p>
          </p:txBody>
        </p:sp>
        <p:sp>
          <p:nvSpPr>
            <p:cNvPr id="358" name="tx358"/>
            <p:cNvSpPr/>
            <p:nvPr/>
          </p:nvSpPr>
          <p:spPr>
            <a:xfrm rot="-5400000">
              <a:off x="-52544" y="237387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59" name="rc359"/>
            <p:cNvSpPr/>
            <p:nvPr/>
          </p:nvSpPr>
          <p:spPr>
            <a:xfrm>
              <a:off x="4146091" y="6114116"/>
              <a:ext cx="219455" cy="219455"/>
            </a:xfrm>
            <a:prstGeom prst="rect">
              <a:avLst/>
            </a:prstGeom>
            <a:solidFill>
              <a:srgbClr val="FFFFFF">
                <a:alpha val="100000"/>
              </a:srgbClr>
            </a:solidFill>
          </p:spPr>
          <p:txBody>
            <a:bodyPr/>
            <a:lstStyle/>
            <a:p/>
          </p:txBody>
        </p:sp>
        <p:sp>
          <p:nvSpPr>
            <p:cNvPr id="360" name="pg36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1" name="pg36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2" name="pg36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3" name="pg36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4" name="pg36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65" name="rc36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66" name="tx36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67" name="tx367"/>
            <p:cNvSpPr/>
            <p:nvPr/>
          </p:nvSpPr>
          <p:spPr>
            <a:xfrm>
              <a:off x="803816" y="398022"/>
              <a:ext cx="58984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WCAR, 2024</a:t>
              </a:r>
            </a:p>
          </p:txBody>
        </p:sp>
        <p:sp>
          <p:nvSpPr>
            <p:cNvPr id="368" name="tx36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69" name="tx36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WCAR from lowest to highest coverage, and the rank of the top 10 countries with the most unvaccinated children, based on absolute numbers.
In 2024, Benin ranked number 2 out of 24 countries for lowest MCV1 coverage (based on tied ranks).
Benin was in the top 10 countries with the most unvaccinated children (rank=5).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89913" y="3712035"/>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6" name="pl6"/>
            <p:cNvSpPr/>
            <p:nvPr/>
          </p:nvSpPr>
          <p:spPr>
            <a:xfrm>
              <a:off x="989913" y="2930711"/>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7" name="pl7"/>
            <p:cNvSpPr/>
            <p:nvPr/>
          </p:nvSpPr>
          <p:spPr>
            <a:xfrm>
              <a:off x="989913" y="2149387"/>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8" name="pl8"/>
            <p:cNvSpPr/>
            <p:nvPr/>
          </p:nvSpPr>
          <p:spPr>
            <a:xfrm>
              <a:off x="989913" y="1368064"/>
              <a:ext cx="7555000" cy="0"/>
            </a:xfrm>
            <a:custGeom>
              <a:avLst/>
              <a:pathLst>
                <a:path w="7555000" h="0">
                  <a:moveTo>
                    <a:pt x="0" y="0"/>
                  </a:moveTo>
                  <a:lnTo>
                    <a:pt x="7555000" y="0"/>
                  </a:lnTo>
                  <a:lnTo>
                    <a:pt x="7555000" y="0"/>
                  </a:lnTo>
                </a:path>
              </a:pathLst>
            </a:custGeom>
            <a:ln w="6775" cap="flat">
              <a:solidFill>
                <a:srgbClr val="EBEBEB">
                  <a:alpha val="100000"/>
                </a:srgbClr>
              </a:solidFill>
              <a:prstDash val="solid"/>
              <a:round/>
            </a:ln>
          </p:spPr>
          <p:txBody>
            <a:bodyPr/>
            <a:lstStyle/>
            <a:p/>
          </p:txBody>
        </p:sp>
        <p:sp>
          <p:nvSpPr>
            <p:cNvPr id="9" name="pl9"/>
            <p:cNvSpPr/>
            <p:nvPr/>
          </p:nvSpPr>
          <p:spPr>
            <a:xfrm>
              <a:off x="989913" y="4102697"/>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0" name="pl10"/>
            <p:cNvSpPr/>
            <p:nvPr/>
          </p:nvSpPr>
          <p:spPr>
            <a:xfrm>
              <a:off x="989913" y="3321373"/>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1" name="pl11"/>
            <p:cNvSpPr/>
            <p:nvPr/>
          </p:nvSpPr>
          <p:spPr>
            <a:xfrm>
              <a:off x="989913" y="2540049"/>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2" name="pl12"/>
            <p:cNvSpPr/>
            <p:nvPr/>
          </p:nvSpPr>
          <p:spPr>
            <a:xfrm>
              <a:off x="989913" y="175872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3" name="pl13"/>
            <p:cNvSpPr/>
            <p:nvPr/>
          </p:nvSpPr>
          <p:spPr>
            <a:xfrm>
              <a:off x="989913" y="977402"/>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4" name="pl14"/>
            <p:cNvSpPr/>
            <p:nvPr/>
          </p:nvSpPr>
          <p:spPr>
            <a:xfrm>
              <a:off x="145744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3659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215752"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9490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9822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7405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988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571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015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738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3322" y="3478138"/>
              <a:ext cx="248247" cy="624558"/>
            </a:xfrm>
            <a:prstGeom prst="rect">
              <a:avLst/>
            </a:prstGeom>
            <a:solidFill>
              <a:srgbClr val="80BD41">
                <a:alpha val="100000"/>
              </a:srgbClr>
            </a:solidFill>
          </p:spPr>
          <p:txBody>
            <a:bodyPr/>
            <a:lstStyle/>
            <a:p/>
          </p:txBody>
        </p:sp>
        <p:sp>
          <p:nvSpPr>
            <p:cNvPr id="25" name="rc25"/>
            <p:cNvSpPr/>
            <p:nvPr/>
          </p:nvSpPr>
          <p:spPr>
            <a:xfrm>
              <a:off x="1333322" y="3210456"/>
              <a:ext cx="248247" cy="267681"/>
            </a:xfrm>
            <a:prstGeom prst="rect">
              <a:avLst/>
            </a:prstGeom>
            <a:solidFill>
              <a:srgbClr val="E2231A">
                <a:alpha val="100000"/>
              </a:srgbClr>
            </a:solidFill>
          </p:spPr>
          <p:txBody>
            <a:bodyPr/>
            <a:lstStyle/>
            <a:p/>
          </p:txBody>
        </p:sp>
        <p:sp>
          <p:nvSpPr>
            <p:cNvPr id="26" name="rc26"/>
            <p:cNvSpPr/>
            <p:nvPr/>
          </p:nvSpPr>
          <p:spPr>
            <a:xfrm>
              <a:off x="1609153" y="3482326"/>
              <a:ext cx="248247" cy="620371"/>
            </a:xfrm>
            <a:prstGeom prst="rect">
              <a:avLst/>
            </a:prstGeom>
            <a:solidFill>
              <a:srgbClr val="80BD41">
                <a:alpha val="100000"/>
              </a:srgbClr>
            </a:solidFill>
          </p:spPr>
          <p:txBody>
            <a:bodyPr/>
            <a:lstStyle/>
            <a:p/>
          </p:txBody>
        </p:sp>
        <p:sp>
          <p:nvSpPr>
            <p:cNvPr id="27" name="rc27"/>
            <p:cNvSpPr/>
            <p:nvPr/>
          </p:nvSpPr>
          <p:spPr>
            <a:xfrm>
              <a:off x="1609153" y="3190392"/>
              <a:ext cx="248247" cy="291933"/>
            </a:xfrm>
            <a:prstGeom prst="rect">
              <a:avLst/>
            </a:prstGeom>
            <a:solidFill>
              <a:srgbClr val="E2231A">
                <a:alpha val="100000"/>
              </a:srgbClr>
            </a:solidFill>
          </p:spPr>
          <p:txBody>
            <a:bodyPr/>
            <a:lstStyle/>
            <a:p/>
          </p:txBody>
        </p:sp>
        <p:sp>
          <p:nvSpPr>
            <p:cNvPr id="28" name="rc28"/>
            <p:cNvSpPr/>
            <p:nvPr/>
          </p:nvSpPr>
          <p:spPr>
            <a:xfrm>
              <a:off x="1884983" y="3484670"/>
              <a:ext cx="248247" cy="618027"/>
            </a:xfrm>
            <a:prstGeom prst="rect">
              <a:avLst/>
            </a:prstGeom>
            <a:solidFill>
              <a:srgbClr val="80BD41">
                <a:alpha val="100000"/>
              </a:srgbClr>
            </a:solidFill>
          </p:spPr>
          <p:txBody>
            <a:bodyPr/>
            <a:lstStyle/>
            <a:p/>
          </p:txBody>
        </p:sp>
        <p:sp>
          <p:nvSpPr>
            <p:cNvPr id="29" name="rc29"/>
            <p:cNvSpPr/>
            <p:nvPr/>
          </p:nvSpPr>
          <p:spPr>
            <a:xfrm>
              <a:off x="1884983" y="3166296"/>
              <a:ext cx="248247" cy="318373"/>
            </a:xfrm>
            <a:prstGeom prst="rect">
              <a:avLst/>
            </a:prstGeom>
            <a:solidFill>
              <a:srgbClr val="E2231A">
                <a:alpha val="100000"/>
              </a:srgbClr>
            </a:solidFill>
          </p:spPr>
          <p:txBody>
            <a:bodyPr/>
            <a:lstStyle/>
            <a:p/>
          </p:txBody>
        </p:sp>
        <p:sp>
          <p:nvSpPr>
            <p:cNvPr id="30" name="rc30"/>
            <p:cNvSpPr/>
            <p:nvPr/>
          </p:nvSpPr>
          <p:spPr>
            <a:xfrm>
              <a:off x="2160814" y="3474700"/>
              <a:ext cx="248247" cy="627996"/>
            </a:xfrm>
            <a:prstGeom prst="rect">
              <a:avLst/>
            </a:prstGeom>
            <a:solidFill>
              <a:srgbClr val="80BD41">
                <a:alpha val="100000"/>
              </a:srgbClr>
            </a:solidFill>
          </p:spPr>
          <p:txBody>
            <a:bodyPr/>
            <a:lstStyle/>
            <a:p/>
          </p:txBody>
        </p:sp>
        <p:sp>
          <p:nvSpPr>
            <p:cNvPr id="31" name="rc31"/>
            <p:cNvSpPr/>
            <p:nvPr/>
          </p:nvSpPr>
          <p:spPr>
            <a:xfrm>
              <a:off x="2160814" y="3136543"/>
              <a:ext cx="248247" cy="338156"/>
            </a:xfrm>
            <a:prstGeom prst="rect">
              <a:avLst/>
            </a:prstGeom>
            <a:solidFill>
              <a:srgbClr val="E2231A">
                <a:alpha val="100000"/>
              </a:srgbClr>
            </a:solidFill>
          </p:spPr>
          <p:txBody>
            <a:bodyPr/>
            <a:lstStyle/>
            <a:p/>
          </p:txBody>
        </p:sp>
        <p:sp>
          <p:nvSpPr>
            <p:cNvPr id="32" name="rc32"/>
            <p:cNvSpPr/>
            <p:nvPr/>
          </p:nvSpPr>
          <p:spPr>
            <a:xfrm>
              <a:off x="2436645" y="3476763"/>
              <a:ext cx="248247" cy="625934"/>
            </a:xfrm>
            <a:prstGeom prst="rect">
              <a:avLst/>
            </a:prstGeom>
            <a:solidFill>
              <a:srgbClr val="80BD41">
                <a:alpha val="100000"/>
              </a:srgbClr>
            </a:solidFill>
          </p:spPr>
          <p:txBody>
            <a:bodyPr/>
            <a:lstStyle/>
            <a:p/>
          </p:txBody>
        </p:sp>
        <p:sp>
          <p:nvSpPr>
            <p:cNvPr id="33" name="rc33"/>
            <p:cNvSpPr/>
            <p:nvPr/>
          </p:nvSpPr>
          <p:spPr>
            <a:xfrm>
              <a:off x="2436645" y="3109134"/>
              <a:ext cx="248247" cy="367628"/>
            </a:xfrm>
            <a:prstGeom prst="rect">
              <a:avLst/>
            </a:prstGeom>
            <a:solidFill>
              <a:srgbClr val="E2231A">
                <a:alpha val="100000"/>
              </a:srgbClr>
            </a:solidFill>
          </p:spPr>
          <p:txBody>
            <a:bodyPr/>
            <a:lstStyle/>
            <a:p/>
          </p:txBody>
        </p:sp>
        <p:sp>
          <p:nvSpPr>
            <p:cNvPr id="34" name="rc34"/>
            <p:cNvSpPr/>
            <p:nvPr/>
          </p:nvSpPr>
          <p:spPr>
            <a:xfrm>
              <a:off x="2712475" y="3479888"/>
              <a:ext cx="248247" cy="622808"/>
            </a:xfrm>
            <a:prstGeom prst="rect">
              <a:avLst/>
            </a:prstGeom>
            <a:solidFill>
              <a:srgbClr val="80BD41">
                <a:alpha val="100000"/>
              </a:srgbClr>
            </a:solidFill>
          </p:spPr>
          <p:txBody>
            <a:bodyPr/>
            <a:lstStyle/>
            <a:p/>
          </p:txBody>
        </p:sp>
        <p:sp>
          <p:nvSpPr>
            <p:cNvPr id="35" name="rc35"/>
            <p:cNvSpPr/>
            <p:nvPr/>
          </p:nvSpPr>
          <p:spPr>
            <a:xfrm>
              <a:off x="2712475" y="3081694"/>
              <a:ext cx="248247" cy="398193"/>
            </a:xfrm>
            <a:prstGeom prst="rect">
              <a:avLst/>
            </a:prstGeom>
            <a:solidFill>
              <a:srgbClr val="E2231A">
                <a:alpha val="100000"/>
              </a:srgbClr>
            </a:solidFill>
          </p:spPr>
          <p:txBody>
            <a:bodyPr/>
            <a:lstStyle/>
            <a:p/>
          </p:txBody>
        </p:sp>
        <p:sp>
          <p:nvSpPr>
            <p:cNvPr id="36" name="rc36"/>
            <p:cNvSpPr/>
            <p:nvPr/>
          </p:nvSpPr>
          <p:spPr>
            <a:xfrm>
              <a:off x="2988306" y="3402599"/>
              <a:ext cx="248247" cy="700097"/>
            </a:xfrm>
            <a:prstGeom prst="rect">
              <a:avLst/>
            </a:prstGeom>
            <a:solidFill>
              <a:srgbClr val="80BD41">
                <a:alpha val="100000"/>
              </a:srgbClr>
            </a:solidFill>
          </p:spPr>
          <p:txBody>
            <a:bodyPr/>
            <a:lstStyle/>
            <a:p/>
          </p:txBody>
        </p:sp>
        <p:sp>
          <p:nvSpPr>
            <p:cNvPr id="37" name="rc37"/>
            <p:cNvSpPr/>
            <p:nvPr/>
          </p:nvSpPr>
          <p:spPr>
            <a:xfrm>
              <a:off x="2988306" y="3041940"/>
              <a:ext cx="248247" cy="360659"/>
            </a:xfrm>
            <a:prstGeom prst="rect">
              <a:avLst/>
            </a:prstGeom>
            <a:solidFill>
              <a:srgbClr val="E2231A">
                <a:alpha val="100000"/>
              </a:srgbClr>
            </a:solidFill>
          </p:spPr>
          <p:txBody>
            <a:bodyPr/>
            <a:lstStyle/>
            <a:p/>
          </p:txBody>
        </p:sp>
        <p:sp>
          <p:nvSpPr>
            <p:cNvPr id="38" name="rc38"/>
            <p:cNvSpPr/>
            <p:nvPr/>
          </p:nvSpPr>
          <p:spPr>
            <a:xfrm>
              <a:off x="3264137" y="3344313"/>
              <a:ext cx="248247" cy="758384"/>
            </a:xfrm>
            <a:prstGeom prst="rect">
              <a:avLst/>
            </a:prstGeom>
            <a:solidFill>
              <a:srgbClr val="80BD41">
                <a:alpha val="100000"/>
              </a:srgbClr>
            </a:solidFill>
          </p:spPr>
          <p:txBody>
            <a:bodyPr/>
            <a:lstStyle/>
            <a:p/>
          </p:txBody>
        </p:sp>
        <p:sp>
          <p:nvSpPr>
            <p:cNvPr id="39" name="rc39"/>
            <p:cNvSpPr/>
            <p:nvPr/>
          </p:nvSpPr>
          <p:spPr>
            <a:xfrm>
              <a:off x="3264137" y="3019282"/>
              <a:ext cx="248247" cy="325030"/>
            </a:xfrm>
            <a:prstGeom prst="rect">
              <a:avLst/>
            </a:prstGeom>
            <a:solidFill>
              <a:srgbClr val="E2231A">
                <a:alpha val="100000"/>
              </a:srgbClr>
            </a:solidFill>
          </p:spPr>
          <p:txBody>
            <a:bodyPr/>
            <a:lstStyle/>
            <a:p/>
          </p:txBody>
        </p:sp>
        <p:sp>
          <p:nvSpPr>
            <p:cNvPr id="40" name="rc40"/>
            <p:cNvSpPr/>
            <p:nvPr/>
          </p:nvSpPr>
          <p:spPr>
            <a:xfrm>
              <a:off x="3539967" y="3375784"/>
              <a:ext cx="248247" cy="726912"/>
            </a:xfrm>
            <a:prstGeom prst="rect">
              <a:avLst/>
            </a:prstGeom>
            <a:solidFill>
              <a:srgbClr val="80BD41">
                <a:alpha val="100000"/>
              </a:srgbClr>
            </a:solidFill>
          </p:spPr>
          <p:txBody>
            <a:bodyPr/>
            <a:lstStyle/>
            <a:p/>
          </p:txBody>
        </p:sp>
        <p:sp>
          <p:nvSpPr>
            <p:cNvPr id="41" name="rc41"/>
            <p:cNvSpPr/>
            <p:nvPr/>
          </p:nvSpPr>
          <p:spPr>
            <a:xfrm>
              <a:off x="3539967" y="3001312"/>
              <a:ext cx="248247" cy="374472"/>
            </a:xfrm>
            <a:prstGeom prst="rect">
              <a:avLst/>
            </a:prstGeom>
            <a:solidFill>
              <a:srgbClr val="E2231A">
                <a:alpha val="100000"/>
              </a:srgbClr>
            </a:solidFill>
          </p:spPr>
          <p:txBody>
            <a:bodyPr/>
            <a:lstStyle/>
            <a:p/>
          </p:txBody>
        </p:sp>
        <p:sp>
          <p:nvSpPr>
            <p:cNvPr id="42" name="rc42"/>
            <p:cNvSpPr/>
            <p:nvPr/>
          </p:nvSpPr>
          <p:spPr>
            <a:xfrm>
              <a:off x="3815798" y="3303996"/>
              <a:ext cx="248247" cy="798700"/>
            </a:xfrm>
            <a:prstGeom prst="rect">
              <a:avLst/>
            </a:prstGeom>
            <a:solidFill>
              <a:srgbClr val="80BD41">
                <a:alpha val="100000"/>
              </a:srgbClr>
            </a:solidFill>
          </p:spPr>
          <p:txBody>
            <a:bodyPr/>
            <a:lstStyle/>
            <a:p/>
          </p:txBody>
        </p:sp>
        <p:sp>
          <p:nvSpPr>
            <p:cNvPr id="43" name="rc43"/>
            <p:cNvSpPr/>
            <p:nvPr/>
          </p:nvSpPr>
          <p:spPr>
            <a:xfrm>
              <a:off x="3815798" y="2977778"/>
              <a:ext cx="248247" cy="326218"/>
            </a:xfrm>
            <a:prstGeom prst="rect">
              <a:avLst/>
            </a:prstGeom>
            <a:solidFill>
              <a:srgbClr val="E2231A">
                <a:alpha val="100000"/>
              </a:srgbClr>
            </a:solidFill>
          </p:spPr>
          <p:txBody>
            <a:bodyPr/>
            <a:lstStyle/>
            <a:p/>
          </p:txBody>
        </p:sp>
        <p:sp>
          <p:nvSpPr>
            <p:cNvPr id="44" name="rc44"/>
            <p:cNvSpPr/>
            <p:nvPr/>
          </p:nvSpPr>
          <p:spPr>
            <a:xfrm>
              <a:off x="4091628" y="3318185"/>
              <a:ext cx="248247" cy="784511"/>
            </a:xfrm>
            <a:prstGeom prst="rect">
              <a:avLst/>
            </a:prstGeom>
            <a:solidFill>
              <a:srgbClr val="80BD41">
                <a:alpha val="100000"/>
              </a:srgbClr>
            </a:solidFill>
          </p:spPr>
          <p:txBody>
            <a:bodyPr/>
            <a:lstStyle/>
            <a:p/>
          </p:txBody>
        </p:sp>
        <p:sp>
          <p:nvSpPr>
            <p:cNvPr id="45" name="rc45"/>
            <p:cNvSpPr/>
            <p:nvPr/>
          </p:nvSpPr>
          <p:spPr>
            <a:xfrm>
              <a:off x="4091628" y="2948994"/>
              <a:ext cx="248247" cy="369191"/>
            </a:xfrm>
            <a:prstGeom prst="rect">
              <a:avLst/>
            </a:prstGeom>
            <a:solidFill>
              <a:srgbClr val="E2231A">
                <a:alpha val="100000"/>
              </a:srgbClr>
            </a:solidFill>
          </p:spPr>
          <p:txBody>
            <a:bodyPr/>
            <a:lstStyle/>
            <a:p/>
          </p:txBody>
        </p:sp>
        <p:sp>
          <p:nvSpPr>
            <p:cNvPr id="46" name="rc46"/>
            <p:cNvSpPr/>
            <p:nvPr/>
          </p:nvSpPr>
          <p:spPr>
            <a:xfrm>
              <a:off x="4367459" y="3271650"/>
              <a:ext cx="248247" cy="831047"/>
            </a:xfrm>
            <a:prstGeom prst="rect">
              <a:avLst/>
            </a:prstGeom>
            <a:solidFill>
              <a:srgbClr val="80BD41">
                <a:alpha val="100000"/>
              </a:srgbClr>
            </a:solidFill>
          </p:spPr>
          <p:txBody>
            <a:bodyPr/>
            <a:lstStyle/>
            <a:p/>
          </p:txBody>
        </p:sp>
        <p:sp>
          <p:nvSpPr>
            <p:cNvPr id="47" name="rc47"/>
            <p:cNvSpPr/>
            <p:nvPr/>
          </p:nvSpPr>
          <p:spPr>
            <a:xfrm>
              <a:off x="4367459" y="2915491"/>
              <a:ext cx="248247" cy="356158"/>
            </a:xfrm>
            <a:prstGeom prst="rect">
              <a:avLst/>
            </a:prstGeom>
            <a:solidFill>
              <a:srgbClr val="E2231A">
                <a:alpha val="100000"/>
              </a:srgbClr>
            </a:solidFill>
          </p:spPr>
          <p:txBody>
            <a:bodyPr/>
            <a:lstStyle/>
            <a:p/>
          </p:txBody>
        </p:sp>
        <p:sp>
          <p:nvSpPr>
            <p:cNvPr id="48" name="rc48"/>
            <p:cNvSpPr/>
            <p:nvPr/>
          </p:nvSpPr>
          <p:spPr>
            <a:xfrm>
              <a:off x="4643290" y="3196642"/>
              <a:ext cx="248247" cy="906054"/>
            </a:xfrm>
            <a:prstGeom prst="rect">
              <a:avLst/>
            </a:prstGeom>
            <a:solidFill>
              <a:srgbClr val="80BD41">
                <a:alpha val="100000"/>
              </a:srgbClr>
            </a:solidFill>
          </p:spPr>
          <p:txBody>
            <a:bodyPr/>
            <a:lstStyle/>
            <a:p/>
          </p:txBody>
        </p:sp>
        <p:sp>
          <p:nvSpPr>
            <p:cNvPr id="49" name="rc49"/>
            <p:cNvSpPr/>
            <p:nvPr/>
          </p:nvSpPr>
          <p:spPr>
            <a:xfrm>
              <a:off x="4643290" y="2878300"/>
              <a:ext cx="248247" cy="318342"/>
            </a:xfrm>
            <a:prstGeom prst="rect">
              <a:avLst/>
            </a:prstGeom>
            <a:solidFill>
              <a:srgbClr val="E2231A">
                <a:alpha val="100000"/>
              </a:srgbClr>
            </a:solidFill>
          </p:spPr>
          <p:txBody>
            <a:bodyPr/>
            <a:lstStyle/>
            <a:p/>
          </p:txBody>
        </p:sp>
        <p:sp>
          <p:nvSpPr>
            <p:cNvPr id="50" name="rc50"/>
            <p:cNvSpPr/>
            <p:nvPr/>
          </p:nvSpPr>
          <p:spPr>
            <a:xfrm>
              <a:off x="4919120" y="3247178"/>
              <a:ext cx="248247" cy="855518"/>
            </a:xfrm>
            <a:prstGeom prst="rect">
              <a:avLst/>
            </a:prstGeom>
            <a:solidFill>
              <a:srgbClr val="80BD41">
                <a:alpha val="100000"/>
              </a:srgbClr>
            </a:solidFill>
          </p:spPr>
          <p:txBody>
            <a:bodyPr/>
            <a:lstStyle/>
            <a:p/>
          </p:txBody>
        </p:sp>
        <p:sp>
          <p:nvSpPr>
            <p:cNvPr id="51" name="rc51"/>
            <p:cNvSpPr/>
            <p:nvPr/>
          </p:nvSpPr>
          <p:spPr>
            <a:xfrm>
              <a:off x="4919120" y="2844578"/>
              <a:ext cx="248247" cy="402600"/>
            </a:xfrm>
            <a:prstGeom prst="rect">
              <a:avLst/>
            </a:prstGeom>
            <a:solidFill>
              <a:srgbClr val="E2231A">
                <a:alpha val="100000"/>
              </a:srgbClr>
            </a:solidFill>
          </p:spPr>
          <p:txBody>
            <a:bodyPr/>
            <a:lstStyle/>
            <a:p/>
          </p:txBody>
        </p:sp>
        <p:sp>
          <p:nvSpPr>
            <p:cNvPr id="52" name="rc52"/>
            <p:cNvSpPr/>
            <p:nvPr/>
          </p:nvSpPr>
          <p:spPr>
            <a:xfrm>
              <a:off x="5194951" y="3264868"/>
              <a:ext cx="248247" cy="837829"/>
            </a:xfrm>
            <a:prstGeom prst="rect">
              <a:avLst/>
            </a:prstGeom>
            <a:solidFill>
              <a:srgbClr val="80BD41">
                <a:alpha val="100000"/>
              </a:srgbClr>
            </a:solidFill>
          </p:spPr>
          <p:txBody>
            <a:bodyPr/>
            <a:lstStyle/>
            <a:p/>
          </p:txBody>
        </p:sp>
        <p:sp>
          <p:nvSpPr>
            <p:cNvPr id="53" name="rc53"/>
            <p:cNvSpPr/>
            <p:nvPr/>
          </p:nvSpPr>
          <p:spPr>
            <a:xfrm>
              <a:off x="5194951" y="2813731"/>
              <a:ext cx="248247" cy="451136"/>
            </a:xfrm>
            <a:prstGeom prst="rect">
              <a:avLst/>
            </a:prstGeom>
            <a:solidFill>
              <a:srgbClr val="E2231A">
                <a:alpha val="100000"/>
              </a:srgbClr>
            </a:solidFill>
          </p:spPr>
          <p:txBody>
            <a:bodyPr/>
            <a:lstStyle/>
            <a:p/>
          </p:txBody>
        </p:sp>
        <p:sp>
          <p:nvSpPr>
            <p:cNvPr id="54" name="rc54"/>
            <p:cNvSpPr/>
            <p:nvPr/>
          </p:nvSpPr>
          <p:spPr>
            <a:xfrm>
              <a:off x="5470781" y="3220363"/>
              <a:ext cx="248247" cy="882333"/>
            </a:xfrm>
            <a:prstGeom prst="rect">
              <a:avLst/>
            </a:prstGeom>
            <a:solidFill>
              <a:srgbClr val="80BD41">
                <a:alpha val="100000"/>
              </a:srgbClr>
            </a:solidFill>
          </p:spPr>
          <p:txBody>
            <a:bodyPr/>
            <a:lstStyle/>
            <a:p/>
          </p:txBody>
        </p:sp>
        <p:sp>
          <p:nvSpPr>
            <p:cNvPr id="55" name="rc55"/>
            <p:cNvSpPr/>
            <p:nvPr/>
          </p:nvSpPr>
          <p:spPr>
            <a:xfrm>
              <a:off x="5470781" y="2785760"/>
              <a:ext cx="248247" cy="434603"/>
            </a:xfrm>
            <a:prstGeom prst="rect">
              <a:avLst/>
            </a:prstGeom>
            <a:solidFill>
              <a:srgbClr val="E2231A">
                <a:alpha val="100000"/>
              </a:srgbClr>
            </a:solidFill>
          </p:spPr>
          <p:txBody>
            <a:bodyPr/>
            <a:lstStyle/>
            <a:p/>
          </p:txBody>
        </p:sp>
        <p:sp>
          <p:nvSpPr>
            <p:cNvPr id="56" name="rc56"/>
            <p:cNvSpPr/>
            <p:nvPr/>
          </p:nvSpPr>
          <p:spPr>
            <a:xfrm>
              <a:off x="5746612" y="3190298"/>
              <a:ext cx="248247" cy="912398"/>
            </a:xfrm>
            <a:prstGeom prst="rect">
              <a:avLst/>
            </a:prstGeom>
            <a:solidFill>
              <a:srgbClr val="80BD41">
                <a:alpha val="100000"/>
              </a:srgbClr>
            </a:solidFill>
          </p:spPr>
          <p:txBody>
            <a:bodyPr/>
            <a:lstStyle/>
            <a:p/>
          </p:txBody>
        </p:sp>
        <p:sp>
          <p:nvSpPr>
            <p:cNvPr id="57" name="rc57"/>
            <p:cNvSpPr/>
            <p:nvPr/>
          </p:nvSpPr>
          <p:spPr>
            <a:xfrm>
              <a:off x="5746612" y="2760945"/>
              <a:ext cx="248247" cy="429353"/>
            </a:xfrm>
            <a:prstGeom prst="rect">
              <a:avLst/>
            </a:prstGeom>
            <a:solidFill>
              <a:srgbClr val="E2231A">
                <a:alpha val="100000"/>
              </a:srgbClr>
            </a:solidFill>
          </p:spPr>
          <p:txBody>
            <a:bodyPr/>
            <a:lstStyle/>
            <a:p/>
          </p:txBody>
        </p:sp>
        <p:sp>
          <p:nvSpPr>
            <p:cNvPr id="58" name="rc58"/>
            <p:cNvSpPr/>
            <p:nvPr/>
          </p:nvSpPr>
          <p:spPr>
            <a:xfrm>
              <a:off x="6022443" y="3220957"/>
              <a:ext cx="248247" cy="881739"/>
            </a:xfrm>
            <a:prstGeom prst="rect">
              <a:avLst/>
            </a:prstGeom>
            <a:solidFill>
              <a:srgbClr val="80BD41">
                <a:alpha val="100000"/>
              </a:srgbClr>
            </a:solidFill>
          </p:spPr>
          <p:txBody>
            <a:bodyPr/>
            <a:lstStyle/>
            <a:p/>
          </p:txBody>
        </p:sp>
        <p:sp>
          <p:nvSpPr>
            <p:cNvPr id="59" name="rc59"/>
            <p:cNvSpPr/>
            <p:nvPr/>
          </p:nvSpPr>
          <p:spPr>
            <a:xfrm>
              <a:off x="6022443" y="2746162"/>
              <a:ext cx="248247" cy="474794"/>
            </a:xfrm>
            <a:prstGeom prst="rect">
              <a:avLst/>
            </a:prstGeom>
            <a:solidFill>
              <a:srgbClr val="E2231A">
                <a:alpha val="100000"/>
              </a:srgbClr>
            </a:solidFill>
          </p:spPr>
          <p:txBody>
            <a:bodyPr/>
            <a:lstStyle/>
            <a:p/>
          </p:txBody>
        </p:sp>
        <p:sp>
          <p:nvSpPr>
            <p:cNvPr id="60" name="rc60"/>
            <p:cNvSpPr/>
            <p:nvPr/>
          </p:nvSpPr>
          <p:spPr>
            <a:xfrm>
              <a:off x="6298273" y="3270806"/>
              <a:ext cx="248247" cy="831891"/>
            </a:xfrm>
            <a:prstGeom prst="rect">
              <a:avLst/>
            </a:prstGeom>
            <a:solidFill>
              <a:srgbClr val="80BD41">
                <a:alpha val="100000"/>
              </a:srgbClr>
            </a:solidFill>
          </p:spPr>
          <p:txBody>
            <a:bodyPr/>
            <a:lstStyle/>
            <a:p/>
          </p:txBody>
        </p:sp>
        <p:sp>
          <p:nvSpPr>
            <p:cNvPr id="61" name="rc61"/>
            <p:cNvSpPr/>
            <p:nvPr/>
          </p:nvSpPr>
          <p:spPr>
            <a:xfrm>
              <a:off x="6298273" y="2738943"/>
              <a:ext cx="248247" cy="531862"/>
            </a:xfrm>
            <a:prstGeom prst="rect">
              <a:avLst/>
            </a:prstGeom>
            <a:solidFill>
              <a:srgbClr val="E2231A">
                <a:alpha val="100000"/>
              </a:srgbClr>
            </a:solidFill>
          </p:spPr>
          <p:txBody>
            <a:bodyPr/>
            <a:lstStyle/>
            <a:p/>
          </p:txBody>
        </p:sp>
        <p:sp>
          <p:nvSpPr>
            <p:cNvPr id="62" name="rc62"/>
            <p:cNvSpPr/>
            <p:nvPr/>
          </p:nvSpPr>
          <p:spPr>
            <a:xfrm>
              <a:off x="6574104" y="3309278"/>
              <a:ext cx="248247" cy="793418"/>
            </a:xfrm>
            <a:prstGeom prst="rect">
              <a:avLst/>
            </a:prstGeom>
            <a:solidFill>
              <a:srgbClr val="80BD41">
                <a:alpha val="100000"/>
              </a:srgbClr>
            </a:solidFill>
          </p:spPr>
          <p:txBody>
            <a:bodyPr/>
            <a:lstStyle/>
            <a:p/>
          </p:txBody>
        </p:sp>
        <p:sp>
          <p:nvSpPr>
            <p:cNvPr id="63" name="rc63"/>
            <p:cNvSpPr/>
            <p:nvPr/>
          </p:nvSpPr>
          <p:spPr>
            <a:xfrm>
              <a:off x="6574104" y="2734755"/>
              <a:ext cx="248247" cy="574523"/>
            </a:xfrm>
            <a:prstGeom prst="rect">
              <a:avLst/>
            </a:prstGeom>
            <a:solidFill>
              <a:srgbClr val="E2231A">
                <a:alpha val="100000"/>
              </a:srgbClr>
            </a:solidFill>
          </p:spPr>
          <p:txBody>
            <a:bodyPr/>
            <a:lstStyle/>
            <a:p/>
          </p:txBody>
        </p:sp>
        <p:sp>
          <p:nvSpPr>
            <p:cNvPr id="64" name="rc64"/>
            <p:cNvSpPr/>
            <p:nvPr/>
          </p:nvSpPr>
          <p:spPr>
            <a:xfrm>
              <a:off x="6849934" y="3358251"/>
              <a:ext cx="248247" cy="744445"/>
            </a:xfrm>
            <a:prstGeom prst="rect">
              <a:avLst/>
            </a:prstGeom>
            <a:solidFill>
              <a:srgbClr val="80BD41">
                <a:alpha val="100000"/>
              </a:srgbClr>
            </a:solidFill>
          </p:spPr>
          <p:txBody>
            <a:bodyPr/>
            <a:lstStyle/>
            <a:p/>
          </p:txBody>
        </p:sp>
        <p:sp>
          <p:nvSpPr>
            <p:cNvPr id="65" name="rc65"/>
            <p:cNvSpPr/>
            <p:nvPr/>
          </p:nvSpPr>
          <p:spPr>
            <a:xfrm>
              <a:off x="6849934" y="2724098"/>
              <a:ext cx="248247" cy="634153"/>
            </a:xfrm>
            <a:prstGeom prst="rect">
              <a:avLst/>
            </a:prstGeom>
            <a:solidFill>
              <a:srgbClr val="E2231A">
                <a:alpha val="100000"/>
              </a:srgbClr>
            </a:solidFill>
          </p:spPr>
          <p:txBody>
            <a:bodyPr/>
            <a:lstStyle/>
            <a:p/>
          </p:txBody>
        </p:sp>
        <p:sp>
          <p:nvSpPr>
            <p:cNvPr id="66" name="rc66"/>
            <p:cNvSpPr/>
            <p:nvPr/>
          </p:nvSpPr>
          <p:spPr>
            <a:xfrm>
              <a:off x="7125765" y="3363908"/>
              <a:ext cx="248247" cy="738788"/>
            </a:xfrm>
            <a:prstGeom prst="rect">
              <a:avLst/>
            </a:prstGeom>
            <a:solidFill>
              <a:srgbClr val="80BD41">
                <a:alpha val="100000"/>
              </a:srgbClr>
            </a:solidFill>
          </p:spPr>
          <p:txBody>
            <a:bodyPr/>
            <a:lstStyle/>
            <a:p/>
          </p:txBody>
        </p:sp>
        <p:sp>
          <p:nvSpPr>
            <p:cNvPr id="67" name="rc67"/>
            <p:cNvSpPr/>
            <p:nvPr/>
          </p:nvSpPr>
          <p:spPr>
            <a:xfrm>
              <a:off x="7125765" y="2708753"/>
              <a:ext cx="248247" cy="655155"/>
            </a:xfrm>
            <a:prstGeom prst="rect">
              <a:avLst/>
            </a:prstGeom>
            <a:solidFill>
              <a:srgbClr val="E2231A">
                <a:alpha val="100000"/>
              </a:srgbClr>
            </a:solidFill>
          </p:spPr>
          <p:txBody>
            <a:bodyPr/>
            <a:lstStyle/>
            <a:p/>
          </p:txBody>
        </p:sp>
        <p:sp>
          <p:nvSpPr>
            <p:cNvPr id="68" name="rc68"/>
            <p:cNvSpPr/>
            <p:nvPr/>
          </p:nvSpPr>
          <p:spPr>
            <a:xfrm>
              <a:off x="7401596" y="3367690"/>
              <a:ext cx="248247" cy="735006"/>
            </a:xfrm>
            <a:prstGeom prst="rect">
              <a:avLst/>
            </a:prstGeom>
            <a:solidFill>
              <a:srgbClr val="80BD41">
                <a:alpha val="100000"/>
              </a:srgbClr>
            </a:solidFill>
          </p:spPr>
          <p:txBody>
            <a:bodyPr/>
            <a:lstStyle/>
            <a:p/>
          </p:txBody>
        </p:sp>
        <p:sp>
          <p:nvSpPr>
            <p:cNvPr id="69" name="rc69"/>
            <p:cNvSpPr/>
            <p:nvPr/>
          </p:nvSpPr>
          <p:spPr>
            <a:xfrm>
              <a:off x="7401596" y="2689220"/>
              <a:ext cx="248247" cy="678470"/>
            </a:xfrm>
            <a:prstGeom prst="rect">
              <a:avLst/>
            </a:prstGeom>
            <a:solidFill>
              <a:srgbClr val="E2231A">
                <a:alpha val="100000"/>
              </a:srgbClr>
            </a:solidFill>
          </p:spPr>
          <p:txBody>
            <a:bodyPr/>
            <a:lstStyle/>
            <a:p/>
          </p:txBody>
        </p:sp>
        <p:sp>
          <p:nvSpPr>
            <p:cNvPr id="70" name="rc70"/>
            <p:cNvSpPr/>
            <p:nvPr/>
          </p:nvSpPr>
          <p:spPr>
            <a:xfrm>
              <a:off x="7677426" y="3358564"/>
              <a:ext cx="248247" cy="744132"/>
            </a:xfrm>
            <a:prstGeom prst="rect">
              <a:avLst/>
            </a:prstGeom>
            <a:solidFill>
              <a:srgbClr val="80BD41">
                <a:alpha val="100000"/>
              </a:srgbClr>
            </a:solidFill>
          </p:spPr>
          <p:txBody>
            <a:bodyPr/>
            <a:lstStyle/>
            <a:p/>
          </p:txBody>
        </p:sp>
        <p:sp>
          <p:nvSpPr>
            <p:cNvPr id="71" name="rc71"/>
            <p:cNvSpPr/>
            <p:nvPr/>
          </p:nvSpPr>
          <p:spPr>
            <a:xfrm>
              <a:off x="7677426" y="2671687"/>
              <a:ext cx="248247" cy="686877"/>
            </a:xfrm>
            <a:prstGeom prst="rect">
              <a:avLst/>
            </a:prstGeom>
            <a:solidFill>
              <a:srgbClr val="E2231A">
                <a:alpha val="100000"/>
              </a:srgbClr>
            </a:solidFill>
          </p:spPr>
          <p:txBody>
            <a:bodyPr/>
            <a:lstStyle/>
            <a:p/>
          </p:txBody>
        </p:sp>
        <p:sp>
          <p:nvSpPr>
            <p:cNvPr id="72" name="rc72"/>
            <p:cNvSpPr/>
            <p:nvPr/>
          </p:nvSpPr>
          <p:spPr>
            <a:xfrm>
              <a:off x="7953257" y="3465793"/>
              <a:ext cx="248247" cy="636903"/>
            </a:xfrm>
            <a:prstGeom prst="rect">
              <a:avLst/>
            </a:prstGeom>
            <a:solidFill>
              <a:srgbClr val="80BD41">
                <a:alpha val="100000"/>
              </a:srgbClr>
            </a:solidFill>
          </p:spPr>
          <p:txBody>
            <a:bodyPr/>
            <a:lstStyle/>
            <a:p/>
          </p:txBody>
        </p:sp>
        <p:sp>
          <p:nvSpPr>
            <p:cNvPr id="73" name="rc73"/>
            <p:cNvSpPr/>
            <p:nvPr/>
          </p:nvSpPr>
          <p:spPr>
            <a:xfrm>
              <a:off x="7953257" y="2655154"/>
              <a:ext cx="248247" cy="810639"/>
            </a:xfrm>
            <a:prstGeom prst="rect">
              <a:avLst/>
            </a:prstGeom>
            <a:solidFill>
              <a:srgbClr val="E2231A">
                <a:alpha val="100000"/>
              </a:srgbClr>
            </a:solidFill>
          </p:spPr>
          <p:txBody>
            <a:bodyPr/>
            <a:lstStyle/>
            <a:p/>
          </p:txBody>
        </p:sp>
        <p:sp>
          <p:nvSpPr>
            <p:cNvPr id="74" name="pl74"/>
            <p:cNvSpPr/>
            <p:nvPr/>
          </p:nvSpPr>
          <p:spPr>
            <a:xfrm>
              <a:off x="1457446" y="1960329"/>
              <a:ext cx="6619934" cy="868527"/>
            </a:xfrm>
            <a:custGeom>
              <a:avLst/>
              <a:pathLst>
                <a:path w="6619934" h="868527">
                  <a:moveTo>
                    <a:pt x="0" y="115803"/>
                  </a:moveTo>
                  <a:lnTo>
                    <a:pt x="275830" y="173705"/>
                  </a:lnTo>
                  <a:lnTo>
                    <a:pt x="551661" y="231607"/>
                  </a:lnTo>
                  <a:lnTo>
                    <a:pt x="827491" y="260558"/>
                  </a:lnTo>
                  <a:lnTo>
                    <a:pt x="1103322" y="318460"/>
                  </a:lnTo>
                  <a:lnTo>
                    <a:pt x="1379153" y="376361"/>
                  </a:lnTo>
                  <a:lnTo>
                    <a:pt x="1654983" y="231607"/>
                  </a:lnTo>
                  <a:lnTo>
                    <a:pt x="1930814" y="115803"/>
                  </a:lnTo>
                  <a:lnTo>
                    <a:pt x="2206644" y="231607"/>
                  </a:lnTo>
                  <a:lnTo>
                    <a:pt x="2482475" y="86852"/>
                  </a:lnTo>
                  <a:lnTo>
                    <a:pt x="2758306" y="173705"/>
                  </a:lnTo>
                  <a:lnTo>
                    <a:pt x="3034136" y="115803"/>
                  </a:lnTo>
                  <a:lnTo>
                    <a:pt x="3309967" y="0"/>
                  </a:lnTo>
                  <a:lnTo>
                    <a:pt x="3585797" y="173705"/>
                  </a:lnTo>
                  <a:lnTo>
                    <a:pt x="3861628" y="260558"/>
                  </a:lnTo>
                  <a:lnTo>
                    <a:pt x="4137459" y="202656"/>
                  </a:lnTo>
                  <a:lnTo>
                    <a:pt x="4413289" y="173705"/>
                  </a:lnTo>
                  <a:lnTo>
                    <a:pt x="4689120" y="260558"/>
                  </a:lnTo>
                  <a:lnTo>
                    <a:pt x="4964950" y="376361"/>
                  </a:lnTo>
                  <a:lnTo>
                    <a:pt x="5240781" y="463214"/>
                  </a:lnTo>
                  <a:lnTo>
                    <a:pt x="5516612" y="579018"/>
                  </a:lnTo>
                  <a:lnTo>
                    <a:pt x="5792442" y="607969"/>
                  </a:lnTo>
                  <a:lnTo>
                    <a:pt x="6068273" y="636920"/>
                  </a:lnTo>
                  <a:lnTo>
                    <a:pt x="6344103" y="636920"/>
                  </a:lnTo>
                  <a:lnTo>
                    <a:pt x="6619934" y="868527"/>
                  </a:lnTo>
                </a:path>
              </a:pathLst>
            </a:custGeom>
            <a:ln w="27101" cap="flat">
              <a:solidFill>
                <a:srgbClr val="0058AB">
                  <a:alpha val="100000"/>
                </a:srgbClr>
              </a:solidFill>
              <a:prstDash val="solid"/>
              <a:round/>
            </a:ln>
          </p:spPr>
          <p:txBody>
            <a:bodyPr/>
            <a:lstStyle/>
            <a:p/>
          </p:txBody>
        </p:sp>
        <p:sp>
          <p:nvSpPr>
            <p:cNvPr id="75" name="tx75"/>
            <p:cNvSpPr/>
            <p:nvPr/>
          </p:nvSpPr>
          <p:spPr>
            <a:xfrm>
              <a:off x="139715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76" name="tx76"/>
            <p:cNvSpPr/>
            <p:nvPr/>
          </p:nvSpPr>
          <p:spPr>
            <a:xfrm>
              <a:off x="277630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61</a:t>
              </a:r>
            </a:p>
          </p:txBody>
        </p:sp>
        <p:sp>
          <p:nvSpPr>
            <p:cNvPr id="77" name="tx77"/>
            <p:cNvSpPr/>
            <p:nvPr/>
          </p:nvSpPr>
          <p:spPr>
            <a:xfrm>
              <a:off x="415546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78" name="tx78"/>
            <p:cNvSpPr/>
            <p:nvPr/>
          </p:nvSpPr>
          <p:spPr>
            <a:xfrm>
              <a:off x="553461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67</a:t>
              </a:r>
            </a:p>
          </p:txBody>
        </p:sp>
        <p:sp>
          <p:nvSpPr>
            <p:cNvPr id="79" name="tx79"/>
            <p:cNvSpPr/>
            <p:nvPr/>
          </p:nvSpPr>
          <p:spPr>
            <a:xfrm>
              <a:off x="663793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58</a:t>
              </a:r>
            </a:p>
          </p:txBody>
        </p:sp>
        <p:sp>
          <p:nvSpPr>
            <p:cNvPr id="80" name="tx80"/>
            <p:cNvSpPr/>
            <p:nvPr/>
          </p:nvSpPr>
          <p:spPr>
            <a:xfrm>
              <a:off x="6913768" y="107078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54</a:t>
              </a:r>
            </a:p>
          </p:txBody>
        </p:sp>
        <p:sp>
          <p:nvSpPr>
            <p:cNvPr id="81" name="tx81"/>
            <p:cNvSpPr/>
            <p:nvPr/>
          </p:nvSpPr>
          <p:spPr>
            <a:xfrm>
              <a:off x="718959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53</a:t>
              </a:r>
            </a:p>
          </p:txBody>
        </p:sp>
        <p:sp>
          <p:nvSpPr>
            <p:cNvPr id="82" name="tx82"/>
            <p:cNvSpPr/>
            <p:nvPr/>
          </p:nvSpPr>
          <p:spPr>
            <a:xfrm>
              <a:off x="746543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3" name="tx83"/>
            <p:cNvSpPr/>
            <p:nvPr/>
          </p:nvSpPr>
          <p:spPr>
            <a:xfrm>
              <a:off x="77412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52</a:t>
              </a:r>
            </a:p>
          </p:txBody>
        </p:sp>
        <p:sp>
          <p:nvSpPr>
            <p:cNvPr id="84" name="tx84"/>
            <p:cNvSpPr/>
            <p:nvPr/>
          </p:nvSpPr>
          <p:spPr>
            <a:xfrm>
              <a:off x="8017091" y="107210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44</a:t>
              </a:r>
            </a:p>
          </p:txBody>
        </p:sp>
        <p:sp>
          <p:nvSpPr>
            <p:cNvPr id="85" name="tx85"/>
            <p:cNvSpPr/>
            <p:nvPr/>
          </p:nvSpPr>
          <p:spPr>
            <a:xfrm>
              <a:off x="1339893" y="307453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285.5</a:t>
              </a:r>
            </a:p>
          </p:txBody>
        </p:sp>
        <p:sp>
          <p:nvSpPr>
            <p:cNvPr id="86" name="tx86"/>
            <p:cNvSpPr/>
            <p:nvPr/>
          </p:nvSpPr>
          <p:spPr>
            <a:xfrm>
              <a:off x="2719046" y="294575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326.7</a:t>
              </a:r>
            </a:p>
          </p:txBody>
        </p:sp>
        <p:sp>
          <p:nvSpPr>
            <p:cNvPr id="87" name="tx87"/>
            <p:cNvSpPr/>
            <p:nvPr/>
          </p:nvSpPr>
          <p:spPr>
            <a:xfrm>
              <a:off x="4098199" y="28130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369.1</a:t>
              </a:r>
            </a:p>
          </p:txBody>
        </p:sp>
        <p:sp>
          <p:nvSpPr>
            <p:cNvPr id="88" name="tx88"/>
            <p:cNvSpPr/>
            <p:nvPr/>
          </p:nvSpPr>
          <p:spPr>
            <a:xfrm>
              <a:off x="5477352" y="2650981"/>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421.4</a:t>
              </a:r>
            </a:p>
          </p:txBody>
        </p:sp>
        <p:sp>
          <p:nvSpPr>
            <p:cNvPr id="89" name="tx89"/>
            <p:cNvSpPr/>
            <p:nvPr/>
          </p:nvSpPr>
          <p:spPr>
            <a:xfrm>
              <a:off x="6580674" y="259878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437.7</a:t>
              </a:r>
            </a:p>
          </p:txBody>
        </p:sp>
        <p:sp>
          <p:nvSpPr>
            <p:cNvPr id="90" name="tx90"/>
            <p:cNvSpPr/>
            <p:nvPr/>
          </p:nvSpPr>
          <p:spPr>
            <a:xfrm>
              <a:off x="6856505" y="2589319"/>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441.1</a:t>
              </a:r>
            </a:p>
          </p:txBody>
        </p:sp>
        <p:sp>
          <p:nvSpPr>
            <p:cNvPr id="91" name="tx91"/>
            <p:cNvSpPr/>
            <p:nvPr/>
          </p:nvSpPr>
          <p:spPr>
            <a:xfrm>
              <a:off x="7171512" y="257282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446</a:t>
              </a:r>
            </a:p>
          </p:txBody>
        </p:sp>
        <p:sp>
          <p:nvSpPr>
            <p:cNvPr id="92" name="tx92"/>
            <p:cNvSpPr/>
            <p:nvPr/>
          </p:nvSpPr>
          <p:spPr>
            <a:xfrm>
              <a:off x="7408166" y="25532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452.3</a:t>
              </a:r>
            </a:p>
          </p:txBody>
        </p:sp>
        <p:sp>
          <p:nvSpPr>
            <p:cNvPr id="93" name="tx93"/>
            <p:cNvSpPr/>
            <p:nvPr/>
          </p:nvSpPr>
          <p:spPr>
            <a:xfrm>
              <a:off x="7683997" y="253576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457.9</a:t>
              </a:r>
            </a:p>
          </p:txBody>
        </p:sp>
        <p:sp>
          <p:nvSpPr>
            <p:cNvPr id="94" name="tx94"/>
            <p:cNvSpPr/>
            <p:nvPr/>
          </p:nvSpPr>
          <p:spPr>
            <a:xfrm>
              <a:off x="7959827" y="251918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463.2</a:t>
              </a:r>
            </a:p>
          </p:txBody>
        </p:sp>
        <p:sp>
          <p:nvSpPr>
            <p:cNvPr id="95" name="pl95"/>
            <p:cNvSpPr/>
            <p:nvPr/>
          </p:nvSpPr>
          <p:spPr>
            <a:xfrm>
              <a:off x="1457446" y="1207605"/>
              <a:ext cx="0" cy="868527"/>
            </a:xfrm>
            <a:custGeom>
              <a:avLst/>
              <a:pathLst>
                <a:path w="0" h="868527">
                  <a:moveTo>
                    <a:pt x="0" y="86852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36599" y="1207605"/>
              <a:ext cx="0" cy="1129085"/>
            </a:xfrm>
            <a:custGeom>
              <a:avLst/>
              <a:pathLst>
                <a:path w="0" h="1129085">
                  <a:moveTo>
                    <a:pt x="0" y="1129085"/>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215752" y="1207605"/>
              <a:ext cx="0" cy="926429"/>
            </a:xfrm>
            <a:custGeom>
              <a:avLst/>
              <a:pathLst>
                <a:path w="0" h="926429">
                  <a:moveTo>
                    <a:pt x="0" y="926429"/>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94905" y="1207605"/>
              <a:ext cx="0" cy="955380"/>
            </a:xfrm>
            <a:custGeom>
              <a:avLst/>
              <a:pathLst>
                <a:path w="0" h="955380">
                  <a:moveTo>
                    <a:pt x="0" y="95538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98228" y="1207605"/>
              <a:ext cx="0" cy="1215938"/>
            </a:xfrm>
            <a:custGeom>
              <a:avLst/>
              <a:pathLst>
                <a:path w="0" h="1215938">
                  <a:moveTo>
                    <a:pt x="0" y="121593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74058" y="1207605"/>
              <a:ext cx="0" cy="1331742"/>
            </a:xfrm>
            <a:custGeom>
              <a:avLst/>
              <a:pathLst>
                <a:path w="0" h="1331742">
                  <a:moveTo>
                    <a:pt x="0" y="133174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9889" y="1207605"/>
              <a:ext cx="0" cy="1360693"/>
            </a:xfrm>
            <a:custGeom>
              <a:avLst/>
              <a:pathLst>
                <a:path w="0" h="1360693">
                  <a:moveTo>
                    <a:pt x="0" y="136069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5719"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801550" y="1207605"/>
              <a:ext cx="0" cy="1389644"/>
            </a:xfrm>
            <a:custGeom>
              <a:avLst/>
              <a:pathLst>
                <a:path w="0" h="1389644">
                  <a:moveTo>
                    <a:pt x="0" y="138964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7381" y="1207605"/>
              <a:ext cx="0" cy="1621251"/>
            </a:xfrm>
            <a:custGeom>
              <a:avLst/>
              <a:pathLst>
                <a:path w="0" h="1621251">
                  <a:moveTo>
                    <a:pt x="0" y="1621251"/>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39893" y="37553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199.8</a:t>
              </a:r>
            </a:p>
          </p:txBody>
        </p:sp>
        <p:sp>
          <p:nvSpPr>
            <p:cNvPr id="106" name="tx106"/>
            <p:cNvSpPr/>
            <p:nvPr/>
          </p:nvSpPr>
          <p:spPr>
            <a:xfrm>
              <a:off x="1366018" y="33092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85.7</a:t>
              </a:r>
            </a:p>
          </p:txBody>
        </p:sp>
        <p:sp>
          <p:nvSpPr>
            <p:cNvPr id="107" name="tx107"/>
            <p:cNvSpPr/>
            <p:nvPr/>
          </p:nvSpPr>
          <p:spPr>
            <a:xfrm>
              <a:off x="2719046" y="375619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199.3</a:t>
              </a:r>
            </a:p>
          </p:txBody>
        </p:sp>
        <p:sp>
          <p:nvSpPr>
            <p:cNvPr id="108" name="tx108"/>
            <p:cNvSpPr/>
            <p:nvPr/>
          </p:nvSpPr>
          <p:spPr>
            <a:xfrm>
              <a:off x="2719046" y="324689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127.4</a:t>
              </a:r>
            </a:p>
          </p:txBody>
        </p:sp>
        <p:sp>
          <p:nvSpPr>
            <p:cNvPr id="109" name="tx109"/>
            <p:cNvSpPr/>
            <p:nvPr/>
          </p:nvSpPr>
          <p:spPr>
            <a:xfrm>
              <a:off x="4137375" y="3675393"/>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251</a:t>
              </a:r>
            </a:p>
          </p:txBody>
        </p:sp>
        <p:sp>
          <p:nvSpPr>
            <p:cNvPr id="110" name="tx110"/>
            <p:cNvSpPr/>
            <p:nvPr/>
          </p:nvSpPr>
          <p:spPr>
            <a:xfrm>
              <a:off x="4098199" y="30985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118.1</a:t>
              </a:r>
            </a:p>
          </p:txBody>
        </p:sp>
        <p:sp>
          <p:nvSpPr>
            <p:cNvPr id="111" name="tx111"/>
            <p:cNvSpPr/>
            <p:nvPr/>
          </p:nvSpPr>
          <p:spPr>
            <a:xfrm>
              <a:off x="5477352" y="36264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282.3</a:t>
              </a:r>
            </a:p>
          </p:txBody>
        </p:sp>
        <p:sp>
          <p:nvSpPr>
            <p:cNvPr id="112" name="tx112"/>
            <p:cNvSpPr/>
            <p:nvPr/>
          </p:nvSpPr>
          <p:spPr>
            <a:xfrm>
              <a:off x="5477352" y="296796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139.1</a:t>
              </a:r>
            </a:p>
          </p:txBody>
        </p:sp>
        <p:sp>
          <p:nvSpPr>
            <p:cNvPr id="113" name="tx113"/>
            <p:cNvSpPr/>
            <p:nvPr/>
          </p:nvSpPr>
          <p:spPr>
            <a:xfrm>
              <a:off x="6580674" y="367089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253.9</a:t>
              </a:r>
            </a:p>
          </p:txBody>
        </p:sp>
        <p:sp>
          <p:nvSpPr>
            <p:cNvPr id="114" name="tx114"/>
            <p:cNvSpPr/>
            <p:nvPr/>
          </p:nvSpPr>
          <p:spPr>
            <a:xfrm>
              <a:off x="6580674" y="29869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5" name="tx115"/>
            <p:cNvSpPr/>
            <p:nvPr/>
          </p:nvSpPr>
          <p:spPr>
            <a:xfrm>
              <a:off x="6856505" y="369538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238.2</a:t>
              </a:r>
            </a:p>
          </p:txBody>
        </p:sp>
        <p:sp>
          <p:nvSpPr>
            <p:cNvPr id="116" name="tx116"/>
            <p:cNvSpPr/>
            <p:nvPr/>
          </p:nvSpPr>
          <p:spPr>
            <a:xfrm>
              <a:off x="6856505" y="300612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202.9</a:t>
              </a:r>
            </a:p>
          </p:txBody>
        </p:sp>
        <p:sp>
          <p:nvSpPr>
            <p:cNvPr id="117" name="tx117"/>
            <p:cNvSpPr/>
            <p:nvPr/>
          </p:nvSpPr>
          <p:spPr>
            <a:xfrm>
              <a:off x="7132335" y="36982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236.4</a:t>
              </a:r>
            </a:p>
          </p:txBody>
        </p:sp>
        <p:sp>
          <p:nvSpPr>
            <p:cNvPr id="118" name="tx118"/>
            <p:cNvSpPr/>
            <p:nvPr/>
          </p:nvSpPr>
          <p:spPr>
            <a:xfrm>
              <a:off x="7132335" y="30012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209.6</a:t>
              </a:r>
            </a:p>
          </p:txBody>
        </p:sp>
        <p:sp>
          <p:nvSpPr>
            <p:cNvPr id="119" name="tx119"/>
            <p:cNvSpPr/>
            <p:nvPr/>
          </p:nvSpPr>
          <p:spPr>
            <a:xfrm>
              <a:off x="7408166" y="37000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235.2</a:t>
              </a:r>
            </a:p>
          </p:txBody>
        </p:sp>
        <p:sp>
          <p:nvSpPr>
            <p:cNvPr id="120" name="tx120"/>
            <p:cNvSpPr/>
            <p:nvPr/>
          </p:nvSpPr>
          <p:spPr>
            <a:xfrm>
              <a:off x="7408166" y="2994553"/>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1" name="tx121"/>
            <p:cNvSpPr/>
            <p:nvPr/>
          </p:nvSpPr>
          <p:spPr>
            <a:xfrm>
              <a:off x="7683997" y="369553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238.1</a:t>
              </a:r>
            </a:p>
          </p:txBody>
        </p:sp>
        <p:sp>
          <p:nvSpPr>
            <p:cNvPr id="122" name="tx122"/>
            <p:cNvSpPr/>
            <p:nvPr/>
          </p:nvSpPr>
          <p:spPr>
            <a:xfrm>
              <a:off x="7683997" y="29800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219.8</a:t>
              </a:r>
            </a:p>
          </p:txBody>
        </p:sp>
        <p:sp>
          <p:nvSpPr>
            <p:cNvPr id="123" name="tx123"/>
            <p:cNvSpPr/>
            <p:nvPr/>
          </p:nvSpPr>
          <p:spPr>
            <a:xfrm>
              <a:off x="7959827" y="374915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203.8</a:t>
              </a:r>
            </a:p>
          </p:txBody>
        </p:sp>
        <p:sp>
          <p:nvSpPr>
            <p:cNvPr id="124" name="tx124"/>
            <p:cNvSpPr/>
            <p:nvPr/>
          </p:nvSpPr>
          <p:spPr>
            <a:xfrm>
              <a:off x="7959827" y="302542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259.4</a:t>
              </a:r>
            </a:p>
          </p:txBody>
        </p:sp>
        <p:sp>
          <p:nvSpPr>
            <p:cNvPr id="125" name="tx125"/>
            <p:cNvSpPr/>
            <p:nvPr/>
          </p:nvSpPr>
          <p:spPr>
            <a:xfrm>
              <a:off x="849589"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94200" y="326925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27" name="tx127"/>
            <p:cNvSpPr/>
            <p:nvPr/>
          </p:nvSpPr>
          <p:spPr>
            <a:xfrm>
              <a:off x="694200" y="248793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28" name="tx128"/>
            <p:cNvSpPr/>
            <p:nvPr/>
          </p:nvSpPr>
          <p:spPr>
            <a:xfrm>
              <a:off x="694200" y="170661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29" name="tx129"/>
            <p:cNvSpPr/>
            <p:nvPr/>
          </p:nvSpPr>
          <p:spPr>
            <a:xfrm>
              <a:off x="577692" y="907211"/>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301000"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8015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59306"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3845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41781"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1761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934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927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5070"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2093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1217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9272"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68266" y="5010059"/>
              <a:ext cx="201456" cy="201456"/>
            </a:xfrm>
            <a:prstGeom prst="rect">
              <a:avLst/>
            </a:prstGeom>
            <a:solidFill>
              <a:srgbClr val="E2231A">
                <a:alpha val="100000"/>
              </a:srgbClr>
            </a:solidFill>
          </p:spPr>
          <p:txBody>
            <a:bodyPr/>
            <a:lstStyle/>
            <a:p/>
          </p:txBody>
        </p:sp>
        <p:sp>
          <p:nvSpPr>
            <p:cNvPr id="150" name="rc150"/>
            <p:cNvSpPr/>
            <p:nvPr/>
          </p:nvSpPr>
          <p:spPr>
            <a:xfrm>
              <a:off x="5673354" y="5010059"/>
              <a:ext cx="201456" cy="201456"/>
            </a:xfrm>
            <a:prstGeom prst="rect">
              <a:avLst/>
            </a:prstGeom>
            <a:solidFill>
              <a:srgbClr val="80BD41">
                <a:alpha val="100000"/>
              </a:srgbClr>
            </a:solidFill>
          </p:spPr>
          <p:txBody>
            <a:bodyPr/>
            <a:lstStyle/>
            <a:p/>
          </p:txBody>
        </p:sp>
        <p:sp>
          <p:nvSpPr>
            <p:cNvPr id="151" name="tx151"/>
            <p:cNvSpPr/>
            <p:nvPr/>
          </p:nvSpPr>
          <p:spPr>
            <a:xfrm>
              <a:off x="4748311"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5339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89913"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89913" y="661760"/>
              <a:ext cx="132360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Benin, 2000-2024</a:t>
              </a:r>
            </a:p>
          </p:txBody>
        </p:sp>
        <p:sp>
          <p:nvSpPr>
            <p:cNvPr id="155" name="pl155"/>
            <p:cNvSpPr/>
            <p:nvPr/>
          </p:nvSpPr>
          <p:spPr>
            <a:xfrm>
              <a:off x="203944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45170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486395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6276203"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768845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60" name="pl160"/>
            <p:cNvSpPr/>
            <p:nvPr/>
          </p:nvSpPr>
          <p:spPr>
            <a:xfrm>
              <a:off x="989913" y="5972654"/>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1" name="pl161"/>
            <p:cNvSpPr/>
            <p:nvPr/>
          </p:nvSpPr>
          <p:spPr>
            <a:xfrm>
              <a:off x="989913" y="5763665"/>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2" name="pl162"/>
            <p:cNvSpPr/>
            <p:nvPr/>
          </p:nvSpPr>
          <p:spPr>
            <a:xfrm>
              <a:off x="989913" y="5554676"/>
              <a:ext cx="7555000" cy="0"/>
            </a:xfrm>
            <a:custGeom>
              <a:avLst/>
              <a:pathLst>
                <a:path w="7555000" h="0">
                  <a:moveTo>
                    <a:pt x="0" y="0"/>
                  </a:moveTo>
                  <a:lnTo>
                    <a:pt x="7555000" y="0"/>
                  </a:lnTo>
                  <a:lnTo>
                    <a:pt x="7555000" y="0"/>
                  </a:lnTo>
                </a:path>
              </a:pathLst>
            </a:custGeom>
            <a:ln w="13550" cap="flat">
              <a:solidFill>
                <a:srgbClr val="EBEBEB">
                  <a:alpha val="100000"/>
                </a:srgbClr>
              </a:solidFill>
              <a:prstDash val="solid"/>
              <a:round/>
            </a:ln>
          </p:spPr>
          <p:txBody>
            <a:bodyPr/>
            <a:lstStyle/>
            <a:p/>
          </p:txBody>
        </p:sp>
        <p:sp>
          <p:nvSpPr>
            <p:cNvPr id="163" name="pl163"/>
            <p:cNvSpPr/>
            <p:nvPr/>
          </p:nvSpPr>
          <p:spPr>
            <a:xfrm>
              <a:off x="133332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274557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415782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557007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98232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839458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9" name="rc169"/>
            <p:cNvSpPr/>
            <p:nvPr/>
          </p:nvSpPr>
          <p:spPr>
            <a:xfrm>
              <a:off x="1333322" y="5889059"/>
              <a:ext cx="3585283" cy="167191"/>
            </a:xfrm>
            <a:prstGeom prst="rect">
              <a:avLst/>
            </a:prstGeom>
            <a:solidFill>
              <a:srgbClr val="80BD41">
                <a:alpha val="100000"/>
              </a:srgbClr>
            </a:solidFill>
          </p:spPr>
          <p:txBody>
            <a:bodyPr/>
            <a:lstStyle/>
            <a:p/>
          </p:txBody>
        </p:sp>
        <p:sp>
          <p:nvSpPr>
            <p:cNvPr id="170" name="rc170"/>
            <p:cNvSpPr/>
            <p:nvPr/>
          </p:nvSpPr>
          <p:spPr>
            <a:xfrm>
              <a:off x="4918605" y="5889059"/>
              <a:ext cx="2596142" cy="167191"/>
            </a:xfrm>
            <a:prstGeom prst="rect">
              <a:avLst/>
            </a:prstGeom>
            <a:solidFill>
              <a:srgbClr val="E2231A">
                <a:alpha val="100000"/>
              </a:srgbClr>
            </a:solidFill>
          </p:spPr>
          <p:txBody>
            <a:bodyPr/>
            <a:lstStyle/>
            <a:p/>
          </p:txBody>
        </p:sp>
        <p:sp>
          <p:nvSpPr>
            <p:cNvPr id="171" name="rc171"/>
            <p:cNvSpPr/>
            <p:nvPr/>
          </p:nvSpPr>
          <p:spPr>
            <a:xfrm>
              <a:off x="1333322" y="5680069"/>
              <a:ext cx="3362571" cy="167191"/>
            </a:xfrm>
            <a:prstGeom prst="rect">
              <a:avLst/>
            </a:prstGeom>
            <a:solidFill>
              <a:srgbClr val="80BD41">
                <a:alpha val="100000"/>
              </a:srgbClr>
            </a:solidFill>
          </p:spPr>
          <p:txBody>
            <a:bodyPr/>
            <a:lstStyle/>
            <a:p/>
          </p:txBody>
        </p:sp>
        <p:sp>
          <p:nvSpPr>
            <p:cNvPr id="172" name="rc172"/>
            <p:cNvSpPr/>
            <p:nvPr/>
          </p:nvSpPr>
          <p:spPr>
            <a:xfrm>
              <a:off x="4695893" y="5680069"/>
              <a:ext cx="3103846" cy="167191"/>
            </a:xfrm>
            <a:prstGeom prst="rect">
              <a:avLst/>
            </a:prstGeom>
            <a:solidFill>
              <a:srgbClr val="E2231A">
                <a:alpha val="100000"/>
              </a:srgbClr>
            </a:solidFill>
          </p:spPr>
          <p:txBody>
            <a:bodyPr/>
            <a:lstStyle/>
            <a:p/>
          </p:txBody>
        </p:sp>
        <p:sp>
          <p:nvSpPr>
            <p:cNvPr id="173" name="rc173"/>
            <p:cNvSpPr/>
            <p:nvPr/>
          </p:nvSpPr>
          <p:spPr>
            <a:xfrm>
              <a:off x="1333322" y="5471080"/>
              <a:ext cx="2878027" cy="167191"/>
            </a:xfrm>
            <a:prstGeom prst="rect">
              <a:avLst/>
            </a:prstGeom>
            <a:solidFill>
              <a:srgbClr val="80BD41">
                <a:alpha val="100000"/>
              </a:srgbClr>
            </a:solidFill>
          </p:spPr>
          <p:txBody>
            <a:bodyPr/>
            <a:lstStyle/>
            <a:p/>
          </p:txBody>
        </p:sp>
        <p:sp>
          <p:nvSpPr>
            <p:cNvPr id="174" name="rc174"/>
            <p:cNvSpPr/>
            <p:nvPr/>
          </p:nvSpPr>
          <p:spPr>
            <a:xfrm>
              <a:off x="4211350" y="5471080"/>
              <a:ext cx="3663098" cy="167191"/>
            </a:xfrm>
            <a:prstGeom prst="rect">
              <a:avLst/>
            </a:prstGeom>
            <a:solidFill>
              <a:srgbClr val="E2231A">
                <a:alpha val="100000"/>
              </a:srgbClr>
            </a:solidFill>
          </p:spPr>
          <p:txBody>
            <a:bodyPr/>
            <a:lstStyle/>
            <a:p/>
          </p:txBody>
        </p:sp>
        <p:sp>
          <p:nvSpPr>
            <p:cNvPr id="175" name="tx175"/>
            <p:cNvSpPr/>
            <p:nvPr/>
          </p:nvSpPr>
          <p:spPr>
            <a:xfrm>
              <a:off x="7679138" y="5929462"/>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437.7</a:t>
              </a:r>
            </a:p>
          </p:txBody>
        </p:sp>
        <p:sp>
          <p:nvSpPr>
            <p:cNvPr id="176" name="tx176"/>
            <p:cNvSpPr/>
            <p:nvPr/>
          </p:nvSpPr>
          <p:spPr>
            <a:xfrm>
              <a:off x="7978380"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457.9</a:t>
              </a:r>
            </a:p>
          </p:txBody>
        </p:sp>
        <p:sp>
          <p:nvSpPr>
            <p:cNvPr id="177" name="tx177"/>
            <p:cNvSpPr/>
            <p:nvPr/>
          </p:nvSpPr>
          <p:spPr>
            <a:xfrm>
              <a:off x="8056823" y="5511483"/>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463.2</a:t>
              </a:r>
            </a:p>
          </p:txBody>
        </p:sp>
        <p:sp>
          <p:nvSpPr>
            <p:cNvPr id="178" name="tx178"/>
            <p:cNvSpPr/>
            <p:nvPr/>
          </p:nvSpPr>
          <p:spPr>
            <a:xfrm>
              <a:off x="2990325"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253.9</a:t>
              </a:r>
            </a:p>
          </p:txBody>
        </p:sp>
        <p:sp>
          <p:nvSpPr>
            <p:cNvPr id="179" name="tx179"/>
            <p:cNvSpPr/>
            <p:nvPr/>
          </p:nvSpPr>
          <p:spPr>
            <a:xfrm>
              <a:off x="6081038"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80" name="tx180"/>
            <p:cNvSpPr/>
            <p:nvPr/>
          </p:nvSpPr>
          <p:spPr>
            <a:xfrm>
              <a:off x="2878969" y="572317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238.1</a:t>
              </a:r>
            </a:p>
          </p:txBody>
        </p:sp>
        <p:sp>
          <p:nvSpPr>
            <p:cNvPr id="181" name="tx181"/>
            <p:cNvSpPr/>
            <p:nvPr/>
          </p:nvSpPr>
          <p:spPr>
            <a:xfrm>
              <a:off x="6112178"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219.8</a:t>
              </a:r>
            </a:p>
          </p:txBody>
        </p:sp>
        <p:sp>
          <p:nvSpPr>
            <p:cNvPr id="182" name="tx182"/>
            <p:cNvSpPr/>
            <p:nvPr/>
          </p:nvSpPr>
          <p:spPr>
            <a:xfrm>
              <a:off x="2636697"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203.8</a:t>
              </a:r>
            </a:p>
          </p:txBody>
        </p:sp>
        <p:sp>
          <p:nvSpPr>
            <p:cNvPr id="183" name="tx183"/>
            <p:cNvSpPr/>
            <p:nvPr/>
          </p:nvSpPr>
          <p:spPr>
            <a:xfrm>
              <a:off x="5907260"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259.4</a:t>
              </a:r>
            </a:p>
          </p:txBody>
        </p:sp>
        <p:sp>
          <p:nvSpPr>
            <p:cNvPr id="184" name="tx184"/>
            <p:cNvSpPr/>
            <p:nvPr/>
          </p:nvSpPr>
          <p:spPr>
            <a:xfrm>
              <a:off x="616505"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5" name="tx185"/>
            <p:cNvSpPr/>
            <p:nvPr/>
          </p:nvSpPr>
          <p:spPr>
            <a:xfrm>
              <a:off x="616505"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6" name="tx186"/>
            <p:cNvSpPr/>
            <p:nvPr/>
          </p:nvSpPr>
          <p:spPr>
            <a:xfrm>
              <a:off x="616505"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7" name="tx187"/>
            <p:cNvSpPr/>
            <p:nvPr/>
          </p:nvSpPr>
          <p:spPr>
            <a:xfrm>
              <a:off x="1294475"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8" name="tx188"/>
            <p:cNvSpPr/>
            <p:nvPr/>
          </p:nvSpPr>
          <p:spPr>
            <a:xfrm>
              <a:off x="2629032"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9" name="tx189"/>
            <p:cNvSpPr/>
            <p:nvPr/>
          </p:nvSpPr>
          <p:spPr>
            <a:xfrm>
              <a:off x="404128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5453535" y="6158495"/>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1" name="tx191"/>
            <p:cNvSpPr/>
            <p:nvPr/>
          </p:nvSpPr>
          <p:spPr>
            <a:xfrm>
              <a:off x="686578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92" name="tx192"/>
            <p:cNvSpPr/>
            <p:nvPr/>
          </p:nvSpPr>
          <p:spPr>
            <a:xfrm>
              <a:off x="8278039"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93" name="tx193"/>
            <p:cNvSpPr/>
            <p:nvPr/>
          </p:nvSpPr>
          <p:spPr>
            <a:xfrm>
              <a:off x="4037467"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4" name="tx194"/>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(44%) was lower than in 2019 (58%).
The number of children vaccinated with MCV1 decreased 20% compared to in 2019.
The number of surviving infants increased approximately 6% compared to in 2019.
In 2024, 100,000 fewer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88543" y="4628795"/>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5" name="pl5"/>
            <p:cNvSpPr/>
            <p:nvPr/>
          </p:nvSpPr>
          <p:spPr>
            <a:xfrm>
              <a:off x="888543" y="315045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6" name="pl6"/>
            <p:cNvSpPr/>
            <p:nvPr/>
          </p:nvSpPr>
          <p:spPr>
            <a:xfrm>
              <a:off x="888543" y="1672114"/>
              <a:ext cx="7747148" cy="0"/>
            </a:xfrm>
            <a:custGeom>
              <a:avLst/>
              <a:pathLst>
                <a:path w="7747148" h="0">
                  <a:moveTo>
                    <a:pt x="0" y="0"/>
                  </a:moveTo>
                  <a:lnTo>
                    <a:pt x="7747148" y="0"/>
                  </a:lnTo>
                  <a:lnTo>
                    <a:pt x="7747148" y="0"/>
                  </a:lnTo>
                </a:path>
              </a:pathLst>
            </a:custGeom>
            <a:ln w="6775" cap="flat">
              <a:solidFill>
                <a:srgbClr val="EBEBEB">
                  <a:alpha val="100000"/>
                </a:srgbClr>
              </a:solidFill>
              <a:prstDash val="solid"/>
              <a:round/>
            </a:ln>
          </p:spPr>
          <p:txBody>
            <a:bodyPr/>
            <a:lstStyle/>
            <a:p/>
          </p:txBody>
        </p:sp>
        <p:sp>
          <p:nvSpPr>
            <p:cNvPr id="7" name="pl7"/>
            <p:cNvSpPr/>
            <p:nvPr/>
          </p:nvSpPr>
          <p:spPr>
            <a:xfrm>
              <a:off x="888543" y="536796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8" name="pl8"/>
            <p:cNvSpPr/>
            <p:nvPr/>
          </p:nvSpPr>
          <p:spPr>
            <a:xfrm>
              <a:off x="888543" y="3889625"/>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9" name="pl9"/>
            <p:cNvSpPr/>
            <p:nvPr/>
          </p:nvSpPr>
          <p:spPr>
            <a:xfrm>
              <a:off x="888543" y="2411284"/>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0" name="pl10"/>
            <p:cNvSpPr/>
            <p:nvPr/>
          </p:nvSpPr>
          <p:spPr>
            <a:xfrm>
              <a:off x="888543" y="932943"/>
              <a:ext cx="7747148" cy="0"/>
            </a:xfrm>
            <a:custGeom>
              <a:avLst/>
              <a:pathLst>
                <a:path w="7747148" h="0">
                  <a:moveTo>
                    <a:pt x="0" y="0"/>
                  </a:moveTo>
                  <a:lnTo>
                    <a:pt x="7747148" y="0"/>
                  </a:lnTo>
                  <a:lnTo>
                    <a:pt x="7747148" y="0"/>
                  </a:lnTo>
                </a:path>
              </a:pathLst>
            </a:custGeom>
            <a:ln w="13550" cap="flat">
              <a:solidFill>
                <a:srgbClr val="EBEBEB">
                  <a:alpha val="100000"/>
                </a:srgbClr>
              </a:solidFill>
              <a:prstDash val="solid"/>
              <a:round/>
            </a:ln>
          </p:spPr>
          <p:txBody>
            <a:bodyPr/>
            <a:lstStyle/>
            <a:p/>
          </p:txBody>
        </p:sp>
        <p:sp>
          <p:nvSpPr>
            <p:cNvPr id="11" name="pl11"/>
            <p:cNvSpPr/>
            <p:nvPr/>
          </p:nvSpPr>
          <p:spPr>
            <a:xfrm>
              <a:off x="121359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7553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9711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3887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8063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223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415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0590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4766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894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3118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729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147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969807" y="4948117"/>
              <a:ext cx="487582" cy="419848"/>
            </a:xfrm>
            <a:prstGeom prst="rect">
              <a:avLst/>
            </a:prstGeom>
            <a:solidFill>
              <a:srgbClr val="1CABE2">
                <a:alpha val="100000"/>
              </a:srgbClr>
            </a:solidFill>
          </p:spPr>
          <p:txBody>
            <a:bodyPr/>
            <a:lstStyle/>
            <a:p/>
          </p:txBody>
        </p:sp>
        <p:sp>
          <p:nvSpPr>
            <p:cNvPr id="25" name="rc25"/>
            <p:cNvSpPr/>
            <p:nvPr/>
          </p:nvSpPr>
          <p:spPr>
            <a:xfrm>
              <a:off x="1511566" y="4244426"/>
              <a:ext cx="487582" cy="1123538"/>
            </a:xfrm>
            <a:prstGeom prst="rect">
              <a:avLst/>
            </a:prstGeom>
            <a:solidFill>
              <a:srgbClr val="1CABE2">
                <a:alpha val="100000"/>
              </a:srgbClr>
            </a:solidFill>
          </p:spPr>
          <p:txBody>
            <a:bodyPr/>
            <a:lstStyle/>
            <a:p/>
          </p:txBody>
        </p:sp>
        <p:sp>
          <p:nvSpPr>
            <p:cNvPr id="26" name="rc26"/>
            <p:cNvSpPr/>
            <p:nvPr/>
          </p:nvSpPr>
          <p:spPr>
            <a:xfrm>
              <a:off x="2053324" y="4234078"/>
              <a:ext cx="487582" cy="1133887"/>
            </a:xfrm>
            <a:prstGeom prst="rect">
              <a:avLst/>
            </a:prstGeom>
            <a:solidFill>
              <a:srgbClr val="1CABE2">
                <a:alpha val="100000"/>
              </a:srgbClr>
            </a:solidFill>
          </p:spPr>
          <p:txBody>
            <a:bodyPr/>
            <a:lstStyle/>
            <a:p/>
          </p:txBody>
        </p:sp>
        <p:sp>
          <p:nvSpPr>
            <p:cNvPr id="27" name="rc27"/>
            <p:cNvSpPr/>
            <p:nvPr/>
          </p:nvSpPr>
          <p:spPr>
            <a:xfrm>
              <a:off x="2595083" y="5289613"/>
              <a:ext cx="487582" cy="78352"/>
            </a:xfrm>
            <a:prstGeom prst="rect">
              <a:avLst/>
            </a:prstGeom>
            <a:solidFill>
              <a:srgbClr val="1CABE2">
                <a:alpha val="100000"/>
              </a:srgbClr>
            </a:solidFill>
          </p:spPr>
          <p:txBody>
            <a:bodyPr/>
            <a:lstStyle/>
            <a:p/>
          </p:txBody>
        </p:sp>
        <p:sp>
          <p:nvSpPr>
            <p:cNvPr id="28" name="rc28"/>
            <p:cNvSpPr/>
            <p:nvPr/>
          </p:nvSpPr>
          <p:spPr>
            <a:xfrm>
              <a:off x="3136842" y="5223088"/>
              <a:ext cx="487582" cy="144877"/>
            </a:xfrm>
            <a:prstGeom prst="rect">
              <a:avLst/>
            </a:prstGeom>
            <a:solidFill>
              <a:srgbClr val="1CABE2">
                <a:alpha val="100000"/>
              </a:srgbClr>
            </a:solidFill>
          </p:spPr>
          <p:txBody>
            <a:bodyPr/>
            <a:lstStyle/>
            <a:p/>
          </p:txBody>
        </p:sp>
        <p:sp>
          <p:nvSpPr>
            <p:cNvPr id="29" name="rc29"/>
            <p:cNvSpPr/>
            <p:nvPr/>
          </p:nvSpPr>
          <p:spPr>
            <a:xfrm>
              <a:off x="3678600" y="5084124"/>
              <a:ext cx="487582" cy="283841"/>
            </a:xfrm>
            <a:prstGeom prst="rect">
              <a:avLst/>
            </a:prstGeom>
            <a:solidFill>
              <a:srgbClr val="1CABE2">
                <a:alpha val="100000"/>
              </a:srgbClr>
            </a:solidFill>
          </p:spPr>
          <p:txBody>
            <a:bodyPr/>
            <a:lstStyle/>
            <a:p/>
          </p:txBody>
        </p:sp>
        <p:sp>
          <p:nvSpPr>
            <p:cNvPr id="30" name="rc30"/>
            <p:cNvSpPr/>
            <p:nvPr/>
          </p:nvSpPr>
          <p:spPr>
            <a:xfrm>
              <a:off x="4220359" y="4058156"/>
              <a:ext cx="487582" cy="1309809"/>
            </a:xfrm>
            <a:prstGeom prst="rect">
              <a:avLst/>
            </a:prstGeom>
            <a:solidFill>
              <a:srgbClr val="1CABE2">
                <a:alpha val="100000"/>
              </a:srgbClr>
            </a:solidFill>
          </p:spPr>
          <p:txBody>
            <a:bodyPr/>
            <a:lstStyle/>
            <a:p/>
          </p:txBody>
        </p:sp>
        <p:sp>
          <p:nvSpPr>
            <p:cNvPr id="31" name="rc31"/>
            <p:cNvSpPr/>
            <p:nvPr/>
          </p:nvSpPr>
          <p:spPr>
            <a:xfrm>
              <a:off x="4762118" y="4653927"/>
              <a:ext cx="487582" cy="714038"/>
            </a:xfrm>
            <a:prstGeom prst="rect">
              <a:avLst/>
            </a:prstGeom>
            <a:solidFill>
              <a:srgbClr val="1CABE2">
                <a:alpha val="100000"/>
              </a:srgbClr>
            </a:solidFill>
          </p:spPr>
          <p:txBody>
            <a:bodyPr/>
            <a:lstStyle/>
            <a:p/>
          </p:txBody>
        </p:sp>
        <p:sp>
          <p:nvSpPr>
            <p:cNvPr id="32" name="rc32"/>
            <p:cNvSpPr/>
            <p:nvPr/>
          </p:nvSpPr>
          <p:spPr>
            <a:xfrm>
              <a:off x="5303876" y="5323615"/>
              <a:ext cx="487582" cy="44350"/>
            </a:xfrm>
            <a:prstGeom prst="rect">
              <a:avLst/>
            </a:prstGeom>
            <a:solidFill>
              <a:srgbClr val="1CABE2">
                <a:alpha val="100000"/>
              </a:srgbClr>
            </a:solidFill>
          </p:spPr>
          <p:txBody>
            <a:bodyPr/>
            <a:lstStyle/>
            <a:p/>
          </p:txBody>
        </p:sp>
        <p:sp>
          <p:nvSpPr>
            <p:cNvPr id="33" name="rc33"/>
            <p:cNvSpPr/>
            <p:nvPr/>
          </p:nvSpPr>
          <p:spPr>
            <a:xfrm>
              <a:off x="5845635" y="5328050"/>
              <a:ext cx="487582" cy="39915"/>
            </a:xfrm>
            <a:prstGeom prst="rect">
              <a:avLst/>
            </a:prstGeom>
            <a:solidFill>
              <a:srgbClr val="1CABE2">
                <a:alpha val="100000"/>
              </a:srgbClr>
            </a:solidFill>
          </p:spPr>
          <p:txBody>
            <a:bodyPr/>
            <a:lstStyle/>
            <a:p/>
          </p:txBody>
        </p:sp>
        <p:sp>
          <p:nvSpPr>
            <p:cNvPr id="34" name="rc34"/>
            <p:cNvSpPr/>
            <p:nvPr/>
          </p:nvSpPr>
          <p:spPr>
            <a:xfrm>
              <a:off x="6387393" y="4721930"/>
              <a:ext cx="487582" cy="646034"/>
            </a:xfrm>
            <a:prstGeom prst="rect">
              <a:avLst/>
            </a:prstGeom>
            <a:solidFill>
              <a:srgbClr val="1CABE2">
                <a:alpha val="100000"/>
              </a:srgbClr>
            </a:solidFill>
          </p:spPr>
          <p:txBody>
            <a:bodyPr/>
            <a:lstStyle/>
            <a:p/>
          </p:txBody>
        </p:sp>
        <p:sp>
          <p:nvSpPr>
            <p:cNvPr id="35" name="rc35"/>
            <p:cNvSpPr/>
            <p:nvPr/>
          </p:nvSpPr>
          <p:spPr>
            <a:xfrm>
              <a:off x="6929152" y="4655405"/>
              <a:ext cx="487582" cy="712560"/>
            </a:xfrm>
            <a:prstGeom prst="rect">
              <a:avLst/>
            </a:prstGeom>
            <a:solidFill>
              <a:srgbClr val="1CABE2">
                <a:alpha val="100000"/>
              </a:srgbClr>
            </a:solidFill>
          </p:spPr>
          <p:txBody>
            <a:bodyPr/>
            <a:lstStyle/>
            <a:p/>
          </p:txBody>
        </p:sp>
        <p:sp>
          <p:nvSpPr>
            <p:cNvPr id="36" name="rc36"/>
            <p:cNvSpPr/>
            <p:nvPr/>
          </p:nvSpPr>
          <p:spPr>
            <a:xfrm>
              <a:off x="7470911" y="4216338"/>
              <a:ext cx="487582" cy="1151627"/>
            </a:xfrm>
            <a:prstGeom prst="rect">
              <a:avLst/>
            </a:prstGeom>
            <a:solidFill>
              <a:srgbClr val="1CABE2">
                <a:alpha val="100000"/>
              </a:srgbClr>
            </a:solidFill>
          </p:spPr>
          <p:txBody>
            <a:bodyPr/>
            <a:lstStyle/>
            <a:p/>
          </p:txBody>
        </p:sp>
        <p:sp>
          <p:nvSpPr>
            <p:cNvPr id="37" name="pl37"/>
            <p:cNvSpPr/>
            <p:nvPr/>
          </p:nvSpPr>
          <p:spPr>
            <a:xfrm>
              <a:off x="1213598" y="2137101"/>
              <a:ext cx="6501103" cy="1309809"/>
            </a:xfrm>
            <a:custGeom>
              <a:avLst/>
              <a:pathLst>
                <a:path w="6501103" h="1309809">
                  <a:moveTo>
                    <a:pt x="0" y="0"/>
                  </a:moveTo>
                  <a:lnTo>
                    <a:pt x="541758" y="261961"/>
                  </a:lnTo>
                  <a:lnTo>
                    <a:pt x="1083517" y="392942"/>
                  </a:lnTo>
                  <a:lnTo>
                    <a:pt x="1625275" y="305622"/>
                  </a:lnTo>
                  <a:lnTo>
                    <a:pt x="2167034" y="261961"/>
                  </a:lnTo>
                  <a:lnTo>
                    <a:pt x="2708793" y="392942"/>
                  </a:lnTo>
                  <a:lnTo>
                    <a:pt x="3250551" y="567584"/>
                  </a:lnTo>
                  <a:lnTo>
                    <a:pt x="3792310" y="698565"/>
                  </a:lnTo>
                  <a:lnTo>
                    <a:pt x="4334069" y="873206"/>
                  </a:lnTo>
                  <a:lnTo>
                    <a:pt x="4875827" y="916866"/>
                  </a:lnTo>
                  <a:lnTo>
                    <a:pt x="5417586" y="960527"/>
                  </a:lnTo>
                  <a:lnTo>
                    <a:pt x="5959345" y="960527"/>
                  </a:lnTo>
                  <a:lnTo>
                    <a:pt x="6501103" y="1309809"/>
                  </a:lnTo>
                </a:path>
              </a:pathLst>
            </a:custGeom>
            <a:ln w="27101" cap="flat">
              <a:solidFill>
                <a:srgbClr val="00833D">
                  <a:alpha val="100000"/>
                </a:srgbClr>
              </a:solidFill>
              <a:prstDash val="solid"/>
              <a:round/>
            </a:ln>
          </p:spPr>
          <p:txBody>
            <a:bodyPr/>
            <a:lstStyle/>
            <a:p/>
          </p:txBody>
        </p:sp>
        <p:sp>
          <p:nvSpPr>
            <p:cNvPr id="38" name="pt38"/>
            <p:cNvSpPr/>
            <p:nvPr/>
          </p:nvSpPr>
          <p:spPr>
            <a:xfrm>
              <a:off x="1181997" y="210550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1723756"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2265514"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807273" y="241112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3349032" y="236746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890790" y="249844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4432549" y="267308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974308" y="280406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516066" y="297870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6057825" y="30223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599584"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7141342" y="30660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683101" y="3415310"/>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tx51"/>
            <p:cNvSpPr/>
            <p:nvPr/>
          </p:nvSpPr>
          <p:spPr>
            <a:xfrm>
              <a:off x="1114120" y="481827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284</a:t>
              </a:r>
            </a:p>
          </p:txBody>
        </p:sp>
        <p:sp>
          <p:nvSpPr>
            <p:cNvPr id="52" name="tx52"/>
            <p:cNvSpPr/>
            <p:nvPr/>
          </p:nvSpPr>
          <p:spPr>
            <a:xfrm>
              <a:off x="1655879" y="4114584"/>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760</a:t>
              </a:r>
            </a:p>
          </p:txBody>
        </p:sp>
        <p:sp>
          <p:nvSpPr>
            <p:cNvPr id="53" name="tx53"/>
            <p:cNvSpPr/>
            <p:nvPr/>
          </p:nvSpPr>
          <p:spPr>
            <a:xfrm>
              <a:off x="2197638" y="4104236"/>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767</a:t>
              </a:r>
            </a:p>
          </p:txBody>
        </p:sp>
        <p:sp>
          <p:nvSpPr>
            <p:cNvPr id="54" name="tx54"/>
            <p:cNvSpPr/>
            <p:nvPr/>
          </p:nvSpPr>
          <p:spPr>
            <a:xfrm>
              <a:off x="2772556" y="5159713"/>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53</a:t>
              </a:r>
            </a:p>
          </p:txBody>
        </p:sp>
        <p:sp>
          <p:nvSpPr>
            <p:cNvPr id="55" name="tx55"/>
            <p:cNvSpPr/>
            <p:nvPr/>
          </p:nvSpPr>
          <p:spPr>
            <a:xfrm>
              <a:off x="3314314" y="509324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98</a:t>
              </a:r>
            </a:p>
          </p:txBody>
        </p:sp>
        <p:sp>
          <p:nvSpPr>
            <p:cNvPr id="56" name="tx56"/>
            <p:cNvSpPr/>
            <p:nvPr/>
          </p:nvSpPr>
          <p:spPr>
            <a:xfrm>
              <a:off x="3822914" y="4954281"/>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192</a:t>
              </a:r>
            </a:p>
          </p:txBody>
        </p:sp>
        <p:sp>
          <p:nvSpPr>
            <p:cNvPr id="57" name="tx57"/>
            <p:cNvSpPr/>
            <p:nvPr/>
          </p:nvSpPr>
          <p:spPr>
            <a:xfrm>
              <a:off x="4364672" y="392831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886</a:t>
              </a:r>
            </a:p>
          </p:txBody>
        </p:sp>
        <p:sp>
          <p:nvSpPr>
            <p:cNvPr id="58" name="tx58"/>
            <p:cNvSpPr/>
            <p:nvPr/>
          </p:nvSpPr>
          <p:spPr>
            <a:xfrm>
              <a:off x="4906431" y="4524026"/>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483</a:t>
              </a:r>
            </a:p>
          </p:txBody>
        </p:sp>
        <p:sp>
          <p:nvSpPr>
            <p:cNvPr id="59" name="tx59"/>
            <p:cNvSpPr/>
            <p:nvPr/>
          </p:nvSpPr>
          <p:spPr>
            <a:xfrm>
              <a:off x="5481349" y="5193714"/>
              <a:ext cx="132637"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30</a:t>
              </a:r>
            </a:p>
          </p:txBody>
        </p:sp>
        <p:sp>
          <p:nvSpPr>
            <p:cNvPr id="60" name="tx60"/>
            <p:cNvSpPr/>
            <p:nvPr/>
          </p:nvSpPr>
          <p:spPr>
            <a:xfrm>
              <a:off x="6023108" y="519966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27</a:t>
              </a:r>
            </a:p>
          </p:txBody>
        </p:sp>
        <p:sp>
          <p:nvSpPr>
            <p:cNvPr id="61" name="tx61"/>
            <p:cNvSpPr/>
            <p:nvPr/>
          </p:nvSpPr>
          <p:spPr>
            <a:xfrm>
              <a:off x="6531707" y="4592030"/>
              <a:ext cx="198955" cy="87221"/>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437</a:t>
              </a:r>
            </a:p>
          </p:txBody>
        </p:sp>
        <p:sp>
          <p:nvSpPr>
            <p:cNvPr id="62" name="tx62"/>
            <p:cNvSpPr/>
            <p:nvPr/>
          </p:nvSpPr>
          <p:spPr>
            <a:xfrm>
              <a:off x="7073466" y="4525563"/>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482</a:t>
              </a:r>
            </a:p>
          </p:txBody>
        </p:sp>
        <p:sp>
          <p:nvSpPr>
            <p:cNvPr id="63" name="tx63"/>
            <p:cNvSpPr/>
            <p:nvPr/>
          </p:nvSpPr>
          <p:spPr>
            <a:xfrm>
              <a:off x="7615224" y="4086495"/>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779</a:t>
              </a:r>
            </a:p>
          </p:txBody>
        </p:sp>
        <p:sp>
          <p:nvSpPr>
            <p:cNvPr id="64" name="pl64"/>
            <p:cNvSpPr/>
            <p:nvPr/>
          </p:nvSpPr>
          <p:spPr>
            <a:xfrm>
              <a:off x="7732740" y="3447272"/>
              <a:ext cx="129563" cy="2595"/>
            </a:xfrm>
            <a:custGeom>
              <a:avLst/>
              <a:pathLst>
                <a:path w="129563" h="2595">
                  <a:moveTo>
                    <a:pt x="129563" y="2595"/>
                  </a:moveTo>
                  <a:lnTo>
                    <a:pt x="0" y="0"/>
                  </a:lnTo>
                </a:path>
              </a:pathLst>
            </a:custGeom>
          </p:spPr>
          <p:txBody>
            <a:bodyPr/>
            <a:lstStyle/>
            <a:p/>
          </p:txBody>
        </p:sp>
        <p:sp>
          <p:nvSpPr>
            <p:cNvPr id="65" name="pg65"/>
            <p:cNvSpPr/>
            <p:nvPr/>
          </p:nvSpPr>
          <p:spPr>
            <a:xfrm>
              <a:off x="7793724" y="3361470"/>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6" name="tx66"/>
            <p:cNvSpPr/>
            <p:nvPr/>
          </p:nvSpPr>
          <p:spPr>
            <a:xfrm>
              <a:off x="7816584" y="3402591"/>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44%</a:t>
              </a:r>
            </a:p>
          </p:txBody>
        </p:sp>
        <p:sp>
          <p:nvSpPr>
            <p:cNvPr id="67" name="rc67"/>
            <p:cNvSpPr/>
            <p:nvPr/>
          </p:nvSpPr>
          <p:spPr>
            <a:xfrm>
              <a:off x="888543" y="646101"/>
              <a:ext cx="7747148" cy="4946714"/>
            </a:xfrm>
            <a:prstGeom prst="rect">
              <a:avLst/>
            </a:prstGeom>
            <a:ln w="13550" cap="rnd">
              <a:solidFill>
                <a:srgbClr val="BEBEBE">
                  <a:alpha val="100000"/>
                </a:srgbClr>
              </a:solidFill>
              <a:prstDash val="solid"/>
              <a:round/>
            </a:ln>
          </p:spPr>
          <p:txBody>
            <a:bodyPr/>
            <a:lstStyle/>
            <a:p/>
          </p:txBody>
        </p:sp>
        <p:sp>
          <p:nvSpPr>
            <p:cNvPr id="68" name="tx68"/>
            <p:cNvSpPr/>
            <p:nvPr/>
          </p:nvSpPr>
          <p:spPr>
            <a:xfrm>
              <a:off x="75528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9" name="tx69"/>
            <p:cNvSpPr/>
            <p:nvPr/>
          </p:nvSpPr>
          <p:spPr>
            <a:xfrm>
              <a:off x="508103" y="3825815"/>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a:t>
              </a:r>
            </a:p>
          </p:txBody>
        </p:sp>
        <p:sp>
          <p:nvSpPr>
            <p:cNvPr id="70" name="tx70"/>
            <p:cNvSpPr/>
            <p:nvPr/>
          </p:nvSpPr>
          <p:spPr>
            <a:xfrm>
              <a:off x="508103" y="234747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a:t>
              </a:r>
            </a:p>
          </p:txBody>
        </p:sp>
        <p:sp>
          <p:nvSpPr>
            <p:cNvPr id="71" name="tx71"/>
            <p:cNvSpPr/>
            <p:nvPr/>
          </p:nvSpPr>
          <p:spPr>
            <a:xfrm>
              <a:off x="508103" y="869133"/>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3,000</a:t>
              </a:r>
            </a:p>
          </p:txBody>
        </p:sp>
        <p:sp>
          <p:nvSpPr>
            <p:cNvPr id="72" name="tx72"/>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73" name="tx73"/>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74" name="tx74"/>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5" name="tx75"/>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6" name="tx76"/>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7" name="tx77"/>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8" name="tx78"/>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9" name="tx79"/>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80" name="tx80"/>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81" name="tx81"/>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82" name="tx82"/>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3" name="tx83"/>
            <p:cNvSpPr/>
            <p:nvPr/>
          </p:nvSpPr>
          <p:spPr>
            <a:xfrm rot="-5400000">
              <a:off x="107137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84" name="tx84"/>
            <p:cNvSpPr/>
            <p:nvPr/>
          </p:nvSpPr>
          <p:spPr>
            <a:xfrm rot="-5400000">
              <a:off x="1613102"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85" name="tx85"/>
            <p:cNvSpPr/>
            <p:nvPr/>
          </p:nvSpPr>
          <p:spPr>
            <a:xfrm rot="-5400000">
              <a:off x="215489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86" name="tx86"/>
            <p:cNvSpPr/>
            <p:nvPr/>
          </p:nvSpPr>
          <p:spPr>
            <a:xfrm rot="-5400000">
              <a:off x="269665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87" name="tx87"/>
            <p:cNvSpPr/>
            <p:nvPr/>
          </p:nvSpPr>
          <p:spPr>
            <a:xfrm rot="-5400000">
              <a:off x="323840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8" name="tx88"/>
            <p:cNvSpPr/>
            <p:nvPr/>
          </p:nvSpPr>
          <p:spPr>
            <a:xfrm rot="-5400000">
              <a:off x="378016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9" name="tx89"/>
            <p:cNvSpPr/>
            <p:nvPr/>
          </p:nvSpPr>
          <p:spPr>
            <a:xfrm rot="-5400000">
              <a:off x="432192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90" name="tx90"/>
            <p:cNvSpPr/>
            <p:nvPr/>
          </p:nvSpPr>
          <p:spPr>
            <a:xfrm rot="-5400000">
              <a:off x="486368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91" name="tx91"/>
            <p:cNvSpPr/>
            <p:nvPr/>
          </p:nvSpPr>
          <p:spPr>
            <a:xfrm rot="-5400000">
              <a:off x="540544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92" name="tx92"/>
            <p:cNvSpPr/>
            <p:nvPr/>
          </p:nvSpPr>
          <p:spPr>
            <a:xfrm rot="-5400000">
              <a:off x="59472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93" name="tx93"/>
            <p:cNvSpPr/>
            <p:nvPr/>
          </p:nvSpPr>
          <p:spPr>
            <a:xfrm rot="-5400000">
              <a:off x="648896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94" name="tx94"/>
            <p:cNvSpPr/>
            <p:nvPr/>
          </p:nvSpPr>
          <p:spPr>
            <a:xfrm rot="-5400000">
              <a:off x="7030689"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95" name="tx95"/>
            <p:cNvSpPr/>
            <p:nvPr/>
          </p:nvSpPr>
          <p:spPr>
            <a:xfrm rot="-5400000">
              <a:off x="7542093"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96" name="tx96"/>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97" name="tx97"/>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98" name="tx98"/>
            <p:cNvSpPr/>
            <p:nvPr/>
          </p:nvSpPr>
          <p:spPr>
            <a:xfrm>
              <a:off x="2110558" y="401416"/>
              <a:ext cx="53031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Benin, 2012-2024</a:t>
              </a:r>
            </a:p>
          </p:txBody>
        </p:sp>
        <p:sp>
          <p:nvSpPr>
            <p:cNvPr id="99" name="tx99"/>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0" name="tx100"/>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01" name="tx101"/>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02" name="tx102"/>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779 confirmed measles cases in Benin. In the same year, MCV1 coverage was 44%. There was no MCV2 in 2024.
The number of cases in 2024 was 62% more than in 2023 (n=482).
The highest number of measles cases was reported in 2018 (n=886). In this year, MCV1 coverage was 61%.
There were measles-containing vaccine supplementary immunization activities/campaigns in 2024.</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10" name="pl10"/>
            <p:cNvSpPr/>
            <p:nvPr/>
          </p:nvSpPr>
          <p:spPr>
            <a:xfrm>
              <a:off x="76745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27101" cap="flat">
              <a:solidFill>
                <a:srgbClr val="0058AB">
                  <a:alpha val="80000"/>
                </a:srgbClr>
              </a:solidFill>
              <a:prstDash val="solid"/>
              <a:round/>
            </a:ln>
          </p:spPr>
          <p:txBody>
            <a:bodyPr/>
            <a:lstStyle/>
            <a:p/>
          </p:txBody>
        </p:sp>
        <p:sp>
          <p:nvSpPr>
            <p:cNvPr id="22" name="pl22"/>
            <p:cNvSpPr/>
            <p:nvPr/>
          </p:nvSpPr>
          <p:spPr>
            <a:xfrm>
              <a:off x="943464" y="4345522"/>
              <a:ext cx="3520101" cy="754562"/>
            </a:xfrm>
            <a:custGeom>
              <a:avLst/>
              <a:pathLst>
                <a:path w="3520101" h="754562">
                  <a:moveTo>
                    <a:pt x="0" y="0"/>
                  </a:moveTo>
                  <a:lnTo>
                    <a:pt x="146670" y="94320"/>
                  </a:lnTo>
                  <a:lnTo>
                    <a:pt x="293341" y="0"/>
                  </a:lnTo>
                  <a:lnTo>
                    <a:pt x="440012" y="188640"/>
                  </a:lnTo>
                  <a:lnTo>
                    <a:pt x="586683" y="282960"/>
                  </a:lnTo>
                  <a:lnTo>
                    <a:pt x="733354" y="188640"/>
                  </a:lnTo>
                  <a:lnTo>
                    <a:pt x="880025" y="282960"/>
                  </a:lnTo>
                  <a:lnTo>
                    <a:pt x="1026696" y="282960"/>
                  </a:lnTo>
                  <a:lnTo>
                    <a:pt x="1173367" y="471601"/>
                  </a:lnTo>
                  <a:lnTo>
                    <a:pt x="1320038" y="565921"/>
                  </a:lnTo>
                  <a:lnTo>
                    <a:pt x="1466709" y="660242"/>
                  </a:lnTo>
                  <a:lnTo>
                    <a:pt x="1613379" y="660242"/>
                  </a:lnTo>
                  <a:lnTo>
                    <a:pt x="1760050" y="660242"/>
                  </a:lnTo>
                  <a:lnTo>
                    <a:pt x="1906721" y="660242"/>
                  </a:lnTo>
                  <a:lnTo>
                    <a:pt x="2053392" y="754562"/>
                  </a:lnTo>
                  <a:lnTo>
                    <a:pt x="2200063" y="754562"/>
                  </a:lnTo>
                  <a:lnTo>
                    <a:pt x="2346734" y="754562"/>
                  </a:lnTo>
                  <a:lnTo>
                    <a:pt x="2493405" y="754562"/>
                  </a:lnTo>
                  <a:lnTo>
                    <a:pt x="2640076" y="754562"/>
                  </a:lnTo>
                  <a:lnTo>
                    <a:pt x="2786747" y="754562"/>
                  </a:lnTo>
                  <a:lnTo>
                    <a:pt x="2933418" y="754562"/>
                  </a:lnTo>
                  <a:lnTo>
                    <a:pt x="3080089" y="660242"/>
                  </a:lnTo>
                  <a:lnTo>
                    <a:pt x="3226759" y="754562"/>
                  </a:lnTo>
                  <a:lnTo>
                    <a:pt x="3373430" y="754562"/>
                  </a:lnTo>
                  <a:lnTo>
                    <a:pt x="3520101" y="754562"/>
                  </a:lnTo>
                </a:path>
              </a:pathLst>
            </a:custGeom>
            <a:ln w="27101" cap="flat">
              <a:solidFill>
                <a:srgbClr val="1CABE2">
                  <a:alpha val="80000"/>
                </a:srgbClr>
              </a:solidFill>
              <a:prstDash val="solid"/>
              <a:round/>
            </a:ln>
          </p:spPr>
          <p:txBody>
            <a:bodyPr/>
            <a:lstStyle/>
            <a:p/>
          </p:txBody>
        </p:sp>
        <p:sp>
          <p:nvSpPr>
            <p:cNvPr id="23" name="pl23"/>
            <p:cNvSpPr/>
            <p:nvPr/>
          </p:nvSpPr>
          <p:spPr>
            <a:xfrm>
              <a:off x="943464" y="2836397"/>
              <a:ext cx="3520101" cy="1980726"/>
            </a:xfrm>
            <a:custGeom>
              <a:avLst/>
              <a:pathLst>
                <a:path w="3520101" h="1980726">
                  <a:moveTo>
                    <a:pt x="0" y="94320"/>
                  </a:moveTo>
                  <a:lnTo>
                    <a:pt x="146670" y="0"/>
                  </a:lnTo>
                  <a:lnTo>
                    <a:pt x="293341" y="282960"/>
                  </a:lnTo>
                  <a:lnTo>
                    <a:pt x="440012" y="565921"/>
                  </a:lnTo>
                  <a:lnTo>
                    <a:pt x="586683" y="848882"/>
                  </a:lnTo>
                  <a:lnTo>
                    <a:pt x="733354" y="1226163"/>
                  </a:lnTo>
                  <a:lnTo>
                    <a:pt x="880025" y="1320484"/>
                  </a:lnTo>
                  <a:lnTo>
                    <a:pt x="1026696" y="1414804"/>
                  </a:lnTo>
                  <a:lnTo>
                    <a:pt x="1173367" y="1509124"/>
                  </a:lnTo>
                  <a:lnTo>
                    <a:pt x="1320038" y="1603445"/>
                  </a:lnTo>
                  <a:lnTo>
                    <a:pt x="1466709" y="1792085"/>
                  </a:lnTo>
                  <a:lnTo>
                    <a:pt x="1613379" y="1980726"/>
                  </a:lnTo>
                  <a:lnTo>
                    <a:pt x="1760050" y="1792085"/>
                  </a:lnTo>
                  <a:lnTo>
                    <a:pt x="1906721" y="1886406"/>
                  </a:lnTo>
                  <a:lnTo>
                    <a:pt x="2053392" y="1792085"/>
                  </a:lnTo>
                  <a:lnTo>
                    <a:pt x="2200063" y="1509124"/>
                  </a:lnTo>
                  <a:lnTo>
                    <a:pt x="2346734" y="1603445"/>
                  </a:lnTo>
                  <a:lnTo>
                    <a:pt x="2493405" y="1603445"/>
                  </a:lnTo>
                  <a:lnTo>
                    <a:pt x="2640076" y="1697765"/>
                  </a:lnTo>
                  <a:lnTo>
                    <a:pt x="2786747" y="1886406"/>
                  </a:lnTo>
                  <a:lnTo>
                    <a:pt x="2933418" y="1697765"/>
                  </a:lnTo>
                  <a:lnTo>
                    <a:pt x="3080089" y="1697765"/>
                  </a:lnTo>
                  <a:lnTo>
                    <a:pt x="3226759" y="1792085"/>
                  </a:lnTo>
                  <a:lnTo>
                    <a:pt x="3373430" y="1697765"/>
                  </a:lnTo>
                  <a:lnTo>
                    <a:pt x="3520101" y="1792085"/>
                  </a:lnTo>
                </a:path>
              </a:pathLst>
            </a:custGeom>
            <a:ln w="27101" cap="flat">
              <a:solidFill>
                <a:srgbClr val="00833D">
                  <a:alpha val="80000"/>
                </a:srgbClr>
              </a:solidFill>
              <a:prstDash val="solid"/>
              <a:round/>
            </a:ln>
          </p:spPr>
          <p:txBody>
            <a:bodyPr/>
            <a:lstStyle/>
            <a:p/>
          </p:txBody>
        </p:sp>
        <p:sp>
          <p:nvSpPr>
            <p:cNvPr id="24" name="pl24"/>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43362" cap="flat">
              <a:solidFill>
                <a:srgbClr val="000000">
                  <a:alpha val="100000"/>
                </a:srgbClr>
              </a:solidFill>
              <a:prstDash val="solid"/>
              <a:round/>
            </a:ln>
          </p:spPr>
          <p:txBody>
            <a:bodyPr/>
            <a:lstStyle/>
            <a:p/>
          </p:txBody>
        </p:sp>
        <p:sp>
          <p:nvSpPr>
            <p:cNvPr id="25" name="pl25"/>
            <p:cNvSpPr/>
            <p:nvPr/>
          </p:nvSpPr>
          <p:spPr>
            <a:xfrm>
              <a:off x="943464" y="3873920"/>
              <a:ext cx="3520101" cy="1037523"/>
            </a:xfrm>
            <a:custGeom>
              <a:avLst/>
              <a:pathLst>
                <a:path w="3520101" h="1037523">
                  <a:moveTo>
                    <a:pt x="0" y="565921"/>
                  </a:moveTo>
                  <a:lnTo>
                    <a:pt x="146670" y="377281"/>
                  </a:lnTo>
                  <a:lnTo>
                    <a:pt x="293341" y="377281"/>
                  </a:lnTo>
                  <a:lnTo>
                    <a:pt x="440012" y="282960"/>
                  </a:lnTo>
                  <a:lnTo>
                    <a:pt x="586683" y="282960"/>
                  </a:lnTo>
                  <a:lnTo>
                    <a:pt x="733354" y="94320"/>
                  </a:lnTo>
                  <a:lnTo>
                    <a:pt x="880025" y="94320"/>
                  </a:lnTo>
                  <a:lnTo>
                    <a:pt x="1026696" y="471601"/>
                  </a:lnTo>
                  <a:lnTo>
                    <a:pt x="1173367" y="0"/>
                  </a:lnTo>
                  <a:lnTo>
                    <a:pt x="1320038" y="660242"/>
                  </a:lnTo>
                  <a:lnTo>
                    <a:pt x="1466709" y="471601"/>
                  </a:lnTo>
                  <a:lnTo>
                    <a:pt x="1613379" y="565921"/>
                  </a:lnTo>
                  <a:lnTo>
                    <a:pt x="1760050" y="754562"/>
                  </a:lnTo>
                  <a:lnTo>
                    <a:pt x="1906721" y="754562"/>
                  </a:lnTo>
                  <a:lnTo>
                    <a:pt x="2053392" y="377281"/>
                  </a:lnTo>
                  <a:lnTo>
                    <a:pt x="2200063" y="754562"/>
                  </a:lnTo>
                  <a:lnTo>
                    <a:pt x="2346734" y="1037523"/>
                  </a:lnTo>
                  <a:lnTo>
                    <a:pt x="2493405" y="943203"/>
                  </a:lnTo>
                  <a:lnTo>
                    <a:pt x="2640076" y="754562"/>
                  </a:lnTo>
                  <a:lnTo>
                    <a:pt x="2786747" y="660242"/>
                  </a:lnTo>
                  <a:lnTo>
                    <a:pt x="2933418" y="565921"/>
                  </a:lnTo>
                  <a:lnTo>
                    <a:pt x="3080089" y="565921"/>
                  </a:lnTo>
                  <a:lnTo>
                    <a:pt x="3226759" y="471601"/>
                  </a:lnTo>
                  <a:lnTo>
                    <a:pt x="3373430" y="471601"/>
                  </a:lnTo>
                  <a:lnTo>
                    <a:pt x="3520101" y="94320"/>
                  </a:lnTo>
                </a:path>
              </a:pathLst>
            </a:custGeom>
            <a:ln w="27101" cap="flat">
              <a:solidFill>
                <a:srgbClr val="0058AB">
                  <a:alpha val="100000"/>
                </a:srgbClr>
              </a:solidFill>
              <a:prstDash val="solid"/>
              <a:round/>
            </a:ln>
          </p:spPr>
          <p:txBody>
            <a:bodyPr/>
            <a:lstStyle/>
            <a:p/>
          </p:txBody>
        </p:sp>
        <p:sp>
          <p:nvSpPr>
            <p:cNvPr id="26" name="pl26"/>
            <p:cNvSpPr/>
            <p:nvPr/>
          </p:nvSpPr>
          <p:spPr>
            <a:xfrm>
              <a:off x="943464" y="415688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6256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434552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425120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4062561"/>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368528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56840" y="40903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887193" y="41203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35" name="pg35"/>
            <p:cNvSpPr/>
            <p:nvPr/>
          </p:nvSpPr>
          <p:spPr>
            <a:xfrm>
              <a:off x="1590194" y="3618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20548" y="3648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37" name="pg37"/>
            <p:cNvSpPr/>
            <p:nvPr/>
          </p:nvSpPr>
          <p:spPr>
            <a:xfrm>
              <a:off x="2323549" y="39959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53902" y="402476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39" name="pg39"/>
            <p:cNvSpPr/>
            <p:nvPr/>
          </p:nvSpPr>
          <p:spPr>
            <a:xfrm>
              <a:off x="3056903" y="427895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4307778"/>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1" name="pg41"/>
            <p:cNvSpPr/>
            <p:nvPr/>
          </p:nvSpPr>
          <p:spPr>
            <a:xfrm>
              <a:off x="3643587" y="418463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673940" y="421469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43" name="pg43"/>
            <p:cNvSpPr/>
            <p:nvPr/>
          </p:nvSpPr>
          <p:spPr>
            <a:xfrm>
              <a:off x="4230271" y="399599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4024768"/>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45" name="pg45"/>
            <p:cNvSpPr/>
            <p:nvPr/>
          </p:nvSpPr>
          <p:spPr>
            <a:xfrm>
              <a:off x="4376942" y="361871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364877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17</a:t>
              </a:r>
            </a:p>
          </p:txBody>
        </p:sp>
        <p:sp>
          <p:nvSpPr>
            <p:cNvPr id="47" name="tx47"/>
            <p:cNvSpPr/>
            <p:nvPr/>
          </p:nvSpPr>
          <p:spPr>
            <a:xfrm>
              <a:off x="4523855" y="506102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84145" y="4588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49" name="tx49"/>
            <p:cNvSpPr/>
            <p:nvPr/>
          </p:nvSpPr>
          <p:spPr>
            <a:xfrm>
              <a:off x="577692"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a:off x="577692"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1" name="pl61"/>
            <p:cNvSpPr/>
            <p:nvPr/>
          </p:nvSpPr>
          <p:spPr>
            <a:xfrm>
              <a:off x="1628340"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628340"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344273"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106727"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95439" y="610261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66" name="tx66"/>
            <p:cNvSpPr/>
            <p:nvPr/>
          </p:nvSpPr>
          <p:spPr>
            <a:xfrm>
              <a:off x="2611372"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373827"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68" name="tx68"/>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9" name="pl69"/>
            <p:cNvSpPr/>
            <p:nvPr/>
          </p:nvSpPr>
          <p:spPr>
            <a:xfrm>
              <a:off x="5132709" y="510008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15688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321367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2270475"/>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132727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462848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368528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274207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179887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27101" cap="flat">
              <a:solidFill>
                <a:srgbClr val="0058AB">
                  <a:alpha val="80000"/>
                </a:srgbClr>
              </a:solidFill>
              <a:prstDash val="solid"/>
              <a:round/>
            </a:ln>
          </p:spPr>
          <p:txBody>
            <a:bodyPr/>
            <a:lstStyle/>
            <a:p/>
          </p:txBody>
        </p:sp>
        <p:sp>
          <p:nvSpPr>
            <p:cNvPr id="86" name="pl86"/>
            <p:cNvSpPr/>
            <p:nvPr/>
          </p:nvSpPr>
          <p:spPr>
            <a:xfrm>
              <a:off x="5308715" y="4251202"/>
              <a:ext cx="3520101" cy="848882"/>
            </a:xfrm>
            <a:custGeom>
              <a:avLst/>
              <a:pathLst>
                <a:path w="3520101" h="848882">
                  <a:moveTo>
                    <a:pt x="0" y="0"/>
                  </a:moveTo>
                  <a:lnTo>
                    <a:pt x="146670" y="94320"/>
                  </a:lnTo>
                  <a:lnTo>
                    <a:pt x="293341" y="94320"/>
                  </a:lnTo>
                  <a:lnTo>
                    <a:pt x="440012" y="188640"/>
                  </a:lnTo>
                  <a:lnTo>
                    <a:pt x="586683" y="282960"/>
                  </a:lnTo>
                  <a:lnTo>
                    <a:pt x="733354" y="282960"/>
                  </a:lnTo>
                  <a:lnTo>
                    <a:pt x="880025" y="377281"/>
                  </a:lnTo>
                  <a:lnTo>
                    <a:pt x="1026696" y="471601"/>
                  </a:lnTo>
                  <a:lnTo>
                    <a:pt x="1173367" y="565921"/>
                  </a:lnTo>
                  <a:lnTo>
                    <a:pt x="1320038" y="660242"/>
                  </a:lnTo>
                  <a:lnTo>
                    <a:pt x="1466709" y="754562"/>
                  </a:lnTo>
                  <a:lnTo>
                    <a:pt x="1613379" y="754562"/>
                  </a:lnTo>
                  <a:lnTo>
                    <a:pt x="1760050" y="754562"/>
                  </a:lnTo>
                  <a:lnTo>
                    <a:pt x="1906721" y="848882"/>
                  </a:lnTo>
                  <a:lnTo>
                    <a:pt x="2053392" y="754562"/>
                  </a:lnTo>
                  <a:lnTo>
                    <a:pt x="2200063" y="848882"/>
                  </a:lnTo>
                  <a:lnTo>
                    <a:pt x="2346734" y="754562"/>
                  </a:lnTo>
                  <a:lnTo>
                    <a:pt x="2493405" y="754562"/>
                  </a:lnTo>
                  <a:lnTo>
                    <a:pt x="2640076" y="848882"/>
                  </a:lnTo>
                  <a:lnTo>
                    <a:pt x="2786747" y="848882"/>
                  </a:lnTo>
                  <a:lnTo>
                    <a:pt x="2933418" y="848882"/>
                  </a:lnTo>
                  <a:lnTo>
                    <a:pt x="3080089" y="754562"/>
                  </a:lnTo>
                  <a:lnTo>
                    <a:pt x="3226759" y="660242"/>
                  </a:lnTo>
                  <a:lnTo>
                    <a:pt x="3373430" y="660242"/>
                  </a:lnTo>
                  <a:lnTo>
                    <a:pt x="3520101" y="754562"/>
                  </a:lnTo>
                </a:path>
              </a:pathLst>
            </a:custGeom>
            <a:ln w="27101" cap="flat">
              <a:solidFill>
                <a:srgbClr val="1CABE2">
                  <a:alpha val="80000"/>
                </a:srgbClr>
              </a:solidFill>
              <a:prstDash val="solid"/>
              <a:round/>
            </a:ln>
          </p:spPr>
          <p:txBody>
            <a:bodyPr/>
            <a:lstStyle/>
            <a:p/>
          </p:txBody>
        </p:sp>
        <p:sp>
          <p:nvSpPr>
            <p:cNvPr id="87" name="pl87"/>
            <p:cNvSpPr/>
            <p:nvPr/>
          </p:nvSpPr>
          <p:spPr>
            <a:xfrm>
              <a:off x="5308715" y="3025038"/>
              <a:ext cx="3520101" cy="1792085"/>
            </a:xfrm>
            <a:custGeom>
              <a:avLst/>
              <a:pathLst>
                <a:path w="3520101" h="1792085">
                  <a:moveTo>
                    <a:pt x="0" y="0"/>
                  </a:moveTo>
                  <a:lnTo>
                    <a:pt x="146670" y="188640"/>
                  </a:lnTo>
                  <a:lnTo>
                    <a:pt x="293341" y="282960"/>
                  </a:lnTo>
                  <a:lnTo>
                    <a:pt x="440012" y="660242"/>
                  </a:lnTo>
                  <a:lnTo>
                    <a:pt x="586683" y="848882"/>
                  </a:lnTo>
                  <a:lnTo>
                    <a:pt x="733354" y="1131843"/>
                  </a:lnTo>
                  <a:lnTo>
                    <a:pt x="880025" y="1226163"/>
                  </a:lnTo>
                  <a:lnTo>
                    <a:pt x="1026696" y="848882"/>
                  </a:lnTo>
                  <a:lnTo>
                    <a:pt x="1173367" y="943203"/>
                  </a:lnTo>
                  <a:lnTo>
                    <a:pt x="1320038" y="1131843"/>
                  </a:lnTo>
                  <a:lnTo>
                    <a:pt x="1466709" y="1509124"/>
                  </a:lnTo>
                  <a:lnTo>
                    <a:pt x="1613379" y="1603445"/>
                  </a:lnTo>
                  <a:lnTo>
                    <a:pt x="1760050" y="1792085"/>
                  </a:lnTo>
                  <a:lnTo>
                    <a:pt x="1906721" y="1697765"/>
                  </a:lnTo>
                  <a:lnTo>
                    <a:pt x="2053392" y="1131843"/>
                  </a:lnTo>
                  <a:lnTo>
                    <a:pt x="2200063" y="1037523"/>
                  </a:lnTo>
                  <a:lnTo>
                    <a:pt x="2346734" y="754562"/>
                  </a:lnTo>
                  <a:lnTo>
                    <a:pt x="2493405" y="943203"/>
                  </a:lnTo>
                  <a:lnTo>
                    <a:pt x="2640076" y="848882"/>
                  </a:lnTo>
                  <a:lnTo>
                    <a:pt x="2786747" y="848882"/>
                  </a:lnTo>
                  <a:lnTo>
                    <a:pt x="2933418" y="848882"/>
                  </a:lnTo>
                  <a:lnTo>
                    <a:pt x="3080089" y="754562"/>
                  </a:lnTo>
                  <a:lnTo>
                    <a:pt x="3226759" y="565921"/>
                  </a:lnTo>
                  <a:lnTo>
                    <a:pt x="3373430" y="471601"/>
                  </a:lnTo>
                  <a:lnTo>
                    <a:pt x="3520101" y="660242"/>
                  </a:lnTo>
                </a:path>
              </a:pathLst>
            </a:custGeom>
            <a:ln w="27101" cap="flat">
              <a:solidFill>
                <a:srgbClr val="00833D">
                  <a:alpha val="80000"/>
                </a:srgbClr>
              </a:solidFill>
              <a:prstDash val="solid"/>
              <a:round/>
            </a:ln>
          </p:spPr>
          <p:txBody>
            <a:bodyPr/>
            <a:lstStyle/>
            <a:p/>
          </p:txBody>
        </p:sp>
        <p:sp>
          <p:nvSpPr>
            <p:cNvPr id="88" name="pl88"/>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43362" cap="flat">
              <a:solidFill>
                <a:srgbClr val="000000">
                  <a:alpha val="100000"/>
                </a:srgbClr>
              </a:solidFill>
              <a:prstDash val="solid"/>
              <a:round/>
            </a:ln>
          </p:spPr>
          <p:txBody>
            <a:bodyPr/>
            <a:lstStyle/>
            <a:p/>
          </p:txBody>
        </p:sp>
        <p:sp>
          <p:nvSpPr>
            <p:cNvPr id="89" name="pl89"/>
            <p:cNvSpPr/>
            <p:nvPr/>
          </p:nvSpPr>
          <p:spPr>
            <a:xfrm>
              <a:off x="5308715" y="1610233"/>
              <a:ext cx="3520101" cy="2358007"/>
            </a:xfrm>
            <a:custGeom>
              <a:avLst/>
              <a:pathLst>
                <a:path w="3520101" h="2358007">
                  <a:moveTo>
                    <a:pt x="0" y="1980726"/>
                  </a:moveTo>
                  <a:lnTo>
                    <a:pt x="146670" y="1792085"/>
                  </a:lnTo>
                  <a:lnTo>
                    <a:pt x="293341" y="1697765"/>
                  </a:lnTo>
                  <a:lnTo>
                    <a:pt x="440012" y="1697765"/>
                  </a:lnTo>
                  <a:lnTo>
                    <a:pt x="586683" y="1509124"/>
                  </a:lnTo>
                  <a:lnTo>
                    <a:pt x="733354" y="1414804"/>
                  </a:lnTo>
                  <a:lnTo>
                    <a:pt x="880025" y="1509124"/>
                  </a:lnTo>
                  <a:lnTo>
                    <a:pt x="1026696" y="1509124"/>
                  </a:lnTo>
                  <a:lnTo>
                    <a:pt x="1173367" y="1414804"/>
                  </a:lnTo>
                  <a:lnTo>
                    <a:pt x="1320038" y="2075046"/>
                  </a:lnTo>
                  <a:lnTo>
                    <a:pt x="1466709" y="1886406"/>
                  </a:lnTo>
                  <a:lnTo>
                    <a:pt x="1613379" y="2263687"/>
                  </a:lnTo>
                  <a:lnTo>
                    <a:pt x="1760050" y="2358007"/>
                  </a:lnTo>
                  <a:lnTo>
                    <a:pt x="1906721" y="1980726"/>
                  </a:lnTo>
                  <a:lnTo>
                    <a:pt x="2053392" y="1697765"/>
                  </a:lnTo>
                  <a:lnTo>
                    <a:pt x="2200063" y="2263687"/>
                  </a:lnTo>
                  <a:lnTo>
                    <a:pt x="2346734" y="2169367"/>
                  </a:lnTo>
                  <a:lnTo>
                    <a:pt x="2493405" y="1886406"/>
                  </a:lnTo>
                  <a:lnTo>
                    <a:pt x="2640076" y="1509124"/>
                  </a:lnTo>
                  <a:lnTo>
                    <a:pt x="2786747" y="1320484"/>
                  </a:lnTo>
                  <a:lnTo>
                    <a:pt x="2933418" y="943203"/>
                  </a:lnTo>
                  <a:lnTo>
                    <a:pt x="3080089" y="754562"/>
                  </a:lnTo>
                  <a:lnTo>
                    <a:pt x="3226759" y="754562"/>
                  </a:lnTo>
                  <a:lnTo>
                    <a:pt x="3373430" y="754562"/>
                  </a:lnTo>
                  <a:lnTo>
                    <a:pt x="3520101" y="0"/>
                  </a:lnTo>
                </a:path>
              </a:pathLst>
            </a:custGeom>
            <a:ln w="27101" cap="flat">
              <a:solidFill>
                <a:srgbClr val="0058AB">
                  <a:alpha val="100000"/>
                </a:srgbClr>
              </a:solidFill>
              <a:prstDash val="solid"/>
              <a:round/>
            </a:ln>
          </p:spPr>
          <p:txBody>
            <a:bodyPr/>
            <a:lstStyle/>
            <a:p/>
          </p:txBody>
        </p:sp>
        <p:sp>
          <p:nvSpPr>
            <p:cNvPr id="90" name="pl90"/>
            <p:cNvSpPr/>
            <p:nvPr/>
          </p:nvSpPr>
          <p:spPr>
            <a:xfrm>
              <a:off x="5308715" y="3307999"/>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2742077"/>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3213678"/>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590960"/>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2647756"/>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2081835"/>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1327272"/>
              <a:ext cx="0" cy="282960"/>
            </a:xfrm>
            <a:custGeom>
              <a:avLst/>
              <a:pathLst>
                <a:path w="0" h="282960">
                  <a:moveTo>
                    <a:pt x="0" y="282960"/>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22091" y="3241433"/>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52444" y="3271490"/>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99" name="pg99"/>
            <p:cNvSpPr/>
            <p:nvPr/>
          </p:nvSpPr>
          <p:spPr>
            <a:xfrm>
              <a:off x="5955445" y="26755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85799" y="27055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27</a:t>
              </a:r>
            </a:p>
          </p:txBody>
        </p:sp>
        <p:sp>
          <p:nvSpPr>
            <p:cNvPr id="101" name="pg101"/>
            <p:cNvSpPr/>
            <p:nvPr/>
          </p:nvSpPr>
          <p:spPr>
            <a:xfrm>
              <a:off x="6688800" y="314711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19153" y="317716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103" name="pg103"/>
            <p:cNvSpPr/>
            <p:nvPr/>
          </p:nvSpPr>
          <p:spPr>
            <a:xfrm>
              <a:off x="7422154" y="352439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52508" y="3553215"/>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18</a:t>
              </a:r>
            </a:p>
          </p:txBody>
        </p:sp>
        <p:sp>
          <p:nvSpPr>
            <p:cNvPr id="105" name="pg105"/>
            <p:cNvSpPr/>
            <p:nvPr/>
          </p:nvSpPr>
          <p:spPr>
            <a:xfrm>
              <a:off x="8008838" y="258119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39191" y="2610012"/>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28</a:t>
              </a:r>
            </a:p>
          </p:txBody>
        </p:sp>
        <p:sp>
          <p:nvSpPr>
            <p:cNvPr id="107" name="pg107"/>
            <p:cNvSpPr/>
            <p:nvPr/>
          </p:nvSpPr>
          <p:spPr>
            <a:xfrm>
              <a:off x="8595522" y="201526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25875" y="2044041"/>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34</a:t>
              </a:r>
            </a:p>
          </p:txBody>
        </p:sp>
        <p:sp>
          <p:nvSpPr>
            <p:cNvPr id="109" name="pg109"/>
            <p:cNvSpPr/>
            <p:nvPr/>
          </p:nvSpPr>
          <p:spPr>
            <a:xfrm>
              <a:off x="8742193" y="126070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72546" y="129076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42</a:t>
              </a:r>
            </a:p>
          </p:txBody>
        </p:sp>
        <p:sp>
          <p:nvSpPr>
            <p:cNvPr id="111" name="tx111"/>
            <p:cNvSpPr/>
            <p:nvPr/>
          </p:nvSpPr>
          <p:spPr>
            <a:xfrm>
              <a:off x="8889106" y="49653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49396" y="364484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20</a:t>
              </a:r>
            </a:p>
          </p:txBody>
        </p:sp>
        <p:sp>
          <p:nvSpPr>
            <p:cNvPr id="113" name="tx113"/>
            <p:cNvSpPr/>
            <p:nvPr/>
          </p:nvSpPr>
          <p:spPr>
            <a:xfrm>
              <a:off x="4942943" y="458584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42943" y="364264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a:off x="4942943" y="269938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6" name="tx116"/>
            <p:cNvSpPr/>
            <p:nvPr/>
          </p:nvSpPr>
          <p:spPr>
            <a:xfrm>
              <a:off x="4942943" y="17562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5" name="pl125"/>
            <p:cNvSpPr/>
            <p:nvPr/>
          </p:nvSpPr>
          <p:spPr>
            <a:xfrm>
              <a:off x="5993591"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93591"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709524"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471978"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60690" y="6102617"/>
              <a:ext cx="3572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Benin</a:t>
              </a:r>
            </a:p>
          </p:txBody>
        </p:sp>
        <p:sp>
          <p:nvSpPr>
            <p:cNvPr id="130" name="tx130"/>
            <p:cNvSpPr/>
            <p:nvPr/>
          </p:nvSpPr>
          <p:spPr>
            <a:xfrm>
              <a:off x="6976623"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739078" y="6100844"/>
              <a:ext cx="42680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WCAR</a:t>
              </a:r>
            </a:p>
          </p:txBody>
        </p:sp>
        <p:sp>
          <p:nvSpPr>
            <p:cNvPr id="132" name="tx132"/>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3" name="tx13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4" name="tx134"/>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5" name="tx135"/>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17% of children who received DTP1 did not receive DTP3 (left), and 42% of children who received DTP1 did not receive MCV1 (right).
The high DTP drop-out rates imply poor ability to provide a complete series of vaccines early in life. The high DTP-MCV drop-out rates imply poor retention in immunization programmes and ability to provide a full course of vaccines in infancy (up to one year).
In 2024, Benin DTP drop-out was higher and DTP-MCV drop-out was higher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60877"/>
            </a:xfrm>
            <a:custGeom>
              <a:avLst/>
              <a:pathLst>
                <a:path w="2123063" h="160877">
                  <a:moveTo>
                    <a:pt x="0" y="86626"/>
                  </a:moveTo>
                  <a:lnTo>
                    <a:pt x="88460" y="99001"/>
                  </a:lnTo>
                  <a:lnTo>
                    <a:pt x="176921" y="111377"/>
                  </a:lnTo>
                  <a:lnTo>
                    <a:pt x="265382" y="111377"/>
                  </a:lnTo>
                  <a:lnTo>
                    <a:pt x="353843" y="123752"/>
                  </a:lnTo>
                  <a:lnTo>
                    <a:pt x="442304" y="136127"/>
                  </a:lnTo>
                  <a:lnTo>
                    <a:pt x="530765" y="74251"/>
                  </a:lnTo>
                  <a:lnTo>
                    <a:pt x="619226" y="24750"/>
                  </a:lnTo>
                  <a:lnTo>
                    <a:pt x="707687" y="37125"/>
                  </a:lnTo>
                  <a:lnTo>
                    <a:pt x="796148" y="74251"/>
                  </a:lnTo>
                  <a:lnTo>
                    <a:pt x="884609" y="111377"/>
                  </a:lnTo>
                  <a:lnTo>
                    <a:pt x="973070" y="136127"/>
                  </a:lnTo>
                  <a:lnTo>
                    <a:pt x="1061531" y="37125"/>
                  </a:lnTo>
                  <a:lnTo>
                    <a:pt x="1149992" y="49500"/>
                  </a:lnTo>
                  <a:lnTo>
                    <a:pt x="1238453" y="37125"/>
                  </a:lnTo>
                  <a:lnTo>
                    <a:pt x="1326914" y="37125"/>
                  </a:lnTo>
                  <a:lnTo>
                    <a:pt x="1415375" y="136127"/>
                  </a:lnTo>
                  <a:lnTo>
                    <a:pt x="1503836" y="136127"/>
                  </a:lnTo>
                  <a:lnTo>
                    <a:pt x="1592297" y="148502"/>
                  </a:lnTo>
                  <a:lnTo>
                    <a:pt x="1680758" y="148502"/>
                  </a:lnTo>
                  <a:lnTo>
                    <a:pt x="1769219" y="160877"/>
                  </a:lnTo>
                  <a:lnTo>
                    <a:pt x="1857680" y="74251"/>
                  </a:lnTo>
                  <a:lnTo>
                    <a:pt x="1946141" y="86626"/>
                  </a:lnTo>
                  <a:lnTo>
                    <a:pt x="2034602" y="0"/>
                  </a:lnTo>
                  <a:lnTo>
                    <a:pt x="2123063" y="0"/>
                  </a:lnTo>
                </a:path>
              </a:pathLst>
            </a:custGeom>
            <a:ln w="27101" cap="flat">
              <a:solidFill>
                <a:srgbClr val="1CABE2">
                  <a:alpha val="100000"/>
                </a:srgbClr>
              </a:solidFill>
              <a:prstDash val="solid"/>
              <a:round/>
            </a:ln>
          </p:spPr>
          <p:txBody>
            <a:bodyPr/>
            <a:lstStyle/>
            <a:p/>
          </p:txBody>
        </p:sp>
        <p:sp>
          <p:nvSpPr>
            <p:cNvPr id="24" name="tx24"/>
            <p:cNvSpPr/>
            <p:nvPr/>
          </p:nvSpPr>
          <p:spPr>
            <a:xfrm>
              <a:off x="910275" y="10736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25" name="tx25"/>
            <p:cNvSpPr/>
            <p:nvPr/>
          </p:nvSpPr>
          <p:spPr>
            <a:xfrm>
              <a:off x="3217825"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688703" y="108662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3170505"/>
              <a:ext cx="796148" cy="618761"/>
            </a:xfrm>
            <a:custGeom>
              <a:avLst/>
              <a:pathLst>
                <a:path w="796148" h="618761">
                  <a:moveTo>
                    <a:pt x="0" y="618761"/>
                  </a:moveTo>
                  <a:lnTo>
                    <a:pt x="88460" y="210378"/>
                  </a:lnTo>
                  <a:lnTo>
                    <a:pt x="176921" y="284630"/>
                  </a:lnTo>
                  <a:lnTo>
                    <a:pt x="265382" y="148502"/>
                  </a:lnTo>
                  <a:lnTo>
                    <a:pt x="353843" y="0"/>
                  </a:lnTo>
                  <a:lnTo>
                    <a:pt x="442304" y="49500"/>
                  </a:lnTo>
                  <a:lnTo>
                    <a:pt x="530765" y="49500"/>
                  </a:lnTo>
                  <a:lnTo>
                    <a:pt x="619226" y="61876"/>
                  </a:lnTo>
                  <a:lnTo>
                    <a:pt x="707687" y="61876"/>
                  </a:lnTo>
                  <a:lnTo>
                    <a:pt x="796148" y="136127"/>
                  </a:lnTo>
                </a:path>
              </a:pathLst>
            </a:custGeom>
            <a:ln w="27101" cap="flat">
              <a:solidFill>
                <a:srgbClr val="1CABE2">
                  <a:alpha val="100000"/>
                </a:srgbClr>
              </a:solidFill>
              <a:prstDash val="solid"/>
              <a:round/>
            </a:ln>
          </p:spPr>
          <p:txBody>
            <a:bodyPr/>
            <a:lstStyle/>
            <a:p/>
          </p:txBody>
        </p:sp>
        <p:sp>
          <p:nvSpPr>
            <p:cNvPr id="48" name="tx48"/>
            <p:cNvSpPr/>
            <p:nvPr/>
          </p:nvSpPr>
          <p:spPr>
            <a:xfrm>
              <a:off x="2237190" y="3698191"/>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24</a:t>
              </a:r>
            </a:p>
          </p:txBody>
        </p:sp>
        <p:sp>
          <p:nvSpPr>
            <p:cNvPr id="49" name="tx49"/>
            <p:cNvSpPr/>
            <p:nvPr/>
          </p:nvSpPr>
          <p:spPr>
            <a:xfrm>
              <a:off x="3217825" y="321431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50" name="tx50"/>
            <p:cNvSpPr/>
            <p:nvPr/>
          </p:nvSpPr>
          <p:spPr>
            <a:xfrm>
              <a:off x="2688703" y="3030828"/>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51" name="tx51"/>
            <p:cNvSpPr/>
            <p:nvPr/>
          </p:nvSpPr>
          <p:spPr>
            <a:xfrm>
              <a:off x="3042547" y="309122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062205" y="4853357"/>
              <a:ext cx="2123063" cy="235129"/>
            </a:xfrm>
            <a:custGeom>
              <a:avLst/>
              <a:pathLst>
                <a:path w="2123063" h="235129">
                  <a:moveTo>
                    <a:pt x="0" y="49500"/>
                  </a:moveTo>
                  <a:lnTo>
                    <a:pt x="88460" y="61876"/>
                  </a:lnTo>
                  <a:lnTo>
                    <a:pt x="176921" y="74251"/>
                  </a:lnTo>
                  <a:lnTo>
                    <a:pt x="265382" y="86626"/>
                  </a:lnTo>
                  <a:lnTo>
                    <a:pt x="353843" y="99001"/>
                  </a:lnTo>
                  <a:lnTo>
                    <a:pt x="442304" y="111377"/>
                  </a:lnTo>
                  <a:lnTo>
                    <a:pt x="530765" y="74251"/>
                  </a:lnTo>
                  <a:lnTo>
                    <a:pt x="619226" y="0"/>
                  </a:lnTo>
                  <a:lnTo>
                    <a:pt x="707687" y="61876"/>
                  </a:lnTo>
                  <a:lnTo>
                    <a:pt x="796148" y="24750"/>
                  </a:lnTo>
                  <a:lnTo>
                    <a:pt x="884609" y="61876"/>
                  </a:lnTo>
                  <a:lnTo>
                    <a:pt x="973070" y="61876"/>
                  </a:lnTo>
                  <a:lnTo>
                    <a:pt x="1061531" y="24750"/>
                  </a:lnTo>
                  <a:lnTo>
                    <a:pt x="1149992" y="111377"/>
                  </a:lnTo>
                  <a:lnTo>
                    <a:pt x="1238453" y="136127"/>
                  </a:lnTo>
                  <a:lnTo>
                    <a:pt x="1326914" y="123752"/>
                  </a:lnTo>
                  <a:lnTo>
                    <a:pt x="1415375" y="111377"/>
                  </a:lnTo>
                  <a:lnTo>
                    <a:pt x="1503836" y="123752"/>
                  </a:lnTo>
                  <a:lnTo>
                    <a:pt x="1592297" y="148502"/>
                  </a:lnTo>
                  <a:lnTo>
                    <a:pt x="1680758" y="160877"/>
                  </a:lnTo>
                  <a:lnTo>
                    <a:pt x="1769219" y="185628"/>
                  </a:lnTo>
                  <a:lnTo>
                    <a:pt x="1857680" y="173253"/>
                  </a:lnTo>
                  <a:lnTo>
                    <a:pt x="1946141" y="160877"/>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72" name="tx72"/>
            <p:cNvSpPr/>
            <p:nvPr/>
          </p:nvSpPr>
          <p:spPr>
            <a:xfrm>
              <a:off x="910275" y="48105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73" name="tx73"/>
            <p:cNvSpPr/>
            <p:nvPr/>
          </p:nvSpPr>
          <p:spPr>
            <a:xfrm>
              <a:off x="3217825"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4" name="tx74"/>
            <p:cNvSpPr/>
            <p:nvPr/>
          </p:nvSpPr>
          <p:spPr>
            <a:xfrm>
              <a:off x="2688703"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5" name="tx75"/>
            <p:cNvSpPr/>
            <p:nvPr/>
          </p:nvSpPr>
          <p:spPr>
            <a:xfrm>
              <a:off x="3042547" y="48730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141147"/>
              <a:ext cx="2123063" cy="222754"/>
            </a:xfrm>
            <a:custGeom>
              <a:avLst/>
              <a:pathLst>
                <a:path w="2123063" h="222754">
                  <a:moveTo>
                    <a:pt x="0" y="61876"/>
                  </a:moveTo>
                  <a:lnTo>
                    <a:pt x="88460" y="74251"/>
                  </a:lnTo>
                  <a:lnTo>
                    <a:pt x="176921" y="86626"/>
                  </a:lnTo>
                  <a:lnTo>
                    <a:pt x="265382" y="99001"/>
                  </a:lnTo>
                  <a:lnTo>
                    <a:pt x="353843" y="111377"/>
                  </a:lnTo>
                  <a:lnTo>
                    <a:pt x="442304" y="123752"/>
                  </a:lnTo>
                  <a:lnTo>
                    <a:pt x="530765" y="61876"/>
                  </a:lnTo>
                  <a:lnTo>
                    <a:pt x="619226" y="0"/>
                  </a:lnTo>
                  <a:lnTo>
                    <a:pt x="707687" y="37125"/>
                  </a:lnTo>
                  <a:lnTo>
                    <a:pt x="796148" y="61876"/>
                  </a:lnTo>
                  <a:lnTo>
                    <a:pt x="884609" y="86626"/>
                  </a:lnTo>
                  <a:lnTo>
                    <a:pt x="973070" y="111377"/>
                  </a:lnTo>
                  <a:lnTo>
                    <a:pt x="1061531" y="61876"/>
                  </a:lnTo>
                  <a:lnTo>
                    <a:pt x="1149992" y="99001"/>
                  </a:lnTo>
                  <a:lnTo>
                    <a:pt x="1238453" y="99001"/>
                  </a:lnTo>
                  <a:lnTo>
                    <a:pt x="1326914" y="148502"/>
                  </a:lnTo>
                  <a:lnTo>
                    <a:pt x="1415375" y="123752"/>
                  </a:lnTo>
                  <a:lnTo>
                    <a:pt x="1503836" y="136127"/>
                  </a:lnTo>
                  <a:lnTo>
                    <a:pt x="1592297" y="148502"/>
                  </a:lnTo>
                  <a:lnTo>
                    <a:pt x="1680758" y="160877"/>
                  </a:lnTo>
                  <a:lnTo>
                    <a:pt x="1769219" y="173253"/>
                  </a:lnTo>
                  <a:lnTo>
                    <a:pt x="1857680" y="173253"/>
                  </a:lnTo>
                  <a:lnTo>
                    <a:pt x="1946141" y="185628"/>
                  </a:lnTo>
                  <a:lnTo>
                    <a:pt x="2034602" y="185628"/>
                  </a:lnTo>
                  <a:lnTo>
                    <a:pt x="2123063" y="222754"/>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97" name="tx97"/>
            <p:cNvSpPr/>
            <p:nvPr/>
          </p:nvSpPr>
          <p:spPr>
            <a:xfrm>
              <a:off x="6012012" y="1271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98" name="tx98"/>
            <p:cNvSpPr/>
            <p:nvPr/>
          </p:nvSpPr>
          <p:spPr>
            <a:xfrm>
              <a:off x="5482890" y="11608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99" name="tx99"/>
            <p:cNvSpPr/>
            <p:nvPr/>
          </p:nvSpPr>
          <p:spPr>
            <a:xfrm>
              <a:off x="5836734" y="11856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3170505"/>
              <a:ext cx="2123063" cy="371256"/>
            </a:xfrm>
            <a:custGeom>
              <a:avLst/>
              <a:pathLst>
                <a:path w="2123063" h="371256">
                  <a:moveTo>
                    <a:pt x="0" y="49500"/>
                  </a:moveTo>
                  <a:lnTo>
                    <a:pt x="88460" y="74251"/>
                  </a:lnTo>
                  <a:lnTo>
                    <a:pt x="176921" y="99001"/>
                  </a:lnTo>
                  <a:lnTo>
                    <a:pt x="265382" y="111377"/>
                  </a:lnTo>
                  <a:lnTo>
                    <a:pt x="353843" y="136127"/>
                  </a:lnTo>
                  <a:lnTo>
                    <a:pt x="442304" y="160877"/>
                  </a:lnTo>
                  <a:lnTo>
                    <a:pt x="530765" y="99001"/>
                  </a:lnTo>
                  <a:lnTo>
                    <a:pt x="619226" y="49500"/>
                  </a:lnTo>
                  <a:lnTo>
                    <a:pt x="707687" y="99001"/>
                  </a:lnTo>
                  <a:lnTo>
                    <a:pt x="796148" y="37125"/>
                  </a:lnTo>
                  <a:lnTo>
                    <a:pt x="884609" y="74251"/>
                  </a:lnTo>
                  <a:lnTo>
                    <a:pt x="973070" y="49500"/>
                  </a:lnTo>
                  <a:lnTo>
                    <a:pt x="1061531" y="0"/>
                  </a:lnTo>
                  <a:lnTo>
                    <a:pt x="1149992" y="74251"/>
                  </a:lnTo>
                  <a:lnTo>
                    <a:pt x="1238453" y="111377"/>
                  </a:lnTo>
                  <a:lnTo>
                    <a:pt x="1326914" y="86626"/>
                  </a:lnTo>
                  <a:lnTo>
                    <a:pt x="1415375" y="74251"/>
                  </a:lnTo>
                  <a:lnTo>
                    <a:pt x="1503836" y="111377"/>
                  </a:lnTo>
                  <a:lnTo>
                    <a:pt x="1592297" y="160877"/>
                  </a:lnTo>
                  <a:lnTo>
                    <a:pt x="1680758" y="198003"/>
                  </a:lnTo>
                  <a:lnTo>
                    <a:pt x="1769219" y="247504"/>
                  </a:lnTo>
                  <a:lnTo>
                    <a:pt x="1857680" y="259879"/>
                  </a:lnTo>
                  <a:lnTo>
                    <a:pt x="1946141" y="272254"/>
                  </a:lnTo>
                  <a:lnTo>
                    <a:pt x="2034602" y="272254"/>
                  </a:lnTo>
                  <a:lnTo>
                    <a:pt x="2123063" y="37125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1277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21" name="tx121"/>
            <p:cNvSpPr/>
            <p:nvPr/>
          </p:nvSpPr>
          <p:spPr>
            <a:xfrm>
              <a:off x="6012012" y="3450972"/>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22" name="tx122"/>
            <p:cNvSpPr/>
            <p:nvPr/>
          </p:nvSpPr>
          <p:spPr>
            <a:xfrm>
              <a:off x="5482890" y="322735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58</a:t>
              </a:r>
            </a:p>
          </p:txBody>
        </p:sp>
        <p:sp>
          <p:nvSpPr>
            <p:cNvPr id="123" name="tx123"/>
            <p:cNvSpPr/>
            <p:nvPr/>
          </p:nvSpPr>
          <p:spPr>
            <a:xfrm>
              <a:off x="5836734" y="33016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625612" y="5001860"/>
              <a:ext cx="353843" cy="86626"/>
            </a:xfrm>
            <a:custGeom>
              <a:avLst/>
              <a:pathLst>
                <a:path w="353843" h="86626">
                  <a:moveTo>
                    <a:pt x="0" y="86626"/>
                  </a:moveTo>
                  <a:lnTo>
                    <a:pt x="88460" y="12375"/>
                  </a:lnTo>
                  <a:lnTo>
                    <a:pt x="176921" y="12375"/>
                  </a:lnTo>
                  <a:lnTo>
                    <a:pt x="265382" y="0"/>
                  </a:lnTo>
                  <a:lnTo>
                    <a:pt x="353843" y="74251"/>
                  </a:lnTo>
                </a:path>
              </a:pathLst>
            </a:custGeom>
            <a:ln w="27101" cap="flat">
              <a:solidFill>
                <a:srgbClr val="1CABE2">
                  <a:alpha val="100000"/>
                </a:srgbClr>
              </a:solidFill>
              <a:prstDash val="solid"/>
              <a:round/>
            </a:ln>
          </p:spPr>
          <p:txBody>
            <a:bodyPr/>
            <a:lstStyle/>
            <a:p/>
          </p:txBody>
        </p:sp>
        <p:sp>
          <p:nvSpPr>
            <p:cNvPr id="144" name="tx144"/>
            <p:cNvSpPr/>
            <p:nvPr/>
          </p:nvSpPr>
          <p:spPr>
            <a:xfrm>
              <a:off x="5473682" y="4996172"/>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45" name="tx145"/>
            <p:cNvSpPr/>
            <p:nvPr/>
          </p:nvSpPr>
          <p:spPr>
            <a:xfrm>
              <a:off x="6012012" y="49838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46" name="tx146"/>
            <p:cNvSpPr/>
            <p:nvPr/>
          </p:nvSpPr>
          <p:spPr>
            <a:xfrm>
              <a:off x="5836734" y="48607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289650"/>
              <a:ext cx="2123063" cy="235129"/>
            </a:xfrm>
            <a:custGeom>
              <a:avLst/>
              <a:pathLst>
                <a:path w="2123063" h="235129">
                  <a:moveTo>
                    <a:pt x="0" y="49500"/>
                  </a:moveTo>
                  <a:lnTo>
                    <a:pt x="88460" y="74251"/>
                  </a:lnTo>
                  <a:lnTo>
                    <a:pt x="176921" y="86626"/>
                  </a:lnTo>
                  <a:lnTo>
                    <a:pt x="265382" y="111377"/>
                  </a:lnTo>
                  <a:lnTo>
                    <a:pt x="353843" y="123752"/>
                  </a:lnTo>
                  <a:lnTo>
                    <a:pt x="442304" y="148502"/>
                  </a:lnTo>
                  <a:lnTo>
                    <a:pt x="530765" y="99001"/>
                  </a:lnTo>
                  <a:lnTo>
                    <a:pt x="619226" y="0"/>
                  </a:lnTo>
                  <a:lnTo>
                    <a:pt x="707687" y="86626"/>
                  </a:lnTo>
                  <a:lnTo>
                    <a:pt x="796148" y="37125"/>
                  </a:lnTo>
                  <a:lnTo>
                    <a:pt x="884609" y="74251"/>
                  </a:lnTo>
                  <a:lnTo>
                    <a:pt x="973070" y="86626"/>
                  </a:lnTo>
                  <a:lnTo>
                    <a:pt x="1061531" y="24750"/>
                  </a:lnTo>
                  <a:lnTo>
                    <a:pt x="1149992" y="61876"/>
                  </a:lnTo>
                  <a:lnTo>
                    <a:pt x="1238453" y="99001"/>
                  </a:lnTo>
                  <a:lnTo>
                    <a:pt x="1326914" y="99001"/>
                  </a:lnTo>
                  <a:lnTo>
                    <a:pt x="1415375" y="49500"/>
                  </a:lnTo>
                  <a:lnTo>
                    <a:pt x="1503836" y="74251"/>
                  </a:lnTo>
                  <a:lnTo>
                    <a:pt x="1592297" y="99001"/>
                  </a:lnTo>
                  <a:lnTo>
                    <a:pt x="1680758" y="123752"/>
                  </a:lnTo>
                  <a:lnTo>
                    <a:pt x="1769219" y="148502"/>
                  </a:lnTo>
                  <a:lnTo>
                    <a:pt x="1857680" y="148502"/>
                  </a:lnTo>
                  <a:lnTo>
                    <a:pt x="1946141" y="160877"/>
                  </a:lnTo>
                  <a:lnTo>
                    <a:pt x="2034602" y="160877"/>
                  </a:lnTo>
                  <a:lnTo>
                    <a:pt x="2123063" y="235129"/>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246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68" name="tx168"/>
            <p:cNvSpPr/>
            <p:nvPr/>
          </p:nvSpPr>
          <p:spPr>
            <a:xfrm>
              <a:off x="8806200" y="143246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169" name="tx169"/>
            <p:cNvSpPr/>
            <p:nvPr/>
          </p:nvSpPr>
          <p:spPr>
            <a:xfrm>
              <a:off x="8277077" y="127343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0" name="tx170"/>
            <p:cNvSpPr/>
            <p:nvPr/>
          </p:nvSpPr>
          <p:spPr>
            <a:xfrm>
              <a:off x="8630921" y="130937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7623650" y="3182881"/>
              <a:ext cx="1149992" cy="457883"/>
            </a:xfrm>
            <a:custGeom>
              <a:avLst/>
              <a:pathLst>
                <a:path w="1149992" h="457883">
                  <a:moveTo>
                    <a:pt x="0" y="457883"/>
                  </a:moveTo>
                  <a:lnTo>
                    <a:pt x="88460" y="74251"/>
                  </a:lnTo>
                  <a:lnTo>
                    <a:pt x="176921" y="37125"/>
                  </a:lnTo>
                  <a:lnTo>
                    <a:pt x="265382" y="49500"/>
                  </a:lnTo>
                  <a:lnTo>
                    <a:pt x="353843" y="12375"/>
                  </a:lnTo>
                  <a:lnTo>
                    <a:pt x="442304" y="0"/>
                  </a:lnTo>
                  <a:lnTo>
                    <a:pt x="530765" y="12375"/>
                  </a:lnTo>
                  <a:lnTo>
                    <a:pt x="619226" y="12375"/>
                  </a:lnTo>
                  <a:lnTo>
                    <a:pt x="707687" y="24750"/>
                  </a:lnTo>
                  <a:lnTo>
                    <a:pt x="796148" y="37125"/>
                  </a:lnTo>
                  <a:lnTo>
                    <a:pt x="884609" y="37125"/>
                  </a:lnTo>
                  <a:lnTo>
                    <a:pt x="973070" y="49500"/>
                  </a:lnTo>
                  <a:lnTo>
                    <a:pt x="1061531" y="37125"/>
                  </a:lnTo>
                  <a:lnTo>
                    <a:pt x="1149992" y="111377"/>
                  </a:lnTo>
                </a:path>
              </a:pathLst>
            </a:custGeom>
            <a:ln w="27101" cap="flat">
              <a:solidFill>
                <a:srgbClr val="1CABE2">
                  <a:alpha val="100000"/>
                </a:srgbClr>
              </a:solidFill>
              <a:prstDash val="solid"/>
              <a:round/>
            </a:ln>
          </p:spPr>
          <p:txBody>
            <a:bodyPr/>
            <a:lstStyle/>
            <a:p/>
          </p:txBody>
        </p:sp>
        <p:sp>
          <p:nvSpPr>
            <p:cNvPr id="191" name="tx191"/>
            <p:cNvSpPr/>
            <p:nvPr/>
          </p:nvSpPr>
          <p:spPr>
            <a:xfrm>
              <a:off x="7471720" y="354844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36</a:t>
              </a:r>
            </a:p>
          </p:txBody>
        </p:sp>
        <p:sp>
          <p:nvSpPr>
            <p:cNvPr id="192" name="tx192"/>
            <p:cNvSpPr/>
            <p:nvPr/>
          </p:nvSpPr>
          <p:spPr>
            <a:xfrm>
              <a:off x="8806200" y="320199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64</a:t>
              </a:r>
            </a:p>
          </p:txBody>
        </p:sp>
        <p:sp>
          <p:nvSpPr>
            <p:cNvPr id="193" name="tx193"/>
            <p:cNvSpPr/>
            <p:nvPr/>
          </p:nvSpPr>
          <p:spPr>
            <a:xfrm>
              <a:off x="8277077"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94" name="tx194"/>
            <p:cNvSpPr/>
            <p:nvPr/>
          </p:nvSpPr>
          <p:spPr>
            <a:xfrm>
              <a:off x="8630921" y="307885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95" name="pl195"/>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6" name="pl196"/>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2" name="pl202"/>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8" name="pl208"/>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6827502" y="4977110"/>
              <a:ext cx="1946141" cy="556885"/>
            </a:xfrm>
            <a:custGeom>
              <a:avLst/>
              <a:pathLst>
                <a:path w="1946141" h="556885">
                  <a:moveTo>
                    <a:pt x="0" y="556885"/>
                  </a:moveTo>
                  <a:lnTo>
                    <a:pt x="88460" y="86626"/>
                  </a:lnTo>
                  <a:lnTo>
                    <a:pt x="176921" y="86626"/>
                  </a:lnTo>
                  <a:lnTo>
                    <a:pt x="265382" y="136127"/>
                  </a:lnTo>
                  <a:lnTo>
                    <a:pt x="353843" y="61876"/>
                  </a:lnTo>
                  <a:lnTo>
                    <a:pt x="442304" y="24750"/>
                  </a:lnTo>
                  <a:lnTo>
                    <a:pt x="530765" y="74251"/>
                  </a:lnTo>
                  <a:lnTo>
                    <a:pt x="619226" y="0"/>
                  </a:lnTo>
                  <a:lnTo>
                    <a:pt x="707687" y="49500"/>
                  </a:lnTo>
                  <a:lnTo>
                    <a:pt x="796148" y="37125"/>
                  </a:lnTo>
                  <a:lnTo>
                    <a:pt x="884609" y="37125"/>
                  </a:lnTo>
                  <a:lnTo>
                    <a:pt x="973070" y="49500"/>
                  </a:lnTo>
                  <a:lnTo>
                    <a:pt x="1061531" y="123752"/>
                  </a:lnTo>
                  <a:lnTo>
                    <a:pt x="1149992" y="111377"/>
                  </a:lnTo>
                  <a:lnTo>
                    <a:pt x="1238453" y="99001"/>
                  </a:lnTo>
                  <a:lnTo>
                    <a:pt x="1326914" y="136127"/>
                  </a:lnTo>
                  <a:lnTo>
                    <a:pt x="1415375" y="160877"/>
                  </a:lnTo>
                  <a:lnTo>
                    <a:pt x="1503836" y="198003"/>
                  </a:lnTo>
                  <a:lnTo>
                    <a:pt x="1592297" y="235129"/>
                  </a:lnTo>
                  <a:lnTo>
                    <a:pt x="1680758" y="235129"/>
                  </a:lnTo>
                  <a:lnTo>
                    <a:pt x="1769219" y="247504"/>
                  </a:lnTo>
                  <a:lnTo>
                    <a:pt x="1857680" y="247504"/>
                  </a:lnTo>
                  <a:lnTo>
                    <a:pt x="1946141" y="346506"/>
                  </a:lnTo>
                </a:path>
              </a:pathLst>
            </a:custGeom>
            <a:ln w="27101" cap="flat">
              <a:solidFill>
                <a:srgbClr val="1CABE2">
                  <a:alpha val="100000"/>
                </a:srgbClr>
              </a:solidFill>
              <a:prstDash val="solid"/>
              <a:round/>
            </a:ln>
          </p:spPr>
          <p:txBody>
            <a:bodyPr/>
            <a:lstStyle/>
            <a:p/>
          </p:txBody>
        </p:sp>
        <p:sp>
          <p:nvSpPr>
            <p:cNvPr id="215" name="tx215"/>
            <p:cNvSpPr/>
            <p:nvPr/>
          </p:nvSpPr>
          <p:spPr>
            <a:xfrm>
              <a:off x="6675571" y="54429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27</a:t>
              </a:r>
            </a:p>
          </p:txBody>
        </p:sp>
        <p:sp>
          <p:nvSpPr>
            <p:cNvPr id="216" name="tx216"/>
            <p:cNvSpPr/>
            <p:nvPr/>
          </p:nvSpPr>
          <p:spPr>
            <a:xfrm>
              <a:off x="8806200" y="52328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217" name="tx217"/>
            <p:cNvSpPr/>
            <p:nvPr/>
          </p:nvSpPr>
          <p:spPr>
            <a:xfrm>
              <a:off x="8277077" y="50339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56</a:t>
              </a:r>
            </a:p>
          </p:txBody>
        </p:sp>
        <p:sp>
          <p:nvSpPr>
            <p:cNvPr id="218" name="tx218"/>
            <p:cNvSpPr/>
            <p:nvPr/>
          </p:nvSpPr>
          <p:spPr>
            <a:xfrm>
              <a:off x="8630921" y="508346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52</a:t>
              </a:r>
            </a:p>
          </p:txBody>
        </p:sp>
        <p:sp>
          <p:nvSpPr>
            <p:cNvPr id="219" name="tx219"/>
            <p:cNvSpPr/>
            <p:nvPr/>
          </p:nvSpPr>
          <p:spPr>
            <a:xfrm>
              <a:off x="1980844"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0" name="tx220"/>
            <p:cNvSpPr/>
            <p:nvPr/>
          </p:nvSpPr>
          <p:spPr>
            <a:xfrm>
              <a:off x="4722344"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1" name="tx221"/>
            <p:cNvSpPr/>
            <p:nvPr/>
          </p:nvSpPr>
          <p:spPr>
            <a:xfrm>
              <a:off x="7603435"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22" name="tx222"/>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3" name="tx223"/>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4" name="tx224"/>
            <p:cNvSpPr/>
            <p:nvPr/>
          </p:nvSpPr>
          <p:spPr>
            <a:xfrm>
              <a:off x="7566136"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5" name="tx225"/>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6" name="tx226"/>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7" name="tx227"/>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8" name="tx228"/>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29" name="tx229"/>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0" name="tx230"/>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1" name="tx231"/>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2" name="tx232"/>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3" name="tx233"/>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4" name="tx234"/>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5" name="tx235"/>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6" name="tx236"/>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7" name="tx237"/>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8" name="tx238"/>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9" name="tx239"/>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0" name="tx240"/>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1" name="tx241"/>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2" name="tx242"/>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3" name="tx243"/>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4" name="tx244"/>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5" name="tx245"/>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6" name="tx246"/>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7" name="tx247"/>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8" name="tx248"/>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9" name="tx249"/>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0" name="tx250"/>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1" name="tx251"/>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2" name="tx252"/>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3" name="tx253"/>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4" name="tx254"/>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5" name="tx255"/>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6" name="tx256"/>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7" name="tx257"/>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8" name="tx258"/>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9" name="tx259"/>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0" name="tx260"/>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1" name="tx261"/>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2" name="tx262"/>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3" name="tx263"/>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4" name="tx264"/>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5" name="tx265"/>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6" name="tx266"/>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7" name="tx267"/>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8" name="tx268"/>
            <p:cNvSpPr/>
            <p:nvPr/>
          </p:nvSpPr>
          <p:spPr>
            <a:xfrm>
              <a:off x="2462301" y="398022"/>
              <a:ext cx="49112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Benin, 2000-2024</a:t>
              </a:r>
            </a:p>
          </p:txBody>
        </p:sp>
        <p:sp>
          <p:nvSpPr>
            <p:cNvPr id="269" name="tx26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0" name="tx270"/>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MCV1 and YFV had the lowest coverage (44%), followed by DTP3, IPV1, and POL3 (63%).
Compared to 2019, coverage of one vaccine increased (BCG) and 7 vaccines decreased (DTP1, DTP3, IPV1, MCV1, PCV3, POL3 and YFV).
Compared to 2023, coverage of one vaccine remained constant (BCG) and 8 vaccines decreased (DTP1, DTP3, IPV1, MCV1, PCV3, POL3, ROTAC and YFV).</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1737442"/>
              <a:ext cx="6480943" cy="901542"/>
            </a:xfrm>
            <a:custGeom>
              <a:avLst/>
              <a:pathLst>
                <a:path w="6480943" h="901542">
                  <a:moveTo>
                    <a:pt x="0" y="189798"/>
                  </a:moveTo>
                  <a:lnTo>
                    <a:pt x="270039" y="284697"/>
                  </a:lnTo>
                  <a:lnTo>
                    <a:pt x="540078" y="332147"/>
                  </a:lnTo>
                  <a:lnTo>
                    <a:pt x="810117" y="427046"/>
                  </a:lnTo>
                  <a:lnTo>
                    <a:pt x="1080157" y="474496"/>
                  </a:lnTo>
                  <a:lnTo>
                    <a:pt x="1350196" y="569395"/>
                  </a:lnTo>
                  <a:lnTo>
                    <a:pt x="1620235" y="379596"/>
                  </a:lnTo>
                  <a:lnTo>
                    <a:pt x="1890275" y="0"/>
                  </a:lnTo>
                  <a:lnTo>
                    <a:pt x="2160314" y="332147"/>
                  </a:lnTo>
                  <a:lnTo>
                    <a:pt x="2430353" y="142348"/>
                  </a:lnTo>
                  <a:lnTo>
                    <a:pt x="2700393" y="284697"/>
                  </a:lnTo>
                  <a:lnTo>
                    <a:pt x="2970432" y="332147"/>
                  </a:lnTo>
                  <a:lnTo>
                    <a:pt x="3240471" y="94899"/>
                  </a:lnTo>
                  <a:lnTo>
                    <a:pt x="3510510" y="237248"/>
                  </a:lnTo>
                  <a:lnTo>
                    <a:pt x="3780550" y="379596"/>
                  </a:lnTo>
                  <a:lnTo>
                    <a:pt x="4050589" y="379596"/>
                  </a:lnTo>
                  <a:lnTo>
                    <a:pt x="4320628" y="189798"/>
                  </a:lnTo>
                  <a:lnTo>
                    <a:pt x="4590668" y="284697"/>
                  </a:lnTo>
                  <a:lnTo>
                    <a:pt x="4860707" y="379596"/>
                  </a:lnTo>
                  <a:lnTo>
                    <a:pt x="5130746" y="474496"/>
                  </a:lnTo>
                  <a:lnTo>
                    <a:pt x="5400786" y="569395"/>
                  </a:lnTo>
                  <a:lnTo>
                    <a:pt x="5670825" y="569395"/>
                  </a:lnTo>
                  <a:lnTo>
                    <a:pt x="5940864" y="616844"/>
                  </a:lnTo>
                  <a:lnTo>
                    <a:pt x="6210904" y="616844"/>
                  </a:lnTo>
                  <a:lnTo>
                    <a:pt x="6480943" y="901542"/>
                  </a:lnTo>
                </a:path>
              </a:pathLst>
            </a:custGeom>
            <a:ln w="27101" cap="flat">
              <a:solidFill>
                <a:srgbClr val="1C86EE">
                  <a:alpha val="100000"/>
                </a:srgbClr>
              </a:solidFill>
              <a:prstDash val="solid"/>
              <a:round/>
            </a:ln>
          </p:spPr>
          <p:txBody>
            <a:bodyPr/>
            <a:lstStyle/>
            <a:p/>
          </p:txBody>
        </p:sp>
        <p:sp>
          <p:nvSpPr>
            <p:cNvPr id="38" name="pl38"/>
            <p:cNvSpPr/>
            <p:nvPr/>
          </p:nvSpPr>
          <p:spPr>
            <a:xfrm>
              <a:off x="1675333" y="1737442"/>
              <a:ext cx="5940864" cy="3179123"/>
            </a:xfrm>
            <a:custGeom>
              <a:avLst/>
              <a:pathLst>
                <a:path w="5940864" h="3179123">
                  <a:moveTo>
                    <a:pt x="0" y="3179123"/>
                  </a:moveTo>
                  <a:lnTo>
                    <a:pt x="270039" y="427046"/>
                  </a:lnTo>
                  <a:lnTo>
                    <a:pt x="540078" y="332147"/>
                  </a:lnTo>
                  <a:lnTo>
                    <a:pt x="810117" y="569395"/>
                  </a:lnTo>
                  <a:lnTo>
                    <a:pt x="1080157" y="379596"/>
                  </a:lnTo>
                  <a:lnTo>
                    <a:pt x="1350196" y="0"/>
                  </a:lnTo>
                  <a:lnTo>
                    <a:pt x="1620235" y="332147"/>
                  </a:lnTo>
                  <a:lnTo>
                    <a:pt x="1890275" y="142348"/>
                  </a:lnTo>
                  <a:lnTo>
                    <a:pt x="2160314" y="284697"/>
                  </a:lnTo>
                  <a:lnTo>
                    <a:pt x="2430353" y="332147"/>
                  </a:lnTo>
                  <a:lnTo>
                    <a:pt x="2700393" y="94899"/>
                  </a:lnTo>
                  <a:lnTo>
                    <a:pt x="2970432" y="237248"/>
                  </a:lnTo>
                  <a:lnTo>
                    <a:pt x="3240471" y="379596"/>
                  </a:lnTo>
                  <a:lnTo>
                    <a:pt x="3510510" y="379596"/>
                  </a:lnTo>
                  <a:lnTo>
                    <a:pt x="3780550" y="189798"/>
                  </a:lnTo>
                  <a:lnTo>
                    <a:pt x="4050589" y="284697"/>
                  </a:lnTo>
                  <a:lnTo>
                    <a:pt x="4320628" y="379596"/>
                  </a:lnTo>
                  <a:lnTo>
                    <a:pt x="4590668" y="474496"/>
                  </a:lnTo>
                  <a:lnTo>
                    <a:pt x="4860707" y="569395"/>
                  </a:lnTo>
                  <a:lnTo>
                    <a:pt x="5130746" y="569395"/>
                  </a:lnTo>
                  <a:lnTo>
                    <a:pt x="5400786" y="616844"/>
                  </a:lnTo>
                  <a:lnTo>
                    <a:pt x="5670825" y="616844"/>
                  </a:lnTo>
                  <a:lnTo>
                    <a:pt x="5940864" y="901542"/>
                  </a:lnTo>
                </a:path>
              </a:pathLst>
            </a:custGeom>
            <a:ln w="27101" cap="flat">
              <a:solidFill>
                <a:srgbClr val="80BD41">
                  <a:alpha val="100000"/>
                </a:srgbClr>
              </a:solidFill>
              <a:prstDash val="solid"/>
              <a:round/>
            </a:ln>
          </p:spPr>
          <p:txBody>
            <a:bodyPr/>
            <a:lstStyle/>
            <a:p/>
          </p:txBody>
        </p:sp>
        <p:sp>
          <p:nvSpPr>
            <p:cNvPr id="39" name="pl39"/>
            <p:cNvSpPr/>
            <p:nvPr/>
          </p:nvSpPr>
          <p:spPr>
            <a:xfrm>
              <a:off x="2485451" y="1737442"/>
              <a:ext cx="5130746" cy="2230131"/>
            </a:xfrm>
            <a:custGeom>
              <a:avLst/>
              <a:pathLst>
                <a:path w="5130746" h="2230131">
                  <a:moveTo>
                    <a:pt x="0" y="2230131"/>
                  </a:moveTo>
                  <a:lnTo>
                    <a:pt x="270039" y="379596"/>
                  </a:lnTo>
                  <a:lnTo>
                    <a:pt x="540078" y="0"/>
                  </a:lnTo>
                  <a:lnTo>
                    <a:pt x="810117" y="332147"/>
                  </a:lnTo>
                  <a:lnTo>
                    <a:pt x="1080157" y="142348"/>
                  </a:lnTo>
                  <a:lnTo>
                    <a:pt x="1350196" y="284697"/>
                  </a:lnTo>
                  <a:lnTo>
                    <a:pt x="1620235" y="332147"/>
                  </a:lnTo>
                  <a:lnTo>
                    <a:pt x="1890275" y="94899"/>
                  </a:lnTo>
                  <a:lnTo>
                    <a:pt x="2160314" y="237248"/>
                  </a:lnTo>
                  <a:lnTo>
                    <a:pt x="2430353" y="379596"/>
                  </a:lnTo>
                  <a:lnTo>
                    <a:pt x="2700393" y="379596"/>
                  </a:lnTo>
                  <a:lnTo>
                    <a:pt x="2970432" y="189798"/>
                  </a:lnTo>
                  <a:lnTo>
                    <a:pt x="3240471" y="284697"/>
                  </a:lnTo>
                  <a:lnTo>
                    <a:pt x="3510510" y="379596"/>
                  </a:lnTo>
                  <a:lnTo>
                    <a:pt x="3780550" y="474496"/>
                  </a:lnTo>
                  <a:lnTo>
                    <a:pt x="4050589" y="569395"/>
                  </a:lnTo>
                  <a:lnTo>
                    <a:pt x="4320628" y="569395"/>
                  </a:lnTo>
                  <a:lnTo>
                    <a:pt x="4590668" y="616844"/>
                  </a:lnTo>
                  <a:lnTo>
                    <a:pt x="4860707" y="616844"/>
                  </a:lnTo>
                  <a:lnTo>
                    <a:pt x="5130746" y="901542"/>
                  </a:lnTo>
                </a:path>
              </a:pathLst>
            </a:custGeom>
            <a:ln w="27101" cap="flat">
              <a:solidFill>
                <a:srgbClr val="EE00EE">
                  <a:alpha val="100000"/>
                </a:srgbClr>
              </a:solidFill>
              <a:prstDash val="solid"/>
              <a:round/>
            </a:ln>
          </p:spPr>
          <p:txBody>
            <a:bodyPr/>
            <a:lstStyle/>
            <a:p/>
          </p:txBody>
        </p:sp>
        <p:sp>
          <p:nvSpPr>
            <p:cNvPr id="40" name="pl40"/>
            <p:cNvSpPr/>
            <p:nvPr/>
          </p:nvSpPr>
          <p:spPr>
            <a:xfrm>
              <a:off x="5185844" y="2117039"/>
              <a:ext cx="2430353" cy="2372480"/>
            </a:xfrm>
            <a:custGeom>
              <a:avLst/>
              <a:pathLst>
                <a:path w="2430353" h="2372480">
                  <a:moveTo>
                    <a:pt x="0" y="2372480"/>
                  </a:moveTo>
                  <a:lnTo>
                    <a:pt x="270039" y="806643"/>
                  </a:lnTo>
                  <a:lnTo>
                    <a:pt x="540078" y="1091341"/>
                  </a:lnTo>
                  <a:lnTo>
                    <a:pt x="810117" y="569395"/>
                  </a:lnTo>
                  <a:lnTo>
                    <a:pt x="1080157" y="0"/>
                  </a:lnTo>
                  <a:lnTo>
                    <a:pt x="1350196" y="189798"/>
                  </a:lnTo>
                  <a:lnTo>
                    <a:pt x="1620235" y="189798"/>
                  </a:lnTo>
                  <a:lnTo>
                    <a:pt x="1890275" y="237248"/>
                  </a:lnTo>
                  <a:lnTo>
                    <a:pt x="2160314" y="237248"/>
                  </a:lnTo>
                  <a:lnTo>
                    <a:pt x="2430353" y="521945"/>
                  </a:lnTo>
                </a:path>
              </a:pathLst>
            </a:custGeom>
            <a:ln w="27101" cap="flat">
              <a:solidFill>
                <a:srgbClr val="6A3D9A">
                  <a:alpha val="100000"/>
                </a:srgbClr>
              </a:solidFill>
              <a:prstDash val="solid"/>
              <a:round/>
            </a:ln>
          </p:spPr>
          <p:txBody>
            <a:bodyPr/>
            <a:lstStyle/>
            <a:p/>
          </p:txBody>
        </p:sp>
        <p:sp>
          <p:nvSpPr>
            <p:cNvPr id="41" name="pl41"/>
            <p:cNvSpPr/>
            <p:nvPr/>
          </p:nvSpPr>
          <p:spPr>
            <a:xfrm>
              <a:off x="1135255" y="2117039"/>
              <a:ext cx="6480943" cy="1423488"/>
            </a:xfrm>
            <a:custGeom>
              <a:avLst/>
              <a:pathLst>
                <a:path w="6480943" h="1423488">
                  <a:moveTo>
                    <a:pt x="0" y="189798"/>
                  </a:moveTo>
                  <a:lnTo>
                    <a:pt x="270039" y="284697"/>
                  </a:lnTo>
                  <a:lnTo>
                    <a:pt x="540078" y="379596"/>
                  </a:lnTo>
                  <a:lnTo>
                    <a:pt x="810117" y="427046"/>
                  </a:lnTo>
                  <a:lnTo>
                    <a:pt x="1080157" y="521945"/>
                  </a:lnTo>
                  <a:lnTo>
                    <a:pt x="1350196" y="616844"/>
                  </a:lnTo>
                  <a:lnTo>
                    <a:pt x="1620235" y="379596"/>
                  </a:lnTo>
                  <a:lnTo>
                    <a:pt x="1890275" y="189798"/>
                  </a:lnTo>
                  <a:lnTo>
                    <a:pt x="2160314" y="379596"/>
                  </a:lnTo>
                  <a:lnTo>
                    <a:pt x="2430353" y="142348"/>
                  </a:lnTo>
                  <a:lnTo>
                    <a:pt x="2700393" y="284697"/>
                  </a:lnTo>
                  <a:lnTo>
                    <a:pt x="2970432" y="189798"/>
                  </a:lnTo>
                  <a:lnTo>
                    <a:pt x="3240471" y="0"/>
                  </a:lnTo>
                  <a:lnTo>
                    <a:pt x="3510510" y="284697"/>
                  </a:lnTo>
                  <a:lnTo>
                    <a:pt x="3780550" y="427046"/>
                  </a:lnTo>
                  <a:lnTo>
                    <a:pt x="4050589" y="332147"/>
                  </a:lnTo>
                  <a:lnTo>
                    <a:pt x="4320628" y="284697"/>
                  </a:lnTo>
                  <a:lnTo>
                    <a:pt x="4590668" y="427046"/>
                  </a:lnTo>
                  <a:lnTo>
                    <a:pt x="4860707" y="616844"/>
                  </a:lnTo>
                  <a:lnTo>
                    <a:pt x="5130746" y="759193"/>
                  </a:lnTo>
                  <a:lnTo>
                    <a:pt x="5400786" y="948992"/>
                  </a:lnTo>
                  <a:lnTo>
                    <a:pt x="5670825" y="996441"/>
                  </a:lnTo>
                  <a:lnTo>
                    <a:pt x="5940864" y="1043891"/>
                  </a:lnTo>
                  <a:lnTo>
                    <a:pt x="6210904" y="1043891"/>
                  </a:lnTo>
                  <a:lnTo>
                    <a:pt x="6480943" y="1423488"/>
                  </a:lnTo>
                </a:path>
              </a:pathLst>
            </a:custGeom>
            <a:ln w="27101" cap="flat">
              <a:solidFill>
                <a:srgbClr val="E31A1C">
                  <a:alpha val="100000"/>
                </a:srgbClr>
              </a:solidFill>
              <a:prstDash val="solid"/>
              <a:round/>
            </a:ln>
          </p:spPr>
          <p:txBody>
            <a:bodyPr/>
            <a:lstStyle/>
            <a:p/>
          </p:txBody>
        </p:sp>
        <p:sp>
          <p:nvSpPr>
            <p:cNvPr id="42" name="pl42"/>
            <p:cNvSpPr/>
            <p:nvPr/>
          </p:nvSpPr>
          <p:spPr>
            <a:xfrm>
              <a:off x="4105687" y="2164489"/>
              <a:ext cx="3510510" cy="1755635"/>
            </a:xfrm>
            <a:custGeom>
              <a:avLst/>
              <a:pathLst>
                <a:path w="3510510" h="1755635">
                  <a:moveTo>
                    <a:pt x="0" y="1755635"/>
                  </a:moveTo>
                  <a:lnTo>
                    <a:pt x="270039" y="284697"/>
                  </a:lnTo>
                  <a:lnTo>
                    <a:pt x="540078" y="142348"/>
                  </a:lnTo>
                  <a:lnTo>
                    <a:pt x="810117" y="189798"/>
                  </a:lnTo>
                  <a:lnTo>
                    <a:pt x="1080157" y="47449"/>
                  </a:lnTo>
                  <a:lnTo>
                    <a:pt x="1350196" y="0"/>
                  </a:lnTo>
                  <a:lnTo>
                    <a:pt x="1620235" y="47449"/>
                  </a:lnTo>
                  <a:lnTo>
                    <a:pt x="1890275" y="47449"/>
                  </a:lnTo>
                  <a:lnTo>
                    <a:pt x="2160314" y="94899"/>
                  </a:lnTo>
                  <a:lnTo>
                    <a:pt x="2430353" y="142348"/>
                  </a:lnTo>
                  <a:lnTo>
                    <a:pt x="2700393" y="142348"/>
                  </a:lnTo>
                  <a:lnTo>
                    <a:pt x="2970432" y="189798"/>
                  </a:lnTo>
                  <a:lnTo>
                    <a:pt x="3240471" y="142348"/>
                  </a:lnTo>
                  <a:lnTo>
                    <a:pt x="3510510" y="427046"/>
                  </a:lnTo>
                </a:path>
              </a:pathLst>
            </a:custGeom>
            <a:ln w="27101" cap="flat">
              <a:solidFill>
                <a:srgbClr val="FF7F00">
                  <a:alpha val="100000"/>
                </a:srgbClr>
              </a:solidFill>
              <a:prstDash val="solid"/>
              <a:round/>
            </a:ln>
          </p:spPr>
          <p:txBody>
            <a:bodyPr/>
            <a:lstStyle/>
            <a:p/>
          </p:txBody>
        </p:sp>
        <p:sp>
          <p:nvSpPr>
            <p:cNvPr id="43" name="pl43"/>
            <p:cNvSpPr/>
            <p:nvPr/>
          </p:nvSpPr>
          <p:spPr>
            <a:xfrm>
              <a:off x="1135255" y="1737442"/>
              <a:ext cx="6480943" cy="901542"/>
            </a:xfrm>
            <a:custGeom>
              <a:avLst/>
              <a:pathLst>
                <a:path w="6480943" h="901542">
                  <a:moveTo>
                    <a:pt x="0" y="189798"/>
                  </a:moveTo>
                  <a:lnTo>
                    <a:pt x="270039" y="237248"/>
                  </a:lnTo>
                  <a:lnTo>
                    <a:pt x="540078" y="284697"/>
                  </a:lnTo>
                  <a:lnTo>
                    <a:pt x="810117" y="332147"/>
                  </a:lnTo>
                  <a:lnTo>
                    <a:pt x="1080157" y="379596"/>
                  </a:lnTo>
                  <a:lnTo>
                    <a:pt x="1350196" y="427046"/>
                  </a:lnTo>
                  <a:lnTo>
                    <a:pt x="1620235" y="284697"/>
                  </a:lnTo>
                  <a:lnTo>
                    <a:pt x="1890275" y="0"/>
                  </a:lnTo>
                  <a:lnTo>
                    <a:pt x="2160314" y="237248"/>
                  </a:lnTo>
                  <a:lnTo>
                    <a:pt x="2430353" y="94899"/>
                  </a:lnTo>
                  <a:lnTo>
                    <a:pt x="2700393" y="237248"/>
                  </a:lnTo>
                  <a:lnTo>
                    <a:pt x="2970432" y="237248"/>
                  </a:lnTo>
                  <a:lnTo>
                    <a:pt x="3240471" y="94899"/>
                  </a:lnTo>
                  <a:lnTo>
                    <a:pt x="3510510" y="427046"/>
                  </a:lnTo>
                  <a:lnTo>
                    <a:pt x="3780550" y="521945"/>
                  </a:lnTo>
                  <a:lnTo>
                    <a:pt x="4050589" y="474496"/>
                  </a:lnTo>
                  <a:lnTo>
                    <a:pt x="4320628" y="427046"/>
                  </a:lnTo>
                  <a:lnTo>
                    <a:pt x="4590668" y="474496"/>
                  </a:lnTo>
                  <a:lnTo>
                    <a:pt x="4860707" y="569395"/>
                  </a:lnTo>
                  <a:lnTo>
                    <a:pt x="5130746" y="616844"/>
                  </a:lnTo>
                  <a:lnTo>
                    <a:pt x="5400786" y="711744"/>
                  </a:lnTo>
                  <a:lnTo>
                    <a:pt x="5670825" y="664294"/>
                  </a:lnTo>
                  <a:lnTo>
                    <a:pt x="5940864" y="616844"/>
                  </a:lnTo>
                  <a:lnTo>
                    <a:pt x="6210904" y="616844"/>
                  </a:lnTo>
                  <a:lnTo>
                    <a:pt x="6480943" y="901542"/>
                  </a:lnTo>
                </a:path>
              </a:pathLst>
            </a:custGeom>
            <a:ln w="27101" cap="flat">
              <a:solidFill>
                <a:srgbClr val="FFC20E">
                  <a:alpha val="100000"/>
                </a:srgbClr>
              </a:solidFill>
              <a:prstDash val="solid"/>
              <a:round/>
            </a:ln>
          </p:spPr>
          <p:txBody>
            <a:bodyPr/>
            <a:lstStyle/>
            <a:p/>
          </p:txBody>
        </p:sp>
        <p:sp>
          <p:nvSpPr>
            <p:cNvPr id="44" name="pl44"/>
            <p:cNvSpPr/>
            <p:nvPr/>
          </p:nvSpPr>
          <p:spPr>
            <a:xfrm>
              <a:off x="6536041" y="2306837"/>
              <a:ext cx="1080157" cy="332147"/>
            </a:xfrm>
            <a:custGeom>
              <a:avLst/>
              <a:pathLst>
                <a:path w="1080157" h="332147">
                  <a:moveTo>
                    <a:pt x="0" y="332147"/>
                  </a:moveTo>
                  <a:lnTo>
                    <a:pt x="270039" y="47449"/>
                  </a:lnTo>
                  <a:lnTo>
                    <a:pt x="540078" y="47449"/>
                  </a:lnTo>
                  <a:lnTo>
                    <a:pt x="810117" y="0"/>
                  </a:lnTo>
                  <a:lnTo>
                    <a:pt x="1080157" y="284697"/>
                  </a:lnTo>
                </a:path>
              </a:pathLst>
            </a:custGeom>
            <a:ln w="27101" cap="flat">
              <a:solidFill>
                <a:srgbClr val="008B00">
                  <a:alpha val="100000"/>
                </a:srgbClr>
              </a:solidFill>
              <a:prstDash val="solid"/>
              <a:round/>
            </a:ln>
          </p:spPr>
          <p:txBody>
            <a:bodyPr/>
            <a:lstStyle/>
            <a:p/>
          </p:txBody>
        </p:sp>
        <p:sp>
          <p:nvSpPr>
            <p:cNvPr id="45" name="pl45"/>
            <p:cNvSpPr/>
            <p:nvPr/>
          </p:nvSpPr>
          <p:spPr>
            <a:xfrm>
              <a:off x="6266002" y="2876233"/>
              <a:ext cx="1350196" cy="664294"/>
            </a:xfrm>
            <a:custGeom>
              <a:avLst/>
              <a:pathLst>
                <a:path w="1350196" h="664294">
                  <a:moveTo>
                    <a:pt x="0" y="0"/>
                  </a:moveTo>
                  <a:lnTo>
                    <a:pt x="270039" y="189798"/>
                  </a:lnTo>
                  <a:lnTo>
                    <a:pt x="540078" y="237248"/>
                  </a:lnTo>
                  <a:lnTo>
                    <a:pt x="810117" y="284697"/>
                  </a:lnTo>
                  <a:lnTo>
                    <a:pt x="1080157" y="284697"/>
                  </a:lnTo>
                  <a:lnTo>
                    <a:pt x="1350196" y="664294"/>
                  </a:lnTo>
                </a:path>
              </a:pathLst>
            </a:custGeom>
            <a:ln w="27101" cap="flat">
              <a:solidFill>
                <a:srgbClr val="9A32CD">
                  <a:alpha val="100000"/>
                </a:srgbClr>
              </a:solidFill>
              <a:prstDash val="solid"/>
              <a:round/>
            </a:ln>
          </p:spPr>
          <p:txBody>
            <a:bodyPr/>
            <a:lstStyle/>
            <a:p/>
          </p:txBody>
        </p:sp>
        <p:sp>
          <p:nvSpPr>
            <p:cNvPr id="46" name="pl46"/>
            <p:cNvSpPr/>
            <p:nvPr/>
          </p:nvSpPr>
          <p:spPr>
            <a:xfrm>
              <a:off x="7629210" y="2113141"/>
              <a:ext cx="771732" cy="470462"/>
            </a:xfrm>
            <a:custGeom>
              <a:avLst/>
              <a:pathLst>
                <a:path w="771732" h="470462">
                  <a:moveTo>
                    <a:pt x="771732" y="0"/>
                  </a:moveTo>
                  <a:lnTo>
                    <a:pt x="0" y="470462"/>
                  </a:lnTo>
                </a:path>
              </a:pathLst>
            </a:custGeom>
          </p:spPr>
          <p:txBody>
            <a:bodyPr/>
            <a:lstStyle/>
            <a:p/>
          </p:txBody>
        </p:sp>
        <p:sp>
          <p:nvSpPr>
            <p:cNvPr id="47" name="pl47"/>
            <p:cNvSpPr/>
            <p:nvPr/>
          </p:nvSpPr>
          <p:spPr>
            <a:xfrm>
              <a:off x="7625825" y="1853285"/>
              <a:ext cx="726948" cy="728601"/>
            </a:xfrm>
            <a:custGeom>
              <a:avLst/>
              <a:pathLst>
                <a:path w="726948" h="728601">
                  <a:moveTo>
                    <a:pt x="726948" y="0"/>
                  </a:moveTo>
                  <a:lnTo>
                    <a:pt x="0" y="728601"/>
                  </a:lnTo>
                </a:path>
              </a:pathLst>
            </a:custGeom>
          </p:spPr>
          <p:txBody>
            <a:bodyPr/>
            <a:lstStyle/>
            <a:p/>
          </p:txBody>
        </p:sp>
        <p:sp>
          <p:nvSpPr>
            <p:cNvPr id="48" name="pl48"/>
            <p:cNvSpPr/>
            <p:nvPr/>
          </p:nvSpPr>
          <p:spPr>
            <a:xfrm>
              <a:off x="7625793" y="2648646"/>
              <a:ext cx="757152" cy="762454"/>
            </a:xfrm>
            <a:custGeom>
              <a:avLst/>
              <a:pathLst>
                <a:path w="757152" h="762454">
                  <a:moveTo>
                    <a:pt x="757152" y="762454"/>
                  </a:moveTo>
                  <a:lnTo>
                    <a:pt x="0" y="0"/>
                  </a:lnTo>
                </a:path>
              </a:pathLst>
            </a:custGeom>
          </p:spPr>
          <p:txBody>
            <a:bodyPr/>
            <a:lstStyle/>
            <a:p/>
          </p:txBody>
        </p:sp>
        <p:sp>
          <p:nvSpPr>
            <p:cNvPr id="49" name="pl49"/>
            <p:cNvSpPr/>
            <p:nvPr/>
          </p:nvSpPr>
          <p:spPr>
            <a:xfrm>
              <a:off x="7631807" y="2374261"/>
              <a:ext cx="696776" cy="258923"/>
            </a:xfrm>
            <a:custGeom>
              <a:avLst/>
              <a:pathLst>
                <a:path w="696776" h="258923">
                  <a:moveTo>
                    <a:pt x="696776" y="0"/>
                  </a:moveTo>
                  <a:lnTo>
                    <a:pt x="0" y="258923"/>
                  </a:lnTo>
                </a:path>
              </a:pathLst>
            </a:custGeom>
          </p:spPr>
          <p:txBody>
            <a:bodyPr/>
            <a:lstStyle/>
            <a:p/>
          </p:txBody>
        </p:sp>
        <p:sp>
          <p:nvSpPr>
            <p:cNvPr id="50" name="pl50"/>
            <p:cNvSpPr/>
            <p:nvPr/>
          </p:nvSpPr>
          <p:spPr>
            <a:xfrm>
              <a:off x="7629125" y="2646971"/>
              <a:ext cx="807969" cy="499167"/>
            </a:xfrm>
            <a:custGeom>
              <a:avLst/>
              <a:pathLst>
                <a:path w="807969" h="499167">
                  <a:moveTo>
                    <a:pt x="807969" y="499167"/>
                  </a:moveTo>
                  <a:lnTo>
                    <a:pt x="0" y="0"/>
                  </a:lnTo>
                </a:path>
              </a:pathLst>
            </a:custGeom>
          </p:spPr>
          <p:txBody>
            <a:bodyPr/>
            <a:lstStyle/>
            <a:p/>
          </p:txBody>
        </p:sp>
        <p:sp>
          <p:nvSpPr>
            <p:cNvPr id="51" name="pl51"/>
            <p:cNvSpPr/>
            <p:nvPr/>
          </p:nvSpPr>
          <p:spPr>
            <a:xfrm>
              <a:off x="7632522" y="2643950"/>
              <a:ext cx="792504" cy="241073"/>
            </a:xfrm>
            <a:custGeom>
              <a:avLst/>
              <a:pathLst>
                <a:path w="792504" h="241073">
                  <a:moveTo>
                    <a:pt x="792504" y="241073"/>
                  </a:moveTo>
                  <a:lnTo>
                    <a:pt x="0" y="0"/>
                  </a:lnTo>
                </a:path>
              </a:pathLst>
            </a:custGeom>
          </p:spPr>
          <p:txBody>
            <a:bodyPr/>
            <a:lstStyle/>
            <a:p/>
          </p:txBody>
        </p:sp>
        <p:sp>
          <p:nvSpPr>
            <p:cNvPr id="52" name="pl52"/>
            <p:cNvSpPr/>
            <p:nvPr/>
          </p:nvSpPr>
          <p:spPr>
            <a:xfrm>
              <a:off x="7634335" y="2629139"/>
              <a:ext cx="724367" cy="9605"/>
            </a:xfrm>
            <a:custGeom>
              <a:avLst/>
              <a:pathLst>
                <a:path w="724367" h="9605">
                  <a:moveTo>
                    <a:pt x="724367" y="0"/>
                  </a:moveTo>
                  <a:lnTo>
                    <a:pt x="0" y="9605"/>
                  </a:lnTo>
                </a:path>
              </a:pathLst>
            </a:custGeom>
          </p:spPr>
          <p:txBody>
            <a:bodyPr/>
            <a:lstStyle/>
            <a:p/>
          </p:txBody>
        </p:sp>
        <p:sp>
          <p:nvSpPr>
            <p:cNvPr id="53" name="pl53"/>
            <p:cNvSpPr/>
            <p:nvPr/>
          </p:nvSpPr>
          <p:spPr>
            <a:xfrm>
              <a:off x="7633587" y="3543770"/>
              <a:ext cx="725273" cy="135243"/>
            </a:xfrm>
            <a:custGeom>
              <a:avLst/>
              <a:pathLst>
                <a:path w="725273" h="135243">
                  <a:moveTo>
                    <a:pt x="725273" y="135243"/>
                  </a:moveTo>
                  <a:lnTo>
                    <a:pt x="0" y="0"/>
                  </a:lnTo>
                </a:path>
              </a:pathLst>
            </a:custGeom>
          </p:spPr>
          <p:txBody>
            <a:bodyPr/>
            <a:lstStyle/>
            <a:p/>
          </p:txBody>
        </p:sp>
        <p:sp>
          <p:nvSpPr>
            <p:cNvPr id="54" name="pl54"/>
            <p:cNvSpPr/>
            <p:nvPr/>
          </p:nvSpPr>
          <p:spPr>
            <a:xfrm>
              <a:off x="7629478" y="3548282"/>
              <a:ext cx="662952" cy="387140"/>
            </a:xfrm>
            <a:custGeom>
              <a:avLst/>
              <a:pathLst>
                <a:path w="662952" h="387140">
                  <a:moveTo>
                    <a:pt x="662952" y="387140"/>
                  </a:moveTo>
                  <a:lnTo>
                    <a:pt x="0" y="0"/>
                  </a:lnTo>
                </a:path>
              </a:pathLst>
            </a:custGeom>
          </p:spPr>
          <p:txBody>
            <a:bodyPr/>
            <a:lstStyle/>
            <a:p/>
          </p:txBody>
        </p:sp>
        <p:sp>
          <p:nvSpPr>
            <p:cNvPr id="55" name="pg55"/>
            <p:cNvSpPr/>
            <p:nvPr/>
          </p:nvSpPr>
          <p:spPr>
            <a:xfrm>
              <a:off x="8332362" y="2021719"/>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56" name="tx56"/>
            <p:cNvSpPr/>
            <p:nvPr/>
          </p:nvSpPr>
          <p:spPr>
            <a:xfrm>
              <a:off x="8355222" y="206325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PcV3: 64%</a:t>
              </a:r>
            </a:p>
          </p:txBody>
        </p:sp>
        <p:sp>
          <p:nvSpPr>
            <p:cNvPr id="57" name="pg57"/>
            <p:cNvSpPr/>
            <p:nvPr/>
          </p:nvSpPr>
          <p:spPr>
            <a:xfrm>
              <a:off x="8284194" y="1761961"/>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58" name="tx58"/>
            <p:cNvSpPr/>
            <p:nvPr/>
          </p:nvSpPr>
          <p:spPr>
            <a:xfrm>
              <a:off x="8307054" y="1803499"/>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RotaC: 64%</a:t>
              </a:r>
            </a:p>
          </p:txBody>
        </p:sp>
        <p:sp>
          <p:nvSpPr>
            <p:cNvPr id="59" name="pg59"/>
            <p:cNvSpPr/>
            <p:nvPr/>
          </p:nvSpPr>
          <p:spPr>
            <a:xfrm>
              <a:off x="8314365" y="333311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0" name="tx60"/>
            <p:cNvSpPr/>
            <p:nvPr/>
          </p:nvSpPr>
          <p:spPr>
            <a:xfrm>
              <a:off x="8337225" y="337465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63%</a:t>
              </a:r>
            </a:p>
          </p:txBody>
        </p:sp>
        <p:sp>
          <p:nvSpPr>
            <p:cNvPr id="61" name="pg61"/>
            <p:cNvSpPr/>
            <p:nvPr/>
          </p:nvSpPr>
          <p:spPr>
            <a:xfrm>
              <a:off x="8260004" y="228353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2" name="tx62"/>
            <p:cNvSpPr/>
            <p:nvPr/>
          </p:nvSpPr>
          <p:spPr>
            <a:xfrm>
              <a:off x="8282864" y="230638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63%</a:t>
              </a:r>
            </a:p>
          </p:txBody>
        </p:sp>
        <p:sp>
          <p:nvSpPr>
            <p:cNvPr id="63" name="pg63"/>
            <p:cNvSpPr/>
            <p:nvPr/>
          </p:nvSpPr>
          <p:spPr>
            <a:xfrm>
              <a:off x="8368515" y="3068242"/>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4" name="tx64"/>
            <p:cNvSpPr/>
            <p:nvPr/>
          </p:nvSpPr>
          <p:spPr>
            <a:xfrm>
              <a:off x="8391375" y="310978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63%</a:t>
              </a:r>
            </a:p>
          </p:txBody>
        </p:sp>
        <p:sp>
          <p:nvSpPr>
            <p:cNvPr id="65" name="pg65"/>
            <p:cNvSpPr/>
            <p:nvPr/>
          </p:nvSpPr>
          <p:spPr>
            <a:xfrm>
              <a:off x="8356446" y="2805288"/>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846826"/>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63%</a:t>
              </a:r>
            </a:p>
          </p:txBody>
        </p:sp>
        <p:sp>
          <p:nvSpPr>
            <p:cNvPr id="67" name="pg67"/>
            <p:cNvSpPr/>
            <p:nvPr/>
          </p:nvSpPr>
          <p:spPr>
            <a:xfrm>
              <a:off x="8290122" y="2544618"/>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8" name="tx68"/>
            <p:cNvSpPr/>
            <p:nvPr/>
          </p:nvSpPr>
          <p:spPr>
            <a:xfrm>
              <a:off x="8312982" y="2586156"/>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Polio3: 63%</a:t>
              </a:r>
            </a:p>
          </p:txBody>
        </p:sp>
        <p:sp>
          <p:nvSpPr>
            <p:cNvPr id="69" name="pg69"/>
            <p:cNvSpPr/>
            <p:nvPr/>
          </p:nvSpPr>
          <p:spPr>
            <a:xfrm>
              <a:off x="8290281" y="359753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70" name="tx70"/>
            <p:cNvSpPr/>
            <p:nvPr/>
          </p:nvSpPr>
          <p:spPr>
            <a:xfrm>
              <a:off x="8313141" y="363907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44%</a:t>
              </a:r>
            </a:p>
          </p:txBody>
        </p:sp>
        <p:sp>
          <p:nvSpPr>
            <p:cNvPr id="71" name="pg71"/>
            <p:cNvSpPr/>
            <p:nvPr/>
          </p:nvSpPr>
          <p:spPr>
            <a:xfrm>
              <a:off x="8223851" y="3858795"/>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2"/>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246711" y="390033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44%</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526420" y="401416"/>
              <a:ext cx="277876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Benin,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MCV1 and YFV had the lowest coverage of all vaccines (44%), followed by DTP3, IPV1, and POL3 (63%).
Coverage of 8 vaccines decreased (DTP3, HepB3, Hib3, IPV1, MCV1, PcV3, Polio3 and Rubella) compared to respective coverage in 2019.
Coverage of 9 vaccines decreased (DTP3, HepB3, Hib3, IPV1, MCV1, PcV3, Polio3, RotaC and Rubella)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702299" y="907931"/>
              <a:ext cx="938813" cy="0"/>
            </a:xfrm>
            <a:custGeom>
              <a:avLst/>
              <a:pathLst>
                <a:path w="938813" h="0">
                  <a:moveTo>
                    <a:pt x="0" y="0"/>
                  </a:moveTo>
                  <a:lnTo>
                    <a:pt x="72216" y="0"/>
                  </a:lnTo>
                  <a:lnTo>
                    <a:pt x="433298" y="0"/>
                  </a:lnTo>
                  <a:lnTo>
                    <a:pt x="505514" y="0"/>
                  </a:lnTo>
                  <a:lnTo>
                    <a:pt x="938813" y="0"/>
                  </a:lnTo>
                  <a:lnTo>
                    <a:pt x="938813" y="0"/>
                  </a:lnTo>
                </a:path>
              </a:pathLst>
            </a:custGeom>
            <a:ln w="116535" cap="flat">
              <a:solidFill>
                <a:srgbClr val="E8E8E8">
                  <a:alpha val="100000"/>
                </a:srgbClr>
              </a:solidFill>
              <a:prstDash val="solid"/>
              <a:round/>
            </a:ln>
          </p:spPr>
          <p:txBody>
            <a:bodyPr/>
            <a:lstStyle/>
            <a:p/>
          </p:txBody>
        </p:sp>
        <p:sp>
          <p:nvSpPr>
            <p:cNvPr id="21" name="pl21"/>
            <p:cNvSpPr/>
            <p:nvPr/>
          </p:nvSpPr>
          <p:spPr>
            <a:xfrm>
              <a:off x="6980135" y="1320786"/>
              <a:ext cx="361082" cy="0"/>
            </a:xfrm>
            <a:custGeom>
              <a:avLst/>
              <a:pathLst>
                <a:path w="361082" h="0">
                  <a:moveTo>
                    <a:pt x="0" y="0"/>
                  </a:moveTo>
                  <a:lnTo>
                    <a:pt x="216649" y="0"/>
                  </a:lnTo>
                  <a:lnTo>
                    <a:pt x="216649" y="0"/>
                  </a:lnTo>
                  <a:lnTo>
                    <a:pt x="288865" y="0"/>
                  </a:lnTo>
                  <a:lnTo>
                    <a:pt x="288865" y="0"/>
                  </a:lnTo>
                  <a:lnTo>
                    <a:pt x="361082" y="0"/>
                  </a:lnTo>
                </a:path>
              </a:pathLst>
            </a:custGeom>
            <a:ln w="116535" cap="flat">
              <a:solidFill>
                <a:srgbClr val="E8E8E8">
                  <a:alpha val="100000"/>
                </a:srgbClr>
              </a:solidFill>
              <a:prstDash val="solid"/>
              <a:round/>
            </a:ln>
          </p:spPr>
          <p:txBody>
            <a:bodyPr/>
            <a:lstStyle/>
            <a:p/>
          </p:txBody>
        </p:sp>
        <p:sp>
          <p:nvSpPr>
            <p:cNvPr id="22" name="pl22"/>
            <p:cNvSpPr/>
            <p:nvPr/>
          </p:nvSpPr>
          <p:spPr>
            <a:xfrm>
              <a:off x="6041321" y="1733641"/>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3" name="pl23"/>
            <p:cNvSpPr/>
            <p:nvPr/>
          </p:nvSpPr>
          <p:spPr>
            <a:xfrm>
              <a:off x="6041321" y="2146496"/>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4" name="pl24"/>
            <p:cNvSpPr/>
            <p:nvPr/>
          </p:nvSpPr>
          <p:spPr>
            <a:xfrm>
              <a:off x="6041321" y="2559351"/>
              <a:ext cx="649947" cy="0"/>
            </a:xfrm>
            <a:custGeom>
              <a:avLst/>
              <a:pathLst>
                <a:path w="649947" h="0">
                  <a:moveTo>
                    <a:pt x="0" y="0"/>
                  </a:moveTo>
                  <a:lnTo>
                    <a:pt x="433298" y="0"/>
                  </a:lnTo>
                  <a:lnTo>
                    <a:pt x="433298"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6041321" y="2972206"/>
              <a:ext cx="794380" cy="0"/>
            </a:xfrm>
            <a:custGeom>
              <a:avLst/>
              <a:pathLst>
                <a:path w="794380" h="0">
                  <a:moveTo>
                    <a:pt x="0" y="0"/>
                  </a:moveTo>
                  <a:lnTo>
                    <a:pt x="433298" y="0"/>
                  </a:lnTo>
                  <a:lnTo>
                    <a:pt x="433298" y="0"/>
                  </a:lnTo>
                  <a:lnTo>
                    <a:pt x="505514" y="0"/>
                  </a:lnTo>
                  <a:lnTo>
                    <a:pt x="505514" y="0"/>
                  </a:lnTo>
                  <a:lnTo>
                    <a:pt x="794380" y="0"/>
                  </a:lnTo>
                </a:path>
              </a:pathLst>
            </a:custGeom>
            <a:ln w="116535" cap="flat">
              <a:solidFill>
                <a:srgbClr val="E8E8E8">
                  <a:alpha val="100000"/>
                </a:srgbClr>
              </a:solidFill>
              <a:prstDash val="solid"/>
              <a:round/>
            </a:ln>
          </p:spPr>
          <p:txBody>
            <a:bodyPr/>
            <a:lstStyle/>
            <a:p/>
          </p:txBody>
        </p:sp>
        <p:sp>
          <p:nvSpPr>
            <p:cNvPr id="26" name="pl26"/>
            <p:cNvSpPr/>
            <p:nvPr/>
          </p:nvSpPr>
          <p:spPr>
            <a:xfrm>
              <a:off x="4669210" y="3385062"/>
              <a:ext cx="1011029" cy="0"/>
            </a:xfrm>
            <a:custGeom>
              <a:avLst/>
              <a:pathLst>
                <a:path w="1011029" h="0">
                  <a:moveTo>
                    <a:pt x="0" y="0"/>
                  </a:moveTo>
                  <a:lnTo>
                    <a:pt x="577731" y="0"/>
                  </a:lnTo>
                  <a:lnTo>
                    <a:pt x="577731"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27" name="pl27"/>
            <p:cNvSpPr/>
            <p:nvPr/>
          </p:nvSpPr>
          <p:spPr>
            <a:xfrm>
              <a:off x="6113538" y="3797917"/>
              <a:ext cx="505514" cy="0"/>
            </a:xfrm>
            <a:custGeom>
              <a:avLst/>
              <a:pathLst>
                <a:path w="505514" h="0">
                  <a:moveTo>
                    <a:pt x="0" y="0"/>
                  </a:moveTo>
                  <a:lnTo>
                    <a:pt x="361082" y="0"/>
                  </a:lnTo>
                  <a:lnTo>
                    <a:pt x="433298" y="0"/>
                  </a:lnTo>
                  <a:lnTo>
                    <a:pt x="433298" y="0"/>
                  </a:lnTo>
                  <a:lnTo>
                    <a:pt x="433298" y="0"/>
                  </a:lnTo>
                  <a:lnTo>
                    <a:pt x="505514" y="0"/>
                  </a:lnTo>
                </a:path>
              </a:pathLst>
            </a:custGeom>
            <a:ln w="116535" cap="flat">
              <a:solidFill>
                <a:srgbClr val="E8E8E8">
                  <a:alpha val="100000"/>
                </a:srgbClr>
              </a:solidFill>
              <a:prstDash val="solid"/>
              <a:round/>
            </a:ln>
          </p:spPr>
          <p:txBody>
            <a:bodyPr/>
            <a:lstStyle/>
            <a:p/>
          </p:txBody>
        </p:sp>
        <p:sp>
          <p:nvSpPr>
            <p:cNvPr id="28" name="pl28"/>
            <p:cNvSpPr/>
            <p:nvPr/>
          </p:nvSpPr>
          <p:spPr>
            <a:xfrm>
              <a:off x="6041321" y="4210772"/>
              <a:ext cx="433298" cy="0"/>
            </a:xfrm>
            <a:custGeom>
              <a:avLst/>
              <a:pathLst>
                <a:path w="433298" h="0">
                  <a:moveTo>
                    <a:pt x="0" y="0"/>
                  </a:moveTo>
                  <a:lnTo>
                    <a:pt x="288865" y="0"/>
                  </a:lnTo>
                  <a:lnTo>
                    <a:pt x="361082" y="0"/>
                  </a:lnTo>
                  <a:lnTo>
                    <a:pt x="433298" y="0"/>
                  </a:lnTo>
                  <a:lnTo>
                    <a:pt x="433298" y="0"/>
                  </a:lnTo>
                  <a:lnTo>
                    <a:pt x="433298" y="0"/>
                  </a:lnTo>
                </a:path>
              </a:pathLst>
            </a:custGeom>
            <a:ln w="116535" cap="flat">
              <a:solidFill>
                <a:srgbClr val="E8E8E8">
                  <a:alpha val="100000"/>
                </a:srgbClr>
              </a:solidFill>
              <a:prstDash val="solid"/>
              <a:round/>
            </a:ln>
          </p:spPr>
          <p:txBody>
            <a:bodyPr/>
            <a:lstStyle/>
            <a:p/>
          </p:txBody>
        </p:sp>
        <p:sp>
          <p:nvSpPr>
            <p:cNvPr id="29" name="pl29"/>
            <p:cNvSpPr/>
            <p:nvPr/>
          </p:nvSpPr>
          <p:spPr>
            <a:xfrm>
              <a:off x="4669210" y="4623627"/>
              <a:ext cx="1011029" cy="0"/>
            </a:xfrm>
            <a:custGeom>
              <a:avLst/>
              <a:pathLst>
                <a:path w="1011029" h="0">
                  <a:moveTo>
                    <a:pt x="0" y="0"/>
                  </a:moveTo>
                  <a:lnTo>
                    <a:pt x="577731" y="0"/>
                  </a:lnTo>
                  <a:lnTo>
                    <a:pt x="577731" y="0"/>
                  </a:lnTo>
                  <a:lnTo>
                    <a:pt x="649947" y="0"/>
                  </a:lnTo>
                  <a:lnTo>
                    <a:pt x="722164" y="0"/>
                  </a:lnTo>
                  <a:lnTo>
                    <a:pt x="1011029" y="0"/>
                  </a:lnTo>
                </a:path>
              </a:pathLst>
            </a:custGeom>
            <a:ln w="116535" cap="flat">
              <a:solidFill>
                <a:srgbClr val="E8E8E8">
                  <a:alpha val="100000"/>
                </a:srgbClr>
              </a:solidFill>
              <a:prstDash val="solid"/>
              <a:round/>
            </a:ln>
          </p:spPr>
          <p:txBody>
            <a:bodyPr/>
            <a:lstStyle/>
            <a:p/>
          </p:txBody>
        </p:sp>
        <p:sp>
          <p:nvSpPr>
            <p:cNvPr id="30" name="pl30"/>
            <p:cNvSpPr/>
            <p:nvPr/>
          </p:nvSpPr>
          <p:spPr>
            <a:xfrm>
              <a:off x="4669210" y="5036482"/>
              <a:ext cx="866596" cy="0"/>
            </a:xfrm>
            <a:custGeom>
              <a:avLst/>
              <a:pathLst>
                <a:path w="866596" h="0">
                  <a:moveTo>
                    <a:pt x="0" y="0"/>
                  </a:moveTo>
                  <a:lnTo>
                    <a:pt x="577731" y="0"/>
                  </a:lnTo>
                  <a:lnTo>
                    <a:pt x="577731" y="0"/>
                  </a:lnTo>
                  <a:lnTo>
                    <a:pt x="649947" y="0"/>
                  </a:lnTo>
                  <a:lnTo>
                    <a:pt x="649947" y="0"/>
                  </a:lnTo>
                  <a:lnTo>
                    <a:pt x="866596" y="0"/>
                  </a:lnTo>
                </a:path>
              </a:pathLst>
            </a:custGeom>
            <a:ln w="116535" cap="flat">
              <a:solidFill>
                <a:srgbClr val="E8E8E8">
                  <a:alpha val="100000"/>
                </a:srgbClr>
              </a:solidFill>
              <a:prstDash val="solid"/>
              <a:round/>
            </a:ln>
          </p:spPr>
          <p:txBody>
            <a:bodyPr/>
            <a:lstStyle/>
            <a:p/>
          </p:txBody>
        </p:sp>
        <p:sp>
          <p:nvSpPr>
            <p:cNvPr id="31" name="pt31"/>
            <p:cNvSpPr/>
            <p:nvPr/>
          </p:nvSpPr>
          <p:spPr>
            <a:xfrm>
              <a:off x="777001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7697799"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203314"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13109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336717"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26450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26450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19228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6975635"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54233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647012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6036821"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668676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54233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47012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47012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03682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47012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036821"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683120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47012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567573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5386874"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531465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52424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5242441"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66471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61455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54233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6109038"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325687"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639790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647012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03682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567573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386874"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531465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242441"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466471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53130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531465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314657"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524244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466471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71174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7834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7278449"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7134016"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6917367"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6628501"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641185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5978554"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6628501"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641185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5978554"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6628501"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411852"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5978554"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6772934"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641185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5978554"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5617472"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518417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4606442"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6556285"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6484069"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6050770"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641185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641185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5978554"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5617472"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518417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4606442"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5473039"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5184173"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4606442"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746885" y="4960019"/>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31" name="tx131"/>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2" name="tx132"/>
            <p:cNvSpPr/>
            <p:nvPr/>
          </p:nvSpPr>
          <p:spPr>
            <a:xfrm>
              <a:off x="609033" y="413172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3" name="tx133"/>
            <p:cNvSpPr/>
            <p:nvPr/>
          </p:nvSpPr>
          <p:spPr>
            <a:xfrm>
              <a:off x="673364" y="3718873"/>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34" name="tx134"/>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5" name="tx135"/>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6" name="tx136"/>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05664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Benin,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(81%) and 2023 (79%). DTP1 coverage declined in 2024 (76%) compared to 2023, and was lower than in 2019. In 2019-2024, DTP1 coverage was at it's lowest level in 2024 (76%).
In 2023, 9 vaccines had lower coverage than in 2019.
In 2024, 10 vaccines had lower coverage than in 2019.
In 2024, 10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737239"/>
              <a:ext cx="6444618" cy="740149"/>
            </a:xfrm>
            <a:custGeom>
              <a:avLst/>
              <a:pathLst>
                <a:path w="6444618" h="740149">
                  <a:moveTo>
                    <a:pt x="0" y="155820"/>
                  </a:moveTo>
                  <a:lnTo>
                    <a:pt x="268525" y="233731"/>
                  </a:lnTo>
                  <a:lnTo>
                    <a:pt x="537051" y="272686"/>
                  </a:lnTo>
                  <a:lnTo>
                    <a:pt x="805577" y="350597"/>
                  </a:lnTo>
                  <a:lnTo>
                    <a:pt x="1074103" y="389552"/>
                  </a:lnTo>
                  <a:lnTo>
                    <a:pt x="1342628" y="467462"/>
                  </a:lnTo>
                  <a:lnTo>
                    <a:pt x="1611154" y="311641"/>
                  </a:lnTo>
                  <a:lnTo>
                    <a:pt x="1879680" y="0"/>
                  </a:lnTo>
                  <a:lnTo>
                    <a:pt x="2148206" y="272686"/>
                  </a:lnTo>
                  <a:lnTo>
                    <a:pt x="2416732" y="116865"/>
                  </a:lnTo>
                  <a:lnTo>
                    <a:pt x="2685257" y="233731"/>
                  </a:lnTo>
                  <a:lnTo>
                    <a:pt x="2953783" y="272686"/>
                  </a:lnTo>
                  <a:lnTo>
                    <a:pt x="3222309" y="77910"/>
                  </a:lnTo>
                  <a:lnTo>
                    <a:pt x="3490835" y="194776"/>
                  </a:lnTo>
                  <a:lnTo>
                    <a:pt x="3759360" y="311641"/>
                  </a:lnTo>
                  <a:lnTo>
                    <a:pt x="4027886" y="311641"/>
                  </a:lnTo>
                  <a:lnTo>
                    <a:pt x="4296412" y="155820"/>
                  </a:lnTo>
                  <a:lnTo>
                    <a:pt x="4564938" y="233731"/>
                  </a:lnTo>
                  <a:lnTo>
                    <a:pt x="4833464" y="311641"/>
                  </a:lnTo>
                  <a:lnTo>
                    <a:pt x="5101989" y="389552"/>
                  </a:lnTo>
                  <a:lnTo>
                    <a:pt x="5370515" y="467462"/>
                  </a:lnTo>
                  <a:lnTo>
                    <a:pt x="5639041" y="467462"/>
                  </a:lnTo>
                  <a:lnTo>
                    <a:pt x="5907567" y="506418"/>
                  </a:lnTo>
                  <a:lnTo>
                    <a:pt x="6176092" y="506418"/>
                  </a:lnTo>
                  <a:lnTo>
                    <a:pt x="6444618" y="740149"/>
                  </a:lnTo>
                </a:path>
              </a:pathLst>
            </a:custGeom>
            <a:ln w="27101" cap="flat">
              <a:solidFill>
                <a:srgbClr val="F8766D">
                  <a:alpha val="100000"/>
                </a:srgbClr>
              </a:solidFill>
              <a:prstDash val="solid"/>
              <a:round/>
            </a:ln>
          </p:spPr>
          <p:txBody>
            <a:bodyPr/>
            <a:lstStyle/>
            <a:p/>
          </p:txBody>
        </p:sp>
        <p:sp>
          <p:nvSpPr>
            <p:cNvPr id="27" name="pl27"/>
            <p:cNvSpPr/>
            <p:nvPr/>
          </p:nvSpPr>
          <p:spPr>
            <a:xfrm>
              <a:off x="4402062" y="2087836"/>
              <a:ext cx="3490835" cy="1441343"/>
            </a:xfrm>
            <a:custGeom>
              <a:avLst/>
              <a:pathLst>
                <a:path w="3490835" h="1441343">
                  <a:moveTo>
                    <a:pt x="0" y="1441343"/>
                  </a:moveTo>
                  <a:lnTo>
                    <a:pt x="268525" y="233731"/>
                  </a:lnTo>
                  <a:lnTo>
                    <a:pt x="537051" y="116865"/>
                  </a:lnTo>
                  <a:lnTo>
                    <a:pt x="805577" y="155820"/>
                  </a:lnTo>
                  <a:lnTo>
                    <a:pt x="1074103" y="38955"/>
                  </a:lnTo>
                  <a:lnTo>
                    <a:pt x="1342628" y="0"/>
                  </a:lnTo>
                  <a:lnTo>
                    <a:pt x="1611154" y="38955"/>
                  </a:lnTo>
                  <a:lnTo>
                    <a:pt x="1879680" y="38955"/>
                  </a:lnTo>
                  <a:lnTo>
                    <a:pt x="2148206" y="77910"/>
                  </a:lnTo>
                  <a:lnTo>
                    <a:pt x="2416732" y="116865"/>
                  </a:lnTo>
                  <a:lnTo>
                    <a:pt x="2685257" y="116865"/>
                  </a:lnTo>
                  <a:lnTo>
                    <a:pt x="2953783" y="155820"/>
                  </a:lnTo>
                  <a:lnTo>
                    <a:pt x="3222309" y="116865"/>
                  </a:lnTo>
                  <a:lnTo>
                    <a:pt x="3490835" y="350597"/>
                  </a:lnTo>
                </a:path>
              </a:pathLst>
            </a:custGeom>
            <a:ln w="27101" cap="flat">
              <a:solidFill>
                <a:srgbClr val="00BFC4">
                  <a:alpha val="100000"/>
                </a:srgbClr>
              </a:solidFill>
              <a:prstDash val="solid"/>
              <a:round/>
            </a:ln>
          </p:spPr>
          <p:txBody>
            <a:bodyPr/>
            <a:lstStyle/>
            <a:p/>
          </p:txBody>
        </p:sp>
        <p:sp>
          <p:nvSpPr>
            <p:cNvPr id="28" name="pl28"/>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29" name="pt29"/>
            <p:cNvSpPr/>
            <p:nvPr/>
          </p:nvSpPr>
          <p:spPr>
            <a:xfrm>
              <a:off x="7854520" y="243901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0" name="pt30"/>
            <p:cNvSpPr/>
            <p:nvPr/>
          </p:nvSpPr>
          <p:spPr>
            <a:xfrm>
              <a:off x="7854520" y="240005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1" name="pt31"/>
            <p:cNvSpPr/>
            <p:nvPr/>
          </p:nvSpPr>
          <p:spPr>
            <a:xfrm>
              <a:off x="1409902" y="185468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4363685" y="349080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3" name="pl33"/>
            <p:cNvSpPr/>
            <p:nvPr/>
          </p:nvSpPr>
          <p:spPr>
            <a:xfrm>
              <a:off x="7908149" y="2336328"/>
              <a:ext cx="253273" cy="96306"/>
            </a:xfrm>
            <a:custGeom>
              <a:avLst/>
              <a:pathLst>
                <a:path w="253273" h="96306">
                  <a:moveTo>
                    <a:pt x="253273" y="0"/>
                  </a:moveTo>
                  <a:lnTo>
                    <a:pt x="0" y="96306"/>
                  </a:lnTo>
                </a:path>
              </a:pathLst>
            </a:custGeom>
          </p:spPr>
          <p:txBody>
            <a:bodyPr/>
            <a:lstStyle/>
            <a:p/>
          </p:txBody>
        </p:sp>
        <p:sp>
          <p:nvSpPr>
            <p:cNvPr id="34" name="pl34"/>
            <p:cNvSpPr/>
            <p:nvPr/>
          </p:nvSpPr>
          <p:spPr>
            <a:xfrm>
              <a:off x="7908685" y="2482789"/>
              <a:ext cx="252738" cy="86461"/>
            </a:xfrm>
            <a:custGeom>
              <a:avLst/>
              <a:pathLst>
                <a:path w="252738" h="86461">
                  <a:moveTo>
                    <a:pt x="252738" y="86461"/>
                  </a:moveTo>
                  <a:lnTo>
                    <a:pt x="0" y="0"/>
                  </a:lnTo>
                </a:path>
              </a:pathLst>
            </a:custGeom>
          </p:spPr>
          <p:txBody>
            <a:bodyPr/>
            <a:lstStyle/>
            <a:p/>
          </p:txBody>
        </p:sp>
        <p:sp>
          <p:nvSpPr>
            <p:cNvPr id="35" name="pg35"/>
            <p:cNvSpPr/>
            <p:nvPr/>
          </p:nvSpPr>
          <p:spPr>
            <a:xfrm>
              <a:off x="8092843" y="222428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2"/>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36" name="tx36"/>
            <p:cNvSpPr/>
            <p:nvPr/>
          </p:nvSpPr>
          <p:spPr>
            <a:xfrm>
              <a:off x="8115703" y="2265122"/>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64%</a:t>
              </a:r>
            </a:p>
          </p:txBody>
        </p:sp>
        <p:sp>
          <p:nvSpPr>
            <p:cNvPr id="37" name="pg37"/>
            <p:cNvSpPr/>
            <p:nvPr/>
          </p:nvSpPr>
          <p:spPr>
            <a:xfrm>
              <a:off x="8092843" y="249739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38" name="tx38"/>
            <p:cNvSpPr/>
            <p:nvPr/>
          </p:nvSpPr>
          <p:spPr>
            <a:xfrm>
              <a:off x="8115703" y="253823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63%</a:t>
              </a:r>
            </a:p>
          </p:txBody>
        </p:sp>
        <p:sp>
          <p:nvSpPr>
            <p:cNvPr id="39" name="pg39"/>
            <p:cNvSpPr/>
            <p:nvPr/>
          </p:nvSpPr>
          <p:spPr>
            <a:xfrm>
              <a:off x="1512558" y="17093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0" name="tx40"/>
            <p:cNvSpPr/>
            <p:nvPr/>
          </p:nvSpPr>
          <p:spPr>
            <a:xfrm>
              <a:off x="1558278" y="17531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41" name="pg41"/>
            <p:cNvSpPr/>
            <p:nvPr/>
          </p:nvSpPr>
          <p:spPr>
            <a:xfrm>
              <a:off x="4466991" y="334440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42" name="tx42"/>
            <p:cNvSpPr/>
            <p:nvPr/>
          </p:nvSpPr>
          <p:spPr>
            <a:xfrm>
              <a:off x="4512711" y="338814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36</a:t>
              </a:r>
            </a:p>
          </p:txBody>
        </p:sp>
        <p:sp>
          <p:nvSpPr>
            <p:cNvPr id="43" name="tx43"/>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4" name="tx44"/>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45" name="tx45"/>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46" name="tx46"/>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47" name="tx47"/>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48" name="tx48"/>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9" name="tx49"/>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0" name="tx50"/>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56" name="tx56"/>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57" name="tx57"/>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58" name="tx58"/>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1" name="pl61"/>
            <p:cNvSpPr/>
            <p:nvPr/>
          </p:nvSpPr>
          <p:spPr>
            <a:xfrm>
              <a:off x="4276203"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62" name="pl62"/>
            <p:cNvSpPr/>
            <p:nvPr/>
          </p:nvSpPr>
          <p:spPr>
            <a:xfrm>
              <a:off x="4991931" y="5982442"/>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63" name="tx63"/>
            <p:cNvSpPr/>
            <p:nvPr/>
          </p:nvSpPr>
          <p:spPr>
            <a:xfrm>
              <a:off x="4543302"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64" name="tx64"/>
            <p:cNvSpPr/>
            <p:nvPr/>
          </p:nvSpPr>
          <p:spPr>
            <a:xfrm>
              <a:off x="5259031"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65" name="tx6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66" name="tx66"/>
            <p:cNvSpPr/>
            <p:nvPr/>
          </p:nvSpPr>
          <p:spPr>
            <a:xfrm>
              <a:off x="3210408" y="580629"/>
              <a:ext cx="3457411"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Benin, 2000-2024</a:t>
              </a:r>
            </a:p>
          </p:txBody>
        </p:sp>
        <p:sp>
          <p:nvSpPr>
            <p:cNvPr id="67" name="tx67"/>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68" name="tx68"/>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69" name="tx69"/>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70" name="tx70"/>
            <p:cNvSpPr/>
            <p:nvPr/>
          </p:nvSpPr>
          <p:spPr>
            <a:xfrm>
              <a:off x="2638824" y="6568567"/>
              <a:ext cx="64355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(MCV2 and HPVc).</a:t>
              </a:r>
            </a:p>
          </p:txBody>
        </p:sp>
      </p:grpSp>
      <p:sp>
        <p:nvSpPr>
          <p:cNvPr id="7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Benin has 2 out of the 4 SDG vaccines.
In 2024, Benin had achieved at least 90% coverage of none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declined 3 percentage points from 79% in 2023 to 76% in 2024.
• DTP3 coverage declined 6 percentage points from 69% in 2023 to 63% in 2024.
• There were there were 15,000 more zero-dose children in 2024. This leaves 111,000 children without vaccination, vulnerable to vaccine-preventable diseases and a further 60,000 with incomplete protection.
• Benin accounted for 2.8% of zero-dose children in West and Central Africa (WCAR) and 0.8% of zero-dose children globally.
• MCV1 coverage declined 8 percentage points from 52% in 2023 to 44% in 2024. There were 259,000 children who missed out on the first measles vaccination.
• The second dose of measles-containing vaccine (MCV2) was not introduced.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7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Benin,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Benin.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(1.25m)</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(1.5m)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(0.25m)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DAPMHHIV-502652578-1599629</_dlc_DocId>
    <_dlc_DocIdUrl xmlns="9e17fbd9-fb4c-4d20-9ec4-18aa77a91b0d">
      <Url>https://unicef.sharepoint.com/teams/DAPM-Health-HIV/_layouts/15/DocIdRedir.aspx?ID=DAPMHHIV-502652578-1599629</Url>
      <Description>DAPMHHIV-502652578-1599629</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mitype="http://purl.org/dc/dcmitype/" xmlns:dcterms="http://purl.org/dc/terms/" xmlns:xsi="http://www.w3.org/2001/XMLSchema-instance">
  <dc:title>PowerPoint Presentation</dc:title>
  <dc:creator>Lauren Francis</dc:creator>
  <cp:lastModifiedBy/>
  <cp:revision>8</cp:revision>
  <dcterms:created xsi:type="dcterms:W3CDTF">2024-04-09T17:27:53Z</dcterms:created>
  <dcterms:modified xsi:type="dcterms:W3CDTF">2025-07-14T21:25:48Z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c7a8b294-9a83-4b72-aaf6-4b4553b3bbe4</vt:lpwstr>
  </property>
  <property fmtid="{D5CDD505-2E9C-101B-9397-08002B2CF9AE}" pid="4" name="MediaServiceImageTags">
    <vt:lpwstr/>
  </property>
</Properties>
</file>