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e1d422e3cf1bd1fdb694c1615bfaf4cd87514e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12 vaccins du calendrier n'a atteint une couverture de 90 % ou plus. La couverture vaccinale se situait entre 80 et 89 %.
Depuis 2004, des estimations ont été faites pour 7 nouveaux vaccins. Le RCV1 est le dernier vaccin notifié (2017), qui a atteint une couverture de 86 % en 2024.
En 2024, le Burundi n'a pas signalé de rupture de stock de vaccins ou de fournitures.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38929"/>
            </a:xfrm>
            <a:custGeom>
              <a:avLst/>
              <a:pathLst>
                <a:path w="6444618" h="438929">
                  <a:moveTo>
                    <a:pt x="0" y="438929"/>
                  </a:moveTo>
                  <a:lnTo>
                    <a:pt x="268525" y="359124"/>
                  </a:lnTo>
                  <a:lnTo>
                    <a:pt x="537051" y="319221"/>
                  </a:lnTo>
                  <a:lnTo>
                    <a:pt x="805577" y="239416"/>
                  </a:lnTo>
                  <a:lnTo>
                    <a:pt x="1074103" y="159610"/>
                  </a:lnTo>
                  <a:lnTo>
                    <a:pt x="1342628" y="119708"/>
                  </a:lnTo>
                  <a:lnTo>
                    <a:pt x="1611154" y="0"/>
                  </a:lnTo>
                  <a:lnTo>
                    <a:pt x="1879680" y="0"/>
                  </a:lnTo>
                  <a:lnTo>
                    <a:pt x="2148206" y="39902"/>
                  </a:lnTo>
                  <a:lnTo>
                    <a:pt x="2416732" y="0"/>
                  </a:lnTo>
                  <a:lnTo>
                    <a:pt x="2685257" y="0"/>
                  </a:lnTo>
                  <a:lnTo>
                    <a:pt x="2953783" y="0"/>
                  </a:lnTo>
                  <a:lnTo>
                    <a:pt x="3222309" y="39902"/>
                  </a:lnTo>
                  <a:lnTo>
                    <a:pt x="3490835" y="39902"/>
                  </a:lnTo>
                  <a:lnTo>
                    <a:pt x="3759360" y="39902"/>
                  </a:lnTo>
                  <a:lnTo>
                    <a:pt x="4027886" y="79805"/>
                  </a:lnTo>
                  <a:lnTo>
                    <a:pt x="4296412" y="79805"/>
                  </a:lnTo>
                  <a:lnTo>
                    <a:pt x="4564938" y="199513"/>
                  </a:lnTo>
                  <a:lnTo>
                    <a:pt x="4833464" y="199513"/>
                  </a:lnTo>
                  <a:lnTo>
                    <a:pt x="5101989" y="79805"/>
                  </a:lnTo>
                  <a:lnTo>
                    <a:pt x="5370515" y="39902"/>
                  </a:lnTo>
                  <a:lnTo>
                    <a:pt x="5639041" y="119708"/>
                  </a:lnTo>
                  <a:lnTo>
                    <a:pt x="5907567" y="239416"/>
                  </a:lnTo>
                  <a:lnTo>
                    <a:pt x="6176092" y="399027"/>
                  </a:lnTo>
                  <a:lnTo>
                    <a:pt x="6444618" y="399027"/>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758151"/>
            </a:xfrm>
            <a:custGeom>
              <a:avLst/>
              <a:pathLst>
                <a:path w="6444618" h="758151">
                  <a:moveTo>
                    <a:pt x="0" y="758151"/>
                  </a:moveTo>
                  <a:lnTo>
                    <a:pt x="268525" y="718249"/>
                  </a:lnTo>
                  <a:lnTo>
                    <a:pt x="537051" y="718249"/>
                  </a:lnTo>
                  <a:lnTo>
                    <a:pt x="805577" y="678346"/>
                  </a:lnTo>
                  <a:lnTo>
                    <a:pt x="1074103" y="638443"/>
                  </a:lnTo>
                  <a:lnTo>
                    <a:pt x="1342628" y="478832"/>
                  </a:lnTo>
                  <a:lnTo>
                    <a:pt x="1611154" y="279319"/>
                  </a:lnTo>
                  <a:lnTo>
                    <a:pt x="1879680" y="0"/>
                  </a:lnTo>
                  <a:lnTo>
                    <a:pt x="2148206" y="279319"/>
                  </a:lnTo>
                  <a:lnTo>
                    <a:pt x="2416732" y="199513"/>
                  </a:lnTo>
                  <a:lnTo>
                    <a:pt x="2685257" y="119708"/>
                  </a:lnTo>
                  <a:lnTo>
                    <a:pt x="2953783" y="119708"/>
                  </a:lnTo>
                  <a:lnTo>
                    <a:pt x="3222309" y="119708"/>
                  </a:lnTo>
                  <a:lnTo>
                    <a:pt x="3490835" y="119708"/>
                  </a:lnTo>
                  <a:lnTo>
                    <a:pt x="3759360" y="159610"/>
                  </a:lnTo>
                  <a:lnTo>
                    <a:pt x="4027886" y="199513"/>
                  </a:lnTo>
                  <a:lnTo>
                    <a:pt x="4296412" y="199513"/>
                  </a:lnTo>
                  <a:lnTo>
                    <a:pt x="4564938" y="319221"/>
                  </a:lnTo>
                  <a:lnTo>
                    <a:pt x="4833464" y="359124"/>
                  </a:lnTo>
                  <a:lnTo>
                    <a:pt x="5101989" y="239416"/>
                  </a:lnTo>
                  <a:lnTo>
                    <a:pt x="5370515" y="239416"/>
                  </a:lnTo>
                  <a:lnTo>
                    <a:pt x="5639041" y="199513"/>
                  </a:lnTo>
                  <a:lnTo>
                    <a:pt x="5907567" y="319221"/>
                  </a:lnTo>
                  <a:lnTo>
                    <a:pt x="6176092" y="399027"/>
                  </a:lnTo>
                  <a:lnTo>
                    <a:pt x="6444618" y="399027"/>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037470"/>
            </a:xfrm>
            <a:custGeom>
              <a:avLst/>
              <a:pathLst>
                <a:path w="6444618" h="1037470">
                  <a:moveTo>
                    <a:pt x="0" y="1037470"/>
                  </a:moveTo>
                  <a:lnTo>
                    <a:pt x="268525" y="997568"/>
                  </a:lnTo>
                  <a:lnTo>
                    <a:pt x="537051" y="917762"/>
                  </a:lnTo>
                  <a:lnTo>
                    <a:pt x="805577" y="877859"/>
                  </a:lnTo>
                  <a:lnTo>
                    <a:pt x="1074103" y="798054"/>
                  </a:lnTo>
                  <a:lnTo>
                    <a:pt x="1342628" y="438929"/>
                  </a:lnTo>
                  <a:lnTo>
                    <a:pt x="1611154" y="239416"/>
                  </a:lnTo>
                  <a:lnTo>
                    <a:pt x="1879680" y="399027"/>
                  </a:lnTo>
                  <a:lnTo>
                    <a:pt x="2148206" y="558638"/>
                  </a:lnTo>
                  <a:lnTo>
                    <a:pt x="2416732" y="279319"/>
                  </a:lnTo>
                  <a:lnTo>
                    <a:pt x="2685257" y="239416"/>
                  </a:lnTo>
                  <a:lnTo>
                    <a:pt x="2953783" y="199513"/>
                  </a:lnTo>
                  <a:lnTo>
                    <a:pt x="3222309" y="199513"/>
                  </a:lnTo>
                  <a:lnTo>
                    <a:pt x="3490835" y="0"/>
                  </a:lnTo>
                  <a:lnTo>
                    <a:pt x="3759360" y="159610"/>
                  </a:lnTo>
                  <a:lnTo>
                    <a:pt x="4027886" y="199513"/>
                  </a:lnTo>
                  <a:lnTo>
                    <a:pt x="4296412" y="199513"/>
                  </a:lnTo>
                  <a:lnTo>
                    <a:pt x="4564938" y="319221"/>
                  </a:lnTo>
                  <a:lnTo>
                    <a:pt x="4833464" y="399027"/>
                  </a:lnTo>
                  <a:lnTo>
                    <a:pt x="5101989" y="239416"/>
                  </a:lnTo>
                  <a:lnTo>
                    <a:pt x="5370515" y="319221"/>
                  </a:lnTo>
                  <a:lnTo>
                    <a:pt x="5639041" y="319221"/>
                  </a:lnTo>
                  <a:lnTo>
                    <a:pt x="5907567" y="359124"/>
                  </a:lnTo>
                  <a:lnTo>
                    <a:pt x="6176092" y="478832"/>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4939113" y="1877250"/>
              <a:ext cx="2953783" cy="1356692"/>
            </a:xfrm>
            <a:custGeom>
              <a:avLst/>
              <a:pathLst>
                <a:path w="2953783" h="1356692">
                  <a:moveTo>
                    <a:pt x="0" y="1356692"/>
                  </a:moveTo>
                  <a:lnTo>
                    <a:pt x="268525" y="997568"/>
                  </a:lnTo>
                  <a:lnTo>
                    <a:pt x="537051" y="798054"/>
                  </a:lnTo>
                  <a:lnTo>
                    <a:pt x="805577" y="518735"/>
                  </a:lnTo>
                  <a:lnTo>
                    <a:pt x="1074103" y="399027"/>
                  </a:lnTo>
                  <a:lnTo>
                    <a:pt x="1342628" y="319221"/>
                  </a:lnTo>
                  <a:lnTo>
                    <a:pt x="1611154" y="199513"/>
                  </a:lnTo>
                  <a:lnTo>
                    <a:pt x="1879680" y="79805"/>
                  </a:lnTo>
                  <a:lnTo>
                    <a:pt x="2148206" y="0"/>
                  </a:lnTo>
                  <a:lnTo>
                    <a:pt x="2416732" y="0"/>
                  </a:lnTo>
                  <a:lnTo>
                    <a:pt x="2685257" y="199513"/>
                  </a:lnTo>
                  <a:lnTo>
                    <a:pt x="2953783"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900737"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243" y="1450096"/>
              <a:ext cx="259179" cy="258231"/>
            </a:xfrm>
            <a:custGeom>
              <a:avLst/>
              <a:pathLst>
                <a:path w="259179" h="258231">
                  <a:moveTo>
                    <a:pt x="259179" y="0"/>
                  </a:moveTo>
                  <a:lnTo>
                    <a:pt x="0" y="258231"/>
                  </a:lnTo>
                </a:path>
              </a:pathLst>
            </a:custGeom>
          </p:spPr>
          <p:txBody>
            <a:bodyPr/>
            <a:lstStyle/>
            <a:p/>
          </p:txBody>
        </p:sp>
        <p:sp>
          <p:nvSpPr>
            <p:cNvPr id="41" name="pl41"/>
            <p:cNvSpPr/>
            <p:nvPr/>
          </p:nvSpPr>
          <p:spPr>
            <a:xfrm>
              <a:off x="7911301" y="1702692"/>
              <a:ext cx="250121" cy="13923"/>
            </a:xfrm>
            <a:custGeom>
              <a:avLst/>
              <a:pathLst>
                <a:path w="250121" h="13923">
                  <a:moveTo>
                    <a:pt x="250121" y="0"/>
                  </a:moveTo>
                  <a:lnTo>
                    <a:pt x="0" y="13923"/>
                  </a:lnTo>
                </a:path>
              </a:pathLst>
            </a:custGeom>
          </p:spPr>
          <p:txBody>
            <a:bodyPr/>
            <a:lstStyle/>
            <a:p/>
          </p:txBody>
        </p:sp>
        <p:sp>
          <p:nvSpPr>
            <p:cNvPr id="42" name="pl42"/>
            <p:cNvSpPr/>
            <p:nvPr/>
          </p:nvSpPr>
          <p:spPr>
            <a:xfrm>
              <a:off x="7907621" y="1843874"/>
              <a:ext cx="253801" cy="112496"/>
            </a:xfrm>
            <a:custGeom>
              <a:avLst/>
              <a:pathLst>
                <a:path w="253801" h="112496">
                  <a:moveTo>
                    <a:pt x="253801" y="112496"/>
                  </a:moveTo>
                  <a:lnTo>
                    <a:pt x="0" y="0"/>
                  </a:lnTo>
                </a:path>
              </a:pathLst>
            </a:custGeom>
          </p:spPr>
          <p:txBody>
            <a:bodyPr/>
            <a:lstStyle/>
            <a:p/>
          </p:txBody>
        </p:sp>
        <p:sp>
          <p:nvSpPr>
            <p:cNvPr id="43" name="pl43"/>
            <p:cNvSpPr/>
            <p:nvPr/>
          </p:nvSpPr>
          <p:spPr>
            <a:xfrm>
              <a:off x="7906164" y="2084280"/>
              <a:ext cx="255258" cy="144611"/>
            </a:xfrm>
            <a:custGeom>
              <a:avLst/>
              <a:pathLst>
                <a:path w="255258" h="144611">
                  <a:moveTo>
                    <a:pt x="255258" y="144611"/>
                  </a:moveTo>
                  <a:lnTo>
                    <a:pt x="0" y="0"/>
                  </a:lnTo>
                </a:path>
              </a:pathLst>
            </a:custGeom>
          </p:spPr>
          <p:txBody>
            <a:bodyPr/>
            <a:lstStyle/>
            <a:p/>
          </p:txBody>
        </p:sp>
        <p:sp>
          <p:nvSpPr>
            <p:cNvPr id="44" name="pg44"/>
            <p:cNvSpPr/>
            <p:nvPr/>
          </p:nvSpPr>
          <p:spPr>
            <a:xfrm>
              <a:off x="8092843" y="133800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7884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6" name="pg46"/>
            <p:cNvSpPr/>
            <p:nvPr/>
          </p:nvSpPr>
          <p:spPr>
            <a:xfrm>
              <a:off x="8092843" y="16116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5247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8" name="pg48"/>
            <p:cNvSpPr/>
            <p:nvPr/>
          </p:nvSpPr>
          <p:spPr>
            <a:xfrm>
              <a:off x="8092843" y="18851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259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50" name="pg50"/>
            <p:cNvSpPr/>
            <p:nvPr/>
          </p:nvSpPr>
          <p:spPr>
            <a:xfrm>
              <a:off x="8092843" y="21599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008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34900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Burundi,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86 %.
La couverture par le DTC3 - un marqueur de la qualité des services de vaccination fournis aux enfants par les pays - n'a pas atteint l'objectif de 90 %, mais s'en est approché.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du MCV1 est nulle et celle du MCV2 est nulle.
Entre 2023 et 2024, 0 vaccin a augmenté sa couverture, 0 a diminué et 4 sont restés inchangés.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9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80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62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45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89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7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54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65067"/>
              <a:ext cx="249522" cy="945606"/>
            </a:xfrm>
            <a:prstGeom prst="rect">
              <a:avLst/>
            </a:prstGeom>
            <a:solidFill>
              <a:srgbClr val="1CABE2">
                <a:alpha val="100000"/>
              </a:srgbClr>
            </a:solidFill>
          </p:spPr>
          <p:txBody>
            <a:bodyPr/>
            <a:lstStyle/>
            <a:p/>
          </p:txBody>
        </p:sp>
        <p:sp>
          <p:nvSpPr>
            <p:cNvPr id="24" name="rc24"/>
            <p:cNvSpPr/>
            <p:nvPr/>
          </p:nvSpPr>
          <p:spPr>
            <a:xfrm>
              <a:off x="1573521" y="3095722"/>
              <a:ext cx="249522" cy="814950"/>
            </a:xfrm>
            <a:prstGeom prst="rect">
              <a:avLst/>
            </a:prstGeom>
            <a:solidFill>
              <a:srgbClr val="1CABE2">
                <a:alpha val="100000"/>
              </a:srgbClr>
            </a:solidFill>
          </p:spPr>
          <p:txBody>
            <a:bodyPr/>
            <a:lstStyle/>
            <a:p/>
          </p:txBody>
        </p:sp>
        <p:sp>
          <p:nvSpPr>
            <p:cNvPr id="25" name="rc25"/>
            <p:cNvSpPr/>
            <p:nvPr/>
          </p:nvSpPr>
          <p:spPr>
            <a:xfrm>
              <a:off x="1850769" y="3137344"/>
              <a:ext cx="249522" cy="773328"/>
            </a:xfrm>
            <a:prstGeom prst="rect">
              <a:avLst/>
            </a:prstGeom>
            <a:solidFill>
              <a:srgbClr val="1CABE2">
                <a:alpha val="100000"/>
              </a:srgbClr>
            </a:solidFill>
          </p:spPr>
          <p:txBody>
            <a:bodyPr/>
            <a:lstStyle/>
            <a:p/>
          </p:txBody>
        </p:sp>
        <p:sp>
          <p:nvSpPr>
            <p:cNvPr id="26" name="rc26"/>
            <p:cNvSpPr/>
            <p:nvPr/>
          </p:nvSpPr>
          <p:spPr>
            <a:xfrm>
              <a:off x="2128016" y="3282046"/>
              <a:ext cx="249522" cy="628626"/>
            </a:xfrm>
            <a:prstGeom prst="rect">
              <a:avLst/>
            </a:prstGeom>
            <a:solidFill>
              <a:srgbClr val="1CABE2">
                <a:alpha val="100000"/>
              </a:srgbClr>
            </a:solidFill>
          </p:spPr>
          <p:txBody>
            <a:bodyPr/>
            <a:lstStyle/>
            <a:p/>
          </p:txBody>
        </p:sp>
        <p:sp>
          <p:nvSpPr>
            <p:cNvPr id="27" name="rc27"/>
            <p:cNvSpPr/>
            <p:nvPr/>
          </p:nvSpPr>
          <p:spPr>
            <a:xfrm>
              <a:off x="2405264" y="3435737"/>
              <a:ext cx="249522" cy="474935"/>
            </a:xfrm>
            <a:prstGeom prst="rect">
              <a:avLst/>
            </a:prstGeom>
            <a:solidFill>
              <a:srgbClr val="1CABE2">
                <a:alpha val="100000"/>
              </a:srgbClr>
            </a:solidFill>
          </p:spPr>
          <p:txBody>
            <a:bodyPr/>
            <a:lstStyle/>
            <a:p/>
          </p:txBody>
        </p:sp>
        <p:sp>
          <p:nvSpPr>
            <p:cNvPr id="28" name="rc28"/>
            <p:cNvSpPr/>
            <p:nvPr/>
          </p:nvSpPr>
          <p:spPr>
            <a:xfrm>
              <a:off x="2682512" y="3508073"/>
              <a:ext cx="249522" cy="402600"/>
            </a:xfrm>
            <a:prstGeom prst="rect">
              <a:avLst/>
            </a:prstGeom>
            <a:solidFill>
              <a:srgbClr val="1CABE2">
                <a:alpha val="100000"/>
              </a:srgbClr>
            </a:solidFill>
          </p:spPr>
          <p:txBody>
            <a:bodyPr/>
            <a:lstStyle/>
            <a:p/>
          </p:txBody>
        </p:sp>
        <p:sp>
          <p:nvSpPr>
            <p:cNvPr id="29" name="rc29"/>
            <p:cNvSpPr/>
            <p:nvPr/>
          </p:nvSpPr>
          <p:spPr>
            <a:xfrm>
              <a:off x="2959759" y="3805155"/>
              <a:ext cx="249522" cy="105517"/>
            </a:xfrm>
            <a:prstGeom prst="rect">
              <a:avLst/>
            </a:prstGeom>
            <a:solidFill>
              <a:srgbClr val="1CABE2">
                <a:alpha val="100000"/>
              </a:srgbClr>
            </a:solidFill>
          </p:spPr>
          <p:txBody>
            <a:bodyPr/>
            <a:lstStyle/>
            <a:p/>
          </p:txBody>
        </p:sp>
        <p:sp>
          <p:nvSpPr>
            <p:cNvPr id="30" name="rc30"/>
            <p:cNvSpPr/>
            <p:nvPr/>
          </p:nvSpPr>
          <p:spPr>
            <a:xfrm>
              <a:off x="3237007" y="3800585"/>
              <a:ext cx="249522" cy="110088"/>
            </a:xfrm>
            <a:prstGeom prst="rect">
              <a:avLst/>
            </a:prstGeom>
            <a:solidFill>
              <a:srgbClr val="1CABE2">
                <a:alpha val="100000"/>
              </a:srgbClr>
            </a:solidFill>
          </p:spPr>
          <p:txBody>
            <a:bodyPr/>
            <a:lstStyle/>
            <a:p/>
          </p:txBody>
        </p:sp>
        <p:sp>
          <p:nvSpPr>
            <p:cNvPr id="31" name="rc31"/>
            <p:cNvSpPr/>
            <p:nvPr/>
          </p:nvSpPr>
          <p:spPr>
            <a:xfrm>
              <a:off x="3514255" y="3681081"/>
              <a:ext cx="249522" cy="229591"/>
            </a:xfrm>
            <a:prstGeom prst="rect">
              <a:avLst/>
            </a:prstGeom>
            <a:solidFill>
              <a:srgbClr val="1CABE2">
                <a:alpha val="100000"/>
              </a:srgbClr>
            </a:solidFill>
          </p:spPr>
          <p:txBody>
            <a:bodyPr/>
            <a:lstStyle/>
            <a:p/>
          </p:txBody>
        </p:sp>
        <p:sp>
          <p:nvSpPr>
            <p:cNvPr id="32" name="rc32"/>
            <p:cNvSpPr/>
            <p:nvPr/>
          </p:nvSpPr>
          <p:spPr>
            <a:xfrm>
              <a:off x="3791502" y="3790103"/>
              <a:ext cx="249522" cy="120569"/>
            </a:xfrm>
            <a:prstGeom prst="rect">
              <a:avLst/>
            </a:prstGeom>
            <a:solidFill>
              <a:srgbClr val="1CABE2">
                <a:alpha val="100000"/>
              </a:srgbClr>
            </a:solidFill>
          </p:spPr>
          <p:txBody>
            <a:bodyPr/>
            <a:lstStyle/>
            <a:p/>
          </p:txBody>
        </p:sp>
        <p:sp>
          <p:nvSpPr>
            <p:cNvPr id="33" name="rc33"/>
            <p:cNvSpPr/>
            <p:nvPr/>
          </p:nvSpPr>
          <p:spPr>
            <a:xfrm>
              <a:off x="4068750" y="3782760"/>
              <a:ext cx="249522" cy="127913"/>
            </a:xfrm>
            <a:prstGeom prst="rect">
              <a:avLst/>
            </a:prstGeom>
            <a:solidFill>
              <a:srgbClr val="1CABE2">
                <a:alpha val="100000"/>
              </a:srgbClr>
            </a:solidFill>
          </p:spPr>
          <p:txBody>
            <a:bodyPr/>
            <a:lstStyle/>
            <a:p/>
          </p:txBody>
        </p:sp>
        <p:sp>
          <p:nvSpPr>
            <p:cNvPr id="34" name="rc34"/>
            <p:cNvSpPr/>
            <p:nvPr/>
          </p:nvSpPr>
          <p:spPr>
            <a:xfrm>
              <a:off x="4345998" y="3780627"/>
              <a:ext cx="249522" cy="130045"/>
            </a:xfrm>
            <a:prstGeom prst="rect">
              <a:avLst/>
            </a:prstGeom>
            <a:solidFill>
              <a:srgbClr val="1CABE2">
                <a:alpha val="100000"/>
              </a:srgbClr>
            </a:solidFill>
          </p:spPr>
          <p:txBody>
            <a:bodyPr/>
            <a:lstStyle/>
            <a:p/>
          </p:txBody>
        </p:sp>
        <p:sp>
          <p:nvSpPr>
            <p:cNvPr id="35" name="rc35"/>
            <p:cNvSpPr/>
            <p:nvPr/>
          </p:nvSpPr>
          <p:spPr>
            <a:xfrm>
              <a:off x="4623245" y="3647778"/>
              <a:ext cx="249522" cy="262895"/>
            </a:xfrm>
            <a:prstGeom prst="rect">
              <a:avLst/>
            </a:prstGeom>
            <a:solidFill>
              <a:srgbClr val="1CABE2">
                <a:alpha val="100000"/>
              </a:srgbClr>
            </a:solidFill>
          </p:spPr>
          <p:txBody>
            <a:bodyPr/>
            <a:lstStyle/>
            <a:p/>
          </p:txBody>
        </p:sp>
        <p:sp>
          <p:nvSpPr>
            <p:cNvPr id="36" name="rc36"/>
            <p:cNvSpPr/>
            <p:nvPr/>
          </p:nvSpPr>
          <p:spPr>
            <a:xfrm>
              <a:off x="4900493" y="3642933"/>
              <a:ext cx="249522" cy="267739"/>
            </a:xfrm>
            <a:prstGeom prst="rect">
              <a:avLst/>
            </a:prstGeom>
            <a:solidFill>
              <a:srgbClr val="1CABE2">
                <a:alpha val="100000"/>
              </a:srgbClr>
            </a:solidFill>
          </p:spPr>
          <p:txBody>
            <a:bodyPr/>
            <a:lstStyle/>
            <a:p/>
          </p:txBody>
        </p:sp>
        <p:sp>
          <p:nvSpPr>
            <p:cNvPr id="37" name="rc37"/>
            <p:cNvSpPr/>
            <p:nvPr/>
          </p:nvSpPr>
          <p:spPr>
            <a:xfrm>
              <a:off x="5177741" y="3639551"/>
              <a:ext cx="249522" cy="271122"/>
            </a:xfrm>
            <a:prstGeom prst="rect">
              <a:avLst/>
            </a:prstGeom>
            <a:solidFill>
              <a:srgbClr val="1CABE2">
                <a:alpha val="100000"/>
              </a:srgbClr>
            </a:solidFill>
          </p:spPr>
          <p:txBody>
            <a:bodyPr/>
            <a:lstStyle/>
            <a:p/>
          </p:txBody>
        </p:sp>
        <p:sp>
          <p:nvSpPr>
            <p:cNvPr id="38" name="rc38"/>
            <p:cNvSpPr/>
            <p:nvPr/>
          </p:nvSpPr>
          <p:spPr>
            <a:xfrm>
              <a:off x="5454988" y="3500333"/>
              <a:ext cx="249522" cy="410339"/>
            </a:xfrm>
            <a:prstGeom prst="rect">
              <a:avLst/>
            </a:prstGeom>
            <a:solidFill>
              <a:srgbClr val="1CABE2">
                <a:alpha val="100000"/>
              </a:srgbClr>
            </a:solidFill>
          </p:spPr>
          <p:txBody>
            <a:bodyPr/>
            <a:lstStyle/>
            <a:p/>
          </p:txBody>
        </p:sp>
        <p:sp>
          <p:nvSpPr>
            <p:cNvPr id="39" name="rc39"/>
            <p:cNvSpPr/>
            <p:nvPr/>
          </p:nvSpPr>
          <p:spPr>
            <a:xfrm>
              <a:off x="5732236" y="3514014"/>
              <a:ext cx="249522" cy="396658"/>
            </a:xfrm>
            <a:prstGeom prst="rect">
              <a:avLst/>
            </a:prstGeom>
            <a:solidFill>
              <a:srgbClr val="1CABE2">
                <a:alpha val="100000"/>
              </a:srgbClr>
            </a:solidFill>
          </p:spPr>
          <p:txBody>
            <a:bodyPr/>
            <a:lstStyle/>
            <a:p/>
          </p:txBody>
        </p:sp>
        <p:sp>
          <p:nvSpPr>
            <p:cNvPr id="40" name="rc40"/>
            <p:cNvSpPr/>
            <p:nvPr/>
          </p:nvSpPr>
          <p:spPr>
            <a:xfrm>
              <a:off x="6009484" y="3127380"/>
              <a:ext cx="249522" cy="783292"/>
            </a:xfrm>
            <a:prstGeom prst="rect">
              <a:avLst/>
            </a:prstGeom>
            <a:solidFill>
              <a:srgbClr val="1CABE2">
                <a:alpha val="100000"/>
              </a:srgbClr>
            </a:solidFill>
          </p:spPr>
          <p:txBody>
            <a:bodyPr/>
            <a:lstStyle/>
            <a:p/>
          </p:txBody>
        </p:sp>
        <p:sp>
          <p:nvSpPr>
            <p:cNvPr id="41" name="rc41"/>
            <p:cNvSpPr/>
            <p:nvPr/>
          </p:nvSpPr>
          <p:spPr>
            <a:xfrm>
              <a:off x="6286731" y="3131859"/>
              <a:ext cx="249522" cy="778813"/>
            </a:xfrm>
            <a:prstGeom prst="rect">
              <a:avLst/>
            </a:prstGeom>
            <a:solidFill>
              <a:srgbClr val="1CABE2">
                <a:alpha val="100000"/>
              </a:srgbClr>
            </a:solidFill>
          </p:spPr>
          <p:txBody>
            <a:bodyPr/>
            <a:lstStyle/>
            <a:p/>
          </p:txBody>
        </p:sp>
        <p:sp>
          <p:nvSpPr>
            <p:cNvPr id="42" name="rc42"/>
            <p:cNvSpPr/>
            <p:nvPr/>
          </p:nvSpPr>
          <p:spPr>
            <a:xfrm>
              <a:off x="6563979" y="3514715"/>
              <a:ext cx="249522" cy="395957"/>
            </a:xfrm>
            <a:prstGeom prst="rect">
              <a:avLst/>
            </a:prstGeom>
            <a:solidFill>
              <a:srgbClr val="1CABE2">
                <a:alpha val="100000"/>
              </a:srgbClr>
            </a:solidFill>
          </p:spPr>
          <p:txBody>
            <a:bodyPr/>
            <a:lstStyle/>
            <a:p/>
          </p:txBody>
        </p:sp>
        <p:sp>
          <p:nvSpPr>
            <p:cNvPr id="43" name="rc43"/>
            <p:cNvSpPr/>
            <p:nvPr/>
          </p:nvSpPr>
          <p:spPr>
            <a:xfrm>
              <a:off x="6841227" y="3644030"/>
              <a:ext cx="249522" cy="266643"/>
            </a:xfrm>
            <a:prstGeom prst="rect">
              <a:avLst/>
            </a:prstGeom>
            <a:solidFill>
              <a:srgbClr val="1CABE2">
                <a:alpha val="100000"/>
              </a:srgbClr>
            </a:solidFill>
          </p:spPr>
          <p:txBody>
            <a:bodyPr/>
            <a:lstStyle/>
            <a:p/>
          </p:txBody>
        </p:sp>
        <p:sp>
          <p:nvSpPr>
            <p:cNvPr id="44" name="rc44"/>
            <p:cNvSpPr/>
            <p:nvPr/>
          </p:nvSpPr>
          <p:spPr>
            <a:xfrm>
              <a:off x="7118474" y="3374340"/>
              <a:ext cx="249522" cy="536333"/>
            </a:xfrm>
            <a:prstGeom prst="rect">
              <a:avLst/>
            </a:prstGeom>
            <a:solidFill>
              <a:srgbClr val="1CABE2">
                <a:alpha val="100000"/>
              </a:srgbClr>
            </a:solidFill>
          </p:spPr>
          <p:txBody>
            <a:bodyPr/>
            <a:lstStyle/>
            <a:p/>
          </p:txBody>
        </p:sp>
        <p:sp>
          <p:nvSpPr>
            <p:cNvPr id="45" name="rc45"/>
            <p:cNvSpPr/>
            <p:nvPr/>
          </p:nvSpPr>
          <p:spPr>
            <a:xfrm>
              <a:off x="7395722" y="2966255"/>
              <a:ext cx="249522" cy="944417"/>
            </a:xfrm>
            <a:prstGeom prst="rect">
              <a:avLst/>
            </a:prstGeom>
            <a:solidFill>
              <a:srgbClr val="1CABE2">
                <a:alpha val="100000"/>
              </a:srgbClr>
            </a:solidFill>
          </p:spPr>
          <p:txBody>
            <a:bodyPr/>
            <a:lstStyle/>
            <a:p/>
          </p:txBody>
        </p:sp>
        <p:sp>
          <p:nvSpPr>
            <p:cNvPr id="46" name="rc46"/>
            <p:cNvSpPr/>
            <p:nvPr/>
          </p:nvSpPr>
          <p:spPr>
            <a:xfrm>
              <a:off x="7672970" y="2412737"/>
              <a:ext cx="249522" cy="1497935"/>
            </a:xfrm>
            <a:prstGeom prst="rect">
              <a:avLst/>
            </a:prstGeom>
            <a:solidFill>
              <a:srgbClr val="1CABE2">
                <a:alpha val="100000"/>
              </a:srgbClr>
            </a:solidFill>
          </p:spPr>
          <p:txBody>
            <a:bodyPr/>
            <a:lstStyle/>
            <a:p/>
          </p:txBody>
        </p:sp>
        <p:sp>
          <p:nvSpPr>
            <p:cNvPr id="47" name="rc47"/>
            <p:cNvSpPr/>
            <p:nvPr/>
          </p:nvSpPr>
          <p:spPr>
            <a:xfrm>
              <a:off x="7950217" y="2393632"/>
              <a:ext cx="249522" cy="1517040"/>
            </a:xfrm>
            <a:prstGeom prst="rect">
              <a:avLst/>
            </a:prstGeom>
            <a:solidFill>
              <a:srgbClr val="1CABE2">
                <a:alpha val="100000"/>
              </a:srgbClr>
            </a:solidFill>
          </p:spPr>
          <p:txBody>
            <a:bodyPr/>
            <a:lstStyle/>
            <a:p/>
          </p:txBody>
        </p:sp>
        <p:sp>
          <p:nvSpPr>
            <p:cNvPr id="48" name="rc48"/>
            <p:cNvSpPr/>
            <p:nvPr/>
          </p:nvSpPr>
          <p:spPr>
            <a:xfrm>
              <a:off x="1296273" y="2334642"/>
              <a:ext cx="249522" cy="630424"/>
            </a:xfrm>
            <a:prstGeom prst="rect">
              <a:avLst/>
            </a:prstGeom>
            <a:solidFill>
              <a:srgbClr val="B3B3B3">
                <a:alpha val="100000"/>
              </a:srgbClr>
            </a:solidFill>
          </p:spPr>
          <p:txBody>
            <a:bodyPr/>
            <a:lstStyle/>
            <a:p/>
          </p:txBody>
        </p:sp>
        <p:sp>
          <p:nvSpPr>
            <p:cNvPr id="49" name="rc49"/>
            <p:cNvSpPr/>
            <p:nvPr/>
          </p:nvSpPr>
          <p:spPr>
            <a:xfrm>
              <a:off x="1573521" y="2362248"/>
              <a:ext cx="249522" cy="733473"/>
            </a:xfrm>
            <a:prstGeom prst="rect">
              <a:avLst/>
            </a:prstGeom>
            <a:solidFill>
              <a:srgbClr val="B3B3B3">
                <a:alpha val="100000"/>
              </a:srgbClr>
            </a:solidFill>
          </p:spPr>
          <p:txBody>
            <a:bodyPr/>
            <a:lstStyle/>
            <a:p/>
          </p:txBody>
        </p:sp>
        <p:sp>
          <p:nvSpPr>
            <p:cNvPr id="50" name="rc50"/>
            <p:cNvSpPr/>
            <p:nvPr/>
          </p:nvSpPr>
          <p:spPr>
            <a:xfrm>
              <a:off x="1850769" y="2278120"/>
              <a:ext cx="249522" cy="859223"/>
            </a:xfrm>
            <a:prstGeom prst="rect">
              <a:avLst/>
            </a:prstGeom>
            <a:solidFill>
              <a:srgbClr val="B3B3B3">
                <a:alpha val="100000"/>
              </a:srgbClr>
            </a:solidFill>
          </p:spPr>
          <p:txBody>
            <a:bodyPr/>
            <a:lstStyle/>
            <a:p/>
          </p:txBody>
        </p:sp>
        <p:sp>
          <p:nvSpPr>
            <p:cNvPr id="51" name="rc51"/>
            <p:cNvSpPr/>
            <p:nvPr/>
          </p:nvSpPr>
          <p:spPr>
            <a:xfrm>
              <a:off x="2128016" y="2294239"/>
              <a:ext cx="249522" cy="987807"/>
            </a:xfrm>
            <a:prstGeom prst="rect">
              <a:avLst/>
            </a:prstGeom>
            <a:solidFill>
              <a:srgbClr val="B3B3B3">
                <a:alpha val="100000"/>
              </a:srgbClr>
            </a:solidFill>
          </p:spPr>
          <p:txBody>
            <a:bodyPr/>
            <a:lstStyle/>
            <a:p/>
          </p:txBody>
        </p:sp>
        <p:sp>
          <p:nvSpPr>
            <p:cNvPr id="52" name="rc52"/>
            <p:cNvSpPr/>
            <p:nvPr/>
          </p:nvSpPr>
          <p:spPr>
            <a:xfrm>
              <a:off x="2405264" y="2295854"/>
              <a:ext cx="249522" cy="1139882"/>
            </a:xfrm>
            <a:prstGeom prst="rect">
              <a:avLst/>
            </a:prstGeom>
            <a:solidFill>
              <a:srgbClr val="B3B3B3">
                <a:alpha val="100000"/>
              </a:srgbClr>
            </a:solidFill>
          </p:spPr>
          <p:txBody>
            <a:bodyPr/>
            <a:lstStyle/>
            <a:p/>
          </p:txBody>
        </p:sp>
        <p:sp>
          <p:nvSpPr>
            <p:cNvPr id="53" name="rc53"/>
            <p:cNvSpPr/>
            <p:nvPr/>
          </p:nvSpPr>
          <p:spPr>
            <a:xfrm>
              <a:off x="2682512" y="2602199"/>
              <a:ext cx="249522" cy="905873"/>
            </a:xfrm>
            <a:prstGeom prst="rect">
              <a:avLst/>
            </a:prstGeom>
            <a:solidFill>
              <a:srgbClr val="B3B3B3">
                <a:alpha val="100000"/>
              </a:srgbClr>
            </a:solidFill>
          </p:spPr>
          <p:txBody>
            <a:bodyPr/>
            <a:lstStyle/>
            <a:p/>
          </p:txBody>
        </p:sp>
        <p:sp>
          <p:nvSpPr>
            <p:cNvPr id="54" name="rc54"/>
            <p:cNvSpPr/>
            <p:nvPr/>
          </p:nvSpPr>
          <p:spPr>
            <a:xfrm>
              <a:off x="2959759" y="3066562"/>
              <a:ext cx="249522" cy="738592"/>
            </a:xfrm>
            <a:prstGeom prst="rect">
              <a:avLst/>
            </a:prstGeom>
            <a:solidFill>
              <a:srgbClr val="B3B3B3">
                <a:alpha val="100000"/>
              </a:srgbClr>
            </a:solidFill>
          </p:spPr>
          <p:txBody>
            <a:bodyPr/>
            <a:lstStyle/>
            <a:p/>
          </p:txBody>
        </p:sp>
        <p:sp>
          <p:nvSpPr>
            <p:cNvPr id="55" name="rc55"/>
            <p:cNvSpPr/>
            <p:nvPr/>
          </p:nvSpPr>
          <p:spPr>
            <a:xfrm>
              <a:off x="3237007" y="3800585"/>
              <a:ext cx="249522" cy="0"/>
            </a:xfrm>
            <a:prstGeom prst="rect">
              <a:avLst/>
            </a:prstGeom>
            <a:solidFill>
              <a:srgbClr val="B3B3B3">
                <a:alpha val="100000"/>
              </a:srgbClr>
            </a:solidFill>
          </p:spPr>
          <p:txBody>
            <a:bodyPr/>
            <a:lstStyle/>
            <a:p/>
          </p:txBody>
        </p:sp>
        <p:sp>
          <p:nvSpPr>
            <p:cNvPr id="56" name="rc56"/>
            <p:cNvSpPr/>
            <p:nvPr/>
          </p:nvSpPr>
          <p:spPr>
            <a:xfrm>
              <a:off x="3514255" y="2992337"/>
              <a:ext cx="249522" cy="688744"/>
            </a:xfrm>
            <a:prstGeom prst="rect">
              <a:avLst/>
            </a:prstGeom>
            <a:solidFill>
              <a:srgbClr val="B3B3B3">
                <a:alpha val="100000"/>
              </a:srgbClr>
            </a:solidFill>
          </p:spPr>
          <p:txBody>
            <a:bodyPr/>
            <a:lstStyle/>
            <a:p/>
          </p:txBody>
        </p:sp>
        <p:sp>
          <p:nvSpPr>
            <p:cNvPr id="57" name="rc57"/>
            <p:cNvSpPr/>
            <p:nvPr/>
          </p:nvSpPr>
          <p:spPr>
            <a:xfrm>
              <a:off x="3791502" y="3187193"/>
              <a:ext cx="249522" cy="602910"/>
            </a:xfrm>
            <a:prstGeom prst="rect">
              <a:avLst/>
            </a:prstGeom>
            <a:solidFill>
              <a:srgbClr val="B3B3B3">
                <a:alpha val="100000"/>
              </a:srgbClr>
            </a:solidFill>
          </p:spPr>
          <p:txBody>
            <a:bodyPr/>
            <a:lstStyle/>
            <a:p/>
          </p:txBody>
        </p:sp>
        <p:sp>
          <p:nvSpPr>
            <p:cNvPr id="58" name="rc58"/>
            <p:cNvSpPr/>
            <p:nvPr/>
          </p:nvSpPr>
          <p:spPr>
            <a:xfrm>
              <a:off x="4068750" y="3399051"/>
              <a:ext cx="249522" cy="383708"/>
            </a:xfrm>
            <a:prstGeom prst="rect">
              <a:avLst/>
            </a:prstGeom>
            <a:solidFill>
              <a:srgbClr val="B3B3B3">
                <a:alpha val="100000"/>
              </a:srgbClr>
            </a:solidFill>
          </p:spPr>
          <p:txBody>
            <a:bodyPr/>
            <a:lstStyle/>
            <a:p/>
          </p:txBody>
        </p:sp>
        <p:sp>
          <p:nvSpPr>
            <p:cNvPr id="59" name="rc59"/>
            <p:cNvSpPr/>
            <p:nvPr/>
          </p:nvSpPr>
          <p:spPr>
            <a:xfrm>
              <a:off x="4345998" y="3390458"/>
              <a:ext cx="249522" cy="390168"/>
            </a:xfrm>
            <a:prstGeom prst="rect">
              <a:avLst/>
            </a:prstGeom>
            <a:solidFill>
              <a:srgbClr val="B3B3B3">
                <a:alpha val="100000"/>
              </a:srgbClr>
            </a:solidFill>
          </p:spPr>
          <p:txBody>
            <a:bodyPr/>
            <a:lstStyle/>
            <a:p/>
          </p:txBody>
        </p:sp>
        <p:sp>
          <p:nvSpPr>
            <p:cNvPr id="60" name="rc60"/>
            <p:cNvSpPr/>
            <p:nvPr/>
          </p:nvSpPr>
          <p:spPr>
            <a:xfrm>
              <a:off x="4623245" y="3384882"/>
              <a:ext cx="249522" cy="262895"/>
            </a:xfrm>
            <a:prstGeom prst="rect">
              <a:avLst/>
            </a:prstGeom>
            <a:solidFill>
              <a:srgbClr val="B3B3B3">
                <a:alpha val="100000"/>
              </a:srgbClr>
            </a:solidFill>
          </p:spPr>
          <p:txBody>
            <a:bodyPr/>
            <a:lstStyle/>
            <a:p/>
          </p:txBody>
        </p:sp>
        <p:sp>
          <p:nvSpPr>
            <p:cNvPr id="61" name="rc61"/>
            <p:cNvSpPr/>
            <p:nvPr/>
          </p:nvSpPr>
          <p:spPr>
            <a:xfrm>
              <a:off x="4900493" y="3375162"/>
              <a:ext cx="249522" cy="267770"/>
            </a:xfrm>
            <a:prstGeom prst="rect">
              <a:avLst/>
            </a:prstGeom>
            <a:solidFill>
              <a:srgbClr val="B3B3B3">
                <a:alpha val="100000"/>
              </a:srgbClr>
            </a:solidFill>
          </p:spPr>
          <p:txBody>
            <a:bodyPr/>
            <a:lstStyle/>
            <a:p/>
          </p:txBody>
        </p:sp>
        <p:sp>
          <p:nvSpPr>
            <p:cNvPr id="62" name="rc62"/>
            <p:cNvSpPr/>
            <p:nvPr/>
          </p:nvSpPr>
          <p:spPr>
            <a:xfrm>
              <a:off x="5177741" y="3232868"/>
              <a:ext cx="249522" cy="406683"/>
            </a:xfrm>
            <a:prstGeom prst="rect">
              <a:avLst/>
            </a:prstGeom>
            <a:solidFill>
              <a:srgbClr val="B3B3B3">
                <a:alpha val="100000"/>
              </a:srgbClr>
            </a:solidFill>
          </p:spPr>
          <p:txBody>
            <a:bodyPr/>
            <a:lstStyle/>
            <a:p/>
          </p:txBody>
        </p:sp>
        <p:sp>
          <p:nvSpPr>
            <p:cNvPr id="63" name="rc63"/>
            <p:cNvSpPr/>
            <p:nvPr/>
          </p:nvSpPr>
          <p:spPr>
            <a:xfrm>
              <a:off x="5454988" y="3089963"/>
              <a:ext cx="249522" cy="410370"/>
            </a:xfrm>
            <a:prstGeom prst="rect">
              <a:avLst/>
            </a:prstGeom>
            <a:solidFill>
              <a:srgbClr val="B3B3B3">
                <a:alpha val="100000"/>
              </a:srgbClr>
            </a:solidFill>
          </p:spPr>
          <p:txBody>
            <a:bodyPr/>
            <a:lstStyle/>
            <a:p/>
          </p:txBody>
        </p:sp>
        <p:sp>
          <p:nvSpPr>
            <p:cNvPr id="64" name="rc64"/>
            <p:cNvSpPr/>
            <p:nvPr/>
          </p:nvSpPr>
          <p:spPr>
            <a:xfrm>
              <a:off x="5732236" y="3117356"/>
              <a:ext cx="249522" cy="396658"/>
            </a:xfrm>
            <a:prstGeom prst="rect">
              <a:avLst/>
            </a:prstGeom>
            <a:solidFill>
              <a:srgbClr val="B3B3B3">
                <a:alpha val="100000"/>
              </a:srgbClr>
            </a:solidFill>
          </p:spPr>
          <p:txBody>
            <a:bodyPr/>
            <a:lstStyle/>
            <a:p/>
          </p:txBody>
        </p:sp>
        <p:sp>
          <p:nvSpPr>
            <p:cNvPr id="65" name="rc65"/>
            <p:cNvSpPr/>
            <p:nvPr/>
          </p:nvSpPr>
          <p:spPr>
            <a:xfrm>
              <a:off x="6009484" y="2735749"/>
              <a:ext cx="249522" cy="391630"/>
            </a:xfrm>
            <a:prstGeom prst="rect">
              <a:avLst/>
            </a:prstGeom>
            <a:solidFill>
              <a:srgbClr val="B3B3B3">
                <a:alpha val="100000"/>
              </a:srgbClr>
            </a:solidFill>
          </p:spPr>
          <p:txBody>
            <a:bodyPr/>
            <a:lstStyle/>
            <a:p/>
          </p:txBody>
        </p:sp>
        <p:sp>
          <p:nvSpPr>
            <p:cNvPr id="66" name="rc66"/>
            <p:cNvSpPr/>
            <p:nvPr/>
          </p:nvSpPr>
          <p:spPr>
            <a:xfrm>
              <a:off x="6286731" y="2612681"/>
              <a:ext cx="249522" cy="519178"/>
            </a:xfrm>
            <a:prstGeom prst="rect">
              <a:avLst/>
            </a:prstGeom>
            <a:solidFill>
              <a:srgbClr val="B3B3B3">
                <a:alpha val="100000"/>
              </a:srgbClr>
            </a:solidFill>
          </p:spPr>
          <p:txBody>
            <a:bodyPr/>
            <a:lstStyle/>
            <a:p/>
          </p:txBody>
        </p:sp>
        <p:sp>
          <p:nvSpPr>
            <p:cNvPr id="67" name="rc67"/>
            <p:cNvSpPr/>
            <p:nvPr/>
          </p:nvSpPr>
          <p:spPr>
            <a:xfrm>
              <a:off x="6563979" y="2986761"/>
              <a:ext cx="249522" cy="527953"/>
            </a:xfrm>
            <a:prstGeom prst="rect">
              <a:avLst/>
            </a:prstGeom>
            <a:solidFill>
              <a:srgbClr val="B3B3B3">
                <a:alpha val="100000"/>
              </a:srgbClr>
            </a:solidFill>
          </p:spPr>
          <p:txBody>
            <a:bodyPr/>
            <a:lstStyle/>
            <a:p/>
          </p:txBody>
        </p:sp>
        <p:sp>
          <p:nvSpPr>
            <p:cNvPr id="68" name="rc68"/>
            <p:cNvSpPr/>
            <p:nvPr/>
          </p:nvSpPr>
          <p:spPr>
            <a:xfrm>
              <a:off x="6841227" y="2977437"/>
              <a:ext cx="249522" cy="666592"/>
            </a:xfrm>
            <a:prstGeom prst="rect">
              <a:avLst/>
            </a:prstGeom>
            <a:solidFill>
              <a:srgbClr val="B3B3B3">
                <a:alpha val="100000"/>
              </a:srgbClr>
            </a:solidFill>
          </p:spPr>
          <p:txBody>
            <a:bodyPr/>
            <a:lstStyle/>
            <a:p/>
          </p:txBody>
        </p:sp>
        <p:sp>
          <p:nvSpPr>
            <p:cNvPr id="69" name="rc69"/>
            <p:cNvSpPr/>
            <p:nvPr/>
          </p:nvSpPr>
          <p:spPr>
            <a:xfrm>
              <a:off x="7118474" y="3106173"/>
              <a:ext cx="249522" cy="268166"/>
            </a:xfrm>
            <a:prstGeom prst="rect">
              <a:avLst/>
            </a:prstGeom>
            <a:solidFill>
              <a:srgbClr val="B3B3B3">
                <a:alpha val="100000"/>
              </a:srgbClr>
            </a:solidFill>
          </p:spPr>
          <p:txBody>
            <a:bodyPr/>
            <a:lstStyle/>
            <a:p/>
          </p:txBody>
        </p:sp>
        <p:sp>
          <p:nvSpPr>
            <p:cNvPr id="70" name="rc70"/>
            <p:cNvSpPr/>
            <p:nvPr/>
          </p:nvSpPr>
          <p:spPr>
            <a:xfrm>
              <a:off x="7395722" y="2696443"/>
              <a:ext cx="249522" cy="269811"/>
            </a:xfrm>
            <a:prstGeom prst="rect">
              <a:avLst/>
            </a:prstGeom>
            <a:solidFill>
              <a:srgbClr val="B3B3B3">
                <a:alpha val="100000"/>
              </a:srgbClr>
            </a:solidFill>
          </p:spPr>
          <p:txBody>
            <a:bodyPr/>
            <a:lstStyle/>
            <a:p/>
          </p:txBody>
        </p:sp>
        <p:sp>
          <p:nvSpPr>
            <p:cNvPr id="71" name="rc71"/>
            <p:cNvSpPr/>
            <p:nvPr/>
          </p:nvSpPr>
          <p:spPr>
            <a:xfrm>
              <a:off x="7672970" y="2412737"/>
              <a:ext cx="249522" cy="0"/>
            </a:xfrm>
            <a:prstGeom prst="rect">
              <a:avLst/>
            </a:prstGeom>
            <a:solidFill>
              <a:srgbClr val="B3B3B3">
                <a:alpha val="100000"/>
              </a:srgbClr>
            </a:solidFill>
          </p:spPr>
          <p:txBody>
            <a:bodyPr/>
            <a:lstStyle/>
            <a:p/>
          </p:txBody>
        </p:sp>
        <p:sp>
          <p:nvSpPr>
            <p:cNvPr id="72" name="rc72"/>
            <p:cNvSpPr/>
            <p:nvPr/>
          </p:nvSpPr>
          <p:spPr>
            <a:xfrm>
              <a:off x="7950217" y="2393632"/>
              <a:ext cx="249522" cy="0"/>
            </a:xfrm>
            <a:prstGeom prst="rect">
              <a:avLst/>
            </a:prstGeom>
            <a:solidFill>
              <a:srgbClr val="B3B3B3">
                <a:alpha val="100000"/>
              </a:srgbClr>
            </a:solidFill>
          </p:spPr>
          <p:txBody>
            <a:bodyPr/>
            <a:lstStyle/>
            <a:p/>
          </p:txBody>
        </p:sp>
        <p:sp>
          <p:nvSpPr>
            <p:cNvPr id="73" name="pl73"/>
            <p:cNvSpPr/>
            <p:nvPr/>
          </p:nvSpPr>
          <p:spPr>
            <a:xfrm>
              <a:off x="1421035" y="1216961"/>
              <a:ext cx="6653943" cy="299301"/>
            </a:xfrm>
            <a:custGeom>
              <a:avLst/>
              <a:pathLst>
                <a:path w="6653943" h="299301">
                  <a:moveTo>
                    <a:pt x="0" y="299301"/>
                  </a:moveTo>
                  <a:lnTo>
                    <a:pt x="277247" y="244882"/>
                  </a:lnTo>
                  <a:lnTo>
                    <a:pt x="554495" y="217673"/>
                  </a:lnTo>
                  <a:lnTo>
                    <a:pt x="831742" y="163255"/>
                  </a:lnTo>
                  <a:lnTo>
                    <a:pt x="1108990" y="108836"/>
                  </a:lnTo>
                  <a:lnTo>
                    <a:pt x="1386238" y="81627"/>
                  </a:lnTo>
                  <a:lnTo>
                    <a:pt x="1663485" y="0"/>
                  </a:lnTo>
                  <a:lnTo>
                    <a:pt x="1940733" y="0"/>
                  </a:lnTo>
                  <a:lnTo>
                    <a:pt x="2217981" y="27209"/>
                  </a:lnTo>
                  <a:lnTo>
                    <a:pt x="2495228" y="0"/>
                  </a:lnTo>
                  <a:lnTo>
                    <a:pt x="2772476" y="0"/>
                  </a:lnTo>
                  <a:lnTo>
                    <a:pt x="3049724" y="0"/>
                  </a:lnTo>
                  <a:lnTo>
                    <a:pt x="3326971" y="27209"/>
                  </a:lnTo>
                  <a:lnTo>
                    <a:pt x="3604219" y="27209"/>
                  </a:lnTo>
                  <a:lnTo>
                    <a:pt x="3881467" y="27209"/>
                  </a:lnTo>
                  <a:lnTo>
                    <a:pt x="4158714" y="54418"/>
                  </a:lnTo>
                  <a:lnTo>
                    <a:pt x="4435962" y="54418"/>
                  </a:lnTo>
                  <a:lnTo>
                    <a:pt x="4713210" y="136046"/>
                  </a:lnTo>
                  <a:lnTo>
                    <a:pt x="4990457" y="136046"/>
                  </a:lnTo>
                  <a:lnTo>
                    <a:pt x="5267705" y="54418"/>
                  </a:lnTo>
                  <a:lnTo>
                    <a:pt x="5544953" y="27209"/>
                  </a:lnTo>
                  <a:lnTo>
                    <a:pt x="5822200" y="81627"/>
                  </a:lnTo>
                  <a:lnTo>
                    <a:pt x="6099448" y="163255"/>
                  </a:lnTo>
                  <a:lnTo>
                    <a:pt x="6376696" y="272092"/>
                  </a:lnTo>
                  <a:lnTo>
                    <a:pt x="6653943" y="272092"/>
                  </a:lnTo>
                </a:path>
              </a:pathLst>
            </a:custGeom>
            <a:ln w="27101" cap="flat">
              <a:solidFill>
                <a:srgbClr val="0058AB">
                  <a:alpha val="50196"/>
                </a:srgbClr>
              </a:solidFill>
              <a:prstDash val="solid"/>
              <a:round/>
            </a:ln>
          </p:spPr>
          <p:txBody>
            <a:bodyPr/>
            <a:lstStyle/>
            <a:p/>
          </p:txBody>
        </p:sp>
        <p:sp>
          <p:nvSpPr>
            <p:cNvPr id="74" name="pl74"/>
            <p:cNvSpPr/>
            <p:nvPr/>
          </p:nvSpPr>
          <p:spPr>
            <a:xfrm>
              <a:off x="1421035" y="1216961"/>
              <a:ext cx="6653943" cy="516974"/>
            </a:xfrm>
            <a:custGeom>
              <a:avLst/>
              <a:pathLst>
                <a:path w="6653943" h="516974">
                  <a:moveTo>
                    <a:pt x="0" y="516974"/>
                  </a:moveTo>
                  <a:lnTo>
                    <a:pt x="277247" y="489765"/>
                  </a:lnTo>
                  <a:lnTo>
                    <a:pt x="554495" y="489765"/>
                  </a:lnTo>
                  <a:lnTo>
                    <a:pt x="831742" y="462556"/>
                  </a:lnTo>
                  <a:lnTo>
                    <a:pt x="1108990" y="435347"/>
                  </a:lnTo>
                  <a:lnTo>
                    <a:pt x="1386238" y="326510"/>
                  </a:lnTo>
                  <a:lnTo>
                    <a:pt x="1663485" y="190464"/>
                  </a:lnTo>
                  <a:lnTo>
                    <a:pt x="1940733" y="0"/>
                  </a:lnTo>
                  <a:lnTo>
                    <a:pt x="2217981" y="190464"/>
                  </a:lnTo>
                  <a:lnTo>
                    <a:pt x="2495228" y="136046"/>
                  </a:lnTo>
                  <a:lnTo>
                    <a:pt x="2772476" y="81627"/>
                  </a:lnTo>
                  <a:lnTo>
                    <a:pt x="3049724" y="81627"/>
                  </a:lnTo>
                  <a:lnTo>
                    <a:pt x="3326971" y="81627"/>
                  </a:lnTo>
                  <a:lnTo>
                    <a:pt x="3604219" y="81627"/>
                  </a:lnTo>
                  <a:lnTo>
                    <a:pt x="3881467" y="108836"/>
                  </a:lnTo>
                  <a:lnTo>
                    <a:pt x="4158714" y="136046"/>
                  </a:lnTo>
                  <a:lnTo>
                    <a:pt x="4435962" y="136046"/>
                  </a:lnTo>
                  <a:lnTo>
                    <a:pt x="4713210" y="217673"/>
                  </a:lnTo>
                  <a:lnTo>
                    <a:pt x="4990457" y="244882"/>
                  </a:lnTo>
                  <a:lnTo>
                    <a:pt x="5267705" y="163255"/>
                  </a:lnTo>
                  <a:lnTo>
                    <a:pt x="5544953" y="163255"/>
                  </a:lnTo>
                  <a:lnTo>
                    <a:pt x="5822200" y="136046"/>
                  </a:lnTo>
                  <a:lnTo>
                    <a:pt x="6099448" y="217673"/>
                  </a:lnTo>
                  <a:lnTo>
                    <a:pt x="6376696" y="272092"/>
                  </a:lnTo>
                  <a:lnTo>
                    <a:pt x="6653943" y="272092"/>
                  </a:lnTo>
                </a:path>
              </a:pathLst>
            </a:custGeom>
            <a:ln w="27101" cap="flat">
              <a:solidFill>
                <a:srgbClr val="333333">
                  <a:alpha val="50196"/>
                </a:srgbClr>
              </a:solidFill>
              <a:prstDash val="solid"/>
              <a:round/>
            </a:ln>
          </p:spPr>
          <p:txBody>
            <a:bodyPr/>
            <a:lstStyle/>
            <a:p/>
          </p:txBody>
        </p:sp>
        <p:sp>
          <p:nvSpPr>
            <p:cNvPr id="75" name="tx75"/>
            <p:cNvSpPr/>
            <p:nvPr/>
          </p:nvSpPr>
          <p:spPr>
            <a:xfrm>
              <a:off x="6628451"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905698"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182946"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460194"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737441" y="1332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8014689" y="1332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628451"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2" name="tx82"/>
            <p:cNvSpPr/>
            <p:nvPr/>
          </p:nvSpPr>
          <p:spPr>
            <a:xfrm>
              <a:off x="6905698" y="1432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7182946" y="1405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460194" y="14873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7737441" y="1541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6" name="tx86"/>
            <p:cNvSpPr/>
            <p:nvPr/>
          </p:nvSpPr>
          <p:spPr>
            <a:xfrm>
              <a:off x="8014689" y="1541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7" name="tx87"/>
            <p:cNvSpPr/>
            <p:nvPr/>
          </p:nvSpPr>
          <p:spPr>
            <a:xfrm>
              <a:off x="1360745" y="33973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8" name="tx88"/>
            <p:cNvSpPr/>
            <p:nvPr/>
          </p:nvSpPr>
          <p:spPr>
            <a:xfrm>
              <a:off x="2701779" y="366888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89" name="tx89"/>
            <p:cNvSpPr/>
            <p:nvPr/>
          </p:nvSpPr>
          <p:spPr>
            <a:xfrm>
              <a:off x="4118163" y="38075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0" name="tx90"/>
            <p:cNvSpPr/>
            <p:nvPr/>
          </p:nvSpPr>
          <p:spPr>
            <a:xfrm>
              <a:off x="5474256" y="366501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1" name="tx91"/>
            <p:cNvSpPr/>
            <p:nvPr/>
          </p:nvSpPr>
          <p:spPr>
            <a:xfrm>
              <a:off x="6628451" y="3672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6890639" y="3736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3" name="tx93"/>
            <p:cNvSpPr/>
            <p:nvPr/>
          </p:nvSpPr>
          <p:spPr>
            <a:xfrm>
              <a:off x="7137742" y="36020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4" name="tx94"/>
            <p:cNvSpPr/>
            <p:nvPr/>
          </p:nvSpPr>
          <p:spPr>
            <a:xfrm>
              <a:off x="7460194" y="33979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5" name="tx95"/>
            <p:cNvSpPr/>
            <p:nvPr/>
          </p:nvSpPr>
          <p:spPr>
            <a:xfrm>
              <a:off x="7692237" y="31212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96" name="tx96"/>
            <p:cNvSpPr/>
            <p:nvPr/>
          </p:nvSpPr>
          <p:spPr>
            <a:xfrm>
              <a:off x="7969485" y="31117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97" name="tx97"/>
            <p:cNvSpPr/>
            <p:nvPr/>
          </p:nvSpPr>
          <p:spPr>
            <a:xfrm>
              <a:off x="1315541" y="26094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98" name="tx98"/>
            <p:cNvSpPr/>
            <p:nvPr/>
          </p:nvSpPr>
          <p:spPr>
            <a:xfrm>
              <a:off x="2701779" y="30146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99" name="tx99"/>
            <p:cNvSpPr/>
            <p:nvPr/>
          </p:nvSpPr>
          <p:spPr>
            <a:xfrm>
              <a:off x="4088018" y="355046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0" name="tx100"/>
            <p:cNvSpPr/>
            <p:nvPr/>
          </p:nvSpPr>
          <p:spPr>
            <a:xfrm>
              <a:off x="5474256" y="325465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1" name="tx101"/>
            <p:cNvSpPr/>
            <p:nvPr/>
          </p:nvSpPr>
          <p:spPr>
            <a:xfrm>
              <a:off x="6583247" y="321024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02" name="tx102"/>
            <p:cNvSpPr/>
            <p:nvPr/>
          </p:nvSpPr>
          <p:spPr>
            <a:xfrm>
              <a:off x="6860494" y="32702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03" name="tx103"/>
            <p:cNvSpPr/>
            <p:nvPr/>
          </p:nvSpPr>
          <p:spPr>
            <a:xfrm>
              <a:off x="7167887" y="31998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4" name="tx104"/>
            <p:cNvSpPr/>
            <p:nvPr/>
          </p:nvSpPr>
          <p:spPr>
            <a:xfrm>
              <a:off x="7445134" y="27909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5" name="tx105"/>
            <p:cNvSpPr/>
            <p:nvPr/>
          </p:nvSpPr>
          <p:spPr>
            <a:xfrm>
              <a:off x="1315541" y="22166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51.7</a:t>
              </a:r>
            </a:p>
          </p:txBody>
        </p:sp>
        <p:sp>
          <p:nvSpPr>
            <p:cNvPr id="106" name="tx106"/>
            <p:cNvSpPr/>
            <p:nvPr/>
          </p:nvSpPr>
          <p:spPr>
            <a:xfrm>
              <a:off x="2701779" y="24841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42.9</a:t>
              </a:r>
            </a:p>
          </p:txBody>
        </p:sp>
        <p:sp>
          <p:nvSpPr>
            <p:cNvPr id="107" name="tx107"/>
            <p:cNvSpPr/>
            <p:nvPr/>
          </p:nvSpPr>
          <p:spPr>
            <a:xfrm>
              <a:off x="4088018" y="32810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08" name="tx108"/>
            <p:cNvSpPr/>
            <p:nvPr/>
          </p:nvSpPr>
          <p:spPr>
            <a:xfrm>
              <a:off x="5474256" y="29719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26.9</a:t>
              </a:r>
            </a:p>
          </p:txBody>
        </p:sp>
        <p:sp>
          <p:nvSpPr>
            <p:cNvPr id="109" name="tx109"/>
            <p:cNvSpPr/>
            <p:nvPr/>
          </p:nvSpPr>
          <p:spPr>
            <a:xfrm>
              <a:off x="6583247" y="28686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10" name="tx110"/>
            <p:cNvSpPr/>
            <p:nvPr/>
          </p:nvSpPr>
          <p:spPr>
            <a:xfrm>
              <a:off x="6860494" y="285934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11" name="tx111"/>
            <p:cNvSpPr/>
            <p:nvPr/>
          </p:nvSpPr>
          <p:spPr>
            <a:xfrm>
              <a:off x="7137742" y="29881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12" name="tx112"/>
            <p:cNvSpPr/>
            <p:nvPr/>
          </p:nvSpPr>
          <p:spPr>
            <a:xfrm>
              <a:off x="7414990" y="25783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39.9</a:t>
              </a:r>
            </a:p>
          </p:txBody>
        </p:sp>
        <p:sp>
          <p:nvSpPr>
            <p:cNvPr id="113" name="tx113"/>
            <p:cNvSpPr/>
            <p:nvPr/>
          </p:nvSpPr>
          <p:spPr>
            <a:xfrm>
              <a:off x="7692237" y="22946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49.2</a:t>
              </a:r>
            </a:p>
          </p:txBody>
        </p:sp>
        <p:sp>
          <p:nvSpPr>
            <p:cNvPr id="114" name="tx114"/>
            <p:cNvSpPr/>
            <p:nvPr/>
          </p:nvSpPr>
          <p:spPr>
            <a:xfrm>
              <a:off x="7969485" y="22755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49.8</a:t>
              </a:r>
            </a:p>
          </p:txBody>
        </p:sp>
        <p:sp>
          <p:nvSpPr>
            <p:cNvPr id="115" name="tx115"/>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09680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7" name="tx117"/>
            <p:cNvSpPr/>
            <p:nvPr/>
          </p:nvSpPr>
          <p:spPr>
            <a:xfrm>
              <a:off x="639902" y="23350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8" name="tx118"/>
            <p:cNvSpPr/>
            <p:nvPr/>
          </p:nvSpPr>
          <p:spPr>
            <a:xfrm>
              <a:off x="639902" y="1573717"/>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9" name="tx119"/>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5" name="tx135"/>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36" name="pl136"/>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808891"/>
              <a:ext cx="201456" cy="201456"/>
            </a:xfrm>
            <a:prstGeom prst="rect">
              <a:avLst/>
            </a:prstGeom>
            <a:solidFill>
              <a:srgbClr val="B3B3B3">
                <a:alpha val="100000"/>
              </a:srgbClr>
            </a:solidFill>
          </p:spPr>
          <p:txBody>
            <a:bodyPr/>
            <a:lstStyle/>
            <a:p/>
          </p:txBody>
        </p:sp>
        <p:sp>
          <p:nvSpPr>
            <p:cNvPr id="141" name="rc141"/>
            <p:cNvSpPr/>
            <p:nvPr/>
          </p:nvSpPr>
          <p:spPr>
            <a:xfrm>
              <a:off x="5565324" y="4808891"/>
              <a:ext cx="201456" cy="201456"/>
            </a:xfrm>
            <a:prstGeom prst="rect">
              <a:avLst/>
            </a:prstGeom>
            <a:solidFill>
              <a:srgbClr val="1CABE2">
                <a:alpha val="100000"/>
              </a:srgbClr>
            </a:solidFill>
          </p:spPr>
          <p:txBody>
            <a:bodyPr/>
            <a:lstStyle/>
            <a:p/>
          </p:txBody>
        </p:sp>
        <p:sp>
          <p:nvSpPr>
            <p:cNvPr id="142" name="tx142"/>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5" name="tx145"/>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46" name="pl146"/>
            <p:cNvSpPr/>
            <p:nvPr/>
          </p:nvSpPr>
          <p:spPr>
            <a:xfrm>
              <a:off x="198956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37613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76270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14927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53584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68284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06941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45599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84256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8229135"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660230"/>
              <a:ext cx="1801850" cy="157133"/>
            </a:xfrm>
            <a:prstGeom prst="rect">
              <a:avLst/>
            </a:prstGeom>
            <a:solidFill>
              <a:srgbClr val="1CABE2">
                <a:alpha val="100000"/>
              </a:srgbClr>
            </a:solidFill>
          </p:spPr>
          <p:txBody>
            <a:bodyPr/>
            <a:lstStyle/>
            <a:p/>
          </p:txBody>
        </p:sp>
        <p:sp>
          <p:nvSpPr>
            <p:cNvPr id="161" name="rc161"/>
            <p:cNvSpPr/>
            <p:nvPr/>
          </p:nvSpPr>
          <p:spPr>
            <a:xfrm>
              <a:off x="1296273" y="5463814"/>
              <a:ext cx="6816528" cy="157133"/>
            </a:xfrm>
            <a:prstGeom prst="rect">
              <a:avLst/>
            </a:prstGeom>
            <a:solidFill>
              <a:srgbClr val="1CABE2">
                <a:alpha val="100000"/>
              </a:srgbClr>
            </a:solidFill>
          </p:spPr>
          <p:txBody>
            <a:bodyPr/>
            <a:lstStyle/>
            <a:p/>
          </p:txBody>
        </p:sp>
        <p:sp>
          <p:nvSpPr>
            <p:cNvPr id="162" name="rc162"/>
            <p:cNvSpPr/>
            <p:nvPr/>
          </p:nvSpPr>
          <p:spPr>
            <a:xfrm>
              <a:off x="1296273" y="5267397"/>
              <a:ext cx="6903466" cy="157133"/>
            </a:xfrm>
            <a:prstGeom prst="rect">
              <a:avLst/>
            </a:prstGeom>
            <a:solidFill>
              <a:srgbClr val="1CABE2">
                <a:alpha val="100000"/>
              </a:srgbClr>
            </a:solidFill>
          </p:spPr>
          <p:txBody>
            <a:bodyPr/>
            <a:lstStyle/>
            <a:p/>
          </p:txBody>
        </p:sp>
        <p:sp>
          <p:nvSpPr>
            <p:cNvPr id="163" name="rc163"/>
            <p:cNvSpPr/>
            <p:nvPr/>
          </p:nvSpPr>
          <p:spPr>
            <a:xfrm>
              <a:off x="3098124" y="5660230"/>
              <a:ext cx="2402514" cy="157133"/>
            </a:xfrm>
            <a:prstGeom prst="rect">
              <a:avLst/>
            </a:prstGeom>
            <a:solidFill>
              <a:srgbClr val="B3B3B3">
                <a:alpha val="100000"/>
              </a:srgbClr>
            </a:solidFill>
          </p:spPr>
          <p:txBody>
            <a:bodyPr/>
            <a:lstStyle/>
            <a:p/>
          </p:txBody>
        </p:sp>
        <p:sp>
          <p:nvSpPr>
            <p:cNvPr id="164" name="rc164"/>
            <p:cNvSpPr/>
            <p:nvPr/>
          </p:nvSpPr>
          <p:spPr>
            <a:xfrm>
              <a:off x="8112802" y="5463814"/>
              <a:ext cx="0" cy="157133"/>
            </a:xfrm>
            <a:prstGeom prst="rect">
              <a:avLst/>
            </a:prstGeom>
            <a:solidFill>
              <a:srgbClr val="B3B3B3">
                <a:alpha val="100000"/>
              </a:srgbClr>
            </a:solidFill>
          </p:spPr>
          <p:txBody>
            <a:bodyPr/>
            <a:lstStyle/>
            <a:p/>
          </p:txBody>
        </p:sp>
        <p:sp>
          <p:nvSpPr>
            <p:cNvPr id="165" name="rc165"/>
            <p:cNvSpPr/>
            <p:nvPr/>
          </p:nvSpPr>
          <p:spPr>
            <a:xfrm>
              <a:off x="8199740" y="5267397"/>
              <a:ext cx="0" cy="157133"/>
            </a:xfrm>
            <a:prstGeom prst="rect">
              <a:avLst/>
            </a:prstGeom>
            <a:solidFill>
              <a:srgbClr val="B3B3B3">
                <a:alpha val="100000"/>
              </a:srgbClr>
            </a:solidFill>
          </p:spPr>
          <p:txBody>
            <a:bodyPr/>
            <a:lstStyle/>
            <a:p/>
          </p:txBody>
        </p:sp>
        <p:sp>
          <p:nvSpPr>
            <p:cNvPr id="166" name="tx166"/>
            <p:cNvSpPr/>
            <p:nvPr/>
          </p:nvSpPr>
          <p:spPr>
            <a:xfrm>
              <a:off x="5613165"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a:t>
              </a:r>
            </a:p>
          </p:txBody>
        </p:sp>
        <p:sp>
          <p:nvSpPr>
            <p:cNvPr id="167" name="tx167"/>
            <p:cNvSpPr/>
            <p:nvPr/>
          </p:nvSpPr>
          <p:spPr>
            <a:xfrm>
              <a:off x="8225329"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49.2</a:t>
              </a:r>
            </a:p>
          </p:txBody>
        </p:sp>
        <p:sp>
          <p:nvSpPr>
            <p:cNvPr id="168" name="tx168"/>
            <p:cNvSpPr/>
            <p:nvPr/>
          </p:nvSpPr>
          <p:spPr>
            <a:xfrm>
              <a:off x="8312267"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69" name="tx169"/>
            <p:cNvSpPr/>
            <p:nvPr/>
          </p:nvSpPr>
          <p:spPr>
            <a:xfrm>
              <a:off x="2132890" y="569560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70" name="tx170"/>
            <p:cNvSpPr/>
            <p:nvPr/>
          </p:nvSpPr>
          <p:spPr>
            <a:xfrm>
              <a:off x="4592011"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49.2</a:t>
              </a:r>
            </a:p>
          </p:txBody>
        </p:sp>
        <p:sp>
          <p:nvSpPr>
            <p:cNvPr id="171" name="tx171"/>
            <p:cNvSpPr/>
            <p:nvPr/>
          </p:nvSpPr>
          <p:spPr>
            <a:xfrm>
              <a:off x="4635480"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49.8</a:t>
              </a:r>
            </a:p>
          </p:txBody>
        </p:sp>
        <p:sp>
          <p:nvSpPr>
            <p:cNvPr id="172" name="tx172"/>
            <p:cNvSpPr/>
            <p:nvPr/>
          </p:nvSpPr>
          <p:spPr>
            <a:xfrm>
              <a:off x="4186855"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73" name="tx173"/>
            <p:cNvSpPr/>
            <p:nvPr/>
          </p:nvSpPr>
          <p:spPr>
            <a:xfrm>
              <a:off x="7998666" y="549924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8085604" y="5302828"/>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5" name="tx175"/>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255856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0" name="tx180"/>
            <p:cNvSpPr/>
            <p:nvPr/>
          </p:nvSpPr>
          <p:spPr>
            <a:xfrm>
              <a:off x="394513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5331707"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2" name="tx182"/>
            <p:cNvSpPr/>
            <p:nvPr/>
          </p:nvSpPr>
          <p:spPr>
            <a:xfrm>
              <a:off x="671827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3" name="tx183"/>
            <p:cNvSpPr/>
            <p:nvPr/>
          </p:nvSpPr>
          <p:spPr>
            <a:xfrm>
              <a:off x="81048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4" name="tx184"/>
            <p:cNvSpPr/>
            <p:nvPr/>
          </p:nvSpPr>
          <p:spPr>
            <a:xfrm>
              <a:off x="3397016"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5" name="tx185"/>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6" name="tx186"/>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7" name="tx187"/>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Burundi.
En 2024, la couverture DTC1 au Burundi est restée constante à 89%. Le nombre d'enfants n'ayant reçu aucune dose de vaccin DTC (enfants n'ayant reçu aucune dose) est passé de 49 000 en 2023 à 50 000 en 2024.
La couverture du DTC3 est restée constante à 89% en 2024, laissant 50 000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304545"/>
            </a:xfrm>
            <a:custGeom>
              <a:avLst/>
              <a:pathLst>
                <a:path w="3397293" h="304545">
                  <a:moveTo>
                    <a:pt x="0" y="304545"/>
                  </a:moveTo>
                  <a:lnTo>
                    <a:pt x="141553" y="249173"/>
                  </a:lnTo>
                  <a:lnTo>
                    <a:pt x="283107" y="221487"/>
                  </a:lnTo>
                  <a:lnTo>
                    <a:pt x="424661" y="166115"/>
                  </a:lnTo>
                  <a:lnTo>
                    <a:pt x="566215" y="110743"/>
                  </a:lnTo>
                  <a:lnTo>
                    <a:pt x="707769" y="83057"/>
                  </a:lnTo>
                  <a:lnTo>
                    <a:pt x="849323" y="0"/>
                  </a:lnTo>
                  <a:lnTo>
                    <a:pt x="990877" y="0"/>
                  </a:lnTo>
                  <a:lnTo>
                    <a:pt x="1132431" y="27685"/>
                  </a:lnTo>
                  <a:lnTo>
                    <a:pt x="1273984" y="0"/>
                  </a:lnTo>
                  <a:lnTo>
                    <a:pt x="1415538" y="0"/>
                  </a:lnTo>
                  <a:lnTo>
                    <a:pt x="1557092" y="0"/>
                  </a:lnTo>
                  <a:lnTo>
                    <a:pt x="1698646" y="27685"/>
                  </a:lnTo>
                  <a:lnTo>
                    <a:pt x="1840200" y="27685"/>
                  </a:lnTo>
                  <a:lnTo>
                    <a:pt x="1981754" y="27685"/>
                  </a:lnTo>
                  <a:lnTo>
                    <a:pt x="2123308" y="55371"/>
                  </a:lnTo>
                  <a:lnTo>
                    <a:pt x="2264862" y="55371"/>
                  </a:lnTo>
                  <a:lnTo>
                    <a:pt x="2406416" y="138429"/>
                  </a:lnTo>
                  <a:lnTo>
                    <a:pt x="2547969" y="138429"/>
                  </a:lnTo>
                  <a:lnTo>
                    <a:pt x="2689523" y="55371"/>
                  </a:lnTo>
                  <a:lnTo>
                    <a:pt x="2831077" y="27685"/>
                  </a:lnTo>
                  <a:lnTo>
                    <a:pt x="2972631" y="83057"/>
                  </a:lnTo>
                  <a:lnTo>
                    <a:pt x="3114185" y="166115"/>
                  </a:lnTo>
                  <a:lnTo>
                    <a:pt x="3255739" y="276859"/>
                  </a:lnTo>
                  <a:lnTo>
                    <a:pt x="3397293" y="27685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387076"/>
              <a:ext cx="3397293" cy="359917"/>
            </a:xfrm>
            <a:custGeom>
              <a:avLst/>
              <a:pathLst>
                <a:path w="3397293" h="359917">
                  <a:moveTo>
                    <a:pt x="0" y="359917"/>
                  </a:moveTo>
                  <a:lnTo>
                    <a:pt x="141553" y="304545"/>
                  </a:lnTo>
                  <a:lnTo>
                    <a:pt x="283107" y="249173"/>
                  </a:lnTo>
                  <a:lnTo>
                    <a:pt x="424661" y="193801"/>
                  </a:lnTo>
                  <a:lnTo>
                    <a:pt x="566215" y="166115"/>
                  </a:lnTo>
                  <a:lnTo>
                    <a:pt x="707769" y="166115"/>
                  </a:lnTo>
                  <a:lnTo>
                    <a:pt x="849323" y="110743"/>
                  </a:lnTo>
                  <a:lnTo>
                    <a:pt x="990877" y="83057"/>
                  </a:lnTo>
                  <a:lnTo>
                    <a:pt x="1132431" y="83057"/>
                  </a:lnTo>
                  <a:lnTo>
                    <a:pt x="1273984" y="55371"/>
                  </a:lnTo>
                  <a:lnTo>
                    <a:pt x="1415538" y="27685"/>
                  </a:lnTo>
                  <a:lnTo>
                    <a:pt x="1557092" y="0"/>
                  </a:lnTo>
                  <a:lnTo>
                    <a:pt x="1698646" y="27685"/>
                  </a:lnTo>
                  <a:lnTo>
                    <a:pt x="1840200" y="83057"/>
                  </a:lnTo>
                  <a:lnTo>
                    <a:pt x="1981754" y="27685"/>
                  </a:lnTo>
                  <a:lnTo>
                    <a:pt x="2123308" y="27685"/>
                  </a:lnTo>
                  <a:lnTo>
                    <a:pt x="2264862" y="27685"/>
                  </a:lnTo>
                  <a:lnTo>
                    <a:pt x="2406416" y="55371"/>
                  </a:lnTo>
                  <a:lnTo>
                    <a:pt x="2547969" y="27685"/>
                  </a:lnTo>
                  <a:lnTo>
                    <a:pt x="2689523" y="27685"/>
                  </a:lnTo>
                  <a:lnTo>
                    <a:pt x="2831077" y="55371"/>
                  </a:lnTo>
                  <a:lnTo>
                    <a:pt x="2972631" y="55371"/>
                  </a:lnTo>
                  <a:lnTo>
                    <a:pt x="3114185" y="55371"/>
                  </a:lnTo>
                  <a:lnTo>
                    <a:pt x="3255739" y="27685"/>
                  </a:lnTo>
                  <a:lnTo>
                    <a:pt x="3397293" y="276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304545"/>
            </a:xfrm>
            <a:custGeom>
              <a:avLst/>
              <a:pathLst>
                <a:path w="3397293" h="304545">
                  <a:moveTo>
                    <a:pt x="0" y="304545"/>
                  </a:moveTo>
                  <a:lnTo>
                    <a:pt x="141553" y="249173"/>
                  </a:lnTo>
                  <a:lnTo>
                    <a:pt x="283107" y="221487"/>
                  </a:lnTo>
                  <a:lnTo>
                    <a:pt x="424661" y="166115"/>
                  </a:lnTo>
                  <a:lnTo>
                    <a:pt x="566215" y="110743"/>
                  </a:lnTo>
                  <a:lnTo>
                    <a:pt x="707769" y="83057"/>
                  </a:lnTo>
                  <a:lnTo>
                    <a:pt x="849323" y="0"/>
                  </a:lnTo>
                  <a:lnTo>
                    <a:pt x="990877" y="0"/>
                  </a:lnTo>
                  <a:lnTo>
                    <a:pt x="1132431" y="27685"/>
                  </a:lnTo>
                  <a:lnTo>
                    <a:pt x="1273984" y="0"/>
                  </a:lnTo>
                  <a:lnTo>
                    <a:pt x="1415538" y="0"/>
                  </a:lnTo>
                  <a:lnTo>
                    <a:pt x="1557092" y="0"/>
                  </a:lnTo>
                  <a:lnTo>
                    <a:pt x="1698646" y="27685"/>
                  </a:lnTo>
                  <a:lnTo>
                    <a:pt x="1840200" y="27685"/>
                  </a:lnTo>
                  <a:lnTo>
                    <a:pt x="1981754" y="27685"/>
                  </a:lnTo>
                  <a:lnTo>
                    <a:pt x="2123308" y="55371"/>
                  </a:lnTo>
                  <a:lnTo>
                    <a:pt x="2264862" y="55371"/>
                  </a:lnTo>
                  <a:lnTo>
                    <a:pt x="2406416" y="138429"/>
                  </a:lnTo>
                  <a:lnTo>
                    <a:pt x="2547969" y="138429"/>
                  </a:lnTo>
                  <a:lnTo>
                    <a:pt x="2689523" y="55371"/>
                  </a:lnTo>
                  <a:lnTo>
                    <a:pt x="2831077" y="27685"/>
                  </a:lnTo>
                  <a:lnTo>
                    <a:pt x="2972631" y="83057"/>
                  </a:lnTo>
                  <a:lnTo>
                    <a:pt x="3114185" y="166115"/>
                  </a:lnTo>
                  <a:lnTo>
                    <a:pt x="3255739" y="276859"/>
                  </a:lnTo>
                  <a:lnTo>
                    <a:pt x="3397293" y="27685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304545"/>
            </a:xfrm>
            <a:custGeom>
              <a:avLst/>
              <a:pathLst>
                <a:path w="3397293" h="304545">
                  <a:moveTo>
                    <a:pt x="0" y="304545"/>
                  </a:moveTo>
                  <a:lnTo>
                    <a:pt x="141553" y="249173"/>
                  </a:lnTo>
                  <a:lnTo>
                    <a:pt x="283107" y="221487"/>
                  </a:lnTo>
                  <a:lnTo>
                    <a:pt x="424661" y="166115"/>
                  </a:lnTo>
                  <a:lnTo>
                    <a:pt x="566215" y="110743"/>
                  </a:lnTo>
                  <a:lnTo>
                    <a:pt x="707769" y="83057"/>
                  </a:lnTo>
                  <a:lnTo>
                    <a:pt x="849323" y="0"/>
                  </a:lnTo>
                  <a:lnTo>
                    <a:pt x="990877" y="0"/>
                  </a:lnTo>
                  <a:lnTo>
                    <a:pt x="1132431" y="27685"/>
                  </a:lnTo>
                  <a:lnTo>
                    <a:pt x="1273984" y="0"/>
                  </a:lnTo>
                  <a:lnTo>
                    <a:pt x="1415538" y="0"/>
                  </a:lnTo>
                  <a:lnTo>
                    <a:pt x="1557092" y="0"/>
                  </a:lnTo>
                  <a:lnTo>
                    <a:pt x="1698646" y="27685"/>
                  </a:lnTo>
                  <a:lnTo>
                    <a:pt x="1840200" y="27685"/>
                  </a:lnTo>
                  <a:lnTo>
                    <a:pt x="1981754" y="27685"/>
                  </a:lnTo>
                  <a:lnTo>
                    <a:pt x="2123308" y="55371"/>
                  </a:lnTo>
                  <a:lnTo>
                    <a:pt x="2264862" y="55371"/>
                  </a:lnTo>
                  <a:lnTo>
                    <a:pt x="2406416" y="138429"/>
                  </a:lnTo>
                  <a:lnTo>
                    <a:pt x="2547969" y="138429"/>
                  </a:lnTo>
                  <a:lnTo>
                    <a:pt x="2689523" y="55371"/>
                  </a:lnTo>
                  <a:lnTo>
                    <a:pt x="2831077" y="27685"/>
                  </a:lnTo>
                  <a:lnTo>
                    <a:pt x="2972631" y="83057"/>
                  </a:lnTo>
                  <a:lnTo>
                    <a:pt x="3114185" y="166115"/>
                  </a:lnTo>
                  <a:lnTo>
                    <a:pt x="3255739" y="276859"/>
                  </a:lnTo>
                  <a:lnTo>
                    <a:pt x="3397293" y="27685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55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72964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31913" y="482911"/>
              <a:ext cx="2575396"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Burundi, 2000-2024</a:t>
              </a:r>
            </a:p>
          </p:txBody>
        </p:sp>
        <p:sp>
          <p:nvSpPr>
            <p:cNvPr id="63" name="pl63"/>
            <p:cNvSpPr/>
            <p:nvPr/>
          </p:nvSpPr>
          <p:spPr>
            <a:xfrm>
              <a:off x="5267799" y="3828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30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73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17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061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04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258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201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145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08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032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72304"/>
              <a:ext cx="3397293" cy="1332388"/>
            </a:xfrm>
            <a:custGeom>
              <a:avLst/>
              <a:pathLst>
                <a:path w="3397293" h="1332388">
                  <a:moveTo>
                    <a:pt x="0" y="1332388"/>
                  </a:moveTo>
                  <a:lnTo>
                    <a:pt x="141553" y="1090136"/>
                  </a:lnTo>
                  <a:lnTo>
                    <a:pt x="283107" y="969009"/>
                  </a:lnTo>
                  <a:lnTo>
                    <a:pt x="424661" y="726757"/>
                  </a:lnTo>
                  <a:lnTo>
                    <a:pt x="566215" y="484504"/>
                  </a:lnTo>
                  <a:lnTo>
                    <a:pt x="707769" y="363378"/>
                  </a:lnTo>
                  <a:lnTo>
                    <a:pt x="849323" y="0"/>
                  </a:lnTo>
                  <a:lnTo>
                    <a:pt x="990877" y="0"/>
                  </a:lnTo>
                  <a:lnTo>
                    <a:pt x="1132431" y="121126"/>
                  </a:lnTo>
                  <a:lnTo>
                    <a:pt x="1273984" y="0"/>
                  </a:lnTo>
                  <a:lnTo>
                    <a:pt x="1415538" y="0"/>
                  </a:lnTo>
                  <a:lnTo>
                    <a:pt x="1557092" y="0"/>
                  </a:lnTo>
                  <a:lnTo>
                    <a:pt x="1698646" y="121126"/>
                  </a:lnTo>
                  <a:lnTo>
                    <a:pt x="1840200" y="121126"/>
                  </a:lnTo>
                  <a:lnTo>
                    <a:pt x="1981754" y="121126"/>
                  </a:lnTo>
                  <a:lnTo>
                    <a:pt x="2123308" y="242252"/>
                  </a:lnTo>
                  <a:lnTo>
                    <a:pt x="2264862" y="242252"/>
                  </a:lnTo>
                  <a:lnTo>
                    <a:pt x="2406416" y="605631"/>
                  </a:lnTo>
                  <a:lnTo>
                    <a:pt x="2547969" y="605631"/>
                  </a:lnTo>
                  <a:lnTo>
                    <a:pt x="2689523" y="242252"/>
                  </a:lnTo>
                  <a:lnTo>
                    <a:pt x="2831077" y="121126"/>
                  </a:lnTo>
                  <a:lnTo>
                    <a:pt x="2972631" y="363378"/>
                  </a:lnTo>
                  <a:lnTo>
                    <a:pt x="3114185" y="726757"/>
                  </a:lnTo>
                  <a:lnTo>
                    <a:pt x="3255739" y="1211262"/>
                  </a:lnTo>
                  <a:lnTo>
                    <a:pt x="3397293" y="1211262"/>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14556"/>
              <a:ext cx="3397293" cy="969009"/>
            </a:xfrm>
            <a:custGeom>
              <a:avLst/>
              <a:pathLst>
                <a:path w="3397293" h="969009">
                  <a:moveTo>
                    <a:pt x="0" y="969009"/>
                  </a:moveTo>
                  <a:lnTo>
                    <a:pt x="141553" y="847883"/>
                  </a:lnTo>
                  <a:lnTo>
                    <a:pt x="283107" y="847883"/>
                  </a:lnTo>
                  <a:lnTo>
                    <a:pt x="424661" y="726757"/>
                  </a:lnTo>
                  <a:lnTo>
                    <a:pt x="566215" y="605631"/>
                  </a:lnTo>
                  <a:lnTo>
                    <a:pt x="707769" y="484504"/>
                  </a:lnTo>
                  <a:lnTo>
                    <a:pt x="849323" y="363378"/>
                  </a:lnTo>
                  <a:lnTo>
                    <a:pt x="990877" y="363378"/>
                  </a:lnTo>
                  <a:lnTo>
                    <a:pt x="1132431" y="242252"/>
                  </a:lnTo>
                  <a:lnTo>
                    <a:pt x="1273984" y="121126"/>
                  </a:lnTo>
                  <a:lnTo>
                    <a:pt x="1415538" y="121126"/>
                  </a:lnTo>
                  <a:lnTo>
                    <a:pt x="1557092" y="121126"/>
                  </a:lnTo>
                  <a:lnTo>
                    <a:pt x="1698646" y="121126"/>
                  </a:lnTo>
                  <a:lnTo>
                    <a:pt x="1840200" y="121126"/>
                  </a:lnTo>
                  <a:lnTo>
                    <a:pt x="1981754" y="121126"/>
                  </a:lnTo>
                  <a:lnTo>
                    <a:pt x="2123308" y="121126"/>
                  </a:lnTo>
                  <a:lnTo>
                    <a:pt x="2264862" y="0"/>
                  </a:lnTo>
                  <a:lnTo>
                    <a:pt x="2406416" y="0"/>
                  </a:lnTo>
                  <a:lnTo>
                    <a:pt x="2547969" y="0"/>
                  </a:lnTo>
                  <a:lnTo>
                    <a:pt x="2689523" y="0"/>
                  </a:lnTo>
                  <a:lnTo>
                    <a:pt x="2831077" y="242252"/>
                  </a:lnTo>
                  <a:lnTo>
                    <a:pt x="2972631" y="363378"/>
                  </a:lnTo>
                  <a:lnTo>
                    <a:pt x="3114185" y="121126"/>
                  </a:lnTo>
                  <a:lnTo>
                    <a:pt x="3255739" y="121126"/>
                  </a:lnTo>
                  <a:lnTo>
                    <a:pt x="3397293" y="121126"/>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93430"/>
              <a:ext cx="3397293" cy="1574641"/>
            </a:xfrm>
            <a:custGeom>
              <a:avLst/>
              <a:pathLst>
                <a:path w="3397293" h="1574641">
                  <a:moveTo>
                    <a:pt x="0" y="1574641"/>
                  </a:moveTo>
                  <a:lnTo>
                    <a:pt x="141553" y="1332388"/>
                  </a:lnTo>
                  <a:lnTo>
                    <a:pt x="283107" y="1090136"/>
                  </a:lnTo>
                  <a:lnTo>
                    <a:pt x="424661" y="847883"/>
                  </a:lnTo>
                  <a:lnTo>
                    <a:pt x="566215" y="726757"/>
                  </a:lnTo>
                  <a:lnTo>
                    <a:pt x="707769" y="726757"/>
                  </a:lnTo>
                  <a:lnTo>
                    <a:pt x="849323" y="484504"/>
                  </a:lnTo>
                  <a:lnTo>
                    <a:pt x="990877" y="363378"/>
                  </a:lnTo>
                  <a:lnTo>
                    <a:pt x="1132431" y="363378"/>
                  </a:lnTo>
                  <a:lnTo>
                    <a:pt x="1273984" y="242252"/>
                  </a:lnTo>
                  <a:lnTo>
                    <a:pt x="1415538" y="121126"/>
                  </a:lnTo>
                  <a:lnTo>
                    <a:pt x="1557092" y="0"/>
                  </a:lnTo>
                  <a:lnTo>
                    <a:pt x="1698646" y="121126"/>
                  </a:lnTo>
                  <a:lnTo>
                    <a:pt x="1840200" y="363378"/>
                  </a:lnTo>
                  <a:lnTo>
                    <a:pt x="1981754" y="121126"/>
                  </a:lnTo>
                  <a:lnTo>
                    <a:pt x="2123308" y="121126"/>
                  </a:lnTo>
                  <a:lnTo>
                    <a:pt x="2264862" y="121126"/>
                  </a:lnTo>
                  <a:lnTo>
                    <a:pt x="2406416" y="242252"/>
                  </a:lnTo>
                  <a:lnTo>
                    <a:pt x="2547969" y="121126"/>
                  </a:lnTo>
                  <a:lnTo>
                    <a:pt x="2689523" y="121126"/>
                  </a:lnTo>
                  <a:lnTo>
                    <a:pt x="2831077" y="242252"/>
                  </a:lnTo>
                  <a:lnTo>
                    <a:pt x="2972631" y="242252"/>
                  </a:lnTo>
                  <a:lnTo>
                    <a:pt x="3114185" y="242252"/>
                  </a:lnTo>
                  <a:lnTo>
                    <a:pt x="3255739" y="121126"/>
                  </a:lnTo>
                  <a:lnTo>
                    <a:pt x="3397293" y="12112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145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72304"/>
              <a:ext cx="3397293" cy="1332388"/>
            </a:xfrm>
            <a:custGeom>
              <a:avLst/>
              <a:pathLst>
                <a:path w="3397293" h="1332388">
                  <a:moveTo>
                    <a:pt x="0" y="1332388"/>
                  </a:moveTo>
                  <a:lnTo>
                    <a:pt x="141553" y="1090136"/>
                  </a:lnTo>
                  <a:lnTo>
                    <a:pt x="283107" y="969009"/>
                  </a:lnTo>
                  <a:lnTo>
                    <a:pt x="424661" y="726757"/>
                  </a:lnTo>
                  <a:lnTo>
                    <a:pt x="566215" y="484504"/>
                  </a:lnTo>
                  <a:lnTo>
                    <a:pt x="707769" y="363378"/>
                  </a:lnTo>
                  <a:lnTo>
                    <a:pt x="849323" y="0"/>
                  </a:lnTo>
                  <a:lnTo>
                    <a:pt x="990877" y="0"/>
                  </a:lnTo>
                  <a:lnTo>
                    <a:pt x="1132431" y="121126"/>
                  </a:lnTo>
                  <a:lnTo>
                    <a:pt x="1273984" y="0"/>
                  </a:lnTo>
                  <a:lnTo>
                    <a:pt x="1415538" y="0"/>
                  </a:lnTo>
                  <a:lnTo>
                    <a:pt x="1557092" y="0"/>
                  </a:lnTo>
                  <a:lnTo>
                    <a:pt x="1698646" y="121126"/>
                  </a:lnTo>
                  <a:lnTo>
                    <a:pt x="1840200" y="121126"/>
                  </a:lnTo>
                  <a:lnTo>
                    <a:pt x="1981754" y="121126"/>
                  </a:lnTo>
                  <a:lnTo>
                    <a:pt x="2123308" y="242252"/>
                  </a:lnTo>
                  <a:lnTo>
                    <a:pt x="2264862" y="242252"/>
                  </a:lnTo>
                  <a:lnTo>
                    <a:pt x="2406416" y="605631"/>
                  </a:lnTo>
                  <a:lnTo>
                    <a:pt x="2547969" y="605631"/>
                  </a:lnTo>
                  <a:lnTo>
                    <a:pt x="2689523" y="242252"/>
                  </a:lnTo>
                  <a:lnTo>
                    <a:pt x="2831077" y="121126"/>
                  </a:lnTo>
                  <a:lnTo>
                    <a:pt x="2972631" y="363378"/>
                  </a:lnTo>
                  <a:lnTo>
                    <a:pt x="3114185" y="726757"/>
                  </a:lnTo>
                  <a:lnTo>
                    <a:pt x="3255739" y="1211262"/>
                  </a:lnTo>
                  <a:lnTo>
                    <a:pt x="3397293" y="1211262"/>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93997"/>
              <a:ext cx="0" cy="2010695"/>
            </a:xfrm>
            <a:custGeom>
              <a:avLst/>
              <a:pathLst>
                <a:path w="0" h="2010695">
                  <a:moveTo>
                    <a:pt x="0" y="201069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93997"/>
              <a:ext cx="0" cy="1041685"/>
            </a:xfrm>
            <a:custGeom>
              <a:avLst/>
              <a:pathLst>
                <a:path w="0" h="1041685">
                  <a:moveTo>
                    <a:pt x="0" y="10416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93997"/>
              <a:ext cx="0" cy="678306"/>
            </a:xfrm>
            <a:custGeom>
              <a:avLst/>
              <a:pathLst>
                <a:path w="0" h="678306">
                  <a:moveTo>
                    <a:pt x="0" y="6783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93997"/>
              <a:ext cx="0" cy="920559"/>
            </a:xfrm>
            <a:custGeom>
              <a:avLst/>
              <a:pathLst>
                <a:path w="0" h="920559">
                  <a:moveTo>
                    <a:pt x="0" y="9205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93997"/>
              <a:ext cx="0" cy="920559"/>
            </a:xfrm>
            <a:custGeom>
              <a:avLst/>
              <a:pathLst>
                <a:path w="0" h="920559">
                  <a:moveTo>
                    <a:pt x="0" y="92055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93997"/>
              <a:ext cx="0" cy="1889569"/>
            </a:xfrm>
            <a:custGeom>
              <a:avLst/>
              <a:pathLst>
                <a:path w="0" h="1889569">
                  <a:moveTo>
                    <a:pt x="0" y="188956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93997"/>
              <a:ext cx="0" cy="1889569"/>
            </a:xfrm>
            <a:custGeom>
              <a:avLst/>
              <a:pathLst>
                <a:path w="0" h="1889569">
                  <a:moveTo>
                    <a:pt x="0" y="188956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72304"/>
              <a:ext cx="3397293" cy="1332388"/>
            </a:xfrm>
            <a:custGeom>
              <a:avLst/>
              <a:pathLst>
                <a:path w="3397293" h="1332388">
                  <a:moveTo>
                    <a:pt x="0" y="1332388"/>
                  </a:moveTo>
                  <a:lnTo>
                    <a:pt x="141553" y="1090136"/>
                  </a:lnTo>
                  <a:lnTo>
                    <a:pt x="283107" y="969009"/>
                  </a:lnTo>
                  <a:lnTo>
                    <a:pt x="424661" y="726757"/>
                  </a:lnTo>
                  <a:lnTo>
                    <a:pt x="566215" y="484504"/>
                  </a:lnTo>
                  <a:lnTo>
                    <a:pt x="707769" y="363378"/>
                  </a:lnTo>
                  <a:lnTo>
                    <a:pt x="849323" y="0"/>
                  </a:lnTo>
                  <a:lnTo>
                    <a:pt x="990877" y="0"/>
                  </a:lnTo>
                  <a:lnTo>
                    <a:pt x="1132431" y="121126"/>
                  </a:lnTo>
                  <a:lnTo>
                    <a:pt x="1273984" y="0"/>
                  </a:lnTo>
                  <a:lnTo>
                    <a:pt x="1415538" y="0"/>
                  </a:lnTo>
                  <a:lnTo>
                    <a:pt x="1557092" y="0"/>
                  </a:lnTo>
                  <a:lnTo>
                    <a:pt x="1698646" y="121126"/>
                  </a:lnTo>
                  <a:lnTo>
                    <a:pt x="1840200" y="121126"/>
                  </a:lnTo>
                  <a:lnTo>
                    <a:pt x="1981754" y="121126"/>
                  </a:lnTo>
                  <a:lnTo>
                    <a:pt x="2123308" y="242252"/>
                  </a:lnTo>
                  <a:lnTo>
                    <a:pt x="2264862" y="242252"/>
                  </a:lnTo>
                  <a:lnTo>
                    <a:pt x="2406416" y="605631"/>
                  </a:lnTo>
                  <a:lnTo>
                    <a:pt x="2547969" y="605631"/>
                  </a:lnTo>
                  <a:lnTo>
                    <a:pt x="2689523" y="242252"/>
                  </a:lnTo>
                  <a:lnTo>
                    <a:pt x="2831077" y="121126"/>
                  </a:lnTo>
                  <a:lnTo>
                    <a:pt x="2972631" y="363378"/>
                  </a:lnTo>
                  <a:lnTo>
                    <a:pt x="3114185" y="726757"/>
                  </a:lnTo>
                  <a:lnTo>
                    <a:pt x="3255739" y="1211262"/>
                  </a:lnTo>
                  <a:lnTo>
                    <a:pt x="3397293" y="1211262"/>
                  </a:lnTo>
                </a:path>
              </a:pathLst>
            </a:custGeom>
            <a:ln w="27101" cap="flat">
              <a:solidFill>
                <a:srgbClr val="0058AB">
                  <a:alpha val="100000"/>
                </a:srgbClr>
              </a:solidFill>
              <a:prstDash val="solid"/>
              <a:round/>
            </a:ln>
          </p:spPr>
          <p:txBody>
            <a:bodyPr/>
            <a:lstStyle/>
            <a:p/>
          </p:txBody>
        </p:sp>
        <p:sp>
          <p:nvSpPr>
            <p:cNvPr id="94" name="tx94"/>
            <p:cNvSpPr/>
            <p:nvPr/>
          </p:nvSpPr>
          <p:spPr>
            <a:xfrm>
              <a:off x="5389469" y="13051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97238" y="13064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3064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530827" y="13051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3051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051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786762" y="13051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3965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2741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4737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286984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2624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165858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0511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222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222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623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248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89319" y="472964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21" name="tx121"/>
            <p:cNvSpPr/>
            <p:nvPr/>
          </p:nvSpPr>
          <p:spPr>
            <a:xfrm>
              <a:off x="71294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91923"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05245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2300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9354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46409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346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8772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5827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72882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9937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6991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10248"/>
              <a:ext cx="1910977" cy="145351"/>
            </a:xfrm>
            <a:prstGeom prst="rect">
              <a:avLst/>
            </a:prstGeom>
            <a:solidFill>
              <a:srgbClr val="1CABE2">
                <a:alpha val="80000"/>
              </a:srgbClr>
            </a:solidFill>
          </p:spPr>
          <p:txBody>
            <a:bodyPr/>
            <a:lstStyle/>
            <a:p/>
          </p:txBody>
        </p:sp>
        <p:sp>
          <p:nvSpPr>
            <p:cNvPr id="139" name="rc139"/>
            <p:cNvSpPr/>
            <p:nvPr/>
          </p:nvSpPr>
          <p:spPr>
            <a:xfrm>
              <a:off x="1317178" y="5528559"/>
              <a:ext cx="7229361" cy="145351"/>
            </a:xfrm>
            <a:prstGeom prst="rect">
              <a:avLst/>
            </a:prstGeom>
            <a:solidFill>
              <a:srgbClr val="1CABE2">
                <a:alpha val="80000"/>
              </a:srgbClr>
            </a:solidFill>
          </p:spPr>
          <p:txBody>
            <a:bodyPr/>
            <a:lstStyle/>
            <a:p/>
          </p:txBody>
        </p:sp>
        <p:sp>
          <p:nvSpPr>
            <p:cNvPr id="140" name="rc140"/>
            <p:cNvSpPr/>
            <p:nvPr/>
          </p:nvSpPr>
          <p:spPr>
            <a:xfrm>
              <a:off x="1317178" y="5346869"/>
              <a:ext cx="7321564" cy="145351"/>
            </a:xfrm>
            <a:prstGeom prst="rect">
              <a:avLst/>
            </a:prstGeom>
            <a:solidFill>
              <a:srgbClr val="1CABE2">
                <a:alpha val="80000"/>
              </a:srgbClr>
            </a:solidFill>
          </p:spPr>
          <p:txBody>
            <a:bodyPr/>
            <a:lstStyle/>
            <a:p/>
          </p:txBody>
        </p:sp>
        <p:sp>
          <p:nvSpPr>
            <p:cNvPr id="141" name="tx141"/>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36044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383098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30153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677208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824263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0" name="tx150"/>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51" name="tx151"/>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2" name="tx152"/>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3" name="tx153"/>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Burundi (89%) était identique à la moyenne mondiale et supérieure de 4 points de pourcentage à la moyenne de l'ensemble des pays du site ESAR (85%).
La couverture nationale en DTC1 était inférieure de 8 points de pourcentage à celle de 2019 (97%).
Cela équivaut à 50 000 enfants recevant une dose zéro en 2024, contre 13 000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8971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13763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855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3346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4157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56367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7115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595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0742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9923"/>
              <a:ext cx="351110" cy="23858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029923"/>
              <a:ext cx="351110" cy="23858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25423"/>
              <a:ext cx="351110" cy="25903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825423"/>
              <a:ext cx="351110" cy="25903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757257"/>
              <a:ext cx="351110" cy="26584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23173"/>
              <a:ext cx="351110" cy="26925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689090"/>
              <a:ext cx="351110" cy="2726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655007"/>
              <a:ext cx="351110" cy="27607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484590"/>
              <a:ext cx="351110" cy="29311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450507"/>
              <a:ext cx="351110" cy="29652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382340"/>
              <a:ext cx="351110" cy="30334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48257"/>
              <a:ext cx="351110" cy="30674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14174"/>
              <a:ext cx="351110" cy="31015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14174"/>
              <a:ext cx="351110" cy="31015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46007"/>
              <a:ext cx="351110" cy="31697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11924"/>
              <a:ext cx="351110" cy="32038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11924"/>
              <a:ext cx="351110" cy="32038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177840"/>
              <a:ext cx="351110" cy="3237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09674"/>
              <a:ext cx="351110" cy="3306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075591"/>
              <a:ext cx="351110" cy="33401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9923"/>
              <a:ext cx="351110" cy="2385830"/>
            </a:xfrm>
            <a:prstGeom prst="rect">
              <a:avLst/>
            </a:prstGeom>
            <a:solidFill>
              <a:srgbClr val="0083CF">
                <a:alpha val="100000"/>
              </a:srgbClr>
            </a:solidFill>
          </p:spPr>
          <p:txBody>
            <a:bodyPr/>
            <a:lstStyle/>
            <a:p/>
          </p:txBody>
        </p:sp>
        <p:sp>
          <p:nvSpPr>
            <p:cNvPr id="35" name="rc35"/>
            <p:cNvSpPr/>
            <p:nvPr/>
          </p:nvSpPr>
          <p:spPr>
            <a:xfrm>
              <a:off x="1252457" y="2029923"/>
              <a:ext cx="351110" cy="2385830"/>
            </a:xfrm>
            <a:prstGeom prst="rect">
              <a:avLst/>
            </a:prstGeom>
            <a:solidFill>
              <a:srgbClr val="0083CF">
                <a:alpha val="100000"/>
              </a:srgbClr>
            </a:solidFill>
          </p:spPr>
          <p:txBody>
            <a:bodyPr/>
            <a:lstStyle/>
            <a:p/>
          </p:txBody>
        </p:sp>
        <p:sp>
          <p:nvSpPr>
            <p:cNvPr id="36" name="rc36"/>
            <p:cNvSpPr/>
            <p:nvPr/>
          </p:nvSpPr>
          <p:spPr>
            <a:xfrm>
              <a:off x="1642580" y="1825423"/>
              <a:ext cx="351110" cy="2590330"/>
            </a:xfrm>
            <a:prstGeom prst="rect">
              <a:avLst/>
            </a:prstGeom>
            <a:solidFill>
              <a:srgbClr val="0083CF">
                <a:alpha val="100000"/>
              </a:srgbClr>
            </a:solidFill>
          </p:spPr>
          <p:txBody>
            <a:bodyPr/>
            <a:lstStyle/>
            <a:p/>
          </p:txBody>
        </p:sp>
        <p:sp>
          <p:nvSpPr>
            <p:cNvPr id="37" name="rc37"/>
            <p:cNvSpPr/>
            <p:nvPr/>
          </p:nvSpPr>
          <p:spPr>
            <a:xfrm>
              <a:off x="2032702" y="1825423"/>
              <a:ext cx="351110" cy="2590330"/>
            </a:xfrm>
            <a:prstGeom prst="rect">
              <a:avLst/>
            </a:prstGeom>
            <a:solidFill>
              <a:srgbClr val="0083CF">
                <a:alpha val="100000"/>
              </a:srgbClr>
            </a:solidFill>
          </p:spPr>
          <p:txBody>
            <a:bodyPr/>
            <a:lstStyle/>
            <a:p/>
          </p:txBody>
        </p:sp>
        <p:sp>
          <p:nvSpPr>
            <p:cNvPr id="38" name="rc38"/>
            <p:cNvSpPr/>
            <p:nvPr/>
          </p:nvSpPr>
          <p:spPr>
            <a:xfrm>
              <a:off x="2422824" y="1757257"/>
              <a:ext cx="351110" cy="2658497"/>
            </a:xfrm>
            <a:prstGeom prst="rect">
              <a:avLst/>
            </a:prstGeom>
            <a:solidFill>
              <a:srgbClr val="0083CF">
                <a:alpha val="100000"/>
              </a:srgbClr>
            </a:solidFill>
          </p:spPr>
          <p:txBody>
            <a:bodyPr/>
            <a:lstStyle/>
            <a:p/>
          </p:txBody>
        </p:sp>
        <p:sp>
          <p:nvSpPr>
            <p:cNvPr id="39" name="rc39"/>
            <p:cNvSpPr/>
            <p:nvPr/>
          </p:nvSpPr>
          <p:spPr>
            <a:xfrm>
              <a:off x="3593191" y="1655007"/>
              <a:ext cx="351110" cy="2760747"/>
            </a:xfrm>
            <a:prstGeom prst="rect">
              <a:avLst/>
            </a:prstGeom>
            <a:solidFill>
              <a:srgbClr val="0083CF">
                <a:alpha val="100000"/>
              </a:srgbClr>
            </a:solidFill>
          </p:spPr>
          <p:txBody>
            <a:bodyPr/>
            <a:lstStyle/>
            <a:p/>
          </p:txBody>
        </p:sp>
        <p:sp>
          <p:nvSpPr>
            <p:cNvPr id="40" name="rc40"/>
            <p:cNvSpPr/>
            <p:nvPr/>
          </p:nvSpPr>
          <p:spPr>
            <a:xfrm>
              <a:off x="4373436" y="1450507"/>
              <a:ext cx="351110" cy="2965247"/>
            </a:xfrm>
            <a:prstGeom prst="rect">
              <a:avLst/>
            </a:prstGeom>
            <a:solidFill>
              <a:srgbClr val="0083CF">
                <a:alpha val="100000"/>
              </a:srgbClr>
            </a:solidFill>
          </p:spPr>
          <p:txBody>
            <a:bodyPr/>
            <a:lstStyle/>
            <a:p/>
          </p:txBody>
        </p:sp>
        <p:sp>
          <p:nvSpPr>
            <p:cNvPr id="41" name="rc41"/>
            <p:cNvSpPr/>
            <p:nvPr/>
          </p:nvSpPr>
          <p:spPr>
            <a:xfrm>
              <a:off x="5153681" y="1348257"/>
              <a:ext cx="351110" cy="3067496"/>
            </a:xfrm>
            <a:prstGeom prst="rect">
              <a:avLst/>
            </a:prstGeom>
            <a:solidFill>
              <a:srgbClr val="0083CF">
                <a:alpha val="100000"/>
              </a:srgbClr>
            </a:solidFill>
          </p:spPr>
          <p:txBody>
            <a:bodyPr/>
            <a:lstStyle/>
            <a:p/>
          </p:txBody>
        </p:sp>
        <p:sp>
          <p:nvSpPr>
            <p:cNvPr id="42" name="rc42"/>
            <p:cNvSpPr/>
            <p:nvPr/>
          </p:nvSpPr>
          <p:spPr>
            <a:xfrm>
              <a:off x="5933925" y="1314174"/>
              <a:ext cx="351110" cy="3101580"/>
            </a:xfrm>
            <a:prstGeom prst="rect">
              <a:avLst/>
            </a:prstGeom>
            <a:solidFill>
              <a:srgbClr val="0083CF">
                <a:alpha val="100000"/>
              </a:srgbClr>
            </a:solidFill>
          </p:spPr>
          <p:txBody>
            <a:bodyPr/>
            <a:lstStyle/>
            <a:p/>
          </p:txBody>
        </p:sp>
        <p:sp>
          <p:nvSpPr>
            <p:cNvPr id="43" name="rc43"/>
            <p:cNvSpPr/>
            <p:nvPr/>
          </p:nvSpPr>
          <p:spPr>
            <a:xfrm>
              <a:off x="7494415" y="1177840"/>
              <a:ext cx="351110" cy="3237913"/>
            </a:xfrm>
            <a:prstGeom prst="rect">
              <a:avLst/>
            </a:prstGeom>
            <a:solidFill>
              <a:srgbClr val="0083CF">
                <a:alpha val="100000"/>
              </a:srgbClr>
            </a:solidFill>
          </p:spPr>
          <p:txBody>
            <a:bodyPr/>
            <a:lstStyle/>
            <a:p/>
          </p:txBody>
        </p:sp>
        <p:sp>
          <p:nvSpPr>
            <p:cNvPr id="44" name="pg44"/>
            <p:cNvSpPr/>
            <p:nvPr/>
          </p:nvSpPr>
          <p:spPr>
            <a:xfrm>
              <a:off x="1142144" y="4344453"/>
              <a:ext cx="71301" cy="71301"/>
            </a:xfrm>
            <a:custGeom>
              <a:avLst/>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30863" y="4233172"/>
              <a:ext cx="182582" cy="182582"/>
            </a:xfrm>
            <a:custGeom>
              <a:avLst/>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19582" y="4121891"/>
              <a:ext cx="293862" cy="293862"/>
            </a:xfrm>
            <a:custGeom>
              <a:avLst/>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0106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8993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7880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6767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5654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4542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3429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2316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1203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0090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8978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7865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6752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5639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6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3413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2301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188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9923"/>
              <a:ext cx="339870" cy="339870"/>
            </a:xfrm>
            <a:custGeom>
              <a:avLst/>
              <a:pathLst>
                <a:path w="339870" h="339870">
                  <a:moveTo>
                    <a:pt x="328742" y="0"/>
                  </a:moveTo>
                  <a:lnTo>
                    <a:pt x="339870" y="0"/>
                  </a:lnTo>
                  <a:lnTo>
                    <a:pt x="0" y="339870"/>
                  </a:lnTo>
                  <a:lnTo>
                    <a:pt x="0" y="328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9923"/>
              <a:ext cx="228589" cy="228589"/>
            </a:xfrm>
            <a:custGeom>
              <a:avLst/>
              <a:pathLst>
                <a:path w="228589" h="228589">
                  <a:moveTo>
                    <a:pt x="217461" y="0"/>
                  </a:moveTo>
                  <a:lnTo>
                    <a:pt x="228589" y="0"/>
                  </a:lnTo>
                  <a:lnTo>
                    <a:pt x="0" y="228589"/>
                  </a:lnTo>
                  <a:lnTo>
                    <a:pt x="0" y="217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9923"/>
              <a:ext cx="117308" cy="117308"/>
            </a:xfrm>
            <a:custGeom>
              <a:avLst/>
              <a:pathLst>
                <a:path w="117308" h="117308">
                  <a:moveTo>
                    <a:pt x="106180" y="0"/>
                  </a:moveTo>
                  <a:lnTo>
                    <a:pt x="117308" y="0"/>
                  </a:lnTo>
                  <a:lnTo>
                    <a:pt x="0" y="117308"/>
                  </a:lnTo>
                  <a:lnTo>
                    <a:pt x="0" y="106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62335" y="2029923"/>
              <a:ext cx="6027" cy="6027"/>
            </a:xfrm>
            <a:custGeom>
              <a:avLst/>
              <a:pathLst>
                <a:path w="6027" h="6027">
                  <a:moveTo>
                    <a:pt x="0" y="6027"/>
                  </a:moveTo>
                  <a:lnTo>
                    <a:pt x="0" y="0"/>
                  </a:lnTo>
                  <a:lnTo>
                    <a:pt x="6027"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87267" y="4399454"/>
              <a:ext cx="16300" cy="16300"/>
            </a:xfrm>
            <a:custGeom>
              <a:avLst/>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75986" y="4288173"/>
              <a:ext cx="127581" cy="127581"/>
            </a:xfrm>
            <a:custGeom>
              <a:avLst/>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364705" y="4176892"/>
              <a:ext cx="238861" cy="238861"/>
            </a:xfrm>
            <a:custGeom>
              <a:avLst/>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3425" y="4065611"/>
              <a:ext cx="350142" cy="350142"/>
            </a:xfrm>
            <a:custGeom>
              <a:avLst/>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9543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8430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7317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6204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092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3979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2866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1753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0640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528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415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302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189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076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963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51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7383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06255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029923"/>
              <a:ext cx="283590" cy="283590"/>
            </a:xfrm>
            <a:custGeom>
              <a:avLst/>
              <a:pathLst>
                <a:path w="283590" h="283590">
                  <a:moveTo>
                    <a:pt x="272462" y="0"/>
                  </a:moveTo>
                  <a:lnTo>
                    <a:pt x="283590" y="0"/>
                  </a:lnTo>
                  <a:lnTo>
                    <a:pt x="0" y="283590"/>
                  </a:lnTo>
                  <a:lnTo>
                    <a:pt x="0" y="2724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029923"/>
              <a:ext cx="172309" cy="172309"/>
            </a:xfrm>
            <a:custGeom>
              <a:avLst/>
              <a:pathLst>
                <a:path w="172309" h="172309">
                  <a:moveTo>
                    <a:pt x="161181" y="0"/>
                  </a:moveTo>
                  <a:lnTo>
                    <a:pt x="172309" y="0"/>
                  </a:lnTo>
                  <a:lnTo>
                    <a:pt x="0" y="172309"/>
                  </a:lnTo>
                  <a:lnTo>
                    <a:pt x="0" y="161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2029923"/>
              <a:ext cx="61028" cy="61028"/>
            </a:xfrm>
            <a:custGeom>
              <a:avLst/>
              <a:pathLst>
                <a:path w="61028" h="61028">
                  <a:moveTo>
                    <a:pt x="49900" y="0"/>
                  </a:moveTo>
                  <a:lnTo>
                    <a:pt x="61028" y="0"/>
                  </a:lnTo>
                  <a:lnTo>
                    <a:pt x="0" y="61028"/>
                  </a:lnTo>
                  <a:lnTo>
                    <a:pt x="0" y="499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921110" y="4343174"/>
              <a:ext cx="72580" cy="72580"/>
            </a:xfrm>
            <a:custGeom>
              <a:avLst/>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09829" y="4231893"/>
              <a:ext cx="183860" cy="183860"/>
            </a:xfrm>
            <a:custGeom>
              <a:avLst/>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98548" y="4120612"/>
              <a:ext cx="295141" cy="295141"/>
            </a:xfrm>
            <a:custGeom>
              <a:avLst/>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0093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8980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7867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6754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5642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4529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3416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2303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1190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078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965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852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39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626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514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401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288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175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062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89499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25423"/>
              <a:ext cx="320529" cy="320529"/>
            </a:xfrm>
            <a:custGeom>
              <a:avLst/>
              <a:pathLst>
                <a:path w="320529" h="320529">
                  <a:moveTo>
                    <a:pt x="309401" y="0"/>
                  </a:moveTo>
                  <a:lnTo>
                    <a:pt x="320529" y="0"/>
                  </a:lnTo>
                  <a:lnTo>
                    <a:pt x="0" y="320529"/>
                  </a:lnTo>
                  <a:lnTo>
                    <a:pt x="0" y="309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825423"/>
              <a:ext cx="209248" cy="209248"/>
            </a:xfrm>
            <a:custGeom>
              <a:avLst/>
              <a:pathLst>
                <a:path w="209248" h="209248">
                  <a:moveTo>
                    <a:pt x="198120" y="0"/>
                  </a:moveTo>
                  <a:lnTo>
                    <a:pt x="209248" y="0"/>
                  </a:lnTo>
                  <a:lnTo>
                    <a:pt x="0" y="209248"/>
                  </a:lnTo>
                  <a:lnTo>
                    <a:pt x="0" y="198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825423"/>
              <a:ext cx="97967" cy="97967"/>
            </a:xfrm>
            <a:custGeom>
              <a:avLst/>
              <a:pathLst>
                <a:path w="97967" h="97967">
                  <a:moveTo>
                    <a:pt x="86839" y="0"/>
                  </a:moveTo>
                  <a:lnTo>
                    <a:pt x="97967" y="0"/>
                  </a:lnTo>
                  <a:lnTo>
                    <a:pt x="0" y="97967"/>
                  </a:lnTo>
                  <a:lnTo>
                    <a:pt x="0" y="86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366233" y="4398175"/>
              <a:ext cx="17579" cy="17579"/>
            </a:xfrm>
            <a:custGeom>
              <a:avLst/>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54952" y="4286894"/>
              <a:ext cx="128860" cy="128860"/>
            </a:xfrm>
            <a:custGeom>
              <a:avLst/>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143671" y="4175613"/>
              <a:ext cx="240140" cy="240140"/>
            </a:xfrm>
            <a:custGeom>
              <a:avLst/>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064332"/>
              <a:ext cx="351110" cy="351421"/>
            </a:xfrm>
            <a:custGeom>
              <a:avLst/>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9530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417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304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192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079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3966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853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40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628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515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402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7289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6176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5064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951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838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1725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206127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4999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83871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825423"/>
              <a:ext cx="264249" cy="264249"/>
            </a:xfrm>
            <a:custGeom>
              <a:avLst/>
              <a:pathLst>
                <a:path w="264249" h="264249">
                  <a:moveTo>
                    <a:pt x="253121" y="0"/>
                  </a:moveTo>
                  <a:lnTo>
                    <a:pt x="264249" y="0"/>
                  </a:lnTo>
                  <a:lnTo>
                    <a:pt x="0" y="264249"/>
                  </a:lnTo>
                  <a:lnTo>
                    <a:pt x="0" y="253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32702" y="1825423"/>
              <a:ext cx="152968" cy="152968"/>
            </a:xfrm>
            <a:custGeom>
              <a:avLst/>
              <a:pathLst>
                <a:path w="152968" h="152968">
                  <a:moveTo>
                    <a:pt x="141840" y="0"/>
                  </a:moveTo>
                  <a:lnTo>
                    <a:pt x="152968" y="0"/>
                  </a:lnTo>
                  <a:lnTo>
                    <a:pt x="0" y="152968"/>
                  </a:lnTo>
                  <a:lnTo>
                    <a:pt x="0" y="1418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32702" y="1825423"/>
              <a:ext cx="41688" cy="41688"/>
            </a:xfrm>
            <a:custGeom>
              <a:avLst/>
              <a:pathLst>
                <a:path w="41688" h="41688">
                  <a:moveTo>
                    <a:pt x="30560" y="0"/>
                  </a:moveTo>
                  <a:lnTo>
                    <a:pt x="41688" y="0"/>
                  </a:lnTo>
                  <a:lnTo>
                    <a:pt x="0" y="41688"/>
                  </a:lnTo>
                  <a:lnTo>
                    <a:pt x="0" y="305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700075" y="4341895"/>
              <a:ext cx="73859" cy="73859"/>
            </a:xfrm>
            <a:custGeom>
              <a:avLst/>
              <a:pathLst>
                <a:path w="73859" h="73859">
                  <a:moveTo>
                    <a:pt x="73859" y="0"/>
                  </a:moveTo>
                  <a:lnTo>
                    <a:pt x="73859" y="11128"/>
                  </a:lnTo>
                  <a:lnTo>
                    <a:pt x="11128" y="73859"/>
                  </a:lnTo>
                  <a:lnTo>
                    <a:pt x="0" y="73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88795" y="4230614"/>
              <a:ext cx="185139" cy="185139"/>
            </a:xfrm>
            <a:custGeom>
              <a:avLst/>
              <a:pathLst>
                <a:path w="185139" h="185139">
                  <a:moveTo>
                    <a:pt x="185139" y="0"/>
                  </a:moveTo>
                  <a:lnTo>
                    <a:pt x="185139" y="11128"/>
                  </a:lnTo>
                  <a:lnTo>
                    <a:pt x="11128" y="185139"/>
                  </a:lnTo>
                  <a:lnTo>
                    <a:pt x="0" y="185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77514" y="4119333"/>
              <a:ext cx="296420" cy="296420"/>
            </a:xfrm>
            <a:custGeom>
              <a:avLst/>
              <a:pathLst>
                <a:path w="296420" h="296420">
                  <a:moveTo>
                    <a:pt x="296420" y="0"/>
                  </a:moveTo>
                  <a:lnTo>
                    <a:pt x="296420" y="11128"/>
                  </a:lnTo>
                  <a:lnTo>
                    <a:pt x="11128" y="296420"/>
                  </a:lnTo>
                  <a:lnTo>
                    <a:pt x="0" y="296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400805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967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854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742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5629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4516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34036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2290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1178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30065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8952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7839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67268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5614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4501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3388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2275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21162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200499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937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7824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422824" y="1757257"/>
              <a:ext cx="276136" cy="276136"/>
            </a:xfrm>
            <a:custGeom>
              <a:avLst/>
              <a:pathLst>
                <a:path w="276136" h="276136">
                  <a:moveTo>
                    <a:pt x="265008" y="0"/>
                  </a:moveTo>
                  <a:lnTo>
                    <a:pt x="276136" y="0"/>
                  </a:lnTo>
                  <a:lnTo>
                    <a:pt x="0" y="276136"/>
                  </a:lnTo>
                  <a:lnTo>
                    <a:pt x="0" y="265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422824" y="1757257"/>
              <a:ext cx="164855" cy="164855"/>
            </a:xfrm>
            <a:custGeom>
              <a:avLst/>
              <a:pathLst>
                <a:path w="164855" h="164855">
                  <a:moveTo>
                    <a:pt x="153727" y="0"/>
                  </a:moveTo>
                  <a:lnTo>
                    <a:pt x="164855" y="0"/>
                  </a:lnTo>
                  <a:lnTo>
                    <a:pt x="0" y="164855"/>
                  </a:lnTo>
                  <a:lnTo>
                    <a:pt x="0" y="153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422824" y="1757257"/>
              <a:ext cx="53574" cy="53574"/>
            </a:xfrm>
            <a:custGeom>
              <a:avLst/>
              <a:pathLst>
                <a:path w="53574" h="53574">
                  <a:moveTo>
                    <a:pt x="42446" y="0"/>
                  </a:moveTo>
                  <a:lnTo>
                    <a:pt x="53574" y="0"/>
                  </a:lnTo>
                  <a:lnTo>
                    <a:pt x="0" y="53574"/>
                  </a:lnTo>
                  <a:lnTo>
                    <a:pt x="0" y="42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24165" y="4395617"/>
              <a:ext cx="20136" cy="20136"/>
            </a:xfrm>
            <a:custGeom>
              <a:avLst/>
              <a:pathLst>
                <a:path w="20136" h="20136">
                  <a:moveTo>
                    <a:pt x="20136" y="0"/>
                  </a:moveTo>
                  <a:lnTo>
                    <a:pt x="20136" y="11128"/>
                  </a:lnTo>
                  <a:lnTo>
                    <a:pt x="11128" y="20136"/>
                  </a:lnTo>
                  <a:lnTo>
                    <a:pt x="0" y="20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12884" y="4284336"/>
              <a:ext cx="131417" cy="131417"/>
            </a:xfrm>
            <a:custGeom>
              <a:avLst/>
              <a:pathLst>
                <a:path w="131417" h="131417">
                  <a:moveTo>
                    <a:pt x="131417" y="0"/>
                  </a:moveTo>
                  <a:lnTo>
                    <a:pt x="131417" y="11128"/>
                  </a:lnTo>
                  <a:lnTo>
                    <a:pt x="11128" y="131417"/>
                  </a:lnTo>
                  <a:lnTo>
                    <a:pt x="0" y="1314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01603" y="4173055"/>
              <a:ext cx="242698" cy="242698"/>
            </a:xfrm>
            <a:custGeom>
              <a:avLst/>
              <a:pathLst>
                <a:path w="242698" h="242698">
                  <a:moveTo>
                    <a:pt x="242698" y="0"/>
                  </a:moveTo>
                  <a:lnTo>
                    <a:pt x="242698" y="11128"/>
                  </a:lnTo>
                  <a:lnTo>
                    <a:pt x="11128" y="242698"/>
                  </a:lnTo>
                  <a:lnTo>
                    <a:pt x="0" y="242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4061775"/>
              <a:ext cx="351110" cy="353979"/>
            </a:xfrm>
            <a:custGeom>
              <a:avLst/>
              <a:pathLst>
                <a:path w="351110" h="353979">
                  <a:moveTo>
                    <a:pt x="351110" y="0"/>
                  </a:moveTo>
                  <a:lnTo>
                    <a:pt x="351110" y="11128"/>
                  </a:lnTo>
                  <a:lnTo>
                    <a:pt x="8258" y="353979"/>
                  </a:lnTo>
                  <a:lnTo>
                    <a:pt x="0" y="35397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95049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83921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72793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6166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5053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3940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2828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1715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0602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9489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8376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7264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6151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5038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3925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2812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1700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0587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9474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8361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7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1655007"/>
              <a:ext cx="320827" cy="320827"/>
            </a:xfrm>
            <a:custGeom>
              <a:avLst/>
              <a:pathLst>
                <a:path w="320827" h="320827">
                  <a:moveTo>
                    <a:pt x="309699" y="0"/>
                  </a:moveTo>
                  <a:lnTo>
                    <a:pt x="320827" y="0"/>
                  </a:lnTo>
                  <a:lnTo>
                    <a:pt x="0" y="320827"/>
                  </a:lnTo>
                  <a:lnTo>
                    <a:pt x="0" y="309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655007"/>
              <a:ext cx="209546" cy="209546"/>
            </a:xfrm>
            <a:custGeom>
              <a:avLst/>
              <a:pathLst>
                <a:path w="209546" h="209546">
                  <a:moveTo>
                    <a:pt x="198418" y="0"/>
                  </a:moveTo>
                  <a:lnTo>
                    <a:pt x="209546" y="0"/>
                  </a:lnTo>
                  <a:lnTo>
                    <a:pt x="0" y="209546"/>
                  </a:lnTo>
                  <a:lnTo>
                    <a:pt x="0" y="1984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655007"/>
              <a:ext cx="98266" cy="98266"/>
            </a:xfrm>
            <a:custGeom>
              <a:avLst/>
              <a:pathLst>
                <a:path w="98266" h="98266">
                  <a:moveTo>
                    <a:pt x="87137" y="0"/>
                  </a:moveTo>
                  <a:lnTo>
                    <a:pt x="98266" y="0"/>
                  </a:lnTo>
                  <a:lnTo>
                    <a:pt x="0" y="98266"/>
                  </a:lnTo>
                  <a:lnTo>
                    <a:pt x="0" y="87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03130" y="4394338"/>
              <a:ext cx="21415" cy="21415"/>
            </a:xfrm>
            <a:custGeom>
              <a:avLst/>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591850" y="4283057"/>
              <a:ext cx="132696" cy="132696"/>
            </a:xfrm>
            <a:custGeom>
              <a:avLst/>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480569" y="4171776"/>
              <a:ext cx="243977" cy="243977"/>
            </a:xfrm>
            <a:custGeom>
              <a:avLst/>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4060496"/>
              <a:ext cx="351110" cy="355258"/>
            </a:xfrm>
            <a:custGeom>
              <a:avLst/>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9492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8379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7266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6153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5040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3928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2815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1702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0589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9476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8364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7251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6138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5025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3912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2800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1687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0574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9461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8348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7235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6123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10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450507"/>
              <a:ext cx="301486" cy="301486"/>
            </a:xfrm>
            <a:custGeom>
              <a:avLst/>
              <a:pathLst>
                <a:path w="301486" h="301486">
                  <a:moveTo>
                    <a:pt x="290358" y="0"/>
                  </a:moveTo>
                  <a:lnTo>
                    <a:pt x="301486" y="0"/>
                  </a:lnTo>
                  <a:lnTo>
                    <a:pt x="0" y="301486"/>
                  </a:lnTo>
                  <a:lnTo>
                    <a:pt x="0" y="290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450507"/>
              <a:ext cx="190206" cy="190206"/>
            </a:xfrm>
            <a:custGeom>
              <a:avLst/>
              <a:pathLst>
                <a:path w="190206" h="190206">
                  <a:moveTo>
                    <a:pt x="179078" y="0"/>
                  </a:moveTo>
                  <a:lnTo>
                    <a:pt x="190206" y="0"/>
                  </a:lnTo>
                  <a:lnTo>
                    <a:pt x="0" y="190206"/>
                  </a:lnTo>
                  <a:lnTo>
                    <a:pt x="0" y="179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450507"/>
              <a:ext cx="78925" cy="78925"/>
            </a:xfrm>
            <a:custGeom>
              <a:avLst/>
              <a:pathLst>
                <a:path w="78925" h="78925">
                  <a:moveTo>
                    <a:pt x="67797" y="0"/>
                  </a:moveTo>
                  <a:lnTo>
                    <a:pt x="78925" y="0"/>
                  </a:lnTo>
                  <a:lnTo>
                    <a:pt x="0" y="78925"/>
                  </a:lnTo>
                  <a:lnTo>
                    <a:pt x="0" y="67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82096" y="4393059"/>
              <a:ext cx="22694" cy="22694"/>
            </a:xfrm>
            <a:custGeom>
              <a:avLst/>
              <a:pathLst>
                <a:path w="22694" h="22694">
                  <a:moveTo>
                    <a:pt x="22694" y="0"/>
                  </a:moveTo>
                  <a:lnTo>
                    <a:pt x="22694" y="11128"/>
                  </a:lnTo>
                  <a:lnTo>
                    <a:pt x="11128" y="22694"/>
                  </a:lnTo>
                  <a:lnTo>
                    <a:pt x="0" y="22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70815" y="4281778"/>
              <a:ext cx="133975" cy="133975"/>
            </a:xfrm>
            <a:custGeom>
              <a:avLst/>
              <a:pathLst>
                <a:path w="133975" h="133975">
                  <a:moveTo>
                    <a:pt x="133975" y="0"/>
                  </a:moveTo>
                  <a:lnTo>
                    <a:pt x="133975" y="11128"/>
                  </a:lnTo>
                  <a:lnTo>
                    <a:pt x="11128" y="133975"/>
                  </a:lnTo>
                  <a:lnTo>
                    <a:pt x="0" y="133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259535" y="4170498"/>
              <a:ext cx="245256" cy="245256"/>
            </a:xfrm>
            <a:custGeom>
              <a:avLst/>
              <a:pathLst>
                <a:path w="245256" h="245256">
                  <a:moveTo>
                    <a:pt x="245256" y="0"/>
                  </a:moveTo>
                  <a:lnTo>
                    <a:pt x="245256" y="11128"/>
                  </a:lnTo>
                  <a:lnTo>
                    <a:pt x="11128" y="245256"/>
                  </a:lnTo>
                  <a:lnTo>
                    <a:pt x="0" y="2452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4059217"/>
              <a:ext cx="351110" cy="356537"/>
            </a:xfrm>
            <a:custGeom>
              <a:avLst/>
              <a:pathLst>
                <a:path w="351110" h="356537">
                  <a:moveTo>
                    <a:pt x="351110" y="0"/>
                  </a:moveTo>
                  <a:lnTo>
                    <a:pt x="351110" y="11128"/>
                  </a:lnTo>
                  <a:lnTo>
                    <a:pt x="5701" y="356537"/>
                  </a:lnTo>
                  <a:lnTo>
                    <a:pt x="0" y="356537"/>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9479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83665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72537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61409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50281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39153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2802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31689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30576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9464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8351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7238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6125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5012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3900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22787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21674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20561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9448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8336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7223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6110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4997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153681" y="138847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153681" y="1348257"/>
              <a:ext cx="291177" cy="291177"/>
            </a:xfrm>
            <a:custGeom>
              <a:avLst/>
              <a:pathLst>
                <a:path w="291177" h="291177">
                  <a:moveTo>
                    <a:pt x="280049" y="0"/>
                  </a:moveTo>
                  <a:lnTo>
                    <a:pt x="291177" y="0"/>
                  </a:lnTo>
                  <a:lnTo>
                    <a:pt x="0" y="291177"/>
                  </a:lnTo>
                  <a:lnTo>
                    <a:pt x="0" y="280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153681" y="1348257"/>
              <a:ext cx="179896" cy="179896"/>
            </a:xfrm>
            <a:custGeom>
              <a:avLst/>
              <a:pathLst>
                <a:path w="179896" h="179896">
                  <a:moveTo>
                    <a:pt x="168768" y="0"/>
                  </a:moveTo>
                  <a:lnTo>
                    <a:pt x="179896" y="0"/>
                  </a:lnTo>
                  <a:lnTo>
                    <a:pt x="0" y="179896"/>
                  </a:lnTo>
                  <a:lnTo>
                    <a:pt x="0" y="1687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153681" y="1348257"/>
              <a:ext cx="68615" cy="68615"/>
            </a:xfrm>
            <a:custGeom>
              <a:avLst/>
              <a:pathLst>
                <a:path w="68615" h="68615">
                  <a:moveTo>
                    <a:pt x="57487" y="0"/>
                  </a:moveTo>
                  <a:lnTo>
                    <a:pt x="68615" y="0"/>
                  </a:lnTo>
                  <a:lnTo>
                    <a:pt x="0" y="68615"/>
                  </a:lnTo>
                  <a:lnTo>
                    <a:pt x="0" y="574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261062" y="4391780"/>
              <a:ext cx="23973" cy="23973"/>
            </a:xfrm>
            <a:custGeom>
              <a:avLst/>
              <a:pathLst>
                <a:path w="23973" h="23973">
                  <a:moveTo>
                    <a:pt x="23973" y="0"/>
                  </a:moveTo>
                  <a:lnTo>
                    <a:pt x="23973" y="11128"/>
                  </a:lnTo>
                  <a:lnTo>
                    <a:pt x="11128" y="23973"/>
                  </a:lnTo>
                  <a:lnTo>
                    <a:pt x="0" y="23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149781" y="4280500"/>
              <a:ext cx="135254" cy="135254"/>
            </a:xfrm>
            <a:custGeom>
              <a:avLst/>
              <a:pathLst>
                <a:path w="135254" h="135254">
                  <a:moveTo>
                    <a:pt x="135254" y="0"/>
                  </a:moveTo>
                  <a:lnTo>
                    <a:pt x="135254" y="11128"/>
                  </a:lnTo>
                  <a:lnTo>
                    <a:pt x="11128" y="135254"/>
                  </a:lnTo>
                  <a:lnTo>
                    <a:pt x="0" y="1352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038500" y="4169219"/>
              <a:ext cx="246535" cy="246535"/>
            </a:xfrm>
            <a:custGeom>
              <a:avLst/>
              <a:pathLst>
                <a:path w="246535" h="246535">
                  <a:moveTo>
                    <a:pt x="246535" y="0"/>
                  </a:moveTo>
                  <a:lnTo>
                    <a:pt x="246535" y="11128"/>
                  </a:lnTo>
                  <a:lnTo>
                    <a:pt x="11128" y="246535"/>
                  </a:lnTo>
                  <a:lnTo>
                    <a:pt x="0" y="246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4057938"/>
              <a:ext cx="351110" cy="357816"/>
            </a:xfrm>
            <a:custGeom>
              <a:avLst/>
              <a:pathLst>
                <a:path w="351110" h="357816">
                  <a:moveTo>
                    <a:pt x="351110" y="0"/>
                  </a:moveTo>
                  <a:lnTo>
                    <a:pt x="351110" y="11128"/>
                  </a:lnTo>
                  <a:lnTo>
                    <a:pt x="4422" y="357816"/>
                  </a:lnTo>
                  <a:lnTo>
                    <a:pt x="0" y="35781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9466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8353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72409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6128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5015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3902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32789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31676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30564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9451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8338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7225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6112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5000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3887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22774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21661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20548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9436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8323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7210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6097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4984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13871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1314174"/>
              <a:ext cx="323981" cy="323981"/>
            </a:xfrm>
            <a:custGeom>
              <a:avLst/>
              <a:pathLst>
                <a:path w="323981" h="323981">
                  <a:moveTo>
                    <a:pt x="312853" y="0"/>
                  </a:moveTo>
                  <a:lnTo>
                    <a:pt x="323981" y="0"/>
                  </a:lnTo>
                  <a:lnTo>
                    <a:pt x="0" y="323981"/>
                  </a:lnTo>
                  <a:lnTo>
                    <a:pt x="0" y="312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1314174"/>
              <a:ext cx="212700" cy="212700"/>
            </a:xfrm>
            <a:custGeom>
              <a:avLst/>
              <a:pathLst>
                <a:path w="212700" h="212700">
                  <a:moveTo>
                    <a:pt x="201572" y="0"/>
                  </a:moveTo>
                  <a:lnTo>
                    <a:pt x="212700" y="0"/>
                  </a:lnTo>
                  <a:lnTo>
                    <a:pt x="0" y="212700"/>
                  </a:lnTo>
                  <a:lnTo>
                    <a:pt x="0" y="2015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1314174"/>
              <a:ext cx="101419" cy="101419"/>
            </a:xfrm>
            <a:custGeom>
              <a:avLst/>
              <a:pathLst>
                <a:path w="101419" h="101419">
                  <a:moveTo>
                    <a:pt x="90291" y="0"/>
                  </a:moveTo>
                  <a:lnTo>
                    <a:pt x="101419" y="0"/>
                  </a:lnTo>
                  <a:lnTo>
                    <a:pt x="0" y="101419"/>
                  </a:lnTo>
                  <a:lnTo>
                    <a:pt x="0" y="90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18994" y="4389223"/>
              <a:ext cx="26531" cy="26531"/>
            </a:xfrm>
            <a:custGeom>
              <a:avLst/>
              <a:pathLst>
                <a:path w="26531" h="26531">
                  <a:moveTo>
                    <a:pt x="26531" y="0"/>
                  </a:moveTo>
                  <a:lnTo>
                    <a:pt x="26531" y="11128"/>
                  </a:lnTo>
                  <a:lnTo>
                    <a:pt x="11128" y="26531"/>
                  </a:lnTo>
                  <a:lnTo>
                    <a:pt x="0" y="265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707713" y="4277942"/>
              <a:ext cx="137812" cy="137812"/>
            </a:xfrm>
            <a:custGeom>
              <a:avLst/>
              <a:pathLst>
                <a:path w="137812" h="137812">
                  <a:moveTo>
                    <a:pt x="137812" y="0"/>
                  </a:moveTo>
                  <a:lnTo>
                    <a:pt x="137812" y="11128"/>
                  </a:lnTo>
                  <a:lnTo>
                    <a:pt x="11128" y="137812"/>
                  </a:lnTo>
                  <a:lnTo>
                    <a:pt x="0" y="137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596432" y="4166661"/>
              <a:ext cx="249092" cy="249092"/>
            </a:xfrm>
            <a:custGeom>
              <a:avLst/>
              <a:pathLst>
                <a:path w="249092" h="249092">
                  <a:moveTo>
                    <a:pt x="249092" y="0"/>
                  </a:moveTo>
                  <a:lnTo>
                    <a:pt x="249092" y="11128"/>
                  </a:lnTo>
                  <a:lnTo>
                    <a:pt x="11128" y="249092"/>
                  </a:lnTo>
                  <a:lnTo>
                    <a:pt x="0" y="249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4055380"/>
              <a:ext cx="351110" cy="360373"/>
            </a:xfrm>
            <a:custGeom>
              <a:avLst/>
              <a:pathLst>
                <a:path w="351110" h="360373">
                  <a:moveTo>
                    <a:pt x="351110" y="0"/>
                  </a:moveTo>
                  <a:lnTo>
                    <a:pt x="351110" y="11128"/>
                  </a:lnTo>
                  <a:lnTo>
                    <a:pt x="1864" y="360373"/>
                  </a:lnTo>
                  <a:lnTo>
                    <a:pt x="0" y="360373"/>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9440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8328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7215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6102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4989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38769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327641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316513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30538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9425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8312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7200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6087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4974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23861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22748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21636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20523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9410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8297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7184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6072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4959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3846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94415" y="12733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94415" y="1177840"/>
              <a:ext cx="346476" cy="346476"/>
            </a:xfrm>
            <a:custGeom>
              <a:avLst/>
              <a:pathLst>
                <a:path w="346476" h="346476">
                  <a:moveTo>
                    <a:pt x="335348" y="0"/>
                  </a:moveTo>
                  <a:lnTo>
                    <a:pt x="346476" y="0"/>
                  </a:lnTo>
                  <a:lnTo>
                    <a:pt x="0" y="346476"/>
                  </a:lnTo>
                  <a:lnTo>
                    <a:pt x="0" y="335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94415" y="1177840"/>
              <a:ext cx="235195" cy="235195"/>
            </a:xfrm>
            <a:custGeom>
              <a:avLst/>
              <a:pathLst>
                <a:path w="235195" h="235195">
                  <a:moveTo>
                    <a:pt x="224067" y="0"/>
                  </a:moveTo>
                  <a:lnTo>
                    <a:pt x="235195" y="0"/>
                  </a:lnTo>
                  <a:lnTo>
                    <a:pt x="0" y="235195"/>
                  </a:lnTo>
                  <a:lnTo>
                    <a:pt x="0" y="224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94415" y="1177840"/>
              <a:ext cx="123914" cy="123914"/>
            </a:xfrm>
            <a:custGeom>
              <a:avLst/>
              <a:pathLst>
                <a:path w="123914" h="123914">
                  <a:moveTo>
                    <a:pt x="112786" y="0"/>
                  </a:moveTo>
                  <a:lnTo>
                    <a:pt x="123914" y="0"/>
                  </a:lnTo>
                  <a:lnTo>
                    <a:pt x="0" y="123914"/>
                  </a:lnTo>
                  <a:lnTo>
                    <a:pt x="0" y="11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94415" y="1177840"/>
              <a:ext cx="12633" cy="12633"/>
            </a:xfrm>
            <a:custGeom>
              <a:avLst/>
              <a:pathLst>
                <a:path w="12633" h="12633">
                  <a:moveTo>
                    <a:pt x="1505" y="0"/>
                  </a:moveTo>
                  <a:lnTo>
                    <a:pt x="12633" y="0"/>
                  </a:lnTo>
                  <a:lnTo>
                    <a:pt x="0" y="12633"/>
                  </a:lnTo>
                  <a:lnTo>
                    <a:pt x="0" y="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rc327"/>
            <p:cNvSpPr/>
            <p:nvPr/>
          </p:nvSpPr>
          <p:spPr>
            <a:xfrm>
              <a:off x="862335" y="2029923"/>
              <a:ext cx="351110" cy="2385830"/>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1252457" y="2029923"/>
              <a:ext cx="351110" cy="238583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1642580" y="1825423"/>
              <a:ext cx="351110" cy="2590330"/>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2032702" y="1825423"/>
              <a:ext cx="351110" cy="2590330"/>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2422824" y="1757257"/>
              <a:ext cx="351110" cy="2658497"/>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3593191" y="1655007"/>
              <a:ext cx="351110" cy="2760747"/>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4373436" y="1450507"/>
              <a:ext cx="351110" cy="2965247"/>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5153681" y="1348257"/>
              <a:ext cx="351110" cy="3067496"/>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5933925" y="1314174"/>
              <a:ext cx="351110" cy="3101580"/>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7494415" y="1177840"/>
              <a:ext cx="351110" cy="3237913"/>
            </a:xfrm>
            <a:prstGeom prst="rect">
              <a:avLst/>
            </a:prstGeom>
            <a:ln w="1355" cap="flat">
              <a:solidFill>
                <a:srgbClr val="000000">
                  <a:alpha val="100000"/>
                </a:srgbClr>
              </a:solidFill>
              <a:prstDash val="solid"/>
              <a:miter/>
            </a:ln>
          </p:spPr>
          <p:txBody>
            <a:bodyPr/>
            <a:lstStyle/>
            <a:p/>
          </p:txBody>
        </p:sp>
        <p:sp>
          <p:nvSpPr>
            <p:cNvPr id="337" name="tx337"/>
            <p:cNvSpPr/>
            <p:nvPr/>
          </p:nvSpPr>
          <p:spPr>
            <a:xfrm>
              <a:off x="957504" y="1832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8" name="tx338"/>
            <p:cNvSpPr/>
            <p:nvPr/>
          </p:nvSpPr>
          <p:spPr>
            <a:xfrm>
              <a:off x="1347626" y="1832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9" name="tx339"/>
            <p:cNvSpPr/>
            <p:nvPr/>
          </p:nvSpPr>
          <p:spPr>
            <a:xfrm>
              <a:off x="1737748" y="16160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0" name="tx340"/>
            <p:cNvSpPr/>
            <p:nvPr/>
          </p:nvSpPr>
          <p:spPr>
            <a:xfrm>
              <a:off x="2127871" y="16160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1" name="tx341"/>
            <p:cNvSpPr/>
            <p:nvPr/>
          </p:nvSpPr>
          <p:spPr>
            <a:xfrm>
              <a:off x="2517993" y="15438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2" name="tx342"/>
            <p:cNvSpPr/>
            <p:nvPr/>
          </p:nvSpPr>
          <p:spPr>
            <a:xfrm>
              <a:off x="2908115" y="15076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3" name="tx343"/>
            <p:cNvSpPr/>
            <p:nvPr/>
          </p:nvSpPr>
          <p:spPr>
            <a:xfrm>
              <a:off x="3298238" y="1471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4" name="tx344"/>
            <p:cNvSpPr/>
            <p:nvPr/>
          </p:nvSpPr>
          <p:spPr>
            <a:xfrm>
              <a:off x="3688360" y="1435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5" name="tx345"/>
            <p:cNvSpPr/>
            <p:nvPr/>
          </p:nvSpPr>
          <p:spPr>
            <a:xfrm>
              <a:off x="4078483" y="1254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6" name="tx346"/>
            <p:cNvSpPr/>
            <p:nvPr/>
          </p:nvSpPr>
          <p:spPr>
            <a:xfrm>
              <a:off x="4468605" y="12186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7" name="tx347"/>
            <p:cNvSpPr/>
            <p:nvPr/>
          </p:nvSpPr>
          <p:spPr>
            <a:xfrm>
              <a:off x="4858727" y="114641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8" name="tx348"/>
            <p:cNvSpPr/>
            <p:nvPr/>
          </p:nvSpPr>
          <p:spPr>
            <a:xfrm>
              <a:off x="5248850" y="11102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9" name="tx349"/>
            <p:cNvSpPr/>
            <p:nvPr/>
          </p:nvSpPr>
          <p:spPr>
            <a:xfrm>
              <a:off x="6029094" y="10741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0" name="tx350"/>
            <p:cNvSpPr/>
            <p:nvPr/>
          </p:nvSpPr>
          <p:spPr>
            <a:xfrm>
              <a:off x="5638972" y="10741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1" name="tx351"/>
            <p:cNvSpPr/>
            <p:nvPr/>
          </p:nvSpPr>
          <p:spPr>
            <a:xfrm>
              <a:off x="6419217" y="10018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2" name="tx352"/>
            <p:cNvSpPr/>
            <p:nvPr/>
          </p:nvSpPr>
          <p:spPr>
            <a:xfrm>
              <a:off x="7199461" y="965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53" name="tx353"/>
            <p:cNvSpPr/>
            <p:nvPr/>
          </p:nvSpPr>
          <p:spPr>
            <a:xfrm>
              <a:off x="6809339" y="965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54" name="tx354"/>
            <p:cNvSpPr/>
            <p:nvPr/>
          </p:nvSpPr>
          <p:spPr>
            <a:xfrm>
              <a:off x="7589584" y="929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7979706" y="8573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6" name="tx356"/>
            <p:cNvSpPr/>
            <p:nvPr/>
          </p:nvSpPr>
          <p:spPr>
            <a:xfrm>
              <a:off x="8369828" y="8212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7" name="tx357"/>
            <p:cNvSpPr/>
            <p:nvPr/>
          </p:nvSpPr>
          <p:spPr>
            <a:xfrm>
              <a:off x="8759951" y="7851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pg358"/>
            <p:cNvSpPr/>
            <p:nvPr/>
          </p:nvSpPr>
          <p:spPr>
            <a:xfrm>
              <a:off x="975224" y="3117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007745" y="3149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0" name="pg360"/>
            <p:cNvSpPr/>
            <p:nvPr/>
          </p:nvSpPr>
          <p:spPr>
            <a:xfrm>
              <a:off x="1365346" y="3117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397867" y="314995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2" name="pg362"/>
            <p:cNvSpPr/>
            <p:nvPr/>
          </p:nvSpPr>
          <p:spPr>
            <a:xfrm>
              <a:off x="1755468" y="30151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1787990" y="30474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4" name="pg364"/>
            <p:cNvSpPr/>
            <p:nvPr/>
          </p:nvSpPr>
          <p:spPr>
            <a:xfrm>
              <a:off x="2115446" y="30151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147967" y="3046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6" name="pg366"/>
            <p:cNvSpPr/>
            <p:nvPr/>
          </p:nvSpPr>
          <p:spPr>
            <a:xfrm>
              <a:off x="2535713" y="29811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2568234" y="30119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8" name="pg368"/>
            <p:cNvSpPr/>
            <p:nvPr/>
          </p:nvSpPr>
          <p:spPr>
            <a:xfrm>
              <a:off x="3706080" y="29299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38602" y="29621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4486325" y="28277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18846" y="28585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2" name="pg372"/>
            <p:cNvSpPr/>
            <p:nvPr/>
          </p:nvSpPr>
          <p:spPr>
            <a:xfrm>
              <a:off x="5266569" y="27766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9091" y="28074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4" name="pg374"/>
            <p:cNvSpPr/>
            <p:nvPr/>
          </p:nvSpPr>
          <p:spPr>
            <a:xfrm>
              <a:off x="6046814" y="27595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6079336" y="279308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6" name="pg376"/>
            <p:cNvSpPr/>
            <p:nvPr/>
          </p:nvSpPr>
          <p:spPr>
            <a:xfrm>
              <a:off x="7607304" y="26913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7639825" y="2722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8" name="tx378"/>
            <p:cNvSpPr/>
            <p:nvPr/>
          </p:nvSpPr>
          <p:spPr>
            <a:xfrm>
              <a:off x="663492" y="43636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9" name="tx379"/>
            <p:cNvSpPr/>
            <p:nvPr/>
          </p:nvSpPr>
          <p:spPr>
            <a:xfrm>
              <a:off x="585797" y="3511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0" name="tx380"/>
            <p:cNvSpPr/>
            <p:nvPr/>
          </p:nvSpPr>
          <p:spPr>
            <a:xfrm>
              <a:off x="585797" y="26594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1" name="tx381"/>
            <p:cNvSpPr/>
            <p:nvPr/>
          </p:nvSpPr>
          <p:spPr>
            <a:xfrm>
              <a:off x="585797" y="18090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2" name="tx382"/>
            <p:cNvSpPr/>
            <p:nvPr/>
          </p:nvSpPr>
          <p:spPr>
            <a:xfrm>
              <a:off x="508103" y="955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3" name="tx383"/>
            <p:cNvSpPr/>
            <p:nvPr/>
          </p:nvSpPr>
          <p:spPr>
            <a:xfrm rot="-5400000">
              <a:off x="805693" y="481001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84" name="tx384"/>
            <p:cNvSpPr/>
            <p:nvPr/>
          </p:nvSpPr>
          <p:spPr>
            <a:xfrm rot="-5400000">
              <a:off x="1028933" y="497689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5" name="tx385"/>
            <p:cNvSpPr/>
            <p:nvPr/>
          </p:nvSpPr>
          <p:spPr>
            <a:xfrm rot="-5400000">
              <a:off x="1341292" y="5054593"/>
              <a:ext cx="924216"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Afrique du Sud</a:t>
              </a:r>
            </a:p>
          </p:txBody>
        </p:sp>
        <p:sp>
          <p:nvSpPr>
            <p:cNvPr id="386" name="tx386"/>
            <p:cNvSpPr/>
            <p:nvPr/>
          </p:nvSpPr>
          <p:spPr>
            <a:xfrm rot="-5400000">
              <a:off x="1724935" y="5087131"/>
              <a:ext cx="9632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 du Sud</a:t>
              </a:r>
            </a:p>
          </p:txBody>
        </p:sp>
        <p:sp>
          <p:nvSpPr>
            <p:cNvPr id="387" name="tx387"/>
            <p:cNvSpPr/>
            <p:nvPr/>
          </p:nvSpPr>
          <p:spPr>
            <a:xfrm rot="-5400000">
              <a:off x="2344320" y="485786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Somalie</a:t>
              </a:r>
            </a:p>
          </p:txBody>
        </p:sp>
        <p:sp>
          <p:nvSpPr>
            <p:cNvPr id="388" name="tx388"/>
            <p:cNvSpPr/>
            <p:nvPr/>
          </p:nvSpPr>
          <p:spPr>
            <a:xfrm rot="-5400000">
              <a:off x="2731476" y="486260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Namibie</a:t>
              </a:r>
            </a:p>
          </p:txBody>
        </p:sp>
        <p:sp>
          <p:nvSpPr>
            <p:cNvPr id="389" name="tx389"/>
            <p:cNvSpPr/>
            <p:nvPr/>
          </p:nvSpPr>
          <p:spPr>
            <a:xfrm rot="-5400000">
              <a:off x="3093562" y="48888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Comores</a:t>
              </a:r>
            </a:p>
          </p:txBody>
        </p:sp>
        <p:sp>
          <p:nvSpPr>
            <p:cNvPr id="390" name="tx390"/>
            <p:cNvSpPr/>
            <p:nvPr/>
          </p:nvSpPr>
          <p:spPr>
            <a:xfrm rot="-5400000">
              <a:off x="3489824" y="4833140"/>
              <a:ext cx="504843"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Éthiopie</a:t>
              </a:r>
            </a:p>
          </p:txBody>
        </p:sp>
        <p:sp>
          <p:nvSpPr>
            <p:cNvPr id="391" name="tx391"/>
            <p:cNvSpPr/>
            <p:nvPr/>
          </p:nvSpPr>
          <p:spPr>
            <a:xfrm rot="-5400000">
              <a:off x="3909482" y="485496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92" name="tx392"/>
            <p:cNvSpPr/>
            <p:nvPr/>
          </p:nvSpPr>
          <p:spPr>
            <a:xfrm rot="-5400000">
              <a:off x="4260826" y="489374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Tanzanie</a:t>
              </a:r>
            </a:p>
          </p:txBody>
        </p:sp>
        <p:sp>
          <p:nvSpPr>
            <p:cNvPr id="393" name="tx393"/>
            <p:cNvSpPr/>
            <p:nvPr/>
          </p:nvSpPr>
          <p:spPr>
            <a:xfrm rot="-5400000">
              <a:off x="4697538" y="484715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94" name="tx394"/>
            <p:cNvSpPr/>
            <p:nvPr/>
          </p:nvSpPr>
          <p:spPr>
            <a:xfrm rot="-5400000">
              <a:off x="4915456" y="499323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5" name="tx395"/>
            <p:cNvSpPr/>
            <p:nvPr/>
          </p:nvSpPr>
          <p:spPr>
            <a:xfrm rot="-5400000">
              <a:off x="5458444" y="486649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6" name="tx396"/>
            <p:cNvSpPr/>
            <p:nvPr/>
          </p:nvSpPr>
          <p:spPr>
            <a:xfrm rot="-5400000">
              <a:off x="5896725" y="479057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7" name="tx397"/>
            <p:cNvSpPr/>
            <p:nvPr/>
          </p:nvSpPr>
          <p:spPr>
            <a:xfrm rot="-5400000">
              <a:off x="6176581" y="492860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8" name="tx398"/>
            <p:cNvSpPr/>
            <p:nvPr/>
          </p:nvSpPr>
          <p:spPr>
            <a:xfrm rot="-5400000">
              <a:off x="6671546" y="482376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9" name="tx399"/>
            <p:cNvSpPr/>
            <p:nvPr/>
          </p:nvSpPr>
          <p:spPr>
            <a:xfrm rot="-5400000">
              <a:off x="7046116" y="483931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Zambie</a:t>
              </a:r>
            </a:p>
          </p:txBody>
        </p:sp>
        <p:sp>
          <p:nvSpPr>
            <p:cNvPr id="400" name="tx400"/>
            <p:cNvSpPr/>
            <p:nvPr/>
          </p:nvSpPr>
          <p:spPr>
            <a:xfrm rot="-5400000">
              <a:off x="7366968" y="4879047"/>
              <a:ext cx="57483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Ouganda</a:t>
              </a:r>
            </a:p>
          </p:txBody>
        </p:sp>
        <p:sp>
          <p:nvSpPr>
            <p:cNvPr id="401" name="tx401"/>
            <p:cNvSpPr/>
            <p:nvPr/>
          </p:nvSpPr>
          <p:spPr>
            <a:xfrm rot="-5400000">
              <a:off x="7768789" y="4843884"/>
              <a:ext cx="527967"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Érythrée</a:t>
              </a:r>
            </a:p>
          </p:txBody>
        </p:sp>
        <p:sp>
          <p:nvSpPr>
            <p:cNvPr id="402" name="tx402"/>
            <p:cNvSpPr/>
            <p:nvPr/>
          </p:nvSpPr>
          <p:spPr>
            <a:xfrm rot="-5400000">
              <a:off x="8142643" y="491315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403" name="tx403"/>
            <p:cNvSpPr/>
            <p:nvPr/>
          </p:nvSpPr>
          <p:spPr>
            <a:xfrm rot="-5400000">
              <a:off x="8583243" y="486267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404" name="tx404"/>
            <p:cNvSpPr/>
            <p:nvPr/>
          </p:nvSpPr>
          <p:spPr>
            <a:xfrm rot="-5400000">
              <a:off x="-95211" y="256185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5" name="rc405"/>
            <p:cNvSpPr/>
            <p:nvPr/>
          </p:nvSpPr>
          <p:spPr>
            <a:xfrm>
              <a:off x="4250968" y="5993415"/>
              <a:ext cx="219455" cy="219455"/>
            </a:xfrm>
            <a:prstGeom prst="rect">
              <a:avLst/>
            </a:prstGeom>
            <a:solidFill>
              <a:srgbClr val="FFFFFF">
                <a:alpha val="100000"/>
              </a:srgbClr>
            </a:solidFill>
          </p:spPr>
          <p:txBody>
            <a:bodyPr/>
            <a:lstStyle/>
            <a:p/>
          </p:txBody>
        </p:sp>
        <p:sp>
          <p:nvSpPr>
            <p:cNvPr id="406" name="pg406"/>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rc411"/>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2" name="tx412"/>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3" name="tx413"/>
            <p:cNvSpPr/>
            <p:nvPr/>
          </p:nvSpPr>
          <p:spPr>
            <a:xfrm>
              <a:off x="803816" y="398022"/>
              <a:ext cx="57306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ESAR, 2024</a:t>
              </a:r>
            </a:p>
          </p:txBody>
        </p:sp>
        <p:sp>
          <p:nvSpPr>
            <p:cNvPr id="414" name="tx41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5" name="tx41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6" name="tx416"/>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ESAR, classés du plus faible au plus élevé, ainsi que le classement des 10 pays comptant le plus grand nombre d'enfants n'ayant reçu aucune dose, sur la base des chiffres absolus.
En 2024, le Burundi se classera au 11e rang sur 21 pays pour la plus faible couverture en DTC1 (sur la base des rangs ex æquo).
Le Burundi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38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78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176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570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357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575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14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538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325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7719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11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250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7294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9687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2081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447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857040"/>
              <a:ext cx="4155057" cy="478728"/>
            </a:xfrm>
            <a:custGeom>
              <a:avLst/>
              <a:pathLst>
                <a:path w="4155057" h="478728">
                  <a:moveTo>
                    <a:pt x="0" y="478728"/>
                  </a:moveTo>
                  <a:lnTo>
                    <a:pt x="13990" y="478728"/>
                  </a:lnTo>
                  <a:lnTo>
                    <a:pt x="27980" y="478728"/>
                  </a:lnTo>
                  <a:lnTo>
                    <a:pt x="41970" y="478728"/>
                  </a:lnTo>
                  <a:lnTo>
                    <a:pt x="55960" y="478728"/>
                  </a:lnTo>
                  <a:lnTo>
                    <a:pt x="69950" y="478728"/>
                  </a:lnTo>
                  <a:lnTo>
                    <a:pt x="83940" y="478728"/>
                  </a:lnTo>
                  <a:lnTo>
                    <a:pt x="97930" y="478728"/>
                  </a:lnTo>
                  <a:lnTo>
                    <a:pt x="111920" y="478728"/>
                  </a:lnTo>
                  <a:lnTo>
                    <a:pt x="125910" y="478728"/>
                  </a:lnTo>
                  <a:lnTo>
                    <a:pt x="139900" y="478728"/>
                  </a:lnTo>
                  <a:lnTo>
                    <a:pt x="153891" y="478728"/>
                  </a:lnTo>
                  <a:lnTo>
                    <a:pt x="167881" y="478728"/>
                  </a:lnTo>
                  <a:lnTo>
                    <a:pt x="181871" y="478728"/>
                  </a:lnTo>
                  <a:lnTo>
                    <a:pt x="195861" y="478728"/>
                  </a:lnTo>
                  <a:lnTo>
                    <a:pt x="209851" y="478728"/>
                  </a:lnTo>
                  <a:lnTo>
                    <a:pt x="223841" y="478728"/>
                  </a:lnTo>
                  <a:lnTo>
                    <a:pt x="237831" y="478728"/>
                  </a:lnTo>
                  <a:lnTo>
                    <a:pt x="251821" y="478728"/>
                  </a:lnTo>
                  <a:lnTo>
                    <a:pt x="265811" y="478728"/>
                  </a:lnTo>
                  <a:lnTo>
                    <a:pt x="279801" y="478728"/>
                  </a:lnTo>
                  <a:lnTo>
                    <a:pt x="293791" y="478728"/>
                  </a:lnTo>
                  <a:lnTo>
                    <a:pt x="307782" y="478728"/>
                  </a:lnTo>
                  <a:lnTo>
                    <a:pt x="321772" y="478728"/>
                  </a:lnTo>
                  <a:lnTo>
                    <a:pt x="335762" y="478728"/>
                  </a:lnTo>
                  <a:lnTo>
                    <a:pt x="349752" y="478728"/>
                  </a:lnTo>
                  <a:lnTo>
                    <a:pt x="363742" y="478728"/>
                  </a:lnTo>
                  <a:lnTo>
                    <a:pt x="377732" y="478728"/>
                  </a:lnTo>
                  <a:lnTo>
                    <a:pt x="391722" y="478728"/>
                  </a:lnTo>
                  <a:lnTo>
                    <a:pt x="405712" y="478728"/>
                  </a:lnTo>
                  <a:lnTo>
                    <a:pt x="419702" y="478728"/>
                  </a:lnTo>
                  <a:lnTo>
                    <a:pt x="433692" y="478728"/>
                  </a:lnTo>
                  <a:lnTo>
                    <a:pt x="447682" y="478728"/>
                  </a:lnTo>
                  <a:lnTo>
                    <a:pt x="461673" y="478728"/>
                  </a:lnTo>
                  <a:lnTo>
                    <a:pt x="475663" y="478728"/>
                  </a:lnTo>
                  <a:lnTo>
                    <a:pt x="489653" y="478728"/>
                  </a:lnTo>
                  <a:lnTo>
                    <a:pt x="503643" y="478728"/>
                  </a:lnTo>
                  <a:lnTo>
                    <a:pt x="517633" y="478728"/>
                  </a:lnTo>
                  <a:lnTo>
                    <a:pt x="531623" y="478728"/>
                  </a:lnTo>
                  <a:lnTo>
                    <a:pt x="545613" y="478728"/>
                  </a:lnTo>
                  <a:lnTo>
                    <a:pt x="559603" y="478728"/>
                  </a:lnTo>
                  <a:lnTo>
                    <a:pt x="573593" y="478728"/>
                  </a:lnTo>
                  <a:lnTo>
                    <a:pt x="587583" y="478728"/>
                  </a:lnTo>
                  <a:lnTo>
                    <a:pt x="601574" y="478728"/>
                  </a:lnTo>
                  <a:lnTo>
                    <a:pt x="615564" y="478728"/>
                  </a:lnTo>
                  <a:lnTo>
                    <a:pt x="629554" y="478728"/>
                  </a:lnTo>
                  <a:lnTo>
                    <a:pt x="643544" y="478728"/>
                  </a:lnTo>
                  <a:lnTo>
                    <a:pt x="657534" y="478728"/>
                  </a:lnTo>
                  <a:lnTo>
                    <a:pt x="671524" y="478728"/>
                  </a:lnTo>
                  <a:lnTo>
                    <a:pt x="685514" y="478728"/>
                  </a:lnTo>
                  <a:lnTo>
                    <a:pt x="699504" y="478728"/>
                  </a:lnTo>
                  <a:lnTo>
                    <a:pt x="713494" y="478728"/>
                  </a:lnTo>
                  <a:lnTo>
                    <a:pt x="727484" y="478728"/>
                  </a:lnTo>
                  <a:lnTo>
                    <a:pt x="741474" y="478728"/>
                  </a:lnTo>
                  <a:lnTo>
                    <a:pt x="755465" y="478728"/>
                  </a:lnTo>
                  <a:lnTo>
                    <a:pt x="769455" y="478728"/>
                  </a:lnTo>
                  <a:lnTo>
                    <a:pt x="783445" y="478728"/>
                  </a:lnTo>
                  <a:lnTo>
                    <a:pt x="797435" y="478728"/>
                  </a:lnTo>
                  <a:lnTo>
                    <a:pt x="811425" y="478728"/>
                  </a:lnTo>
                  <a:lnTo>
                    <a:pt x="825415" y="478728"/>
                  </a:lnTo>
                  <a:lnTo>
                    <a:pt x="839405" y="478728"/>
                  </a:lnTo>
                  <a:lnTo>
                    <a:pt x="853395" y="478728"/>
                  </a:lnTo>
                  <a:lnTo>
                    <a:pt x="867385" y="478728"/>
                  </a:lnTo>
                  <a:lnTo>
                    <a:pt x="881375" y="478728"/>
                  </a:lnTo>
                  <a:lnTo>
                    <a:pt x="895365" y="478728"/>
                  </a:lnTo>
                  <a:lnTo>
                    <a:pt x="909356" y="478728"/>
                  </a:lnTo>
                  <a:lnTo>
                    <a:pt x="923346" y="478728"/>
                  </a:lnTo>
                  <a:lnTo>
                    <a:pt x="937336" y="478728"/>
                  </a:lnTo>
                  <a:lnTo>
                    <a:pt x="951326" y="478728"/>
                  </a:lnTo>
                  <a:lnTo>
                    <a:pt x="965316" y="478728"/>
                  </a:lnTo>
                  <a:lnTo>
                    <a:pt x="979306" y="478728"/>
                  </a:lnTo>
                  <a:lnTo>
                    <a:pt x="993296" y="478728"/>
                  </a:lnTo>
                  <a:lnTo>
                    <a:pt x="1007286" y="478728"/>
                  </a:lnTo>
                  <a:lnTo>
                    <a:pt x="1021276" y="478728"/>
                  </a:lnTo>
                  <a:lnTo>
                    <a:pt x="1035266" y="478728"/>
                  </a:lnTo>
                  <a:lnTo>
                    <a:pt x="1049256" y="478728"/>
                  </a:lnTo>
                  <a:lnTo>
                    <a:pt x="1063247" y="478728"/>
                  </a:lnTo>
                  <a:lnTo>
                    <a:pt x="1077237" y="478728"/>
                  </a:lnTo>
                  <a:lnTo>
                    <a:pt x="1091227" y="478728"/>
                  </a:lnTo>
                  <a:lnTo>
                    <a:pt x="1105217" y="478728"/>
                  </a:lnTo>
                  <a:lnTo>
                    <a:pt x="1119207" y="478728"/>
                  </a:lnTo>
                  <a:lnTo>
                    <a:pt x="1133197" y="478728"/>
                  </a:lnTo>
                  <a:lnTo>
                    <a:pt x="1147187" y="478728"/>
                  </a:lnTo>
                  <a:lnTo>
                    <a:pt x="1161177" y="478728"/>
                  </a:lnTo>
                  <a:lnTo>
                    <a:pt x="1175167" y="478728"/>
                  </a:lnTo>
                  <a:lnTo>
                    <a:pt x="1189157" y="478728"/>
                  </a:lnTo>
                  <a:lnTo>
                    <a:pt x="1203148" y="478728"/>
                  </a:lnTo>
                  <a:lnTo>
                    <a:pt x="1217138" y="478728"/>
                  </a:lnTo>
                  <a:lnTo>
                    <a:pt x="1231128" y="478728"/>
                  </a:lnTo>
                  <a:lnTo>
                    <a:pt x="1245118" y="478728"/>
                  </a:lnTo>
                  <a:lnTo>
                    <a:pt x="1259108" y="478728"/>
                  </a:lnTo>
                  <a:lnTo>
                    <a:pt x="1273098" y="478728"/>
                  </a:lnTo>
                  <a:lnTo>
                    <a:pt x="1287088" y="478728"/>
                  </a:lnTo>
                  <a:lnTo>
                    <a:pt x="1301078" y="478728"/>
                  </a:lnTo>
                  <a:lnTo>
                    <a:pt x="1315068" y="478728"/>
                  </a:lnTo>
                  <a:lnTo>
                    <a:pt x="1329058" y="478728"/>
                  </a:lnTo>
                  <a:lnTo>
                    <a:pt x="1343048" y="478728"/>
                  </a:lnTo>
                  <a:lnTo>
                    <a:pt x="1357039" y="478728"/>
                  </a:lnTo>
                  <a:lnTo>
                    <a:pt x="1371029" y="478728"/>
                  </a:lnTo>
                  <a:lnTo>
                    <a:pt x="1385019" y="478728"/>
                  </a:lnTo>
                  <a:lnTo>
                    <a:pt x="1385019" y="478568"/>
                  </a:lnTo>
                  <a:lnTo>
                    <a:pt x="1399009" y="478540"/>
                  </a:lnTo>
                  <a:lnTo>
                    <a:pt x="1412999" y="478507"/>
                  </a:lnTo>
                  <a:lnTo>
                    <a:pt x="1426989" y="478468"/>
                  </a:lnTo>
                  <a:lnTo>
                    <a:pt x="1440979" y="478422"/>
                  </a:lnTo>
                  <a:lnTo>
                    <a:pt x="1454969" y="478368"/>
                  </a:lnTo>
                  <a:lnTo>
                    <a:pt x="1468959" y="478305"/>
                  </a:lnTo>
                  <a:lnTo>
                    <a:pt x="1482949" y="478231"/>
                  </a:lnTo>
                  <a:lnTo>
                    <a:pt x="1496939" y="478144"/>
                  </a:lnTo>
                  <a:lnTo>
                    <a:pt x="1510930" y="478042"/>
                  </a:lnTo>
                  <a:lnTo>
                    <a:pt x="1524920" y="477921"/>
                  </a:lnTo>
                  <a:lnTo>
                    <a:pt x="1538910" y="477780"/>
                  </a:lnTo>
                  <a:lnTo>
                    <a:pt x="1552900" y="477614"/>
                  </a:lnTo>
                  <a:lnTo>
                    <a:pt x="1566890" y="477419"/>
                  </a:lnTo>
                  <a:lnTo>
                    <a:pt x="1580880" y="477190"/>
                  </a:lnTo>
                  <a:lnTo>
                    <a:pt x="1594870" y="476922"/>
                  </a:lnTo>
                  <a:lnTo>
                    <a:pt x="1608860" y="476606"/>
                  </a:lnTo>
                  <a:lnTo>
                    <a:pt x="1622850" y="476236"/>
                  </a:lnTo>
                  <a:lnTo>
                    <a:pt x="1636840" y="475801"/>
                  </a:lnTo>
                  <a:lnTo>
                    <a:pt x="1650830" y="475291"/>
                  </a:lnTo>
                  <a:lnTo>
                    <a:pt x="1664821" y="474693"/>
                  </a:lnTo>
                  <a:lnTo>
                    <a:pt x="1678811" y="473993"/>
                  </a:lnTo>
                  <a:lnTo>
                    <a:pt x="1692801" y="473172"/>
                  </a:lnTo>
                  <a:lnTo>
                    <a:pt x="1706791" y="472210"/>
                  </a:lnTo>
                  <a:lnTo>
                    <a:pt x="1720781" y="471085"/>
                  </a:lnTo>
                  <a:lnTo>
                    <a:pt x="1734771" y="469770"/>
                  </a:lnTo>
                  <a:lnTo>
                    <a:pt x="1748761" y="468233"/>
                  </a:lnTo>
                  <a:lnTo>
                    <a:pt x="1762751" y="466439"/>
                  </a:lnTo>
                  <a:lnTo>
                    <a:pt x="1776741" y="464348"/>
                  </a:lnTo>
                  <a:lnTo>
                    <a:pt x="1790731" y="461914"/>
                  </a:lnTo>
                  <a:lnTo>
                    <a:pt x="1804722" y="459085"/>
                  </a:lnTo>
                  <a:lnTo>
                    <a:pt x="1818712" y="455805"/>
                  </a:lnTo>
                  <a:lnTo>
                    <a:pt x="1832702" y="452008"/>
                  </a:lnTo>
                  <a:lnTo>
                    <a:pt x="1846692" y="447626"/>
                  </a:lnTo>
                  <a:lnTo>
                    <a:pt x="1860682" y="442582"/>
                  </a:lnTo>
                  <a:lnTo>
                    <a:pt x="1874672" y="436797"/>
                  </a:lnTo>
                  <a:lnTo>
                    <a:pt x="1888662" y="430188"/>
                  </a:lnTo>
                  <a:lnTo>
                    <a:pt x="1902652" y="422670"/>
                  </a:lnTo>
                  <a:lnTo>
                    <a:pt x="1916642" y="414163"/>
                  </a:lnTo>
                  <a:lnTo>
                    <a:pt x="1930632" y="404592"/>
                  </a:lnTo>
                  <a:lnTo>
                    <a:pt x="1944622" y="393892"/>
                  </a:lnTo>
                  <a:lnTo>
                    <a:pt x="1958613" y="382017"/>
                  </a:lnTo>
                  <a:lnTo>
                    <a:pt x="1972603" y="368943"/>
                  </a:lnTo>
                  <a:lnTo>
                    <a:pt x="1986593" y="354676"/>
                  </a:lnTo>
                  <a:lnTo>
                    <a:pt x="2000583" y="339256"/>
                  </a:lnTo>
                  <a:lnTo>
                    <a:pt x="2014573" y="322762"/>
                  </a:lnTo>
                  <a:lnTo>
                    <a:pt x="2028563" y="305314"/>
                  </a:lnTo>
                  <a:lnTo>
                    <a:pt x="2042553" y="287073"/>
                  </a:lnTo>
                  <a:lnTo>
                    <a:pt x="2056543" y="268237"/>
                  </a:lnTo>
                  <a:lnTo>
                    <a:pt x="2070533" y="249030"/>
                  </a:lnTo>
                  <a:lnTo>
                    <a:pt x="2084523" y="229698"/>
                  </a:lnTo>
                  <a:lnTo>
                    <a:pt x="2098513" y="210491"/>
                  </a:lnTo>
                  <a:lnTo>
                    <a:pt x="2112504" y="191655"/>
                  </a:lnTo>
                  <a:lnTo>
                    <a:pt x="2126494" y="173414"/>
                  </a:lnTo>
                  <a:lnTo>
                    <a:pt x="2140484" y="155966"/>
                  </a:lnTo>
                  <a:lnTo>
                    <a:pt x="2154474" y="139472"/>
                  </a:lnTo>
                  <a:lnTo>
                    <a:pt x="2168464" y="124052"/>
                  </a:lnTo>
                  <a:lnTo>
                    <a:pt x="2182454" y="109784"/>
                  </a:lnTo>
                  <a:lnTo>
                    <a:pt x="2196444" y="96711"/>
                  </a:lnTo>
                  <a:lnTo>
                    <a:pt x="2210434" y="84836"/>
                  </a:lnTo>
                  <a:lnTo>
                    <a:pt x="2224424" y="74136"/>
                  </a:lnTo>
                  <a:lnTo>
                    <a:pt x="2238414" y="64565"/>
                  </a:lnTo>
                  <a:lnTo>
                    <a:pt x="2252404" y="56058"/>
                  </a:lnTo>
                  <a:lnTo>
                    <a:pt x="2266395" y="48540"/>
                  </a:lnTo>
                  <a:lnTo>
                    <a:pt x="2280385" y="41931"/>
                  </a:lnTo>
                  <a:lnTo>
                    <a:pt x="2294375" y="36146"/>
                  </a:lnTo>
                  <a:lnTo>
                    <a:pt x="2308365" y="31102"/>
                  </a:lnTo>
                  <a:lnTo>
                    <a:pt x="2322355" y="26720"/>
                  </a:lnTo>
                  <a:lnTo>
                    <a:pt x="2336345" y="22923"/>
                  </a:lnTo>
                  <a:lnTo>
                    <a:pt x="2350335" y="19643"/>
                  </a:lnTo>
                  <a:lnTo>
                    <a:pt x="2364325" y="16814"/>
                  </a:lnTo>
                  <a:lnTo>
                    <a:pt x="2378315" y="14380"/>
                  </a:lnTo>
                  <a:lnTo>
                    <a:pt x="2392305" y="12289"/>
                  </a:lnTo>
                  <a:lnTo>
                    <a:pt x="2406296" y="10495"/>
                  </a:lnTo>
                  <a:lnTo>
                    <a:pt x="2420286" y="8958"/>
                  </a:lnTo>
                  <a:lnTo>
                    <a:pt x="2434276" y="7643"/>
                  </a:lnTo>
                  <a:lnTo>
                    <a:pt x="2448266" y="6518"/>
                  </a:lnTo>
                  <a:lnTo>
                    <a:pt x="2462256" y="5556"/>
                  </a:lnTo>
                  <a:lnTo>
                    <a:pt x="2476246" y="4735"/>
                  </a:lnTo>
                  <a:lnTo>
                    <a:pt x="2490236" y="4034"/>
                  </a:lnTo>
                  <a:lnTo>
                    <a:pt x="2504226" y="3437"/>
                  </a:lnTo>
                  <a:lnTo>
                    <a:pt x="2518216" y="2927"/>
                  </a:lnTo>
                  <a:lnTo>
                    <a:pt x="2532206" y="2492"/>
                  </a:lnTo>
                  <a:lnTo>
                    <a:pt x="2546196" y="2122"/>
                  </a:lnTo>
                  <a:lnTo>
                    <a:pt x="2560187" y="1806"/>
                  </a:lnTo>
                  <a:lnTo>
                    <a:pt x="2574177" y="1538"/>
                  </a:lnTo>
                  <a:lnTo>
                    <a:pt x="2588167" y="1309"/>
                  </a:lnTo>
                  <a:lnTo>
                    <a:pt x="2602157" y="1114"/>
                  </a:lnTo>
                  <a:lnTo>
                    <a:pt x="2616147" y="948"/>
                  </a:lnTo>
                  <a:lnTo>
                    <a:pt x="2630137" y="807"/>
                  </a:lnTo>
                  <a:lnTo>
                    <a:pt x="2644127" y="686"/>
                  </a:lnTo>
                  <a:lnTo>
                    <a:pt x="2658117" y="584"/>
                  </a:lnTo>
                  <a:lnTo>
                    <a:pt x="2672107" y="497"/>
                  </a:lnTo>
                  <a:lnTo>
                    <a:pt x="2686097" y="423"/>
                  </a:lnTo>
                  <a:lnTo>
                    <a:pt x="2700087" y="360"/>
                  </a:lnTo>
                  <a:lnTo>
                    <a:pt x="2714078" y="306"/>
                  </a:lnTo>
                  <a:lnTo>
                    <a:pt x="2728068" y="260"/>
                  </a:lnTo>
                  <a:lnTo>
                    <a:pt x="2742058" y="221"/>
                  </a:lnTo>
                  <a:lnTo>
                    <a:pt x="2756048" y="188"/>
                  </a:lnTo>
                  <a:lnTo>
                    <a:pt x="2770038" y="16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1138946"/>
              <a:ext cx="4155057" cy="239284"/>
            </a:xfrm>
            <a:custGeom>
              <a:avLst/>
              <a:pathLst>
                <a:path w="4155057" h="23928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284"/>
                  </a:lnTo>
                  <a:lnTo>
                    <a:pt x="2784028" y="239270"/>
                  </a:lnTo>
                  <a:lnTo>
                    <a:pt x="2798018" y="239253"/>
                  </a:lnTo>
                  <a:lnTo>
                    <a:pt x="2812008" y="239234"/>
                  </a:lnTo>
                  <a:lnTo>
                    <a:pt x="2825998" y="239211"/>
                  </a:lnTo>
                  <a:lnTo>
                    <a:pt x="2839988" y="239184"/>
                  </a:lnTo>
                  <a:lnTo>
                    <a:pt x="2853978" y="239152"/>
                  </a:lnTo>
                  <a:lnTo>
                    <a:pt x="2867969" y="239115"/>
                  </a:lnTo>
                  <a:lnTo>
                    <a:pt x="2881959" y="239072"/>
                  </a:lnTo>
                  <a:lnTo>
                    <a:pt x="2895949" y="239021"/>
                  </a:lnTo>
                  <a:lnTo>
                    <a:pt x="2909939" y="238960"/>
                  </a:lnTo>
                  <a:lnTo>
                    <a:pt x="2923929" y="238890"/>
                  </a:lnTo>
                  <a:lnTo>
                    <a:pt x="2937919" y="238807"/>
                  </a:lnTo>
                  <a:lnTo>
                    <a:pt x="2951909" y="238709"/>
                  </a:lnTo>
                  <a:lnTo>
                    <a:pt x="2965899" y="238595"/>
                  </a:lnTo>
                  <a:lnTo>
                    <a:pt x="2979889" y="238461"/>
                  </a:lnTo>
                  <a:lnTo>
                    <a:pt x="2993879" y="238303"/>
                  </a:lnTo>
                  <a:lnTo>
                    <a:pt x="3007870" y="238118"/>
                  </a:lnTo>
                  <a:lnTo>
                    <a:pt x="3021860" y="237900"/>
                  </a:lnTo>
                  <a:lnTo>
                    <a:pt x="3035850" y="237645"/>
                  </a:lnTo>
                  <a:lnTo>
                    <a:pt x="3049840" y="237346"/>
                  </a:lnTo>
                  <a:lnTo>
                    <a:pt x="3063830" y="236996"/>
                  </a:lnTo>
                  <a:lnTo>
                    <a:pt x="3077820" y="236586"/>
                  </a:lnTo>
                  <a:lnTo>
                    <a:pt x="3091810" y="236105"/>
                  </a:lnTo>
                  <a:lnTo>
                    <a:pt x="3105800" y="235542"/>
                  </a:lnTo>
                  <a:lnTo>
                    <a:pt x="3119790" y="234885"/>
                  </a:lnTo>
                  <a:lnTo>
                    <a:pt x="3133780" y="234116"/>
                  </a:lnTo>
                  <a:lnTo>
                    <a:pt x="3147770" y="233219"/>
                  </a:lnTo>
                  <a:lnTo>
                    <a:pt x="3161761" y="232174"/>
                  </a:lnTo>
                  <a:lnTo>
                    <a:pt x="3175751" y="230957"/>
                  </a:lnTo>
                  <a:lnTo>
                    <a:pt x="3189741" y="229542"/>
                  </a:lnTo>
                  <a:lnTo>
                    <a:pt x="3203731" y="227902"/>
                  </a:lnTo>
                  <a:lnTo>
                    <a:pt x="3217721" y="226004"/>
                  </a:lnTo>
                  <a:lnTo>
                    <a:pt x="3231711" y="223813"/>
                  </a:lnTo>
                  <a:lnTo>
                    <a:pt x="3245701" y="221291"/>
                  </a:lnTo>
                  <a:lnTo>
                    <a:pt x="3259691" y="218398"/>
                  </a:lnTo>
                  <a:lnTo>
                    <a:pt x="3273681" y="215094"/>
                  </a:lnTo>
                  <a:lnTo>
                    <a:pt x="3287671" y="211335"/>
                  </a:lnTo>
                  <a:lnTo>
                    <a:pt x="3301661" y="207081"/>
                  </a:lnTo>
                  <a:lnTo>
                    <a:pt x="3315652" y="202296"/>
                  </a:lnTo>
                  <a:lnTo>
                    <a:pt x="3329642" y="196946"/>
                  </a:lnTo>
                  <a:lnTo>
                    <a:pt x="3343632" y="191008"/>
                  </a:lnTo>
                  <a:lnTo>
                    <a:pt x="3357622" y="184471"/>
                  </a:lnTo>
                  <a:lnTo>
                    <a:pt x="3371612" y="177338"/>
                  </a:lnTo>
                  <a:lnTo>
                    <a:pt x="3385602" y="169628"/>
                  </a:lnTo>
                  <a:lnTo>
                    <a:pt x="3399592" y="161381"/>
                  </a:lnTo>
                  <a:lnTo>
                    <a:pt x="3413582" y="152657"/>
                  </a:lnTo>
                  <a:lnTo>
                    <a:pt x="3427572" y="143536"/>
                  </a:lnTo>
                  <a:lnTo>
                    <a:pt x="3441562" y="134118"/>
                  </a:lnTo>
                  <a:lnTo>
                    <a:pt x="3455552" y="124515"/>
                  </a:lnTo>
                  <a:lnTo>
                    <a:pt x="3469543" y="114849"/>
                  </a:lnTo>
                  <a:lnTo>
                    <a:pt x="3483533" y="105245"/>
                  </a:lnTo>
                  <a:lnTo>
                    <a:pt x="3497523" y="95827"/>
                  </a:lnTo>
                  <a:lnTo>
                    <a:pt x="3511513" y="86707"/>
                  </a:lnTo>
                  <a:lnTo>
                    <a:pt x="3525503" y="77983"/>
                  </a:lnTo>
                  <a:lnTo>
                    <a:pt x="3539493" y="69736"/>
                  </a:lnTo>
                  <a:lnTo>
                    <a:pt x="3553483" y="62026"/>
                  </a:lnTo>
                  <a:lnTo>
                    <a:pt x="3567473" y="54892"/>
                  </a:lnTo>
                  <a:lnTo>
                    <a:pt x="3581463" y="48355"/>
                  </a:lnTo>
                  <a:lnTo>
                    <a:pt x="3595453" y="42418"/>
                  </a:lnTo>
                  <a:lnTo>
                    <a:pt x="3609444" y="37068"/>
                  </a:lnTo>
                  <a:lnTo>
                    <a:pt x="3623434" y="32282"/>
                  </a:lnTo>
                  <a:lnTo>
                    <a:pt x="3637424" y="28029"/>
                  </a:lnTo>
                  <a:lnTo>
                    <a:pt x="3651414" y="24270"/>
                  </a:lnTo>
                  <a:lnTo>
                    <a:pt x="3665404" y="20965"/>
                  </a:lnTo>
                  <a:lnTo>
                    <a:pt x="3679394" y="18073"/>
                  </a:lnTo>
                  <a:lnTo>
                    <a:pt x="3693384" y="15551"/>
                  </a:lnTo>
                  <a:lnTo>
                    <a:pt x="3707374" y="13360"/>
                  </a:lnTo>
                  <a:lnTo>
                    <a:pt x="3721364" y="11461"/>
                  </a:lnTo>
                  <a:lnTo>
                    <a:pt x="3735354" y="9821"/>
                  </a:lnTo>
                  <a:lnTo>
                    <a:pt x="3749344" y="8407"/>
                  </a:lnTo>
                  <a:lnTo>
                    <a:pt x="3763335" y="7190"/>
                  </a:lnTo>
                  <a:lnTo>
                    <a:pt x="3777325" y="6144"/>
                  </a:lnTo>
                  <a:lnTo>
                    <a:pt x="3791315" y="5247"/>
                  </a:lnTo>
                  <a:lnTo>
                    <a:pt x="3805305" y="4479"/>
                  </a:lnTo>
                  <a:lnTo>
                    <a:pt x="3819295" y="3821"/>
                  </a:lnTo>
                  <a:lnTo>
                    <a:pt x="3833285" y="3259"/>
                  </a:lnTo>
                  <a:lnTo>
                    <a:pt x="3847275" y="2778"/>
                  </a:lnTo>
                  <a:lnTo>
                    <a:pt x="3861265" y="2367"/>
                  </a:lnTo>
                  <a:lnTo>
                    <a:pt x="3875255" y="2017"/>
                  </a:lnTo>
                  <a:lnTo>
                    <a:pt x="3889245" y="1718"/>
                  </a:lnTo>
                  <a:lnTo>
                    <a:pt x="3903235" y="1463"/>
                  </a:lnTo>
                  <a:lnTo>
                    <a:pt x="3917226" y="1246"/>
                  </a:lnTo>
                  <a:lnTo>
                    <a:pt x="3931216" y="1061"/>
                  </a:lnTo>
                  <a:lnTo>
                    <a:pt x="3945206" y="903"/>
                  </a:lnTo>
                  <a:lnTo>
                    <a:pt x="3959196" y="769"/>
                  </a:lnTo>
                  <a:lnTo>
                    <a:pt x="3973186" y="654"/>
                  </a:lnTo>
                  <a:lnTo>
                    <a:pt x="3987176" y="557"/>
                  </a:lnTo>
                  <a:lnTo>
                    <a:pt x="4001166" y="474"/>
                  </a:lnTo>
                  <a:lnTo>
                    <a:pt x="4015156" y="403"/>
                  </a:lnTo>
                  <a:lnTo>
                    <a:pt x="4029146" y="343"/>
                  </a:lnTo>
                  <a:lnTo>
                    <a:pt x="4043136" y="292"/>
                  </a:lnTo>
                  <a:lnTo>
                    <a:pt x="4057126" y="248"/>
                  </a:lnTo>
                  <a:lnTo>
                    <a:pt x="4071117" y="211"/>
                  </a:lnTo>
                  <a:lnTo>
                    <a:pt x="4085107" y="180"/>
                  </a:lnTo>
                  <a:lnTo>
                    <a:pt x="4099097" y="153"/>
                  </a:lnTo>
                  <a:lnTo>
                    <a:pt x="4113087" y="130"/>
                  </a:lnTo>
                  <a:lnTo>
                    <a:pt x="4127077" y="110"/>
                  </a:lnTo>
                  <a:lnTo>
                    <a:pt x="4141067" y="94"/>
                  </a:lnTo>
                  <a:lnTo>
                    <a:pt x="4155057" y="80"/>
                  </a:lnTo>
                </a:path>
              </a:pathLst>
            </a:custGeom>
            <a:ln w="40651" cap="flat">
              <a:solidFill>
                <a:srgbClr val="D3D3D3">
                  <a:alpha val="100000"/>
                </a:srgbClr>
              </a:solidFill>
              <a:prstDash val="solid"/>
              <a:round/>
            </a:ln>
          </p:spPr>
          <p:txBody>
            <a:bodyPr/>
            <a:lstStyle/>
            <a:p/>
          </p:txBody>
        </p:sp>
        <p:sp>
          <p:nvSpPr>
            <p:cNvPr id="27" name="pl27"/>
            <p:cNvSpPr/>
            <p:nvPr/>
          </p:nvSpPr>
          <p:spPr>
            <a:xfrm>
              <a:off x="2737948" y="5447587"/>
              <a:ext cx="4155057" cy="239284"/>
            </a:xfrm>
            <a:custGeom>
              <a:avLst/>
              <a:pathLst>
                <a:path w="4155057" h="239284">
                  <a:moveTo>
                    <a:pt x="0" y="239203"/>
                  </a:moveTo>
                  <a:lnTo>
                    <a:pt x="13990" y="239189"/>
                  </a:lnTo>
                  <a:lnTo>
                    <a:pt x="27980" y="239173"/>
                  </a:lnTo>
                  <a:lnTo>
                    <a:pt x="41970" y="239153"/>
                  </a:lnTo>
                  <a:lnTo>
                    <a:pt x="55960" y="239131"/>
                  </a:lnTo>
                  <a:lnTo>
                    <a:pt x="69950" y="239104"/>
                  </a:lnTo>
                  <a:lnTo>
                    <a:pt x="83940" y="239072"/>
                  </a:lnTo>
                  <a:lnTo>
                    <a:pt x="97930" y="239035"/>
                  </a:lnTo>
                  <a:lnTo>
                    <a:pt x="111920" y="238991"/>
                  </a:lnTo>
                  <a:lnTo>
                    <a:pt x="125910" y="238940"/>
                  </a:lnTo>
                  <a:lnTo>
                    <a:pt x="139900" y="238880"/>
                  </a:lnTo>
                  <a:lnTo>
                    <a:pt x="153891" y="238810"/>
                  </a:lnTo>
                  <a:lnTo>
                    <a:pt x="167881" y="238727"/>
                  </a:lnTo>
                  <a:lnTo>
                    <a:pt x="181871" y="238629"/>
                  </a:lnTo>
                  <a:lnTo>
                    <a:pt x="195861" y="238515"/>
                  </a:lnTo>
                  <a:lnTo>
                    <a:pt x="209851" y="238380"/>
                  </a:lnTo>
                  <a:lnTo>
                    <a:pt x="223841" y="238222"/>
                  </a:lnTo>
                  <a:lnTo>
                    <a:pt x="237831" y="238037"/>
                  </a:lnTo>
                  <a:lnTo>
                    <a:pt x="251821" y="237820"/>
                  </a:lnTo>
                  <a:lnTo>
                    <a:pt x="265811" y="237565"/>
                  </a:lnTo>
                  <a:lnTo>
                    <a:pt x="279801" y="237266"/>
                  </a:lnTo>
                  <a:lnTo>
                    <a:pt x="293791" y="236916"/>
                  </a:lnTo>
                  <a:lnTo>
                    <a:pt x="307782" y="236505"/>
                  </a:lnTo>
                  <a:lnTo>
                    <a:pt x="321772" y="236025"/>
                  </a:lnTo>
                  <a:lnTo>
                    <a:pt x="335762" y="235462"/>
                  </a:lnTo>
                  <a:lnTo>
                    <a:pt x="349752" y="234804"/>
                  </a:lnTo>
                  <a:lnTo>
                    <a:pt x="363742" y="234036"/>
                  </a:lnTo>
                  <a:lnTo>
                    <a:pt x="377732" y="233139"/>
                  </a:lnTo>
                  <a:lnTo>
                    <a:pt x="391722" y="232093"/>
                  </a:lnTo>
                  <a:lnTo>
                    <a:pt x="405712" y="230876"/>
                  </a:lnTo>
                  <a:lnTo>
                    <a:pt x="419702" y="229462"/>
                  </a:lnTo>
                  <a:lnTo>
                    <a:pt x="433692" y="227822"/>
                  </a:lnTo>
                  <a:lnTo>
                    <a:pt x="447682" y="225924"/>
                  </a:lnTo>
                  <a:lnTo>
                    <a:pt x="461673" y="223732"/>
                  </a:lnTo>
                  <a:lnTo>
                    <a:pt x="475663" y="221211"/>
                  </a:lnTo>
                  <a:lnTo>
                    <a:pt x="489653" y="218318"/>
                  </a:lnTo>
                  <a:lnTo>
                    <a:pt x="503643" y="215013"/>
                  </a:lnTo>
                  <a:lnTo>
                    <a:pt x="517633" y="211255"/>
                  </a:lnTo>
                  <a:lnTo>
                    <a:pt x="531623" y="207001"/>
                  </a:lnTo>
                  <a:lnTo>
                    <a:pt x="545613" y="202215"/>
                  </a:lnTo>
                  <a:lnTo>
                    <a:pt x="559603" y="196865"/>
                  </a:lnTo>
                  <a:lnTo>
                    <a:pt x="573593" y="190928"/>
                  </a:lnTo>
                  <a:lnTo>
                    <a:pt x="587583" y="184391"/>
                  </a:lnTo>
                  <a:lnTo>
                    <a:pt x="601574" y="177258"/>
                  </a:lnTo>
                  <a:lnTo>
                    <a:pt x="615564" y="169547"/>
                  </a:lnTo>
                  <a:lnTo>
                    <a:pt x="629554" y="161300"/>
                  </a:lnTo>
                  <a:lnTo>
                    <a:pt x="643544" y="152576"/>
                  </a:lnTo>
                  <a:lnTo>
                    <a:pt x="657534" y="143456"/>
                  </a:lnTo>
                  <a:lnTo>
                    <a:pt x="671524" y="134038"/>
                  </a:lnTo>
                  <a:lnTo>
                    <a:pt x="685514" y="124434"/>
                  </a:lnTo>
                  <a:lnTo>
                    <a:pt x="699504" y="114768"/>
                  </a:lnTo>
                  <a:lnTo>
                    <a:pt x="713494" y="105165"/>
                  </a:lnTo>
                  <a:lnTo>
                    <a:pt x="727484" y="95747"/>
                  </a:lnTo>
                  <a:lnTo>
                    <a:pt x="741474" y="86627"/>
                  </a:lnTo>
                  <a:lnTo>
                    <a:pt x="755465" y="77903"/>
                  </a:lnTo>
                  <a:lnTo>
                    <a:pt x="769455" y="69655"/>
                  </a:lnTo>
                  <a:lnTo>
                    <a:pt x="783445" y="61945"/>
                  </a:lnTo>
                  <a:lnTo>
                    <a:pt x="797435" y="54812"/>
                  </a:lnTo>
                  <a:lnTo>
                    <a:pt x="811425" y="48275"/>
                  </a:lnTo>
                  <a:lnTo>
                    <a:pt x="825415" y="42337"/>
                  </a:lnTo>
                  <a:lnTo>
                    <a:pt x="839405" y="36988"/>
                  </a:lnTo>
                  <a:lnTo>
                    <a:pt x="853395" y="32202"/>
                  </a:lnTo>
                  <a:lnTo>
                    <a:pt x="867385" y="27948"/>
                  </a:lnTo>
                  <a:lnTo>
                    <a:pt x="881375" y="24190"/>
                  </a:lnTo>
                  <a:lnTo>
                    <a:pt x="895365" y="20885"/>
                  </a:lnTo>
                  <a:lnTo>
                    <a:pt x="909356" y="17992"/>
                  </a:lnTo>
                  <a:lnTo>
                    <a:pt x="923346" y="15471"/>
                  </a:lnTo>
                  <a:lnTo>
                    <a:pt x="937336" y="13279"/>
                  </a:lnTo>
                  <a:lnTo>
                    <a:pt x="951326" y="11381"/>
                  </a:lnTo>
                  <a:lnTo>
                    <a:pt x="965316" y="9741"/>
                  </a:lnTo>
                  <a:lnTo>
                    <a:pt x="979306" y="8327"/>
                  </a:lnTo>
                  <a:lnTo>
                    <a:pt x="993296" y="7110"/>
                  </a:lnTo>
                  <a:lnTo>
                    <a:pt x="1007286" y="6064"/>
                  </a:lnTo>
                  <a:lnTo>
                    <a:pt x="1021276" y="5167"/>
                  </a:lnTo>
                  <a:lnTo>
                    <a:pt x="1035266" y="4399"/>
                  </a:lnTo>
                  <a:lnTo>
                    <a:pt x="1049256" y="3741"/>
                  </a:lnTo>
                  <a:lnTo>
                    <a:pt x="1063247" y="3178"/>
                  </a:lnTo>
                  <a:lnTo>
                    <a:pt x="1077237" y="2698"/>
                  </a:lnTo>
                  <a:lnTo>
                    <a:pt x="1091227" y="2287"/>
                  </a:lnTo>
                  <a:lnTo>
                    <a:pt x="1105217" y="1937"/>
                  </a:lnTo>
                  <a:lnTo>
                    <a:pt x="1119207" y="1638"/>
                  </a:lnTo>
                  <a:lnTo>
                    <a:pt x="1133197" y="1383"/>
                  </a:lnTo>
                  <a:lnTo>
                    <a:pt x="1147187" y="1166"/>
                  </a:lnTo>
                  <a:lnTo>
                    <a:pt x="1161177" y="980"/>
                  </a:lnTo>
                  <a:lnTo>
                    <a:pt x="1175167" y="823"/>
                  </a:lnTo>
                  <a:lnTo>
                    <a:pt x="1189157" y="688"/>
                  </a:lnTo>
                  <a:lnTo>
                    <a:pt x="1203148" y="574"/>
                  </a:lnTo>
                  <a:lnTo>
                    <a:pt x="1217138" y="476"/>
                  </a:lnTo>
                  <a:lnTo>
                    <a:pt x="1231128" y="393"/>
                  </a:lnTo>
                  <a:lnTo>
                    <a:pt x="1245118" y="323"/>
                  </a:lnTo>
                  <a:lnTo>
                    <a:pt x="1259108" y="263"/>
                  </a:lnTo>
                  <a:lnTo>
                    <a:pt x="1273098" y="211"/>
                  </a:lnTo>
                  <a:lnTo>
                    <a:pt x="1287088" y="168"/>
                  </a:lnTo>
                  <a:lnTo>
                    <a:pt x="1301078" y="131"/>
                  </a:lnTo>
                  <a:lnTo>
                    <a:pt x="1315068" y="99"/>
                  </a:lnTo>
                  <a:lnTo>
                    <a:pt x="1329058" y="72"/>
                  </a:lnTo>
                  <a:lnTo>
                    <a:pt x="1343048" y="50"/>
                  </a:lnTo>
                  <a:lnTo>
                    <a:pt x="1357039" y="30"/>
                  </a:lnTo>
                  <a:lnTo>
                    <a:pt x="1371029" y="14"/>
                  </a:lnTo>
                  <a:lnTo>
                    <a:pt x="1385019" y="0"/>
                  </a:lnTo>
                  <a:lnTo>
                    <a:pt x="1385019" y="0"/>
                  </a:lnTo>
                  <a:lnTo>
                    <a:pt x="1399009" y="14"/>
                  </a:lnTo>
                  <a:lnTo>
                    <a:pt x="1412999" y="30"/>
                  </a:lnTo>
                  <a:lnTo>
                    <a:pt x="1426989" y="50"/>
                  </a:lnTo>
                  <a:lnTo>
                    <a:pt x="1440979" y="72"/>
                  </a:lnTo>
                  <a:lnTo>
                    <a:pt x="1454969" y="99"/>
                  </a:lnTo>
                  <a:lnTo>
                    <a:pt x="1468959" y="131"/>
                  </a:lnTo>
                  <a:lnTo>
                    <a:pt x="1482949" y="168"/>
                  </a:lnTo>
                  <a:lnTo>
                    <a:pt x="1496939" y="211"/>
                  </a:lnTo>
                  <a:lnTo>
                    <a:pt x="1510930" y="263"/>
                  </a:lnTo>
                  <a:lnTo>
                    <a:pt x="1524920" y="323"/>
                  </a:lnTo>
                  <a:lnTo>
                    <a:pt x="1538910" y="393"/>
                  </a:lnTo>
                  <a:lnTo>
                    <a:pt x="1552900" y="476"/>
                  </a:lnTo>
                  <a:lnTo>
                    <a:pt x="1566890" y="574"/>
                  </a:lnTo>
                  <a:lnTo>
                    <a:pt x="1580880" y="688"/>
                  </a:lnTo>
                  <a:lnTo>
                    <a:pt x="1594870" y="823"/>
                  </a:lnTo>
                  <a:lnTo>
                    <a:pt x="1608860" y="980"/>
                  </a:lnTo>
                  <a:lnTo>
                    <a:pt x="1622850" y="1166"/>
                  </a:lnTo>
                  <a:lnTo>
                    <a:pt x="1636840" y="1383"/>
                  </a:lnTo>
                  <a:lnTo>
                    <a:pt x="1650830" y="1638"/>
                  </a:lnTo>
                  <a:lnTo>
                    <a:pt x="1664821" y="1937"/>
                  </a:lnTo>
                  <a:lnTo>
                    <a:pt x="1678811" y="2287"/>
                  </a:lnTo>
                  <a:lnTo>
                    <a:pt x="1692801" y="2698"/>
                  </a:lnTo>
                  <a:lnTo>
                    <a:pt x="1706791" y="3178"/>
                  </a:lnTo>
                  <a:lnTo>
                    <a:pt x="1720781" y="3741"/>
                  </a:lnTo>
                  <a:lnTo>
                    <a:pt x="1734771" y="4399"/>
                  </a:lnTo>
                  <a:lnTo>
                    <a:pt x="1748761" y="5167"/>
                  </a:lnTo>
                  <a:lnTo>
                    <a:pt x="1762751" y="6064"/>
                  </a:lnTo>
                  <a:lnTo>
                    <a:pt x="1776741" y="7110"/>
                  </a:lnTo>
                  <a:lnTo>
                    <a:pt x="1790731" y="8327"/>
                  </a:lnTo>
                  <a:lnTo>
                    <a:pt x="1804722" y="9741"/>
                  </a:lnTo>
                  <a:lnTo>
                    <a:pt x="1818712" y="11381"/>
                  </a:lnTo>
                  <a:lnTo>
                    <a:pt x="1832702" y="13279"/>
                  </a:lnTo>
                  <a:lnTo>
                    <a:pt x="1846692" y="15471"/>
                  </a:lnTo>
                  <a:lnTo>
                    <a:pt x="1860682" y="17992"/>
                  </a:lnTo>
                  <a:lnTo>
                    <a:pt x="1874672" y="20885"/>
                  </a:lnTo>
                  <a:lnTo>
                    <a:pt x="1888662" y="24190"/>
                  </a:lnTo>
                  <a:lnTo>
                    <a:pt x="1902652" y="27948"/>
                  </a:lnTo>
                  <a:lnTo>
                    <a:pt x="1916642" y="32202"/>
                  </a:lnTo>
                  <a:lnTo>
                    <a:pt x="1930632" y="36988"/>
                  </a:lnTo>
                  <a:lnTo>
                    <a:pt x="1944622" y="42337"/>
                  </a:lnTo>
                  <a:lnTo>
                    <a:pt x="1958613" y="48275"/>
                  </a:lnTo>
                  <a:lnTo>
                    <a:pt x="1972603" y="54812"/>
                  </a:lnTo>
                  <a:lnTo>
                    <a:pt x="1986593" y="61945"/>
                  </a:lnTo>
                  <a:lnTo>
                    <a:pt x="2000583" y="69655"/>
                  </a:lnTo>
                  <a:lnTo>
                    <a:pt x="2014573" y="77903"/>
                  </a:lnTo>
                  <a:lnTo>
                    <a:pt x="2028563" y="86627"/>
                  </a:lnTo>
                  <a:lnTo>
                    <a:pt x="2042553" y="95747"/>
                  </a:lnTo>
                  <a:lnTo>
                    <a:pt x="2056543" y="105165"/>
                  </a:lnTo>
                  <a:lnTo>
                    <a:pt x="2070533" y="114768"/>
                  </a:lnTo>
                  <a:lnTo>
                    <a:pt x="2084523" y="124434"/>
                  </a:lnTo>
                  <a:lnTo>
                    <a:pt x="2098513" y="134038"/>
                  </a:lnTo>
                  <a:lnTo>
                    <a:pt x="2112504" y="143456"/>
                  </a:lnTo>
                  <a:lnTo>
                    <a:pt x="2126494" y="152576"/>
                  </a:lnTo>
                  <a:lnTo>
                    <a:pt x="2140484" y="161300"/>
                  </a:lnTo>
                  <a:lnTo>
                    <a:pt x="2154474" y="169547"/>
                  </a:lnTo>
                  <a:lnTo>
                    <a:pt x="2168464" y="177258"/>
                  </a:lnTo>
                  <a:lnTo>
                    <a:pt x="2182454" y="184391"/>
                  </a:lnTo>
                  <a:lnTo>
                    <a:pt x="2196444" y="190928"/>
                  </a:lnTo>
                  <a:lnTo>
                    <a:pt x="2210434" y="196865"/>
                  </a:lnTo>
                  <a:lnTo>
                    <a:pt x="2224424" y="202215"/>
                  </a:lnTo>
                  <a:lnTo>
                    <a:pt x="2238414" y="207001"/>
                  </a:lnTo>
                  <a:lnTo>
                    <a:pt x="2252404" y="211255"/>
                  </a:lnTo>
                  <a:lnTo>
                    <a:pt x="2266395" y="215013"/>
                  </a:lnTo>
                  <a:lnTo>
                    <a:pt x="2280385" y="218318"/>
                  </a:lnTo>
                  <a:lnTo>
                    <a:pt x="2294375" y="221211"/>
                  </a:lnTo>
                  <a:lnTo>
                    <a:pt x="2308365" y="223732"/>
                  </a:lnTo>
                  <a:lnTo>
                    <a:pt x="2322355" y="225924"/>
                  </a:lnTo>
                  <a:lnTo>
                    <a:pt x="2336345" y="227822"/>
                  </a:lnTo>
                  <a:lnTo>
                    <a:pt x="2350335" y="229462"/>
                  </a:lnTo>
                  <a:lnTo>
                    <a:pt x="2364325" y="230876"/>
                  </a:lnTo>
                  <a:lnTo>
                    <a:pt x="2378315" y="232093"/>
                  </a:lnTo>
                  <a:lnTo>
                    <a:pt x="2392305" y="233139"/>
                  </a:lnTo>
                  <a:lnTo>
                    <a:pt x="2406296" y="234036"/>
                  </a:lnTo>
                  <a:lnTo>
                    <a:pt x="2420286" y="234804"/>
                  </a:lnTo>
                  <a:lnTo>
                    <a:pt x="2434276" y="235462"/>
                  </a:lnTo>
                  <a:lnTo>
                    <a:pt x="2448266" y="236025"/>
                  </a:lnTo>
                  <a:lnTo>
                    <a:pt x="2462256" y="236505"/>
                  </a:lnTo>
                  <a:lnTo>
                    <a:pt x="2476246" y="236916"/>
                  </a:lnTo>
                  <a:lnTo>
                    <a:pt x="2490236" y="237266"/>
                  </a:lnTo>
                  <a:lnTo>
                    <a:pt x="2504226" y="237565"/>
                  </a:lnTo>
                  <a:lnTo>
                    <a:pt x="2518216" y="237820"/>
                  </a:lnTo>
                  <a:lnTo>
                    <a:pt x="2532206" y="238037"/>
                  </a:lnTo>
                  <a:lnTo>
                    <a:pt x="2546196" y="238222"/>
                  </a:lnTo>
                  <a:lnTo>
                    <a:pt x="2560187" y="238380"/>
                  </a:lnTo>
                  <a:lnTo>
                    <a:pt x="2574177" y="238515"/>
                  </a:lnTo>
                  <a:lnTo>
                    <a:pt x="2588167" y="238629"/>
                  </a:lnTo>
                  <a:lnTo>
                    <a:pt x="2602157" y="238727"/>
                  </a:lnTo>
                  <a:lnTo>
                    <a:pt x="2616147" y="238810"/>
                  </a:lnTo>
                  <a:lnTo>
                    <a:pt x="2630137" y="238880"/>
                  </a:lnTo>
                  <a:lnTo>
                    <a:pt x="2644127" y="238940"/>
                  </a:lnTo>
                  <a:lnTo>
                    <a:pt x="2658117" y="238991"/>
                  </a:lnTo>
                  <a:lnTo>
                    <a:pt x="2672107" y="239035"/>
                  </a:lnTo>
                  <a:lnTo>
                    <a:pt x="2686097" y="239072"/>
                  </a:lnTo>
                  <a:lnTo>
                    <a:pt x="2700087" y="239104"/>
                  </a:lnTo>
                  <a:lnTo>
                    <a:pt x="2714078" y="239131"/>
                  </a:lnTo>
                  <a:lnTo>
                    <a:pt x="2728068" y="239153"/>
                  </a:lnTo>
                  <a:lnTo>
                    <a:pt x="2742058" y="239173"/>
                  </a:lnTo>
                  <a:lnTo>
                    <a:pt x="2756048" y="239189"/>
                  </a:lnTo>
                  <a:lnTo>
                    <a:pt x="2770038" y="239203"/>
                  </a:lnTo>
                  <a:lnTo>
                    <a:pt x="2770038" y="239284"/>
                  </a:lnTo>
                  <a:lnTo>
                    <a:pt x="2784028" y="239284"/>
                  </a:lnTo>
                  <a:lnTo>
                    <a:pt x="2798018" y="239284"/>
                  </a:lnTo>
                  <a:lnTo>
                    <a:pt x="2812008" y="239284"/>
                  </a:lnTo>
                  <a:lnTo>
                    <a:pt x="2825998" y="239284"/>
                  </a:lnTo>
                  <a:lnTo>
                    <a:pt x="2839988" y="239284"/>
                  </a:lnTo>
                  <a:lnTo>
                    <a:pt x="2853978" y="239284"/>
                  </a:lnTo>
                  <a:lnTo>
                    <a:pt x="2867969" y="239284"/>
                  </a:lnTo>
                  <a:lnTo>
                    <a:pt x="2881959" y="239284"/>
                  </a:lnTo>
                  <a:lnTo>
                    <a:pt x="2895949" y="239284"/>
                  </a:lnTo>
                  <a:lnTo>
                    <a:pt x="2909939" y="239284"/>
                  </a:lnTo>
                  <a:lnTo>
                    <a:pt x="2923929" y="239284"/>
                  </a:lnTo>
                  <a:lnTo>
                    <a:pt x="2937919" y="239284"/>
                  </a:lnTo>
                  <a:lnTo>
                    <a:pt x="2951909" y="239284"/>
                  </a:lnTo>
                  <a:lnTo>
                    <a:pt x="2965899" y="239284"/>
                  </a:lnTo>
                  <a:lnTo>
                    <a:pt x="2979889" y="239284"/>
                  </a:lnTo>
                  <a:lnTo>
                    <a:pt x="2993879" y="239284"/>
                  </a:lnTo>
                  <a:lnTo>
                    <a:pt x="3007870" y="239284"/>
                  </a:lnTo>
                  <a:lnTo>
                    <a:pt x="3021860" y="239284"/>
                  </a:lnTo>
                  <a:lnTo>
                    <a:pt x="3035850" y="239284"/>
                  </a:lnTo>
                  <a:lnTo>
                    <a:pt x="3049840" y="239284"/>
                  </a:lnTo>
                  <a:lnTo>
                    <a:pt x="3063830" y="239284"/>
                  </a:lnTo>
                  <a:lnTo>
                    <a:pt x="3077820" y="239284"/>
                  </a:lnTo>
                  <a:lnTo>
                    <a:pt x="3091810" y="239284"/>
                  </a:lnTo>
                  <a:lnTo>
                    <a:pt x="3105800" y="239284"/>
                  </a:lnTo>
                  <a:lnTo>
                    <a:pt x="3119790" y="239284"/>
                  </a:lnTo>
                  <a:lnTo>
                    <a:pt x="3133780" y="239284"/>
                  </a:lnTo>
                  <a:lnTo>
                    <a:pt x="3147770" y="239284"/>
                  </a:lnTo>
                  <a:lnTo>
                    <a:pt x="3161761" y="239284"/>
                  </a:lnTo>
                  <a:lnTo>
                    <a:pt x="3175751" y="239284"/>
                  </a:lnTo>
                  <a:lnTo>
                    <a:pt x="3189741" y="239284"/>
                  </a:lnTo>
                  <a:lnTo>
                    <a:pt x="3203731" y="239284"/>
                  </a:lnTo>
                  <a:lnTo>
                    <a:pt x="3217721" y="239284"/>
                  </a:lnTo>
                  <a:lnTo>
                    <a:pt x="3231711" y="239284"/>
                  </a:lnTo>
                  <a:lnTo>
                    <a:pt x="3245701" y="239284"/>
                  </a:lnTo>
                  <a:lnTo>
                    <a:pt x="3259691" y="239284"/>
                  </a:lnTo>
                  <a:lnTo>
                    <a:pt x="3273681" y="239284"/>
                  </a:lnTo>
                  <a:lnTo>
                    <a:pt x="3287671" y="239284"/>
                  </a:lnTo>
                  <a:lnTo>
                    <a:pt x="3301661" y="239284"/>
                  </a:lnTo>
                  <a:lnTo>
                    <a:pt x="3315652" y="239284"/>
                  </a:lnTo>
                  <a:lnTo>
                    <a:pt x="3329642" y="239284"/>
                  </a:lnTo>
                  <a:lnTo>
                    <a:pt x="3343632" y="239284"/>
                  </a:lnTo>
                  <a:lnTo>
                    <a:pt x="3357622" y="239284"/>
                  </a:lnTo>
                  <a:lnTo>
                    <a:pt x="3371612" y="239284"/>
                  </a:lnTo>
                  <a:lnTo>
                    <a:pt x="3385602" y="239284"/>
                  </a:lnTo>
                  <a:lnTo>
                    <a:pt x="3399592" y="239284"/>
                  </a:lnTo>
                  <a:lnTo>
                    <a:pt x="3413582" y="239284"/>
                  </a:lnTo>
                  <a:lnTo>
                    <a:pt x="3427572" y="239284"/>
                  </a:lnTo>
                  <a:lnTo>
                    <a:pt x="3441562" y="239284"/>
                  </a:lnTo>
                  <a:lnTo>
                    <a:pt x="3455552" y="239284"/>
                  </a:lnTo>
                  <a:lnTo>
                    <a:pt x="3469543" y="239284"/>
                  </a:lnTo>
                  <a:lnTo>
                    <a:pt x="3483533" y="239284"/>
                  </a:lnTo>
                  <a:lnTo>
                    <a:pt x="3497523" y="239284"/>
                  </a:lnTo>
                  <a:lnTo>
                    <a:pt x="3511513" y="239284"/>
                  </a:lnTo>
                  <a:lnTo>
                    <a:pt x="3525503" y="239284"/>
                  </a:lnTo>
                  <a:lnTo>
                    <a:pt x="3539493" y="239284"/>
                  </a:lnTo>
                  <a:lnTo>
                    <a:pt x="3553483" y="239284"/>
                  </a:lnTo>
                  <a:lnTo>
                    <a:pt x="3567473" y="239284"/>
                  </a:lnTo>
                  <a:lnTo>
                    <a:pt x="3581463" y="239284"/>
                  </a:lnTo>
                  <a:lnTo>
                    <a:pt x="3595453" y="239284"/>
                  </a:lnTo>
                  <a:lnTo>
                    <a:pt x="3609444" y="239284"/>
                  </a:lnTo>
                  <a:lnTo>
                    <a:pt x="3623434" y="239284"/>
                  </a:lnTo>
                  <a:lnTo>
                    <a:pt x="3637424" y="239284"/>
                  </a:lnTo>
                  <a:lnTo>
                    <a:pt x="3651414" y="239284"/>
                  </a:lnTo>
                  <a:lnTo>
                    <a:pt x="3665404" y="239284"/>
                  </a:lnTo>
                  <a:lnTo>
                    <a:pt x="3679394" y="239284"/>
                  </a:lnTo>
                  <a:lnTo>
                    <a:pt x="3693384" y="239284"/>
                  </a:lnTo>
                  <a:lnTo>
                    <a:pt x="3707374" y="239284"/>
                  </a:lnTo>
                  <a:lnTo>
                    <a:pt x="3721364" y="239284"/>
                  </a:lnTo>
                  <a:lnTo>
                    <a:pt x="3735354" y="239284"/>
                  </a:lnTo>
                  <a:lnTo>
                    <a:pt x="3749344" y="239284"/>
                  </a:lnTo>
                  <a:lnTo>
                    <a:pt x="3763335" y="239284"/>
                  </a:lnTo>
                  <a:lnTo>
                    <a:pt x="3777325" y="239284"/>
                  </a:lnTo>
                  <a:lnTo>
                    <a:pt x="3791315" y="239284"/>
                  </a:lnTo>
                  <a:lnTo>
                    <a:pt x="3805305" y="239284"/>
                  </a:lnTo>
                  <a:lnTo>
                    <a:pt x="3819295" y="239284"/>
                  </a:lnTo>
                  <a:lnTo>
                    <a:pt x="3833285" y="239284"/>
                  </a:lnTo>
                  <a:lnTo>
                    <a:pt x="3847275" y="239284"/>
                  </a:lnTo>
                  <a:lnTo>
                    <a:pt x="3861265" y="239284"/>
                  </a:lnTo>
                  <a:lnTo>
                    <a:pt x="3875255" y="239284"/>
                  </a:lnTo>
                  <a:lnTo>
                    <a:pt x="3889245" y="239284"/>
                  </a:lnTo>
                  <a:lnTo>
                    <a:pt x="3903235" y="239284"/>
                  </a:lnTo>
                  <a:lnTo>
                    <a:pt x="3917226" y="239284"/>
                  </a:lnTo>
                  <a:lnTo>
                    <a:pt x="3931216" y="239284"/>
                  </a:lnTo>
                  <a:lnTo>
                    <a:pt x="3945206" y="239284"/>
                  </a:lnTo>
                  <a:lnTo>
                    <a:pt x="3959196" y="239284"/>
                  </a:lnTo>
                  <a:lnTo>
                    <a:pt x="3973186" y="239284"/>
                  </a:lnTo>
                  <a:lnTo>
                    <a:pt x="3987176" y="239284"/>
                  </a:lnTo>
                  <a:lnTo>
                    <a:pt x="4001166" y="239284"/>
                  </a:lnTo>
                  <a:lnTo>
                    <a:pt x="4015156" y="239284"/>
                  </a:lnTo>
                  <a:lnTo>
                    <a:pt x="4029146" y="239284"/>
                  </a:lnTo>
                  <a:lnTo>
                    <a:pt x="4043136" y="239284"/>
                  </a:lnTo>
                  <a:lnTo>
                    <a:pt x="4057126" y="239284"/>
                  </a:lnTo>
                  <a:lnTo>
                    <a:pt x="4071117" y="239284"/>
                  </a:lnTo>
                  <a:lnTo>
                    <a:pt x="4085107" y="239284"/>
                  </a:lnTo>
                  <a:lnTo>
                    <a:pt x="4099097" y="239284"/>
                  </a:lnTo>
                  <a:lnTo>
                    <a:pt x="4113087" y="239284"/>
                  </a:lnTo>
                  <a:lnTo>
                    <a:pt x="4127077" y="239284"/>
                  </a:lnTo>
                  <a:lnTo>
                    <a:pt x="4141067" y="239284"/>
                  </a:lnTo>
                  <a:lnTo>
                    <a:pt x="4155057" y="239284"/>
                  </a:lnTo>
                </a:path>
              </a:pathLst>
            </a:custGeom>
            <a:ln w="40651" cap="flat">
              <a:solidFill>
                <a:srgbClr val="D3D3D3">
                  <a:alpha val="100000"/>
                </a:srgbClr>
              </a:solidFill>
              <a:prstDash val="solid"/>
              <a:round/>
            </a:ln>
          </p:spPr>
          <p:txBody>
            <a:bodyPr/>
            <a:lstStyle/>
            <a:p/>
          </p:txBody>
        </p:sp>
        <p:sp>
          <p:nvSpPr>
            <p:cNvPr id="28" name="pl28"/>
            <p:cNvSpPr/>
            <p:nvPr/>
          </p:nvSpPr>
          <p:spPr>
            <a:xfrm>
              <a:off x="2737948" y="3053942"/>
              <a:ext cx="4155057" cy="957217"/>
            </a:xfrm>
            <a:custGeom>
              <a:avLst/>
              <a:pathLst>
                <a:path w="4155057" h="957217">
                  <a:moveTo>
                    <a:pt x="0" y="957217"/>
                  </a:moveTo>
                  <a:lnTo>
                    <a:pt x="13990" y="957188"/>
                  </a:lnTo>
                  <a:lnTo>
                    <a:pt x="27980" y="957155"/>
                  </a:lnTo>
                  <a:lnTo>
                    <a:pt x="41970" y="957116"/>
                  </a:lnTo>
                  <a:lnTo>
                    <a:pt x="55960" y="957071"/>
                  </a:lnTo>
                  <a:lnTo>
                    <a:pt x="69950" y="957017"/>
                  </a:lnTo>
                  <a:lnTo>
                    <a:pt x="83940" y="956954"/>
                  </a:lnTo>
                  <a:lnTo>
                    <a:pt x="97930" y="956880"/>
                  </a:lnTo>
                  <a:lnTo>
                    <a:pt x="111920" y="956793"/>
                  </a:lnTo>
                  <a:lnTo>
                    <a:pt x="125910" y="956690"/>
                  </a:lnTo>
                  <a:lnTo>
                    <a:pt x="139900" y="956570"/>
                  </a:lnTo>
                  <a:lnTo>
                    <a:pt x="153891" y="956429"/>
                  </a:lnTo>
                  <a:lnTo>
                    <a:pt x="167881" y="956263"/>
                  </a:lnTo>
                  <a:lnTo>
                    <a:pt x="181871" y="956068"/>
                  </a:lnTo>
                  <a:lnTo>
                    <a:pt x="195861" y="955839"/>
                  </a:lnTo>
                  <a:lnTo>
                    <a:pt x="209851" y="955570"/>
                  </a:lnTo>
                  <a:lnTo>
                    <a:pt x="223841" y="955255"/>
                  </a:lnTo>
                  <a:lnTo>
                    <a:pt x="237831" y="954884"/>
                  </a:lnTo>
                  <a:lnTo>
                    <a:pt x="251821" y="954450"/>
                  </a:lnTo>
                  <a:lnTo>
                    <a:pt x="265811" y="953940"/>
                  </a:lnTo>
                  <a:lnTo>
                    <a:pt x="279801" y="953342"/>
                  </a:lnTo>
                  <a:lnTo>
                    <a:pt x="293791" y="952641"/>
                  </a:lnTo>
                  <a:lnTo>
                    <a:pt x="307782" y="951820"/>
                  </a:lnTo>
                  <a:lnTo>
                    <a:pt x="321772" y="950859"/>
                  </a:lnTo>
                  <a:lnTo>
                    <a:pt x="335762" y="949734"/>
                  </a:lnTo>
                  <a:lnTo>
                    <a:pt x="349752" y="948418"/>
                  </a:lnTo>
                  <a:lnTo>
                    <a:pt x="363742" y="946881"/>
                  </a:lnTo>
                  <a:lnTo>
                    <a:pt x="377732" y="945087"/>
                  </a:lnTo>
                  <a:lnTo>
                    <a:pt x="391722" y="942996"/>
                  </a:lnTo>
                  <a:lnTo>
                    <a:pt x="405712" y="940562"/>
                  </a:lnTo>
                  <a:lnTo>
                    <a:pt x="419702" y="937734"/>
                  </a:lnTo>
                  <a:lnTo>
                    <a:pt x="433692" y="934453"/>
                  </a:lnTo>
                  <a:lnTo>
                    <a:pt x="447682" y="930657"/>
                  </a:lnTo>
                  <a:lnTo>
                    <a:pt x="461673" y="926274"/>
                  </a:lnTo>
                  <a:lnTo>
                    <a:pt x="475663" y="921231"/>
                  </a:lnTo>
                  <a:lnTo>
                    <a:pt x="489653" y="915446"/>
                  </a:lnTo>
                  <a:lnTo>
                    <a:pt x="503643" y="908836"/>
                  </a:lnTo>
                  <a:lnTo>
                    <a:pt x="517633" y="901319"/>
                  </a:lnTo>
                  <a:lnTo>
                    <a:pt x="531623" y="892812"/>
                  </a:lnTo>
                  <a:lnTo>
                    <a:pt x="545613" y="883240"/>
                  </a:lnTo>
                  <a:lnTo>
                    <a:pt x="559603" y="872541"/>
                  </a:lnTo>
                  <a:lnTo>
                    <a:pt x="573593" y="860666"/>
                  </a:lnTo>
                  <a:lnTo>
                    <a:pt x="587583" y="847592"/>
                  </a:lnTo>
                  <a:lnTo>
                    <a:pt x="601574" y="833325"/>
                  </a:lnTo>
                  <a:lnTo>
                    <a:pt x="615564" y="817905"/>
                  </a:lnTo>
                  <a:lnTo>
                    <a:pt x="629554" y="801410"/>
                  </a:lnTo>
                  <a:lnTo>
                    <a:pt x="643544" y="783962"/>
                  </a:lnTo>
                  <a:lnTo>
                    <a:pt x="657534" y="765722"/>
                  </a:lnTo>
                  <a:lnTo>
                    <a:pt x="671524" y="746885"/>
                  </a:lnTo>
                  <a:lnTo>
                    <a:pt x="685514" y="727679"/>
                  </a:lnTo>
                  <a:lnTo>
                    <a:pt x="699504" y="708347"/>
                  </a:lnTo>
                  <a:lnTo>
                    <a:pt x="713494" y="689140"/>
                  </a:lnTo>
                  <a:lnTo>
                    <a:pt x="727484" y="670303"/>
                  </a:lnTo>
                  <a:lnTo>
                    <a:pt x="741474" y="652063"/>
                  </a:lnTo>
                  <a:lnTo>
                    <a:pt x="755465" y="634615"/>
                  </a:lnTo>
                  <a:lnTo>
                    <a:pt x="769455" y="618121"/>
                  </a:lnTo>
                  <a:lnTo>
                    <a:pt x="783445" y="602700"/>
                  </a:lnTo>
                  <a:lnTo>
                    <a:pt x="797435" y="588433"/>
                  </a:lnTo>
                  <a:lnTo>
                    <a:pt x="811425" y="575359"/>
                  </a:lnTo>
                  <a:lnTo>
                    <a:pt x="825415" y="563485"/>
                  </a:lnTo>
                  <a:lnTo>
                    <a:pt x="839405" y="552785"/>
                  </a:lnTo>
                  <a:lnTo>
                    <a:pt x="853395" y="543213"/>
                  </a:lnTo>
                  <a:lnTo>
                    <a:pt x="867385" y="534706"/>
                  </a:lnTo>
                  <a:lnTo>
                    <a:pt x="881375" y="527189"/>
                  </a:lnTo>
                  <a:lnTo>
                    <a:pt x="895365" y="520580"/>
                  </a:lnTo>
                  <a:lnTo>
                    <a:pt x="909356" y="514795"/>
                  </a:lnTo>
                  <a:lnTo>
                    <a:pt x="923346" y="509751"/>
                  </a:lnTo>
                  <a:lnTo>
                    <a:pt x="937336" y="505368"/>
                  </a:lnTo>
                  <a:lnTo>
                    <a:pt x="951326" y="501572"/>
                  </a:lnTo>
                  <a:lnTo>
                    <a:pt x="965316" y="498291"/>
                  </a:lnTo>
                  <a:lnTo>
                    <a:pt x="979306" y="495463"/>
                  </a:lnTo>
                  <a:lnTo>
                    <a:pt x="993296" y="493029"/>
                  </a:lnTo>
                  <a:lnTo>
                    <a:pt x="1007286" y="490938"/>
                  </a:lnTo>
                  <a:lnTo>
                    <a:pt x="1021276" y="489144"/>
                  </a:lnTo>
                  <a:lnTo>
                    <a:pt x="1035266" y="487607"/>
                  </a:lnTo>
                  <a:lnTo>
                    <a:pt x="1049256" y="486291"/>
                  </a:lnTo>
                  <a:lnTo>
                    <a:pt x="1063247" y="485166"/>
                  </a:lnTo>
                  <a:lnTo>
                    <a:pt x="1077237" y="484205"/>
                  </a:lnTo>
                  <a:lnTo>
                    <a:pt x="1091227" y="483384"/>
                  </a:lnTo>
                  <a:lnTo>
                    <a:pt x="1105217" y="482683"/>
                  </a:lnTo>
                  <a:lnTo>
                    <a:pt x="1119207" y="482085"/>
                  </a:lnTo>
                  <a:lnTo>
                    <a:pt x="1133197" y="481575"/>
                  </a:lnTo>
                  <a:lnTo>
                    <a:pt x="1147187" y="481141"/>
                  </a:lnTo>
                  <a:lnTo>
                    <a:pt x="1161177" y="480771"/>
                  </a:lnTo>
                  <a:lnTo>
                    <a:pt x="1175167" y="480455"/>
                  </a:lnTo>
                  <a:lnTo>
                    <a:pt x="1189157" y="480186"/>
                  </a:lnTo>
                  <a:lnTo>
                    <a:pt x="1203148" y="479957"/>
                  </a:lnTo>
                  <a:lnTo>
                    <a:pt x="1217138" y="479762"/>
                  </a:lnTo>
                  <a:lnTo>
                    <a:pt x="1231128" y="479596"/>
                  </a:lnTo>
                  <a:lnTo>
                    <a:pt x="1245118" y="479455"/>
                  </a:lnTo>
                  <a:lnTo>
                    <a:pt x="1259108" y="479335"/>
                  </a:lnTo>
                  <a:lnTo>
                    <a:pt x="1273098" y="479233"/>
                  </a:lnTo>
                  <a:lnTo>
                    <a:pt x="1287088" y="479145"/>
                  </a:lnTo>
                  <a:lnTo>
                    <a:pt x="1301078" y="479071"/>
                  </a:lnTo>
                  <a:lnTo>
                    <a:pt x="1315068" y="479008"/>
                  </a:lnTo>
                  <a:lnTo>
                    <a:pt x="1329058" y="478954"/>
                  </a:lnTo>
                  <a:lnTo>
                    <a:pt x="1343048" y="478909"/>
                  </a:lnTo>
                  <a:lnTo>
                    <a:pt x="1357039" y="478870"/>
                  </a:lnTo>
                  <a:lnTo>
                    <a:pt x="1371029" y="478837"/>
                  </a:lnTo>
                  <a:lnTo>
                    <a:pt x="1385019" y="478809"/>
                  </a:lnTo>
                  <a:lnTo>
                    <a:pt x="1385019" y="478488"/>
                  </a:lnTo>
                  <a:lnTo>
                    <a:pt x="1399009" y="478459"/>
                  </a:lnTo>
                  <a:lnTo>
                    <a:pt x="1412999" y="478426"/>
                  </a:lnTo>
                  <a:lnTo>
                    <a:pt x="1426989" y="478387"/>
                  </a:lnTo>
                  <a:lnTo>
                    <a:pt x="1440979" y="478342"/>
                  </a:lnTo>
                  <a:lnTo>
                    <a:pt x="1454969" y="478288"/>
                  </a:lnTo>
                  <a:lnTo>
                    <a:pt x="1468959" y="478225"/>
                  </a:lnTo>
                  <a:lnTo>
                    <a:pt x="1482949" y="478151"/>
                  </a:lnTo>
                  <a:lnTo>
                    <a:pt x="1496939" y="478064"/>
                  </a:lnTo>
                  <a:lnTo>
                    <a:pt x="1510930" y="477961"/>
                  </a:lnTo>
                  <a:lnTo>
                    <a:pt x="1524920" y="477841"/>
                  </a:lnTo>
                  <a:lnTo>
                    <a:pt x="1538910" y="477700"/>
                  </a:lnTo>
                  <a:lnTo>
                    <a:pt x="1552900" y="477534"/>
                  </a:lnTo>
                  <a:lnTo>
                    <a:pt x="1566890" y="477339"/>
                  </a:lnTo>
                  <a:lnTo>
                    <a:pt x="1580880" y="477110"/>
                  </a:lnTo>
                  <a:lnTo>
                    <a:pt x="1594870" y="476841"/>
                  </a:lnTo>
                  <a:lnTo>
                    <a:pt x="1608860" y="476526"/>
                  </a:lnTo>
                  <a:lnTo>
                    <a:pt x="1622850" y="476155"/>
                  </a:lnTo>
                  <a:lnTo>
                    <a:pt x="1636840" y="475721"/>
                  </a:lnTo>
                  <a:lnTo>
                    <a:pt x="1650830" y="475211"/>
                  </a:lnTo>
                  <a:lnTo>
                    <a:pt x="1664821" y="474613"/>
                  </a:lnTo>
                  <a:lnTo>
                    <a:pt x="1678811" y="473912"/>
                  </a:lnTo>
                  <a:lnTo>
                    <a:pt x="1692801" y="473091"/>
                  </a:lnTo>
                  <a:lnTo>
                    <a:pt x="1706791" y="472130"/>
                  </a:lnTo>
                  <a:lnTo>
                    <a:pt x="1720781" y="471005"/>
                  </a:lnTo>
                  <a:lnTo>
                    <a:pt x="1734771" y="469689"/>
                  </a:lnTo>
                  <a:lnTo>
                    <a:pt x="1748761" y="468152"/>
                  </a:lnTo>
                  <a:lnTo>
                    <a:pt x="1762751" y="466358"/>
                  </a:lnTo>
                  <a:lnTo>
                    <a:pt x="1776741" y="464267"/>
                  </a:lnTo>
                  <a:lnTo>
                    <a:pt x="1790731" y="461834"/>
                  </a:lnTo>
                  <a:lnTo>
                    <a:pt x="1804722" y="459005"/>
                  </a:lnTo>
                  <a:lnTo>
                    <a:pt x="1818712" y="455725"/>
                  </a:lnTo>
                  <a:lnTo>
                    <a:pt x="1832702" y="451928"/>
                  </a:lnTo>
                  <a:lnTo>
                    <a:pt x="1846692" y="447546"/>
                  </a:lnTo>
                  <a:lnTo>
                    <a:pt x="1860682" y="442502"/>
                  </a:lnTo>
                  <a:lnTo>
                    <a:pt x="1874672" y="436717"/>
                  </a:lnTo>
                  <a:lnTo>
                    <a:pt x="1888662" y="430107"/>
                  </a:lnTo>
                  <a:lnTo>
                    <a:pt x="1902652" y="422590"/>
                  </a:lnTo>
                  <a:lnTo>
                    <a:pt x="1916642" y="414083"/>
                  </a:lnTo>
                  <a:lnTo>
                    <a:pt x="1930632" y="404511"/>
                  </a:lnTo>
                  <a:lnTo>
                    <a:pt x="1944622" y="393812"/>
                  </a:lnTo>
                  <a:lnTo>
                    <a:pt x="1958613" y="381937"/>
                  </a:lnTo>
                  <a:lnTo>
                    <a:pt x="1972603" y="368863"/>
                  </a:lnTo>
                  <a:lnTo>
                    <a:pt x="1986593" y="354596"/>
                  </a:lnTo>
                  <a:lnTo>
                    <a:pt x="2000583" y="339176"/>
                  </a:lnTo>
                  <a:lnTo>
                    <a:pt x="2014573" y="322681"/>
                  </a:lnTo>
                  <a:lnTo>
                    <a:pt x="2028563" y="305234"/>
                  </a:lnTo>
                  <a:lnTo>
                    <a:pt x="2042553" y="286993"/>
                  </a:lnTo>
                  <a:lnTo>
                    <a:pt x="2056543" y="268156"/>
                  </a:lnTo>
                  <a:lnTo>
                    <a:pt x="2070533" y="248950"/>
                  </a:lnTo>
                  <a:lnTo>
                    <a:pt x="2084523" y="229618"/>
                  </a:lnTo>
                  <a:lnTo>
                    <a:pt x="2098513" y="210411"/>
                  </a:lnTo>
                  <a:lnTo>
                    <a:pt x="2112504" y="191575"/>
                  </a:lnTo>
                  <a:lnTo>
                    <a:pt x="2126494" y="173334"/>
                  </a:lnTo>
                  <a:lnTo>
                    <a:pt x="2140484" y="155886"/>
                  </a:lnTo>
                  <a:lnTo>
                    <a:pt x="2154474" y="139392"/>
                  </a:lnTo>
                  <a:lnTo>
                    <a:pt x="2168464" y="123971"/>
                  </a:lnTo>
                  <a:lnTo>
                    <a:pt x="2182454" y="109704"/>
                  </a:lnTo>
                  <a:lnTo>
                    <a:pt x="2196444" y="96630"/>
                  </a:lnTo>
                  <a:lnTo>
                    <a:pt x="2210434" y="84756"/>
                  </a:lnTo>
                  <a:lnTo>
                    <a:pt x="2224424" y="74056"/>
                  </a:lnTo>
                  <a:lnTo>
                    <a:pt x="2238414" y="64484"/>
                  </a:lnTo>
                  <a:lnTo>
                    <a:pt x="2252404" y="55977"/>
                  </a:lnTo>
                  <a:lnTo>
                    <a:pt x="2266395" y="48460"/>
                  </a:lnTo>
                  <a:lnTo>
                    <a:pt x="2280385" y="41851"/>
                  </a:lnTo>
                  <a:lnTo>
                    <a:pt x="2294375" y="36066"/>
                  </a:lnTo>
                  <a:lnTo>
                    <a:pt x="2308365" y="31022"/>
                  </a:lnTo>
                  <a:lnTo>
                    <a:pt x="2322355" y="26639"/>
                  </a:lnTo>
                  <a:lnTo>
                    <a:pt x="2336345" y="22843"/>
                  </a:lnTo>
                  <a:lnTo>
                    <a:pt x="2350335" y="19562"/>
                  </a:lnTo>
                  <a:lnTo>
                    <a:pt x="2364325" y="16734"/>
                  </a:lnTo>
                  <a:lnTo>
                    <a:pt x="2378315" y="14300"/>
                  </a:lnTo>
                  <a:lnTo>
                    <a:pt x="2392305" y="12209"/>
                  </a:lnTo>
                  <a:lnTo>
                    <a:pt x="2406296" y="10415"/>
                  </a:lnTo>
                  <a:lnTo>
                    <a:pt x="2420286" y="8878"/>
                  </a:lnTo>
                  <a:lnTo>
                    <a:pt x="2434276" y="7563"/>
                  </a:lnTo>
                  <a:lnTo>
                    <a:pt x="2448266" y="6437"/>
                  </a:lnTo>
                  <a:lnTo>
                    <a:pt x="2462256" y="5476"/>
                  </a:lnTo>
                  <a:lnTo>
                    <a:pt x="2476246" y="4655"/>
                  </a:lnTo>
                  <a:lnTo>
                    <a:pt x="2490236" y="3954"/>
                  </a:lnTo>
                  <a:lnTo>
                    <a:pt x="2504226" y="3356"/>
                  </a:lnTo>
                  <a:lnTo>
                    <a:pt x="2518216" y="2847"/>
                  </a:lnTo>
                  <a:lnTo>
                    <a:pt x="2532206" y="2412"/>
                  </a:lnTo>
                  <a:lnTo>
                    <a:pt x="2546196" y="2042"/>
                  </a:lnTo>
                  <a:lnTo>
                    <a:pt x="2560187" y="1726"/>
                  </a:lnTo>
                  <a:lnTo>
                    <a:pt x="2574177" y="1457"/>
                  </a:lnTo>
                  <a:lnTo>
                    <a:pt x="2588167" y="1228"/>
                  </a:lnTo>
                  <a:lnTo>
                    <a:pt x="2602157" y="1033"/>
                  </a:lnTo>
                  <a:lnTo>
                    <a:pt x="2616147" y="868"/>
                  </a:lnTo>
                  <a:lnTo>
                    <a:pt x="2630137" y="726"/>
                  </a:lnTo>
                  <a:lnTo>
                    <a:pt x="2644127" y="606"/>
                  </a:lnTo>
                  <a:lnTo>
                    <a:pt x="2658117" y="504"/>
                  </a:lnTo>
                  <a:lnTo>
                    <a:pt x="2672107" y="417"/>
                  </a:lnTo>
                  <a:lnTo>
                    <a:pt x="2686097" y="342"/>
                  </a:lnTo>
                  <a:lnTo>
                    <a:pt x="2700087" y="279"/>
                  </a:lnTo>
                  <a:lnTo>
                    <a:pt x="2714078" y="226"/>
                  </a:lnTo>
                  <a:lnTo>
                    <a:pt x="2728068" y="180"/>
                  </a:lnTo>
                  <a:lnTo>
                    <a:pt x="2742058" y="141"/>
                  </a:lnTo>
                  <a:lnTo>
                    <a:pt x="2756048" y="108"/>
                  </a:lnTo>
                  <a:lnTo>
                    <a:pt x="2770038" y="80"/>
                  </a:lnTo>
                  <a:lnTo>
                    <a:pt x="2770038" y="0"/>
                  </a:lnTo>
                  <a:lnTo>
                    <a:pt x="2784028" y="14"/>
                  </a:lnTo>
                  <a:lnTo>
                    <a:pt x="2798018" y="30"/>
                  </a:lnTo>
                  <a:lnTo>
                    <a:pt x="2812008" y="50"/>
                  </a:lnTo>
                  <a:lnTo>
                    <a:pt x="2825998" y="72"/>
                  </a:lnTo>
                  <a:lnTo>
                    <a:pt x="2839988" y="99"/>
                  </a:lnTo>
                  <a:lnTo>
                    <a:pt x="2853978" y="131"/>
                  </a:lnTo>
                  <a:lnTo>
                    <a:pt x="2867969" y="168"/>
                  </a:lnTo>
                  <a:lnTo>
                    <a:pt x="2881959" y="211"/>
                  </a:lnTo>
                  <a:lnTo>
                    <a:pt x="2895949" y="263"/>
                  </a:lnTo>
                  <a:lnTo>
                    <a:pt x="2909939" y="323"/>
                  </a:lnTo>
                  <a:lnTo>
                    <a:pt x="2923929" y="393"/>
                  </a:lnTo>
                  <a:lnTo>
                    <a:pt x="2937919" y="476"/>
                  </a:lnTo>
                  <a:lnTo>
                    <a:pt x="2951909" y="574"/>
                  </a:lnTo>
                  <a:lnTo>
                    <a:pt x="2965899" y="688"/>
                  </a:lnTo>
                  <a:lnTo>
                    <a:pt x="2979889" y="823"/>
                  </a:lnTo>
                  <a:lnTo>
                    <a:pt x="2993879" y="980"/>
                  </a:lnTo>
                  <a:lnTo>
                    <a:pt x="3007870" y="1166"/>
                  </a:lnTo>
                  <a:lnTo>
                    <a:pt x="3021860" y="1383"/>
                  </a:lnTo>
                  <a:lnTo>
                    <a:pt x="3035850" y="1638"/>
                  </a:lnTo>
                  <a:lnTo>
                    <a:pt x="3049840" y="1937"/>
                  </a:lnTo>
                  <a:lnTo>
                    <a:pt x="3063830" y="2287"/>
                  </a:lnTo>
                  <a:lnTo>
                    <a:pt x="3077820" y="2698"/>
                  </a:lnTo>
                  <a:lnTo>
                    <a:pt x="3091810" y="3178"/>
                  </a:lnTo>
                  <a:lnTo>
                    <a:pt x="3105800" y="3741"/>
                  </a:lnTo>
                  <a:lnTo>
                    <a:pt x="3119790" y="4399"/>
                  </a:lnTo>
                  <a:lnTo>
                    <a:pt x="3133780" y="5167"/>
                  </a:lnTo>
                  <a:lnTo>
                    <a:pt x="3147770" y="6064"/>
                  </a:lnTo>
                  <a:lnTo>
                    <a:pt x="3161761" y="7110"/>
                  </a:lnTo>
                  <a:lnTo>
                    <a:pt x="3175751" y="8327"/>
                  </a:lnTo>
                  <a:lnTo>
                    <a:pt x="3189741" y="9741"/>
                  </a:lnTo>
                  <a:lnTo>
                    <a:pt x="3203731" y="11381"/>
                  </a:lnTo>
                  <a:lnTo>
                    <a:pt x="3217721" y="13279"/>
                  </a:lnTo>
                  <a:lnTo>
                    <a:pt x="3231711" y="15471"/>
                  </a:lnTo>
                  <a:lnTo>
                    <a:pt x="3245701" y="17992"/>
                  </a:lnTo>
                  <a:lnTo>
                    <a:pt x="3259691" y="20885"/>
                  </a:lnTo>
                  <a:lnTo>
                    <a:pt x="3273681" y="24190"/>
                  </a:lnTo>
                  <a:lnTo>
                    <a:pt x="3287671" y="27948"/>
                  </a:lnTo>
                  <a:lnTo>
                    <a:pt x="3301661" y="32202"/>
                  </a:lnTo>
                  <a:lnTo>
                    <a:pt x="3315652" y="36988"/>
                  </a:lnTo>
                  <a:lnTo>
                    <a:pt x="3329642" y="42337"/>
                  </a:lnTo>
                  <a:lnTo>
                    <a:pt x="3343632" y="48275"/>
                  </a:lnTo>
                  <a:lnTo>
                    <a:pt x="3357622" y="54812"/>
                  </a:lnTo>
                  <a:lnTo>
                    <a:pt x="3371612" y="61945"/>
                  </a:lnTo>
                  <a:lnTo>
                    <a:pt x="3385602" y="69655"/>
                  </a:lnTo>
                  <a:lnTo>
                    <a:pt x="3399592" y="77903"/>
                  </a:lnTo>
                  <a:lnTo>
                    <a:pt x="3413582" y="86627"/>
                  </a:lnTo>
                  <a:lnTo>
                    <a:pt x="3427572" y="95747"/>
                  </a:lnTo>
                  <a:lnTo>
                    <a:pt x="3441562" y="105165"/>
                  </a:lnTo>
                  <a:lnTo>
                    <a:pt x="3455552" y="114768"/>
                  </a:lnTo>
                  <a:lnTo>
                    <a:pt x="3469543" y="124434"/>
                  </a:lnTo>
                  <a:lnTo>
                    <a:pt x="3483533" y="134038"/>
                  </a:lnTo>
                  <a:lnTo>
                    <a:pt x="3497523" y="143456"/>
                  </a:lnTo>
                  <a:lnTo>
                    <a:pt x="3511513" y="152576"/>
                  </a:lnTo>
                  <a:lnTo>
                    <a:pt x="3525503" y="161300"/>
                  </a:lnTo>
                  <a:lnTo>
                    <a:pt x="3539493" y="169547"/>
                  </a:lnTo>
                  <a:lnTo>
                    <a:pt x="3553483" y="177258"/>
                  </a:lnTo>
                  <a:lnTo>
                    <a:pt x="3567473" y="184391"/>
                  </a:lnTo>
                  <a:lnTo>
                    <a:pt x="3581463" y="190928"/>
                  </a:lnTo>
                  <a:lnTo>
                    <a:pt x="3595453" y="196865"/>
                  </a:lnTo>
                  <a:lnTo>
                    <a:pt x="3609444" y="202215"/>
                  </a:lnTo>
                  <a:lnTo>
                    <a:pt x="3623434" y="207001"/>
                  </a:lnTo>
                  <a:lnTo>
                    <a:pt x="3637424" y="211255"/>
                  </a:lnTo>
                  <a:lnTo>
                    <a:pt x="3651414" y="215013"/>
                  </a:lnTo>
                  <a:lnTo>
                    <a:pt x="3665404" y="218318"/>
                  </a:lnTo>
                  <a:lnTo>
                    <a:pt x="3679394" y="221211"/>
                  </a:lnTo>
                  <a:lnTo>
                    <a:pt x="3693384" y="223732"/>
                  </a:lnTo>
                  <a:lnTo>
                    <a:pt x="3707374" y="225924"/>
                  </a:lnTo>
                  <a:lnTo>
                    <a:pt x="3721364" y="227822"/>
                  </a:lnTo>
                  <a:lnTo>
                    <a:pt x="3735354" y="229462"/>
                  </a:lnTo>
                  <a:lnTo>
                    <a:pt x="3749344" y="230876"/>
                  </a:lnTo>
                  <a:lnTo>
                    <a:pt x="3763335" y="232093"/>
                  </a:lnTo>
                  <a:lnTo>
                    <a:pt x="3777325" y="233139"/>
                  </a:lnTo>
                  <a:lnTo>
                    <a:pt x="3791315" y="234036"/>
                  </a:lnTo>
                  <a:lnTo>
                    <a:pt x="3805305" y="234804"/>
                  </a:lnTo>
                  <a:lnTo>
                    <a:pt x="3819295" y="235462"/>
                  </a:lnTo>
                  <a:lnTo>
                    <a:pt x="3833285" y="236025"/>
                  </a:lnTo>
                  <a:lnTo>
                    <a:pt x="3847275" y="236505"/>
                  </a:lnTo>
                  <a:lnTo>
                    <a:pt x="3861265" y="236916"/>
                  </a:lnTo>
                  <a:lnTo>
                    <a:pt x="3875255" y="237266"/>
                  </a:lnTo>
                  <a:lnTo>
                    <a:pt x="3889245" y="237565"/>
                  </a:lnTo>
                  <a:lnTo>
                    <a:pt x="3903235" y="237820"/>
                  </a:lnTo>
                  <a:lnTo>
                    <a:pt x="3917226" y="238037"/>
                  </a:lnTo>
                  <a:lnTo>
                    <a:pt x="3931216" y="238222"/>
                  </a:lnTo>
                  <a:lnTo>
                    <a:pt x="3945206" y="238380"/>
                  </a:lnTo>
                  <a:lnTo>
                    <a:pt x="3959196" y="238515"/>
                  </a:lnTo>
                  <a:lnTo>
                    <a:pt x="3973186" y="238629"/>
                  </a:lnTo>
                  <a:lnTo>
                    <a:pt x="3987176" y="238727"/>
                  </a:lnTo>
                  <a:lnTo>
                    <a:pt x="4001166" y="238810"/>
                  </a:lnTo>
                  <a:lnTo>
                    <a:pt x="4015156" y="238880"/>
                  </a:lnTo>
                  <a:lnTo>
                    <a:pt x="4029146" y="238940"/>
                  </a:lnTo>
                  <a:lnTo>
                    <a:pt x="4043136" y="238991"/>
                  </a:lnTo>
                  <a:lnTo>
                    <a:pt x="4057126" y="239035"/>
                  </a:lnTo>
                  <a:lnTo>
                    <a:pt x="4071117" y="239072"/>
                  </a:lnTo>
                  <a:lnTo>
                    <a:pt x="4085107" y="239104"/>
                  </a:lnTo>
                  <a:lnTo>
                    <a:pt x="4099097" y="239131"/>
                  </a:lnTo>
                  <a:lnTo>
                    <a:pt x="4113087" y="239153"/>
                  </a:lnTo>
                  <a:lnTo>
                    <a:pt x="4127077" y="239173"/>
                  </a:lnTo>
                  <a:lnTo>
                    <a:pt x="4141067" y="239189"/>
                  </a:lnTo>
                  <a:lnTo>
                    <a:pt x="4155057" y="239203"/>
                  </a:lnTo>
                </a:path>
              </a:pathLst>
            </a:custGeom>
            <a:ln w="40651" cap="flat">
              <a:solidFill>
                <a:srgbClr val="F26A21">
                  <a:alpha val="100000"/>
                </a:srgbClr>
              </a:solidFill>
              <a:prstDash val="solid"/>
              <a:round/>
            </a:ln>
          </p:spPr>
          <p:txBody>
            <a:bodyPr/>
            <a:lstStyle/>
            <a:p/>
          </p:txBody>
        </p:sp>
        <p:sp>
          <p:nvSpPr>
            <p:cNvPr id="29" name="pl29"/>
            <p:cNvSpPr/>
            <p:nvPr/>
          </p:nvSpPr>
          <p:spPr>
            <a:xfrm>
              <a:off x="2737948" y="4490129"/>
              <a:ext cx="4155057" cy="478568"/>
            </a:xfrm>
            <a:custGeom>
              <a:avLst/>
              <a:pathLst>
                <a:path w="4155057" h="478568">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364"/>
                  </a:lnTo>
                  <a:lnTo>
                    <a:pt x="1399009" y="239378"/>
                  </a:lnTo>
                  <a:lnTo>
                    <a:pt x="1412999" y="239395"/>
                  </a:lnTo>
                  <a:lnTo>
                    <a:pt x="1426989" y="239414"/>
                  </a:lnTo>
                  <a:lnTo>
                    <a:pt x="1440979" y="239437"/>
                  </a:lnTo>
                  <a:lnTo>
                    <a:pt x="1454969" y="239464"/>
                  </a:lnTo>
                  <a:lnTo>
                    <a:pt x="1468959" y="239495"/>
                  </a:lnTo>
                  <a:lnTo>
                    <a:pt x="1482949" y="239532"/>
                  </a:lnTo>
                  <a:lnTo>
                    <a:pt x="1496939" y="239576"/>
                  </a:lnTo>
                  <a:lnTo>
                    <a:pt x="1510930" y="239627"/>
                  </a:lnTo>
                  <a:lnTo>
                    <a:pt x="1524920" y="239687"/>
                  </a:lnTo>
                  <a:lnTo>
                    <a:pt x="1538910" y="239758"/>
                  </a:lnTo>
                  <a:lnTo>
                    <a:pt x="1552900" y="239841"/>
                  </a:lnTo>
                  <a:lnTo>
                    <a:pt x="1566890" y="239938"/>
                  </a:lnTo>
                  <a:lnTo>
                    <a:pt x="1580880" y="240053"/>
                  </a:lnTo>
                  <a:lnTo>
                    <a:pt x="1594870" y="240187"/>
                  </a:lnTo>
                  <a:lnTo>
                    <a:pt x="1608860" y="240345"/>
                  </a:lnTo>
                  <a:lnTo>
                    <a:pt x="1622850" y="240530"/>
                  </a:lnTo>
                  <a:lnTo>
                    <a:pt x="1636840" y="240747"/>
                  </a:lnTo>
                  <a:lnTo>
                    <a:pt x="1650830" y="241002"/>
                  </a:lnTo>
                  <a:lnTo>
                    <a:pt x="1664821" y="241301"/>
                  </a:lnTo>
                  <a:lnTo>
                    <a:pt x="1678811" y="241652"/>
                  </a:lnTo>
                  <a:lnTo>
                    <a:pt x="1692801" y="242062"/>
                  </a:lnTo>
                  <a:lnTo>
                    <a:pt x="1706791" y="242543"/>
                  </a:lnTo>
                  <a:lnTo>
                    <a:pt x="1720781" y="243105"/>
                  </a:lnTo>
                  <a:lnTo>
                    <a:pt x="1734771" y="243763"/>
                  </a:lnTo>
                  <a:lnTo>
                    <a:pt x="1748761" y="244532"/>
                  </a:lnTo>
                  <a:lnTo>
                    <a:pt x="1762751" y="245429"/>
                  </a:lnTo>
                  <a:lnTo>
                    <a:pt x="1776741" y="246474"/>
                  </a:lnTo>
                  <a:lnTo>
                    <a:pt x="1790731" y="247691"/>
                  </a:lnTo>
                  <a:lnTo>
                    <a:pt x="1804722" y="249105"/>
                  </a:lnTo>
                  <a:lnTo>
                    <a:pt x="1818712" y="250745"/>
                  </a:lnTo>
                  <a:lnTo>
                    <a:pt x="1832702" y="252644"/>
                  </a:lnTo>
                  <a:lnTo>
                    <a:pt x="1846692" y="254835"/>
                  </a:lnTo>
                  <a:lnTo>
                    <a:pt x="1860682" y="257357"/>
                  </a:lnTo>
                  <a:lnTo>
                    <a:pt x="1874672" y="260249"/>
                  </a:lnTo>
                  <a:lnTo>
                    <a:pt x="1888662" y="263554"/>
                  </a:lnTo>
                  <a:lnTo>
                    <a:pt x="1902652" y="267313"/>
                  </a:lnTo>
                  <a:lnTo>
                    <a:pt x="1916642" y="271566"/>
                  </a:lnTo>
                  <a:lnTo>
                    <a:pt x="1930632" y="276352"/>
                  </a:lnTo>
                  <a:lnTo>
                    <a:pt x="1944622" y="281702"/>
                  </a:lnTo>
                  <a:lnTo>
                    <a:pt x="1958613" y="287639"/>
                  </a:lnTo>
                  <a:lnTo>
                    <a:pt x="1972603" y="294176"/>
                  </a:lnTo>
                  <a:lnTo>
                    <a:pt x="1986593" y="301310"/>
                  </a:lnTo>
                  <a:lnTo>
                    <a:pt x="2000583" y="309020"/>
                  </a:lnTo>
                  <a:lnTo>
                    <a:pt x="2014573" y="317267"/>
                  </a:lnTo>
                  <a:lnTo>
                    <a:pt x="2028563" y="325991"/>
                  </a:lnTo>
                  <a:lnTo>
                    <a:pt x="2042553" y="335111"/>
                  </a:lnTo>
                  <a:lnTo>
                    <a:pt x="2056543" y="344530"/>
                  </a:lnTo>
                  <a:lnTo>
                    <a:pt x="2070533" y="354133"/>
                  </a:lnTo>
                  <a:lnTo>
                    <a:pt x="2084523" y="363799"/>
                  </a:lnTo>
                  <a:lnTo>
                    <a:pt x="2098513" y="373402"/>
                  </a:lnTo>
                  <a:lnTo>
                    <a:pt x="2112504" y="382821"/>
                  </a:lnTo>
                  <a:lnTo>
                    <a:pt x="2126494" y="391941"/>
                  </a:lnTo>
                  <a:lnTo>
                    <a:pt x="2140484" y="400665"/>
                  </a:lnTo>
                  <a:lnTo>
                    <a:pt x="2154474" y="408912"/>
                  </a:lnTo>
                  <a:lnTo>
                    <a:pt x="2168464" y="416622"/>
                  </a:lnTo>
                  <a:lnTo>
                    <a:pt x="2182454" y="423756"/>
                  </a:lnTo>
                  <a:lnTo>
                    <a:pt x="2196444" y="430293"/>
                  </a:lnTo>
                  <a:lnTo>
                    <a:pt x="2210434" y="436230"/>
                  </a:lnTo>
                  <a:lnTo>
                    <a:pt x="2224424" y="441580"/>
                  </a:lnTo>
                  <a:lnTo>
                    <a:pt x="2238414" y="446366"/>
                  </a:lnTo>
                  <a:lnTo>
                    <a:pt x="2252404" y="450619"/>
                  </a:lnTo>
                  <a:lnTo>
                    <a:pt x="2266395" y="454378"/>
                  </a:lnTo>
                  <a:lnTo>
                    <a:pt x="2280385" y="457682"/>
                  </a:lnTo>
                  <a:lnTo>
                    <a:pt x="2294375" y="460575"/>
                  </a:lnTo>
                  <a:lnTo>
                    <a:pt x="2308365" y="463097"/>
                  </a:lnTo>
                  <a:lnTo>
                    <a:pt x="2322355" y="465288"/>
                  </a:lnTo>
                  <a:lnTo>
                    <a:pt x="2336345" y="467186"/>
                  </a:lnTo>
                  <a:lnTo>
                    <a:pt x="2350335" y="468827"/>
                  </a:lnTo>
                  <a:lnTo>
                    <a:pt x="2364325" y="470241"/>
                  </a:lnTo>
                  <a:lnTo>
                    <a:pt x="2378315" y="471458"/>
                  </a:lnTo>
                  <a:lnTo>
                    <a:pt x="2392305" y="472503"/>
                  </a:lnTo>
                  <a:lnTo>
                    <a:pt x="2406296" y="473400"/>
                  </a:lnTo>
                  <a:lnTo>
                    <a:pt x="2420286" y="474169"/>
                  </a:lnTo>
                  <a:lnTo>
                    <a:pt x="2434276" y="474827"/>
                  </a:lnTo>
                  <a:lnTo>
                    <a:pt x="2448266" y="475389"/>
                  </a:lnTo>
                  <a:lnTo>
                    <a:pt x="2462256" y="475870"/>
                  </a:lnTo>
                  <a:lnTo>
                    <a:pt x="2476246" y="476280"/>
                  </a:lnTo>
                  <a:lnTo>
                    <a:pt x="2490236" y="476631"/>
                  </a:lnTo>
                  <a:lnTo>
                    <a:pt x="2504226" y="476930"/>
                  </a:lnTo>
                  <a:lnTo>
                    <a:pt x="2518216" y="477184"/>
                  </a:lnTo>
                  <a:lnTo>
                    <a:pt x="2532206" y="477402"/>
                  </a:lnTo>
                  <a:lnTo>
                    <a:pt x="2546196" y="477587"/>
                  </a:lnTo>
                  <a:lnTo>
                    <a:pt x="2560187" y="477745"/>
                  </a:lnTo>
                  <a:lnTo>
                    <a:pt x="2574177" y="477879"/>
                  </a:lnTo>
                  <a:lnTo>
                    <a:pt x="2588167" y="477994"/>
                  </a:lnTo>
                  <a:lnTo>
                    <a:pt x="2602157" y="478091"/>
                  </a:lnTo>
                  <a:lnTo>
                    <a:pt x="2616147" y="478174"/>
                  </a:lnTo>
                  <a:lnTo>
                    <a:pt x="2630137" y="478245"/>
                  </a:lnTo>
                  <a:lnTo>
                    <a:pt x="2644127" y="478305"/>
                  </a:lnTo>
                  <a:lnTo>
                    <a:pt x="2658117" y="478356"/>
                  </a:lnTo>
                  <a:lnTo>
                    <a:pt x="2672107" y="478400"/>
                  </a:lnTo>
                  <a:lnTo>
                    <a:pt x="2686097" y="478437"/>
                  </a:lnTo>
                  <a:lnTo>
                    <a:pt x="2700087" y="478468"/>
                  </a:lnTo>
                  <a:lnTo>
                    <a:pt x="2714078" y="478495"/>
                  </a:lnTo>
                  <a:lnTo>
                    <a:pt x="2728068" y="478518"/>
                  </a:lnTo>
                  <a:lnTo>
                    <a:pt x="2742058" y="478537"/>
                  </a:lnTo>
                  <a:lnTo>
                    <a:pt x="2756048" y="478554"/>
                  </a:lnTo>
                  <a:lnTo>
                    <a:pt x="2770038" y="478568"/>
                  </a:lnTo>
                  <a:lnTo>
                    <a:pt x="2770038" y="478568"/>
                  </a:lnTo>
                  <a:lnTo>
                    <a:pt x="2784028" y="478554"/>
                  </a:lnTo>
                  <a:lnTo>
                    <a:pt x="2798018" y="478537"/>
                  </a:lnTo>
                  <a:lnTo>
                    <a:pt x="2812008" y="478518"/>
                  </a:lnTo>
                  <a:lnTo>
                    <a:pt x="2825998" y="478495"/>
                  </a:lnTo>
                  <a:lnTo>
                    <a:pt x="2839988" y="478468"/>
                  </a:lnTo>
                  <a:lnTo>
                    <a:pt x="2853978" y="478437"/>
                  </a:lnTo>
                  <a:lnTo>
                    <a:pt x="2867969" y="478400"/>
                  </a:lnTo>
                  <a:lnTo>
                    <a:pt x="2881959" y="478356"/>
                  </a:lnTo>
                  <a:lnTo>
                    <a:pt x="2895949" y="478305"/>
                  </a:lnTo>
                  <a:lnTo>
                    <a:pt x="2909939" y="478245"/>
                  </a:lnTo>
                  <a:lnTo>
                    <a:pt x="2923929" y="478174"/>
                  </a:lnTo>
                  <a:lnTo>
                    <a:pt x="2937919" y="478091"/>
                  </a:lnTo>
                  <a:lnTo>
                    <a:pt x="2951909" y="477994"/>
                  </a:lnTo>
                  <a:lnTo>
                    <a:pt x="2965899" y="477879"/>
                  </a:lnTo>
                  <a:lnTo>
                    <a:pt x="2979889" y="477745"/>
                  </a:lnTo>
                  <a:lnTo>
                    <a:pt x="2993879" y="477587"/>
                  </a:lnTo>
                  <a:lnTo>
                    <a:pt x="3007870" y="477402"/>
                  </a:lnTo>
                  <a:lnTo>
                    <a:pt x="3021860" y="477184"/>
                  </a:lnTo>
                  <a:lnTo>
                    <a:pt x="3035850" y="476930"/>
                  </a:lnTo>
                  <a:lnTo>
                    <a:pt x="3049840" y="476631"/>
                  </a:lnTo>
                  <a:lnTo>
                    <a:pt x="3063830" y="476280"/>
                  </a:lnTo>
                  <a:lnTo>
                    <a:pt x="3077820" y="475870"/>
                  </a:lnTo>
                  <a:lnTo>
                    <a:pt x="3091810" y="475389"/>
                  </a:lnTo>
                  <a:lnTo>
                    <a:pt x="3105800" y="474827"/>
                  </a:lnTo>
                  <a:lnTo>
                    <a:pt x="3119790" y="474169"/>
                  </a:lnTo>
                  <a:lnTo>
                    <a:pt x="3133780" y="473400"/>
                  </a:lnTo>
                  <a:lnTo>
                    <a:pt x="3147770" y="472503"/>
                  </a:lnTo>
                  <a:lnTo>
                    <a:pt x="3161761" y="471458"/>
                  </a:lnTo>
                  <a:lnTo>
                    <a:pt x="3175751" y="470241"/>
                  </a:lnTo>
                  <a:lnTo>
                    <a:pt x="3189741" y="468827"/>
                  </a:lnTo>
                  <a:lnTo>
                    <a:pt x="3203731" y="467186"/>
                  </a:lnTo>
                  <a:lnTo>
                    <a:pt x="3217721" y="465288"/>
                  </a:lnTo>
                  <a:lnTo>
                    <a:pt x="3231711" y="463097"/>
                  </a:lnTo>
                  <a:lnTo>
                    <a:pt x="3245701" y="460575"/>
                  </a:lnTo>
                  <a:lnTo>
                    <a:pt x="3259691" y="457682"/>
                  </a:lnTo>
                  <a:lnTo>
                    <a:pt x="3273681" y="454378"/>
                  </a:lnTo>
                  <a:lnTo>
                    <a:pt x="3287671" y="450619"/>
                  </a:lnTo>
                  <a:lnTo>
                    <a:pt x="3301661" y="446366"/>
                  </a:lnTo>
                  <a:lnTo>
                    <a:pt x="3315652" y="441580"/>
                  </a:lnTo>
                  <a:lnTo>
                    <a:pt x="3329642" y="436230"/>
                  </a:lnTo>
                  <a:lnTo>
                    <a:pt x="3343632" y="430293"/>
                  </a:lnTo>
                  <a:lnTo>
                    <a:pt x="3357622" y="423756"/>
                  </a:lnTo>
                  <a:lnTo>
                    <a:pt x="3371612" y="416622"/>
                  </a:lnTo>
                  <a:lnTo>
                    <a:pt x="3385602" y="408912"/>
                  </a:lnTo>
                  <a:lnTo>
                    <a:pt x="3399592" y="400665"/>
                  </a:lnTo>
                  <a:lnTo>
                    <a:pt x="3413582" y="391941"/>
                  </a:lnTo>
                  <a:lnTo>
                    <a:pt x="3427572" y="382821"/>
                  </a:lnTo>
                  <a:lnTo>
                    <a:pt x="3441562" y="373402"/>
                  </a:lnTo>
                  <a:lnTo>
                    <a:pt x="3455552" y="363799"/>
                  </a:lnTo>
                  <a:lnTo>
                    <a:pt x="3469543" y="354133"/>
                  </a:lnTo>
                  <a:lnTo>
                    <a:pt x="3483533" y="344530"/>
                  </a:lnTo>
                  <a:lnTo>
                    <a:pt x="3497523" y="335111"/>
                  </a:lnTo>
                  <a:lnTo>
                    <a:pt x="3511513" y="325991"/>
                  </a:lnTo>
                  <a:lnTo>
                    <a:pt x="3525503" y="317267"/>
                  </a:lnTo>
                  <a:lnTo>
                    <a:pt x="3539493" y="309020"/>
                  </a:lnTo>
                  <a:lnTo>
                    <a:pt x="3553483" y="301310"/>
                  </a:lnTo>
                  <a:lnTo>
                    <a:pt x="3567473" y="294176"/>
                  </a:lnTo>
                  <a:lnTo>
                    <a:pt x="3581463" y="287639"/>
                  </a:lnTo>
                  <a:lnTo>
                    <a:pt x="3595453" y="281702"/>
                  </a:lnTo>
                  <a:lnTo>
                    <a:pt x="3609444" y="276352"/>
                  </a:lnTo>
                  <a:lnTo>
                    <a:pt x="3623434" y="271566"/>
                  </a:lnTo>
                  <a:lnTo>
                    <a:pt x="3637424" y="267313"/>
                  </a:lnTo>
                  <a:lnTo>
                    <a:pt x="3651414" y="263554"/>
                  </a:lnTo>
                  <a:lnTo>
                    <a:pt x="3665404" y="260249"/>
                  </a:lnTo>
                  <a:lnTo>
                    <a:pt x="3679394" y="257357"/>
                  </a:lnTo>
                  <a:lnTo>
                    <a:pt x="3693384" y="254835"/>
                  </a:lnTo>
                  <a:lnTo>
                    <a:pt x="3707374" y="252644"/>
                  </a:lnTo>
                  <a:lnTo>
                    <a:pt x="3721364" y="250745"/>
                  </a:lnTo>
                  <a:lnTo>
                    <a:pt x="3735354" y="249105"/>
                  </a:lnTo>
                  <a:lnTo>
                    <a:pt x="3749344" y="247691"/>
                  </a:lnTo>
                  <a:lnTo>
                    <a:pt x="3763335" y="246474"/>
                  </a:lnTo>
                  <a:lnTo>
                    <a:pt x="3777325" y="245429"/>
                  </a:lnTo>
                  <a:lnTo>
                    <a:pt x="3791315" y="244532"/>
                  </a:lnTo>
                  <a:lnTo>
                    <a:pt x="3805305" y="243763"/>
                  </a:lnTo>
                  <a:lnTo>
                    <a:pt x="3819295" y="243105"/>
                  </a:lnTo>
                  <a:lnTo>
                    <a:pt x="3833285" y="242543"/>
                  </a:lnTo>
                  <a:lnTo>
                    <a:pt x="3847275" y="242062"/>
                  </a:lnTo>
                  <a:lnTo>
                    <a:pt x="3861265" y="241652"/>
                  </a:lnTo>
                  <a:lnTo>
                    <a:pt x="3875255" y="241301"/>
                  </a:lnTo>
                  <a:lnTo>
                    <a:pt x="3889245" y="241002"/>
                  </a:lnTo>
                  <a:lnTo>
                    <a:pt x="3903235" y="240747"/>
                  </a:lnTo>
                  <a:lnTo>
                    <a:pt x="3917226" y="240530"/>
                  </a:lnTo>
                  <a:lnTo>
                    <a:pt x="3931216" y="240345"/>
                  </a:lnTo>
                  <a:lnTo>
                    <a:pt x="3945206" y="240187"/>
                  </a:lnTo>
                  <a:lnTo>
                    <a:pt x="3959196" y="240053"/>
                  </a:lnTo>
                  <a:lnTo>
                    <a:pt x="3973186" y="239938"/>
                  </a:lnTo>
                  <a:lnTo>
                    <a:pt x="3987176" y="239841"/>
                  </a:lnTo>
                  <a:lnTo>
                    <a:pt x="4001166" y="239758"/>
                  </a:lnTo>
                  <a:lnTo>
                    <a:pt x="4015156" y="239687"/>
                  </a:lnTo>
                  <a:lnTo>
                    <a:pt x="4029146" y="239627"/>
                  </a:lnTo>
                  <a:lnTo>
                    <a:pt x="4043136" y="239576"/>
                  </a:lnTo>
                  <a:lnTo>
                    <a:pt x="4057126" y="239532"/>
                  </a:lnTo>
                  <a:lnTo>
                    <a:pt x="4071117" y="239495"/>
                  </a:lnTo>
                  <a:lnTo>
                    <a:pt x="4085107" y="239464"/>
                  </a:lnTo>
                  <a:lnTo>
                    <a:pt x="4099097" y="239437"/>
                  </a:lnTo>
                  <a:lnTo>
                    <a:pt x="4113087" y="239414"/>
                  </a:lnTo>
                  <a:lnTo>
                    <a:pt x="4127077" y="239395"/>
                  </a:lnTo>
                  <a:lnTo>
                    <a:pt x="4141067" y="239378"/>
                  </a:lnTo>
                  <a:lnTo>
                    <a:pt x="4155057" y="239364"/>
                  </a:lnTo>
                </a:path>
              </a:pathLst>
            </a:custGeom>
            <a:ln w="40651" cap="flat">
              <a:solidFill>
                <a:srgbClr val="D3D3D3">
                  <a:alpha val="100000"/>
                </a:srgbClr>
              </a:solidFill>
              <a:prstDash val="solid"/>
              <a:round/>
            </a:ln>
          </p:spPr>
          <p:txBody>
            <a:bodyPr/>
            <a:lstStyle/>
            <a:p/>
          </p:txBody>
        </p:sp>
        <p:sp>
          <p:nvSpPr>
            <p:cNvPr id="30" name="pl30"/>
            <p:cNvSpPr/>
            <p:nvPr/>
          </p:nvSpPr>
          <p:spPr>
            <a:xfrm>
              <a:off x="2737948" y="5208142"/>
              <a:ext cx="4155057" cy="239284"/>
            </a:xfrm>
            <a:custGeom>
              <a:avLst/>
              <a:pathLst>
                <a:path w="4155057" h="23928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284"/>
                  </a:lnTo>
                  <a:lnTo>
                    <a:pt x="2784028" y="239270"/>
                  </a:lnTo>
                  <a:lnTo>
                    <a:pt x="2798018" y="239253"/>
                  </a:lnTo>
                  <a:lnTo>
                    <a:pt x="2812008" y="239234"/>
                  </a:lnTo>
                  <a:lnTo>
                    <a:pt x="2825998" y="239211"/>
                  </a:lnTo>
                  <a:lnTo>
                    <a:pt x="2839988" y="239184"/>
                  </a:lnTo>
                  <a:lnTo>
                    <a:pt x="2853978" y="239152"/>
                  </a:lnTo>
                  <a:lnTo>
                    <a:pt x="2867969" y="239115"/>
                  </a:lnTo>
                  <a:lnTo>
                    <a:pt x="2881959" y="239072"/>
                  </a:lnTo>
                  <a:lnTo>
                    <a:pt x="2895949" y="239021"/>
                  </a:lnTo>
                  <a:lnTo>
                    <a:pt x="2909939" y="238960"/>
                  </a:lnTo>
                  <a:lnTo>
                    <a:pt x="2923929" y="238890"/>
                  </a:lnTo>
                  <a:lnTo>
                    <a:pt x="2937919" y="238807"/>
                  </a:lnTo>
                  <a:lnTo>
                    <a:pt x="2951909" y="238709"/>
                  </a:lnTo>
                  <a:lnTo>
                    <a:pt x="2965899" y="238595"/>
                  </a:lnTo>
                  <a:lnTo>
                    <a:pt x="2979889" y="238461"/>
                  </a:lnTo>
                  <a:lnTo>
                    <a:pt x="2993879" y="238303"/>
                  </a:lnTo>
                  <a:lnTo>
                    <a:pt x="3007870" y="238118"/>
                  </a:lnTo>
                  <a:lnTo>
                    <a:pt x="3021860" y="237900"/>
                  </a:lnTo>
                  <a:lnTo>
                    <a:pt x="3035850" y="237645"/>
                  </a:lnTo>
                  <a:lnTo>
                    <a:pt x="3049840" y="237346"/>
                  </a:lnTo>
                  <a:lnTo>
                    <a:pt x="3063830" y="236996"/>
                  </a:lnTo>
                  <a:lnTo>
                    <a:pt x="3077820" y="236586"/>
                  </a:lnTo>
                  <a:lnTo>
                    <a:pt x="3091810" y="236105"/>
                  </a:lnTo>
                  <a:lnTo>
                    <a:pt x="3105800" y="235542"/>
                  </a:lnTo>
                  <a:lnTo>
                    <a:pt x="3119790" y="234885"/>
                  </a:lnTo>
                  <a:lnTo>
                    <a:pt x="3133780" y="234116"/>
                  </a:lnTo>
                  <a:lnTo>
                    <a:pt x="3147770" y="233219"/>
                  </a:lnTo>
                  <a:lnTo>
                    <a:pt x="3161761" y="232174"/>
                  </a:lnTo>
                  <a:lnTo>
                    <a:pt x="3175751" y="230957"/>
                  </a:lnTo>
                  <a:lnTo>
                    <a:pt x="3189741" y="229542"/>
                  </a:lnTo>
                  <a:lnTo>
                    <a:pt x="3203731" y="227902"/>
                  </a:lnTo>
                  <a:lnTo>
                    <a:pt x="3217721" y="226004"/>
                  </a:lnTo>
                  <a:lnTo>
                    <a:pt x="3231711" y="223813"/>
                  </a:lnTo>
                  <a:lnTo>
                    <a:pt x="3245701" y="221291"/>
                  </a:lnTo>
                  <a:lnTo>
                    <a:pt x="3259691" y="218398"/>
                  </a:lnTo>
                  <a:lnTo>
                    <a:pt x="3273681" y="215094"/>
                  </a:lnTo>
                  <a:lnTo>
                    <a:pt x="3287671" y="211335"/>
                  </a:lnTo>
                  <a:lnTo>
                    <a:pt x="3301661" y="207081"/>
                  </a:lnTo>
                  <a:lnTo>
                    <a:pt x="3315652" y="202296"/>
                  </a:lnTo>
                  <a:lnTo>
                    <a:pt x="3329642" y="196946"/>
                  </a:lnTo>
                  <a:lnTo>
                    <a:pt x="3343632" y="191008"/>
                  </a:lnTo>
                  <a:lnTo>
                    <a:pt x="3357622" y="184471"/>
                  </a:lnTo>
                  <a:lnTo>
                    <a:pt x="3371612" y="177338"/>
                  </a:lnTo>
                  <a:lnTo>
                    <a:pt x="3385602" y="169628"/>
                  </a:lnTo>
                  <a:lnTo>
                    <a:pt x="3399592" y="161381"/>
                  </a:lnTo>
                  <a:lnTo>
                    <a:pt x="3413582" y="152657"/>
                  </a:lnTo>
                  <a:lnTo>
                    <a:pt x="3427572" y="143536"/>
                  </a:lnTo>
                  <a:lnTo>
                    <a:pt x="3441562" y="134118"/>
                  </a:lnTo>
                  <a:lnTo>
                    <a:pt x="3455552" y="124515"/>
                  </a:lnTo>
                  <a:lnTo>
                    <a:pt x="3469543" y="114849"/>
                  </a:lnTo>
                  <a:lnTo>
                    <a:pt x="3483533" y="105245"/>
                  </a:lnTo>
                  <a:lnTo>
                    <a:pt x="3497523" y="95827"/>
                  </a:lnTo>
                  <a:lnTo>
                    <a:pt x="3511513" y="86707"/>
                  </a:lnTo>
                  <a:lnTo>
                    <a:pt x="3525503" y="77983"/>
                  </a:lnTo>
                  <a:lnTo>
                    <a:pt x="3539493" y="69736"/>
                  </a:lnTo>
                  <a:lnTo>
                    <a:pt x="3553483" y="62026"/>
                  </a:lnTo>
                  <a:lnTo>
                    <a:pt x="3567473" y="54892"/>
                  </a:lnTo>
                  <a:lnTo>
                    <a:pt x="3581463" y="48355"/>
                  </a:lnTo>
                  <a:lnTo>
                    <a:pt x="3595453" y="42418"/>
                  </a:lnTo>
                  <a:lnTo>
                    <a:pt x="3609444" y="37068"/>
                  </a:lnTo>
                  <a:lnTo>
                    <a:pt x="3623434" y="32282"/>
                  </a:lnTo>
                  <a:lnTo>
                    <a:pt x="3637424" y="28029"/>
                  </a:lnTo>
                  <a:lnTo>
                    <a:pt x="3651414" y="24270"/>
                  </a:lnTo>
                  <a:lnTo>
                    <a:pt x="3665404" y="20965"/>
                  </a:lnTo>
                  <a:lnTo>
                    <a:pt x="3679394" y="18073"/>
                  </a:lnTo>
                  <a:lnTo>
                    <a:pt x="3693384" y="15551"/>
                  </a:lnTo>
                  <a:lnTo>
                    <a:pt x="3707374" y="13360"/>
                  </a:lnTo>
                  <a:lnTo>
                    <a:pt x="3721364" y="11461"/>
                  </a:lnTo>
                  <a:lnTo>
                    <a:pt x="3735354" y="9821"/>
                  </a:lnTo>
                  <a:lnTo>
                    <a:pt x="3749344" y="8407"/>
                  </a:lnTo>
                  <a:lnTo>
                    <a:pt x="3763335" y="7190"/>
                  </a:lnTo>
                  <a:lnTo>
                    <a:pt x="3777325" y="6144"/>
                  </a:lnTo>
                  <a:lnTo>
                    <a:pt x="3791315" y="5247"/>
                  </a:lnTo>
                  <a:lnTo>
                    <a:pt x="3805305" y="4479"/>
                  </a:lnTo>
                  <a:lnTo>
                    <a:pt x="3819295" y="3821"/>
                  </a:lnTo>
                  <a:lnTo>
                    <a:pt x="3833285" y="3259"/>
                  </a:lnTo>
                  <a:lnTo>
                    <a:pt x="3847275" y="2778"/>
                  </a:lnTo>
                  <a:lnTo>
                    <a:pt x="3861265" y="2367"/>
                  </a:lnTo>
                  <a:lnTo>
                    <a:pt x="3875255" y="2017"/>
                  </a:lnTo>
                  <a:lnTo>
                    <a:pt x="3889245" y="1718"/>
                  </a:lnTo>
                  <a:lnTo>
                    <a:pt x="3903235" y="1463"/>
                  </a:lnTo>
                  <a:lnTo>
                    <a:pt x="3917226" y="1246"/>
                  </a:lnTo>
                  <a:lnTo>
                    <a:pt x="3931216" y="1061"/>
                  </a:lnTo>
                  <a:lnTo>
                    <a:pt x="3945206" y="903"/>
                  </a:lnTo>
                  <a:lnTo>
                    <a:pt x="3959196" y="769"/>
                  </a:lnTo>
                  <a:lnTo>
                    <a:pt x="3973186" y="654"/>
                  </a:lnTo>
                  <a:lnTo>
                    <a:pt x="3987176" y="557"/>
                  </a:lnTo>
                  <a:lnTo>
                    <a:pt x="4001166" y="474"/>
                  </a:lnTo>
                  <a:lnTo>
                    <a:pt x="4015156" y="403"/>
                  </a:lnTo>
                  <a:lnTo>
                    <a:pt x="4029146" y="343"/>
                  </a:lnTo>
                  <a:lnTo>
                    <a:pt x="4043136" y="292"/>
                  </a:lnTo>
                  <a:lnTo>
                    <a:pt x="4057126" y="248"/>
                  </a:lnTo>
                  <a:lnTo>
                    <a:pt x="4071117" y="211"/>
                  </a:lnTo>
                  <a:lnTo>
                    <a:pt x="4085107" y="180"/>
                  </a:lnTo>
                  <a:lnTo>
                    <a:pt x="4099097" y="153"/>
                  </a:lnTo>
                  <a:lnTo>
                    <a:pt x="4113087" y="130"/>
                  </a:lnTo>
                  <a:lnTo>
                    <a:pt x="4127077" y="110"/>
                  </a:lnTo>
                  <a:lnTo>
                    <a:pt x="4141067" y="94"/>
                  </a:lnTo>
                  <a:lnTo>
                    <a:pt x="4155057" y="80"/>
                  </a:lnTo>
                </a:path>
              </a:pathLst>
            </a:custGeom>
            <a:ln w="40651" cap="flat">
              <a:solidFill>
                <a:srgbClr val="D3D3D3">
                  <a:alpha val="100000"/>
                </a:srgbClr>
              </a:solidFill>
              <a:prstDash val="solid"/>
              <a:round/>
            </a:ln>
          </p:spPr>
          <p:txBody>
            <a:bodyPr/>
            <a:lstStyle/>
            <a:p/>
          </p:txBody>
        </p:sp>
        <p:sp>
          <p:nvSpPr>
            <p:cNvPr id="31" name="pl31"/>
            <p:cNvSpPr/>
            <p:nvPr/>
          </p:nvSpPr>
          <p:spPr>
            <a:xfrm>
              <a:off x="2737948" y="4969019"/>
              <a:ext cx="4155057" cy="717692"/>
            </a:xfrm>
            <a:custGeom>
              <a:avLst/>
              <a:pathLst>
                <a:path w="4155057" h="717692">
                  <a:moveTo>
                    <a:pt x="0" y="0"/>
                  </a:moveTo>
                  <a:lnTo>
                    <a:pt x="13990" y="42"/>
                  </a:lnTo>
                  <a:lnTo>
                    <a:pt x="27980" y="91"/>
                  </a:lnTo>
                  <a:lnTo>
                    <a:pt x="41970" y="150"/>
                  </a:lnTo>
                  <a:lnTo>
                    <a:pt x="55960" y="218"/>
                  </a:lnTo>
                  <a:lnTo>
                    <a:pt x="69950" y="299"/>
                  </a:lnTo>
                  <a:lnTo>
                    <a:pt x="83940" y="393"/>
                  </a:lnTo>
                  <a:lnTo>
                    <a:pt x="97930" y="505"/>
                  </a:lnTo>
                  <a:lnTo>
                    <a:pt x="111920" y="635"/>
                  </a:lnTo>
                  <a:lnTo>
                    <a:pt x="125910" y="789"/>
                  </a:lnTo>
                  <a:lnTo>
                    <a:pt x="139900" y="969"/>
                  </a:lnTo>
                  <a:lnTo>
                    <a:pt x="153891" y="1181"/>
                  </a:lnTo>
                  <a:lnTo>
                    <a:pt x="167881" y="1430"/>
                  </a:lnTo>
                  <a:lnTo>
                    <a:pt x="181871" y="1722"/>
                  </a:lnTo>
                  <a:lnTo>
                    <a:pt x="195861" y="2066"/>
                  </a:lnTo>
                  <a:lnTo>
                    <a:pt x="209851" y="2469"/>
                  </a:lnTo>
                  <a:lnTo>
                    <a:pt x="223841" y="2942"/>
                  </a:lnTo>
                  <a:lnTo>
                    <a:pt x="237831" y="3498"/>
                  </a:lnTo>
                  <a:lnTo>
                    <a:pt x="251821" y="4150"/>
                  </a:lnTo>
                  <a:lnTo>
                    <a:pt x="265811" y="4914"/>
                  </a:lnTo>
                  <a:lnTo>
                    <a:pt x="279801" y="5811"/>
                  </a:lnTo>
                  <a:lnTo>
                    <a:pt x="293791" y="6862"/>
                  </a:lnTo>
                  <a:lnTo>
                    <a:pt x="307782" y="8094"/>
                  </a:lnTo>
                  <a:lnTo>
                    <a:pt x="321772" y="9536"/>
                  </a:lnTo>
                  <a:lnTo>
                    <a:pt x="335762" y="11224"/>
                  </a:lnTo>
                  <a:lnTo>
                    <a:pt x="349752" y="13197"/>
                  </a:lnTo>
                  <a:lnTo>
                    <a:pt x="363742" y="15503"/>
                  </a:lnTo>
                  <a:lnTo>
                    <a:pt x="377732" y="18193"/>
                  </a:lnTo>
                  <a:lnTo>
                    <a:pt x="391722" y="21330"/>
                  </a:lnTo>
                  <a:lnTo>
                    <a:pt x="405712" y="24981"/>
                  </a:lnTo>
                  <a:lnTo>
                    <a:pt x="419702" y="29223"/>
                  </a:lnTo>
                  <a:lnTo>
                    <a:pt x="433692" y="34144"/>
                  </a:lnTo>
                  <a:lnTo>
                    <a:pt x="447682" y="39839"/>
                  </a:lnTo>
                  <a:lnTo>
                    <a:pt x="461673" y="46413"/>
                  </a:lnTo>
                  <a:lnTo>
                    <a:pt x="475663" y="53978"/>
                  </a:lnTo>
                  <a:lnTo>
                    <a:pt x="489653" y="62656"/>
                  </a:lnTo>
                  <a:lnTo>
                    <a:pt x="503643" y="72570"/>
                  </a:lnTo>
                  <a:lnTo>
                    <a:pt x="517633" y="83846"/>
                  </a:lnTo>
                  <a:lnTo>
                    <a:pt x="531623" y="96606"/>
                  </a:lnTo>
                  <a:lnTo>
                    <a:pt x="545613" y="110964"/>
                  </a:lnTo>
                  <a:lnTo>
                    <a:pt x="559603" y="127013"/>
                  </a:lnTo>
                  <a:lnTo>
                    <a:pt x="573593" y="144826"/>
                  </a:lnTo>
                  <a:lnTo>
                    <a:pt x="587583" y="164436"/>
                  </a:lnTo>
                  <a:lnTo>
                    <a:pt x="601574" y="185837"/>
                  </a:lnTo>
                  <a:lnTo>
                    <a:pt x="615564" y="208967"/>
                  </a:lnTo>
                  <a:lnTo>
                    <a:pt x="629554" y="233709"/>
                  </a:lnTo>
                  <a:lnTo>
                    <a:pt x="643544" y="259881"/>
                  </a:lnTo>
                  <a:lnTo>
                    <a:pt x="657534" y="287242"/>
                  </a:lnTo>
                  <a:lnTo>
                    <a:pt x="671524" y="315496"/>
                  </a:lnTo>
                  <a:lnTo>
                    <a:pt x="685514" y="344306"/>
                  </a:lnTo>
                  <a:lnTo>
                    <a:pt x="699504" y="373304"/>
                  </a:lnTo>
                  <a:lnTo>
                    <a:pt x="713494" y="402114"/>
                  </a:lnTo>
                  <a:lnTo>
                    <a:pt x="727484" y="430369"/>
                  </a:lnTo>
                  <a:lnTo>
                    <a:pt x="741474" y="457730"/>
                  </a:lnTo>
                  <a:lnTo>
                    <a:pt x="755465" y="483902"/>
                  </a:lnTo>
                  <a:lnTo>
                    <a:pt x="769455" y="508643"/>
                  </a:lnTo>
                  <a:lnTo>
                    <a:pt x="783445" y="531774"/>
                  </a:lnTo>
                  <a:lnTo>
                    <a:pt x="797435" y="553175"/>
                  </a:lnTo>
                  <a:lnTo>
                    <a:pt x="811425" y="572785"/>
                  </a:lnTo>
                  <a:lnTo>
                    <a:pt x="825415" y="590597"/>
                  </a:lnTo>
                  <a:lnTo>
                    <a:pt x="839405" y="606647"/>
                  </a:lnTo>
                  <a:lnTo>
                    <a:pt x="853395" y="621004"/>
                  </a:lnTo>
                  <a:lnTo>
                    <a:pt x="867385" y="633765"/>
                  </a:lnTo>
                  <a:lnTo>
                    <a:pt x="881375" y="645041"/>
                  </a:lnTo>
                  <a:lnTo>
                    <a:pt x="895365" y="654955"/>
                  </a:lnTo>
                  <a:lnTo>
                    <a:pt x="909356" y="663633"/>
                  </a:lnTo>
                  <a:lnTo>
                    <a:pt x="923346" y="671198"/>
                  </a:lnTo>
                  <a:lnTo>
                    <a:pt x="937336" y="677772"/>
                  </a:lnTo>
                  <a:lnTo>
                    <a:pt x="951326" y="683467"/>
                  </a:lnTo>
                  <a:lnTo>
                    <a:pt x="965316" y="688388"/>
                  </a:lnTo>
                  <a:lnTo>
                    <a:pt x="979306" y="692630"/>
                  </a:lnTo>
                  <a:lnTo>
                    <a:pt x="993296" y="696281"/>
                  </a:lnTo>
                  <a:lnTo>
                    <a:pt x="1007286" y="699417"/>
                  </a:lnTo>
                  <a:lnTo>
                    <a:pt x="1021276" y="702108"/>
                  </a:lnTo>
                  <a:lnTo>
                    <a:pt x="1035266" y="704414"/>
                  </a:lnTo>
                  <a:lnTo>
                    <a:pt x="1049256" y="706387"/>
                  </a:lnTo>
                  <a:lnTo>
                    <a:pt x="1063247" y="708075"/>
                  </a:lnTo>
                  <a:lnTo>
                    <a:pt x="1077237" y="709517"/>
                  </a:lnTo>
                  <a:lnTo>
                    <a:pt x="1091227" y="710749"/>
                  </a:lnTo>
                  <a:lnTo>
                    <a:pt x="1105217" y="711800"/>
                  </a:lnTo>
                  <a:lnTo>
                    <a:pt x="1119207" y="712696"/>
                  </a:lnTo>
                  <a:lnTo>
                    <a:pt x="1133197" y="713461"/>
                  </a:lnTo>
                  <a:lnTo>
                    <a:pt x="1147187" y="714113"/>
                  </a:lnTo>
                  <a:lnTo>
                    <a:pt x="1161177" y="714668"/>
                  </a:lnTo>
                  <a:lnTo>
                    <a:pt x="1175167" y="715142"/>
                  </a:lnTo>
                  <a:lnTo>
                    <a:pt x="1189157" y="715545"/>
                  </a:lnTo>
                  <a:lnTo>
                    <a:pt x="1203148" y="715888"/>
                  </a:lnTo>
                  <a:lnTo>
                    <a:pt x="1217138" y="716181"/>
                  </a:lnTo>
                  <a:lnTo>
                    <a:pt x="1231128" y="716430"/>
                  </a:lnTo>
                  <a:lnTo>
                    <a:pt x="1245118" y="716642"/>
                  </a:lnTo>
                  <a:lnTo>
                    <a:pt x="1259108" y="716822"/>
                  </a:lnTo>
                  <a:lnTo>
                    <a:pt x="1273098" y="716975"/>
                  </a:lnTo>
                  <a:lnTo>
                    <a:pt x="1287088" y="717106"/>
                  </a:lnTo>
                  <a:lnTo>
                    <a:pt x="1301078" y="717217"/>
                  </a:lnTo>
                  <a:lnTo>
                    <a:pt x="1315068" y="717312"/>
                  </a:lnTo>
                  <a:lnTo>
                    <a:pt x="1329058" y="717393"/>
                  </a:lnTo>
                  <a:lnTo>
                    <a:pt x="1343048" y="717461"/>
                  </a:lnTo>
                  <a:lnTo>
                    <a:pt x="1357039" y="717519"/>
                  </a:lnTo>
                  <a:lnTo>
                    <a:pt x="1371029" y="717569"/>
                  </a:lnTo>
                  <a:lnTo>
                    <a:pt x="1385019" y="717611"/>
                  </a:lnTo>
                  <a:lnTo>
                    <a:pt x="1385019" y="717692"/>
                  </a:lnTo>
                  <a:lnTo>
                    <a:pt x="1399009" y="717663"/>
                  </a:lnTo>
                  <a:lnTo>
                    <a:pt x="1412999" y="717630"/>
                  </a:lnTo>
                  <a:lnTo>
                    <a:pt x="1426989" y="717591"/>
                  </a:lnTo>
                  <a:lnTo>
                    <a:pt x="1440979" y="717546"/>
                  </a:lnTo>
                  <a:lnTo>
                    <a:pt x="1454969" y="717492"/>
                  </a:lnTo>
                  <a:lnTo>
                    <a:pt x="1468959" y="717429"/>
                  </a:lnTo>
                  <a:lnTo>
                    <a:pt x="1482949" y="717355"/>
                  </a:lnTo>
                  <a:lnTo>
                    <a:pt x="1496939" y="717268"/>
                  </a:lnTo>
                  <a:lnTo>
                    <a:pt x="1510930" y="717165"/>
                  </a:lnTo>
                  <a:lnTo>
                    <a:pt x="1524920" y="717045"/>
                  </a:lnTo>
                  <a:lnTo>
                    <a:pt x="1538910" y="716904"/>
                  </a:lnTo>
                  <a:lnTo>
                    <a:pt x="1552900" y="716738"/>
                  </a:lnTo>
                  <a:lnTo>
                    <a:pt x="1566890" y="716543"/>
                  </a:lnTo>
                  <a:lnTo>
                    <a:pt x="1580880" y="716314"/>
                  </a:lnTo>
                  <a:lnTo>
                    <a:pt x="1594870" y="716045"/>
                  </a:lnTo>
                  <a:lnTo>
                    <a:pt x="1608860" y="715730"/>
                  </a:lnTo>
                  <a:lnTo>
                    <a:pt x="1622850" y="715359"/>
                  </a:lnTo>
                  <a:lnTo>
                    <a:pt x="1636840" y="714925"/>
                  </a:lnTo>
                  <a:lnTo>
                    <a:pt x="1650830" y="714415"/>
                  </a:lnTo>
                  <a:lnTo>
                    <a:pt x="1664821" y="713817"/>
                  </a:lnTo>
                  <a:lnTo>
                    <a:pt x="1678811" y="713116"/>
                  </a:lnTo>
                  <a:lnTo>
                    <a:pt x="1692801" y="712295"/>
                  </a:lnTo>
                  <a:lnTo>
                    <a:pt x="1706791" y="711334"/>
                  </a:lnTo>
                  <a:lnTo>
                    <a:pt x="1720781" y="710209"/>
                  </a:lnTo>
                  <a:lnTo>
                    <a:pt x="1734771" y="708893"/>
                  </a:lnTo>
                  <a:lnTo>
                    <a:pt x="1748761" y="707356"/>
                  </a:lnTo>
                  <a:lnTo>
                    <a:pt x="1762751" y="705562"/>
                  </a:lnTo>
                  <a:lnTo>
                    <a:pt x="1776741" y="703471"/>
                  </a:lnTo>
                  <a:lnTo>
                    <a:pt x="1790731" y="701037"/>
                  </a:lnTo>
                  <a:lnTo>
                    <a:pt x="1804722" y="698209"/>
                  </a:lnTo>
                  <a:lnTo>
                    <a:pt x="1818712" y="694928"/>
                  </a:lnTo>
                  <a:lnTo>
                    <a:pt x="1832702" y="691132"/>
                  </a:lnTo>
                  <a:lnTo>
                    <a:pt x="1846692" y="686749"/>
                  </a:lnTo>
                  <a:lnTo>
                    <a:pt x="1860682" y="681706"/>
                  </a:lnTo>
                  <a:lnTo>
                    <a:pt x="1874672" y="675921"/>
                  </a:lnTo>
                  <a:lnTo>
                    <a:pt x="1888662" y="669311"/>
                  </a:lnTo>
                  <a:lnTo>
                    <a:pt x="1902652" y="661794"/>
                  </a:lnTo>
                  <a:lnTo>
                    <a:pt x="1916642" y="653287"/>
                  </a:lnTo>
                  <a:lnTo>
                    <a:pt x="1930632" y="643715"/>
                  </a:lnTo>
                  <a:lnTo>
                    <a:pt x="1944622" y="633016"/>
                  </a:lnTo>
                  <a:lnTo>
                    <a:pt x="1958613" y="621141"/>
                  </a:lnTo>
                  <a:lnTo>
                    <a:pt x="1972603" y="608067"/>
                  </a:lnTo>
                  <a:lnTo>
                    <a:pt x="1986593" y="593800"/>
                  </a:lnTo>
                  <a:lnTo>
                    <a:pt x="2000583" y="578380"/>
                  </a:lnTo>
                  <a:lnTo>
                    <a:pt x="2014573" y="561885"/>
                  </a:lnTo>
                  <a:lnTo>
                    <a:pt x="2028563" y="544437"/>
                  </a:lnTo>
                  <a:lnTo>
                    <a:pt x="2042553" y="526197"/>
                  </a:lnTo>
                  <a:lnTo>
                    <a:pt x="2056543" y="507360"/>
                  </a:lnTo>
                  <a:lnTo>
                    <a:pt x="2070533" y="488154"/>
                  </a:lnTo>
                  <a:lnTo>
                    <a:pt x="2084523" y="468822"/>
                  </a:lnTo>
                  <a:lnTo>
                    <a:pt x="2098513" y="449615"/>
                  </a:lnTo>
                  <a:lnTo>
                    <a:pt x="2112504" y="430778"/>
                  </a:lnTo>
                  <a:lnTo>
                    <a:pt x="2126494" y="412538"/>
                  </a:lnTo>
                  <a:lnTo>
                    <a:pt x="2140484" y="395090"/>
                  </a:lnTo>
                  <a:lnTo>
                    <a:pt x="2154474" y="378596"/>
                  </a:lnTo>
                  <a:lnTo>
                    <a:pt x="2168464" y="363175"/>
                  </a:lnTo>
                  <a:lnTo>
                    <a:pt x="2182454" y="348908"/>
                  </a:lnTo>
                  <a:lnTo>
                    <a:pt x="2196444" y="335834"/>
                  </a:lnTo>
                  <a:lnTo>
                    <a:pt x="2210434" y="323960"/>
                  </a:lnTo>
                  <a:lnTo>
                    <a:pt x="2224424" y="313260"/>
                  </a:lnTo>
                  <a:lnTo>
                    <a:pt x="2238414" y="303688"/>
                  </a:lnTo>
                  <a:lnTo>
                    <a:pt x="2252404" y="295181"/>
                  </a:lnTo>
                  <a:lnTo>
                    <a:pt x="2266395" y="287664"/>
                  </a:lnTo>
                  <a:lnTo>
                    <a:pt x="2280385" y="281055"/>
                  </a:lnTo>
                  <a:lnTo>
                    <a:pt x="2294375" y="275270"/>
                  </a:lnTo>
                  <a:lnTo>
                    <a:pt x="2308365" y="270226"/>
                  </a:lnTo>
                  <a:lnTo>
                    <a:pt x="2322355" y="265843"/>
                  </a:lnTo>
                  <a:lnTo>
                    <a:pt x="2336345" y="262047"/>
                  </a:lnTo>
                  <a:lnTo>
                    <a:pt x="2350335" y="258766"/>
                  </a:lnTo>
                  <a:lnTo>
                    <a:pt x="2364325" y="255938"/>
                  </a:lnTo>
                  <a:lnTo>
                    <a:pt x="2378315" y="253504"/>
                  </a:lnTo>
                  <a:lnTo>
                    <a:pt x="2392305" y="251413"/>
                  </a:lnTo>
                  <a:lnTo>
                    <a:pt x="2406296" y="249619"/>
                  </a:lnTo>
                  <a:lnTo>
                    <a:pt x="2420286" y="248082"/>
                  </a:lnTo>
                  <a:lnTo>
                    <a:pt x="2434276" y="246766"/>
                  </a:lnTo>
                  <a:lnTo>
                    <a:pt x="2448266" y="245641"/>
                  </a:lnTo>
                  <a:lnTo>
                    <a:pt x="2462256" y="244680"/>
                  </a:lnTo>
                  <a:lnTo>
                    <a:pt x="2476246" y="243859"/>
                  </a:lnTo>
                  <a:lnTo>
                    <a:pt x="2490236" y="243158"/>
                  </a:lnTo>
                  <a:lnTo>
                    <a:pt x="2504226" y="242560"/>
                  </a:lnTo>
                  <a:lnTo>
                    <a:pt x="2518216" y="242050"/>
                  </a:lnTo>
                  <a:lnTo>
                    <a:pt x="2532206" y="241616"/>
                  </a:lnTo>
                  <a:lnTo>
                    <a:pt x="2546196" y="241246"/>
                  </a:lnTo>
                  <a:lnTo>
                    <a:pt x="2560187" y="240930"/>
                  </a:lnTo>
                  <a:lnTo>
                    <a:pt x="2574177" y="240661"/>
                  </a:lnTo>
                  <a:lnTo>
                    <a:pt x="2588167" y="240432"/>
                  </a:lnTo>
                  <a:lnTo>
                    <a:pt x="2602157" y="240237"/>
                  </a:lnTo>
                  <a:lnTo>
                    <a:pt x="2616147" y="240071"/>
                  </a:lnTo>
                  <a:lnTo>
                    <a:pt x="2630137" y="239930"/>
                  </a:lnTo>
                  <a:lnTo>
                    <a:pt x="2644127" y="239810"/>
                  </a:lnTo>
                  <a:lnTo>
                    <a:pt x="2658117" y="239708"/>
                  </a:lnTo>
                  <a:lnTo>
                    <a:pt x="2672107" y="239620"/>
                  </a:lnTo>
                  <a:lnTo>
                    <a:pt x="2686097" y="239546"/>
                  </a:lnTo>
                  <a:lnTo>
                    <a:pt x="2700087" y="239483"/>
                  </a:lnTo>
                  <a:lnTo>
                    <a:pt x="2714078" y="239429"/>
                  </a:lnTo>
                  <a:lnTo>
                    <a:pt x="2728068" y="239384"/>
                  </a:lnTo>
                  <a:lnTo>
                    <a:pt x="2742058" y="239345"/>
                  </a:lnTo>
                  <a:lnTo>
                    <a:pt x="2756048" y="239312"/>
                  </a:lnTo>
                  <a:lnTo>
                    <a:pt x="2770038" y="239284"/>
                  </a:lnTo>
                  <a:lnTo>
                    <a:pt x="2770038" y="239203"/>
                  </a:lnTo>
                  <a:lnTo>
                    <a:pt x="2784028" y="239217"/>
                  </a:lnTo>
                  <a:lnTo>
                    <a:pt x="2798018" y="239234"/>
                  </a:lnTo>
                  <a:lnTo>
                    <a:pt x="2812008" y="239253"/>
                  </a:lnTo>
                  <a:lnTo>
                    <a:pt x="2825998" y="239276"/>
                  </a:lnTo>
                  <a:lnTo>
                    <a:pt x="2839988" y="239303"/>
                  </a:lnTo>
                  <a:lnTo>
                    <a:pt x="2853978" y="239335"/>
                  </a:lnTo>
                  <a:lnTo>
                    <a:pt x="2867969" y="239372"/>
                  </a:lnTo>
                  <a:lnTo>
                    <a:pt x="2881959" y="239415"/>
                  </a:lnTo>
                  <a:lnTo>
                    <a:pt x="2895949" y="239467"/>
                  </a:lnTo>
                  <a:lnTo>
                    <a:pt x="2909939" y="239527"/>
                  </a:lnTo>
                  <a:lnTo>
                    <a:pt x="2923929" y="239597"/>
                  </a:lnTo>
                  <a:lnTo>
                    <a:pt x="2937919" y="239680"/>
                  </a:lnTo>
                  <a:lnTo>
                    <a:pt x="2951909" y="239778"/>
                  </a:lnTo>
                  <a:lnTo>
                    <a:pt x="2965899" y="239892"/>
                  </a:lnTo>
                  <a:lnTo>
                    <a:pt x="2979889" y="240027"/>
                  </a:lnTo>
                  <a:lnTo>
                    <a:pt x="2993879" y="240184"/>
                  </a:lnTo>
                  <a:lnTo>
                    <a:pt x="3007870" y="240370"/>
                  </a:lnTo>
                  <a:lnTo>
                    <a:pt x="3021860" y="240587"/>
                  </a:lnTo>
                  <a:lnTo>
                    <a:pt x="3035850" y="240842"/>
                  </a:lnTo>
                  <a:lnTo>
                    <a:pt x="3049840" y="241141"/>
                  </a:lnTo>
                  <a:lnTo>
                    <a:pt x="3063830" y="241491"/>
                  </a:lnTo>
                  <a:lnTo>
                    <a:pt x="3077820" y="241902"/>
                  </a:lnTo>
                  <a:lnTo>
                    <a:pt x="3091810" y="242382"/>
                  </a:lnTo>
                  <a:lnTo>
                    <a:pt x="3105800" y="242945"/>
                  </a:lnTo>
                  <a:lnTo>
                    <a:pt x="3119790" y="243603"/>
                  </a:lnTo>
                  <a:lnTo>
                    <a:pt x="3133780" y="244371"/>
                  </a:lnTo>
                  <a:lnTo>
                    <a:pt x="3147770" y="245268"/>
                  </a:lnTo>
                  <a:lnTo>
                    <a:pt x="3161761" y="246314"/>
                  </a:lnTo>
                  <a:lnTo>
                    <a:pt x="3175751" y="247530"/>
                  </a:lnTo>
                  <a:lnTo>
                    <a:pt x="3189741" y="248945"/>
                  </a:lnTo>
                  <a:lnTo>
                    <a:pt x="3203731" y="250585"/>
                  </a:lnTo>
                  <a:lnTo>
                    <a:pt x="3217721" y="252483"/>
                  </a:lnTo>
                  <a:lnTo>
                    <a:pt x="3231711" y="254674"/>
                  </a:lnTo>
                  <a:lnTo>
                    <a:pt x="3245701" y="257196"/>
                  </a:lnTo>
                  <a:lnTo>
                    <a:pt x="3259691" y="260089"/>
                  </a:lnTo>
                  <a:lnTo>
                    <a:pt x="3273681" y="263394"/>
                  </a:lnTo>
                  <a:lnTo>
                    <a:pt x="3287671" y="267152"/>
                  </a:lnTo>
                  <a:lnTo>
                    <a:pt x="3301661" y="271406"/>
                  </a:lnTo>
                  <a:lnTo>
                    <a:pt x="3315652" y="276191"/>
                  </a:lnTo>
                  <a:lnTo>
                    <a:pt x="3329642" y="281541"/>
                  </a:lnTo>
                  <a:lnTo>
                    <a:pt x="3343632" y="287479"/>
                  </a:lnTo>
                  <a:lnTo>
                    <a:pt x="3357622" y="294016"/>
                  </a:lnTo>
                  <a:lnTo>
                    <a:pt x="3371612" y="301149"/>
                  </a:lnTo>
                  <a:lnTo>
                    <a:pt x="3385602" y="308859"/>
                  </a:lnTo>
                  <a:lnTo>
                    <a:pt x="3399592" y="317107"/>
                  </a:lnTo>
                  <a:lnTo>
                    <a:pt x="3413582" y="325830"/>
                  </a:lnTo>
                  <a:lnTo>
                    <a:pt x="3427572" y="334951"/>
                  </a:lnTo>
                  <a:lnTo>
                    <a:pt x="3441562" y="344369"/>
                  </a:lnTo>
                  <a:lnTo>
                    <a:pt x="3455552" y="353972"/>
                  </a:lnTo>
                  <a:lnTo>
                    <a:pt x="3469543" y="363638"/>
                  </a:lnTo>
                  <a:lnTo>
                    <a:pt x="3483533" y="373242"/>
                  </a:lnTo>
                  <a:lnTo>
                    <a:pt x="3497523" y="382660"/>
                  </a:lnTo>
                  <a:lnTo>
                    <a:pt x="3511513" y="391780"/>
                  </a:lnTo>
                  <a:lnTo>
                    <a:pt x="3525503" y="400504"/>
                  </a:lnTo>
                  <a:lnTo>
                    <a:pt x="3539493" y="408751"/>
                  </a:lnTo>
                  <a:lnTo>
                    <a:pt x="3553483" y="416462"/>
                  </a:lnTo>
                  <a:lnTo>
                    <a:pt x="3567473" y="423595"/>
                  </a:lnTo>
                  <a:lnTo>
                    <a:pt x="3581463" y="430132"/>
                  </a:lnTo>
                  <a:lnTo>
                    <a:pt x="3595453" y="436069"/>
                  </a:lnTo>
                  <a:lnTo>
                    <a:pt x="3609444" y="441419"/>
                  </a:lnTo>
                  <a:lnTo>
                    <a:pt x="3623434" y="446205"/>
                  </a:lnTo>
                  <a:lnTo>
                    <a:pt x="3637424" y="450458"/>
                  </a:lnTo>
                  <a:lnTo>
                    <a:pt x="3651414" y="454217"/>
                  </a:lnTo>
                  <a:lnTo>
                    <a:pt x="3665404" y="457522"/>
                  </a:lnTo>
                  <a:lnTo>
                    <a:pt x="3679394" y="460414"/>
                  </a:lnTo>
                  <a:lnTo>
                    <a:pt x="3693384" y="462936"/>
                  </a:lnTo>
                  <a:lnTo>
                    <a:pt x="3707374" y="465128"/>
                  </a:lnTo>
                  <a:lnTo>
                    <a:pt x="3721364" y="467026"/>
                  </a:lnTo>
                  <a:lnTo>
                    <a:pt x="3735354" y="468666"/>
                  </a:lnTo>
                  <a:lnTo>
                    <a:pt x="3749344" y="470080"/>
                  </a:lnTo>
                  <a:lnTo>
                    <a:pt x="3763335" y="471297"/>
                  </a:lnTo>
                  <a:lnTo>
                    <a:pt x="3777325" y="472343"/>
                  </a:lnTo>
                  <a:lnTo>
                    <a:pt x="3791315" y="473240"/>
                  </a:lnTo>
                  <a:lnTo>
                    <a:pt x="3805305" y="474008"/>
                  </a:lnTo>
                  <a:lnTo>
                    <a:pt x="3819295" y="474666"/>
                  </a:lnTo>
                  <a:lnTo>
                    <a:pt x="3833285" y="475229"/>
                  </a:lnTo>
                  <a:lnTo>
                    <a:pt x="3847275" y="475709"/>
                  </a:lnTo>
                  <a:lnTo>
                    <a:pt x="3861265" y="476120"/>
                  </a:lnTo>
                  <a:lnTo>
                    <a:pt x="3875255" y="476470"/>
                  </a:lnTo>
                  <a:lnTo>
                    <a:pt x="3889245" y="476769"/>
                  </a:lnTo>
                  <a:lnTo>
                    <a:pt x="3903235" y="477024"/>
                  </a:lnTo>
                  <a:lnTo>
                    <a:pt x="3917226" y="477241"/>
                  </a:lnTo>
                  <a:lnTo>
                    <a:pt x="3931216" y="477426"/>
                  </a:lnTo>
                  <a:lnTo>
                    <a:pt x="3945206" y="477584"/>
                  </a:lnTo>
                  <a:lnTo>
                    <a:pt x="3959196" y="477719"/>
                  </a:lnTo>
                  <a:lnTo>
                    <a:pt x="3973186" y="477833"/>
                  </a:lnTo>
                  <a:lnTo>
                    <a:pt x="3987176" y="477930"/>
                  </a:lnTo>
                  <a:lnTo>
                    <a:pt x="4001166" y="478013"/>
                  </a:lnTo>
                  <a:lnTo>
                    <a:pt x="4015156" y="478084"/>
                  </a:lnTo>
                  <a:lnTo>
                    <a:pt x="4029146" y="478144"/>
                  </a:lnTo>
                  <a:lnTo>
                    <a:pt x="4043136" y="478195"/>
                  </a:lnTo>
                  <a:lnTo>
                    <a:pt x="4057126" y="478239"/>
                  </a:lnTo>
                  <a:lnTo>
                    <a:pt x="4071117" y="478276"/>
                  </a:lnTo>
                  <a:lnTo>
                    <a:pt x="4085107" y="478308"/>
                  </a:lnTo>
                  <a:lnTo>
                    <a:pt x="4099097" y="478334"/>
                  </a:lnTo>
                  <a:lnTo>
                    <a:pt x="4113087" y="478357"/>
                  </a:lnTo>
                  <a:lnTo>
                    <a:pt x="4127077" y="478377"/>
                  </a:lnTo>
                  <a:lnTo>
                    <a:pt x="4141067" y="478393"/>
                  </a:lnTo>
                  <a:lnTo>
                    <a:pt x="4155057" y="478407"/>
                  </a:lnTo>
                </a:path>
              </a:pathLst>
            </a:custGeom>
            <a:ln w="40651" cap="flat">
              <a:solidFill>
                <a:srgbClr val="D3D3D3">
                  <a:alpha val="100000"/>
                </a:srgbClr>
              </a:solidFill>
              <a:prstDash val="solid"/>
              <a:round/>
            </a:ln>
          </p:spPr>
          <p:txBody>
            <a:bodyPr/>
            <a:lstStyle/>
            <a:p/>
          </p:txBody>
        </p:sp>
        <p:sp>
          <p:nvSpPr>
            <p:cNvPr id="32" name="pl32"/>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2336090"/>
              <a:ext cx="4155057" cy="1914434"/>
            </a:xfrm>
            <a:custGeom>
              <a:avLst/>
              <a:pathLst>
                <a:path w="4155057" h="1914434">
                  <a:moveTo>
                    <a:pt x="0" y="1914434"/>
                  </a:moveTo>
                  <a:lnTo>
                    <a:pt x="13990" y="1914405"/>
                  </a:lnTo>
                  <a:lnTo>
                    <a:pt x="27980" y="1914372"/>
                  </a:lnTo>
                  <a:lnTo>
                    <a:pt x="41970" y="1914333"/>
                  </a:lnTo>
                  <a:lnTo>
                    <a:pt x="55960" y="1914288"/>
                  </a:lnTo>
                  <a:lnTo>
                    <a:pt x="69950" y="1914234"/>
                  </a:lnTo>
                  <a:lnTo>
                    <a:pt x="83940" y="1914171"/>
                  </a:lnTo>
                  <a:lnTo>
                    <a:pt x="97930" y="1914097"/>
                  </a:lnTo>
                  <a:lnTo>
                    <a:pt x="111920" y="1914010"/>
                  </a:lnTo>
                  <a:lnTo>
                    <a:pt x="125910" y="1913907"/>
                  </a:lnTo>
                  <a:lnTo>
                    <a:pt x="139900" y="1913787"/>
                  </a:lnTo>
                  <a:lnTo>
                    <a:pt x="153891" y="1913646"/>
                  </a:lnTo>
                  <a:lnTo>
                    <a:pt x="167881" y="1913480"/>
                  </a:lnTo>
                  <a:lnTo>
                    <a:pt x="181871" y="1913285"/>
                  </a:lnTo>
                  <a:lnTo>
                    <a:pt x="195861" y="1913056"/>
                  </a:lnTo>
                  <a:lnTo>
                    <a:pt x="209851" y="1912787"/>
                  </a:lnTo>
                  <a:lnTo>
                    <a:pt x="223841" y="1912472"/>
                  </a:lnTo>
                  <a:lnTo>
                    <a:pt x="237831" y="1912101"/>
                  </a:lnTo>
                  <a:lnTo>
                    <a:pt x="251821" y="1911667"/>
                  </a:lnTo>
                  <a:lnTo>
                    <a:pt x="265811" y="1911157"/>
                  </a:lnTo>
                  <a:lnTo>
                    <a:pt x="279801" y="1910559"/>
                  </a:lnTo>
                  <a:lnTo>
                    <a:pt x="293791" y="1909858"/>
                  </a:lnTo>
                  <a:lnTo>
                    <a:pt x="307782" y="1909037"/>
                  </a:lnTo>
                  <a:lnTo>
                    <a:pt x="321772" y="1908076"/>
                  </a:lnTo>
                  <a:lnTo>
                    <a:pt x="335762" y="1906951"/>
                  </a:lnTo>
                  <a:lnTo>
                    <a:pt x="349752" y="1905635"/>
                  </a:lnTo>
                  <a:lnTo>
                    <a:pt x="363742" y="1904098"/>
                  </a:lnTo>
                  <a:lnTo>
                    <a:pt x="377732" y="1902304"/>
                  </a:lnTo>
                  <a:lnTo>
                    <a:pt x="391722" y="1900213"/>
                  </a:lnTo>
                  <a:lnTo>
                    <a:pt x="405712" y="1897780"/>
                  </a:lnTo>
                  <a:lnTo>
                    <a:pt x="419702" y="1894951"/>
                  </a:lnTo>
                  <a:lnTo>
                    <a:pt x="433692" y="1891671"/>
                  </a:lnTo>
                  <a:lnTo>
                    <a:pt x="447682" y="1887874"/>
                  </a:lnTo>
                  <a:lnTo>
                    <a:pt x="461673" y="1883491"/>
                  </a:lnTo>
                  <a:lnTo>
                    <a:pt x="475663" y="1878448"/>
                  </a:lnTo>
                  <a:lnTo>
                    <a:pt x="489653" y="1872663"/>
                  </a:lnTo>
                  <a:lnTo>
                    <a:pt x="503643" y="1866053"/>
                  </a:lnTo>
                  <a:lnTo>
                    <a:pt x="517633" y="1858536"/>
                  </a:lnTo>
                  <a:lnTo>
                    <a:pt x="531623" y="1850029"/>
                  </a:lnTo>
                  <a:lnTo>
                    <a:pt x="545613" y="1840457"/>
                  </a:lnTo>
                  <a:lnTo>
                    <a:pt x="559603" y="1829758"/>
                  </a:lnTo>
                  <a:lnTo>
                    <a:pt x="573593" y="1817883"/>
                  </a:lnTo>
                  <a:lnTo>
                    <a:pt x="587583" y="1804809"/>
                  </a:lnTo>
                  <a:lnTo>
                    <a:pt x="601574" y="1790542"/>
                  </a:lnTo>
                  <a:lnTo>
                    <a:pt x="615564" y="1775122"/>
                  </a:lnTo>
                  <a:lnTo>
                    <a:pt x="629554" y="1758627"/>
                  </a:lnTo>
                  <a:lnTo>
                    <a:pt x="643544" y="1741180"/>
                  </a:lnTo>
                  <a:lnTo>
                    <a:pt x="657534" y="1722939"/>
                  </a:lnTo>
                  <a:lnTo>
                    <a:pt x="671524" y="1704102"/>
                  </a:lnTo>
                  <a:lnTo>
                    <a:pt x="685514" y="1684896"/>
                  </a:lnTo>
                  <a:lnTo>
                    <a:pt x="699504" y="1665564"/>
                  </a:lnTo>
                  <a:lnTo>
                    <a:pt x="713494" y="1646357"/>
                  </a:lnTo>
                  <a:lnTo>
                    <a:pt x="727484" y="1627520"/>
                  </a:lnTo>
                  <a:lnTo>
                    <a:pt x="741474" y="1609280"/>
                  </a:lnTo>
                  <a:lnTo>
                    <a:pt x="755465" y="1591832"/>
                  </a:lnTo>
                  <a:lnTo>
                    <a:pt x="769455" y="1575338"/>
                  </a:lnTo>
                  <a:lnTo>
                    <a:pt x="783445" y="1559917"/>
                  </a:lnTo>
                  <a:lnTo>
                    <a:pt x="797435" y="1545650"/>
                  </a:lnTo>
                  <a:lnTo>
                    <a:pt x="811425" y="1532576"/>
                  </a:lnTo>
                  <a:lnTo>
                    <a:pt x="825415" y="1520702"/>
                  </a:lnTo>
                  <a:lnTo>
                    <a:pt x="839405" y="1510002"/>
                  </a:lnTo>
                  <a:lnTo>
                    <a:pt x="853395" y="1500430"/>
                  </a:lnTo>
                  <a:lnTo>
                    <a:pt x="867385" y="1491923"/>
                  </a:lnTo>
                  <a:lnTo>
                    <a:pt x="881375" y="1484406"/>
                  </a:lnTo>
                  <a:lnTo>
                    <a:pt x="895365" y="1477797"/>
                  </a:lnTo>
                  <a:lnTo>
                    <a:pt x="909356" y="1472012"/>
                  </a:lnTo>
                  <a:lnTo>
                    <a:pt x="923346" y="1466968"/>
                  </a:lnTo>
                  <a:lnTo>
                    <a:pt x="937336" y="1462585"/>
                  </a:lnTo>
                  <a:lnTo>
                    <a:pt x="951326" y="1458789"/>
                  </a:lnTo>
                  <a:lnTo>
                    <a:pt x="965316" y="1455508"/>
                  </a:lnTo>
                  <a:lnTo>
                    <a:pt x="979306" y="1452680"/>
                  </a:lnTo>
                  <a:lnTo>
                    <a:pt x="993296" y="1450246"/>
                  </a:lnTo>
                  <a:lnTo>
                    <a:pt x="1007286" y="1448155"/>
                  </a:lnTo>
                  <a:lnTo>
                    <a:pt x="1021276" y="1446361"/>
                  </a:lnTo>
                  <a:lnTo>
                    <a:pt x="1035266" y="1444824"/>
                  </a:lnTo>
                  <a:lnTo>
                    <a:pt x="1049256" y="1443508"/>
                  </a:lnTo>
                  <a:lnTo>
                    <a:pt x="1063247" y="1442383"/>
                  </a:lnTo>
                  <a:lnTo>
                    <a:pt x="1077237" y="1441422"/>
                  </a:lnTo>
                  <a:lnTo>
                    <a:pt x="1091227" y="1440601"/>
                  </a:lnTo>
                  <a:lnTo>
                    <a:pt x="1105217" y="1439900"/>
                  </a:lnTo>
                  <a:lnTo>
                    <a:pt x="1119207" y="1439302"/>
                  </a:lnTo>
                  <a:lnTo>
                    <a:pt x="1133197" y="1438793"/>
                  </a:lnTo>
                  <a:lnTo>
                    <a:pt x="1147187" y="1438358"/>
                  </a:lnTo>
                  <a:lnTo>
                    <a:pt x="1161177" y="1437988"/>
                  </a:lnTo>
                  <a:lnTo>
                    <a:pt x="1175167" y="1437672"/>
                  </a:lnTo>
                  <a:lnTo>
                    <a:pt x="1189157" y="1437403"/>
                  </a:lnTo>
                  <a:lnTo>
                    <a:pt x="1203148" y="1437174"/>
                  </a:lnTo>
                  <a:lnTo>
                    <a:pt x="1217138" y="1436979"/>
                  </a:lnTo>
                  <a:lnTo>
                    <a:pt x="1231128" y="1436814"/>
                  </a:lnTo>
                  <a:lnTo>
                    <a:pt x="1245118" y="1436672"/>
                  </a:lnTo>
                  <a:lnTo>
                    <a:pt x="1259108" y="1436552"/>
                  </a:lnTo>
                  <a:lnTo>
                    <a:pt x="1273098" y="1436450"/>
                  </a:lnTo>
                  <a:lnTo>
                    <a:pt x="1287088" y="1436362"/>
                  </a:lnTo>
                  <a:lnTo>
                    <a:pt x="1301078" y="1436288"/>
                  </a:lnTo>
                  <a:lnTo>
                    <a:pt x="1315068" y="1436225"/>
                  </a:lnTo>
                  <a:lnTo>
                    <a:pt x="1329058" y="1436172"/>
                  </a:lnTo>
                  <a:lnTo>
                    <a:pt x="1343048" y="1436126"/>
                  </a:lnTo>
                  <a:lnTo>
                    <a:pt x="1357039" y="1436087"/>
                  </a:lnTo>
                  <a:lnTo>
                    <a:pt x="1371029" y="1436054"/>
                  </a:lnTo>
                  <a:lnTo>
                    <a:pt x="1385019" y="1436026"/>
                  </a:lnTo>
                  <a:lnTo>
                    <a:pt x="1385019" y="1435705"/>
                  </a:lnTo>
                  <a:lnTo>
                    <a:pt x="1399009" y="1435676"/>
                  </a:lnTo>
                  <a:lnTo>
                    <a:pt x="1412999" y="1435643"/>
                  </a:lnTo>
                  <a:lnTo>
                    <a:pt x="1426989" y="1435605"/>
                  </a:lnTo>
                  <a:lnTo>
                    <a:pt x="1440979" y="1435559"/>
                  </a:lnTo>
                  <a:lnTo>
                    <a:pt x="1454969" y="1435505"/>
                  </a:lnTo>
                  <a:lnTo>
                    <a:pt x="1468959" y="1435442"/>
                  </a:lnTo>
                  <a:lnTo>
                    <a:pt x="1482949" y="1435368"/>
                  </a:lnTo>
                  <a:lnTo>
                    <a:pt x="1496939" y="1435281"/>
                  </a:lnTo>
                  <a:lnTo>
                    <a:pt x="1510930" y="1435178"/>
                  </a:lnTo>
                  <a:lnTo>
                    <a:pt x="1524920" y="1435058"/>
                  </a:lnTo>
                  <a:lnTo>
                    <a:pt x="1538910" y="1434917"/>
                  </a:lnTo>
                  <a:lnTo>
                    <a:pt x="1552900" y="1434751"/>
                  </a:lnTo>
                  <a:lnTo>
                    <a:pt x="1566890" y="1434556"/>
                  </a:lnTo>
                  <a:lnTo>
                    <a:pt x="1580880" y="1434327"/>
                  </a:lnTo>
                  <a:lnTo>
                    <a:pt x="1594870" y="1434058"/>
                  </a:lnTo>
                  <a:lnTo>
                    <a:pt x="1608860" y="1433743"/>
                  </a:lnTo>
                  <a:lnTo>
                    <a:pt x="1622850" y="1433372"/>
                  </a:lnTo>
                  <a:lnTo>
                    <a:pt x="1636840" y="1432938"/>
                  </a:lnTo>
                  <a:lnTo>
                    <a:pt x="1650830" y="1432428"/>
                  </a:lnTo>
                  <a:lnTo>
                    <a:pt x="1664821" y="1431830"/>
                  </a:lnTo>
                  <a:lnTo>
                    <a:pt x="1678811" y="1431129"/>
                  </a:lnTo>
                  <a:lnTo>
                    <a:pt x="1692801" y="1430308"/>
                  </a:lnTo>
                  <a:lnTo>
                    <a:pt x="1706791" y="1429347"/>
                  </a:lnTo>
                  <a:lnTo>
                    <a:pt x="1720781" y="1428222"/>
                  </a:lnTo>
                  <a:lnTo>
                    <a:pt x="1734771" y="1426906"/>
                  </a:lnTo>
                  <a:lnTo>
                    <a:pt x="1748761" y="1425369"/>
                  </a:lnTo>
                  <a:lnTo>
                    <a:pt x="1762751" y="1423575"/>
                  </a:lnTo>
                  <a:lnTo>
                    <a:pt x="1776741" y="1421484"/>
                  </a:lnTo>
                  <a:lnTo>
                    <a:pt x="1790731" y="1419051"/>
                  </a:lnTo>
                  <a:lnTo>
                    <a:pt x="1804722" y="1416222"/>
                  </a:lnTo>
                  <a:lnTo>
                    <a:pt x="1818712" y="1412942"/>
                  </a:lnTo>
                  <a:lnTo>
                    <a:pt x="1832702" y="1409145"/>
                  </a:lnTo>
                  <a:lnTo>
                    <a:pt x="1846692" y="1404763"/>
                  </a:lnTo>
                  <a:lnTo>
                    <a:pt x="1860682" y="1399719"/>
                  </a:lnTo>
                  <a:lnTo>
                    <a:pt x="1874672" y="1393934"/>
                  </a:lnTo>
                  <a:lnTo>
                    <a:pt x="1888662" y="1387324"/>
                  </a:lnTo>
                  <a:lnTo>
                    <a:pt x="1902652" y="1379807"/>
                  </a:lnTo>
                  <a:lnTo>
                    <a:pt x="1916642" y="1371300"/>
                  </a:lnTo>
                  <a:lnTo>
                    <a:pt x="1930632" y="1361729"/>
                  </a:lnTo>
                  <a:lnTo>
                    <a:pt x="1944622" y="1351029"/>
                  </a:lnTo>
                  <a:lnTo>
                    <a:pt x="1958613" y="1339154"/>
                  </a:lnTo>
                  <a:lnTo>
                    <a:pt x="1972603" y="1326080"/>
                  </a:lnTo>
                  <a:lnTo>
                    <a:pt x="1986593" y="1311813"/>
                  </a:lnTo>
                  <a:lnTo>
                    <a:pt x="2000583" y="1296393"/>
                  </a:lnTo>
                  <a:lnTo>
                    <a:pt x="2014573" y="1279898"/>
                  </a:lnTo>
                  <a:lnTo>
                    <a:pt x="2028563" y="1262451"/>
                  </a:lnTo>
                  <a:lnTo>
                    <a:pt x="2042553" y="1244210"/>
                  </a:lnTo>
                  <a:lnTo>
                    <a:pt x="2056543" y="1225373"/>
                  </a:lnTo>
                  <a:lnTo>
                    <a:pt x="2070533" y="1206167"/>
                  </a:lnTo>
                  <a:lnTo>
                    <a:pt x="2084523" y="1186835"/>
                  </a:lnTo>
                  <a:lnTo>
                    <a:pt x="2098513" y="1167628"/>
                  </a:lnTo>
                  <a:lnTo>
                    <a:pt x="2112504" y="1148792"/>
                  </a:lnTo>
                  <a:lnTo>
                    <a:pt x="2126494" y="1130551"/>
                  </a:lnTo>
                  <a:lnTo>
                    <a:pt x="2140484" y="1113103"/>
                  </a:lnTo>
                  <a:lnTo>
                    <a:pt x="2154474" y="1096609"/>
                  </a:lnTo>
                  <a:lnTo>
                    <a:pt x="2168464" y="1081188"/>
                  </a:lnTo>
                  <a:lnTo>
                    <a:pt x="2182454" y="1066921"/>
                  </a:lnTo>
                  <a:lnTo>
                    <a:pt x="2196444" y="1053847"/>
                  </a:lnTo>
                  <a:lnTo>
                    <a:pt x="2210434" y="1041973"/>
                  </a:lnTo>
                  <a:lnTo>
                    <a:pt x="2224424" y="1031273"/>
                  </a:lnTo>
                  <a:lnTo>
                    <a:pt x="2238414" y="1021701"/>
                  </a:lnTo>
                  <a:lnTo>
                    <a:pt x="2252404" y="1013195"/>
                  </a:lnTo>
                  <a:lnTo>
                    <a:pt x="2266395" y="1005677"/>
                  </a:lnTo>
                  <a:lnTo>
                    <a:pt x="2280385" y="999068"/>
                  </a:lnTo>
                  <a:lnTo>
                    <a:pt x="2294375" y="993283"/>
                  </a:lnTo>
                  <a:lnTo>
                    <a:pt x="2308365" y="988239"/>
                  </a:lnTo>
                  <a:lnTo>
                    <a:pt x="2322355" y="983856"/>
                  </a:lnTo>
                  <a:lnTo>
                    <a:pt x="2336345" y="980060"/>
                  </a:lnTo>
                  <a:lnTo>
                    <a:pt x="2350335" y="976779"/>
                  </a:lnTo>
                  <a:lnTo>
                    <a:pt x="2364325" y="973951"/>
                  </a:lnTo>
                  <a:lnTo>
                    <a:pt x="2378315" y="971517"/>
                  </a:lnTo>
                  <a:lnTo>
                    <a:pt x="2392305" y="969426"/>
                  </a:lnTo>
                  <a:lnTo>
                    <a:pt x="2406296" y="967632"/>
                  </a:lnTo>
                  <a:lnTo>
                    <a:pt x="2420286" y="966095"/>
                  </a:lnTo>
                  <a:lnTo>
                    <a:pt x="2434276" y="964780"/>
                  </a:lnTo>
                  <a:lnTo>
                    <a:pt x="2448266" y="963654"/>
                  </a:lnTo>
                  <a:lnTo>
                    <a:pt x="2462256" y="962693"/>
                  </a:lnTo>
                  <a:lnTo>
                    <a:pt x="2476246" y="961872"/>
                  </a:lnTo>
                  <a:lnTo>
                    <a:pt x="2490236" y="961171"/>
                  </a:lnTo>
                  <a:lnTo>
                    <a:pt x="2504226" y="960573"/>
                  </a:lnTo>
                  <a:lnTo>
                    <a:pt x="2518216" y="960064"/>
                  </a:lnTo>
                  <a:lnTo>
                    <a:pt x="2532206" y="959629"/>
                  </a:lnTo>
                  <a:lnTo>
                    <a:pt x="2546196" y="959259"/>
                  </a:lnTo>
                  <a:lnTo>
                    <a:pt x="2560187" y="958943"/>
                  </a:lnTo>
                  <a:lnTo>
                    <a:pt x="2574177" y="958674"/>
                  </a:lnTo>
                  <a:lnTo>
                    <a:pt x="2588167" y="958445"/>
                  </a:lnTo>
                  <a:lnTo>
                    <a:pt x="2602157" y="958251"/>
                  </a:lnTo>
                  <a:lnTo>
                    <a:pt x="2616147" y="958085"/>
                  </a:lnTo>
                  <a:lnTo>
                    <a:pt x="2630137" y="957943"/>
                  </a:lnTo>
                  <a:lnTo>
                    <a:pt x="2644127" y="957823"/>
                  </a:lnTo>
                  <a:lnTo>
                    <a:pt x="2658117" y="957721"/>
                  </a:lnTo>
                  <a:lnTo>
                    <a:pt x="2672107" y="957634"/>
                  </a:lnTo>
                  <a:lnTo>
                    <a:pt x="2686097" y="957559"/>
                  </a:lnTo>
                  <a:lnTo>
                    <a:pt x="2700087" y="957496"/>
                  </a:lnTo>
                  <a:lnTo>
                    <a:pt x="2714078" y="957443"/>
                  </a:lnTo>
                  <a:lnTo>
                    <a:pt x="2728068" y="957397"/>
                  </a:lnTo>
                  <a:lnTo>
                    <a:pt x="2742058" y="957358"/>
                  </a:lnTo>
                  <a:lnTo>
                    <a:pt x="2756048" y="957325"/>
                  </a:lnTo>
                  <a:lnTo>
                    <a:pt x="2770038" y="957297"/>
                  </a:lnTo>
                  <a:lnTo>
                    <a:pt x="2770038" y="956815"/>
                  </a:lnTo>
                  <a:lnTo>
                    <a:pt x="2784028" y="956759"/>
                  </a:lnTo>
                  <a:lnTo>
                    <a:pt x="2798018" y="956693"/>
                  </a:lnTo>
                  <a:lnTo>
                    <a:pt x="2812008" y="956615"/>
                  </a:lnTo>
                  <a:lnTo>
                    <a:pt x="2825998" y="956524"/>
                  </a:lnTo>
                  <a:lnTo>
                    <a:pt x="2839988" y="956416"/>
                  </a:lnTo>
                  <a:lnTo>
                    <a:pt x="2853978" y="956290"/>
                  </a:lnTo>
                  <a:lnTo>
                    <a:pt x="2867969" y="956142"/>
                  </a:lnTo>
                  <a:lnTo>
                    <a:pt x="2881959" y="955967"/>
                  </a:lnTo>
                  <a:lnTo>
                    <a:pt x="2895949" y="955763"/>
                  </a:lnTo>
                  <a:lnTo>
                    <a:pt x="2909939" y="955522"/>
                  </a:lnTo>
                  <a:lnTo>
                    <a:pt x="2923929" y="955240"/>
                  </a:lnTo>
                  <a:lnTo>
                    <a:pt x="2937919" y="954908"/>
                  </a:lnTo>
                  <a:lnTo>
                    <a:pt x="2951909" y="954518"/>
                  </a:lnTo>
                  <a:lnTo>
                    <a:pt x="2965899" y="954060"/>
                  </a:lnTo>
                  <a:lnTo>
                    <a:pt x="2979889" y="953523"/>
                  </a:lnTo>
                  <a:lnTo>
                    <a:pt x="2993879" y="952891"/>
                  </a:lnTo>
                  <a:lnTo>
                    <a:pt x="3007870" y="952151"/>
                  </a:lnTo>
                  <a:lnTo>
                    <a:pt x="3021860" y="951282"/>
                  </a:lnTo>
                  <a:lnTo>
                    <a:pt x="3035850" y="950262"/>
                  </a:lnTo>
                  <a:lnTo>
                    <a:pt x="3049840" y="949066"/>
                  </a:lnTo>
                  <a:lnTo>
                    <a:pt x="3063830" y="947665"/>
                  </a:lnTo>
                  <a:lnTo>
                    <a:pt x="3077820" y="946023"/>
                  </a:lnTo>
                  <a:lnTo>
                    <a:pt x="3091810" y="944100"/>
                  </a:lnTo>
                  <a:lnTo>
                    <a:pt x="3105800" y="941850"/>
                  </a:lnTo>
                  <a:lnTo>
                    <a:pt x="3119790" y="939218"/>
                  </a:lnTo>
                  <a:lnTo>
                    <a:pt x="3133780" y="936144"/>
                  </a:lnTo>
                  <a:lnTo>
                    <a:pt x="3147770" y="932557"/>
                  </a:lnTo>
                  <a:lnTo>
                    <a:pt x="3161761" y="928375"/>
                  </a:lnTo>
                  <a:lnTo>
                    <a:pt x="3175751" y="923507"/>
                  </a:lnTo>
                  <a:lnTo>
                    <a:pt x="3189741" y="917850"/>
                  </a:lnTo>
                  <a:lnTo>
                    <a:pt x="3203731" y="911289"/>
                  </a:lnTo>
                  <a:lnTo>
                    <a:pt x="3217721" y="903696"/>
                  </a:lnTo>
                  <a:lnTo>
                    <a:pt x="3231711" y="894931"/>
                  </a:lnTo>
                  <a:lnTo>
                    <a:pt x="3245701" y="884844"/>
                  </a:lnTo>
                  <a:lnTo>
                    <a:pt x="3259691" y="873273"/>
                  </a:lnTo>
                  <a:lnTo>
                    <a:pt x="3273681" y="860055"/>
                  </a:lnTo>
                  <a:lnTo>
                    <a:pt x="3287671" y="845020"/>
                  </a:lnTo>
                  <a:lnTo>
                    <a:pt x="3301661" y="828006"/>
                  </a:lnTo>
                  <a:lnTo>
                    <a:pt x="3315652" y="808863"/>
                  </a:lnTo>
                  <a:lnTo>
                    <a:pt x="3329642" y="787463"/>
                  </a:lnTo>
                  <a:lnTo>
                    <a:pt x="3343632" y="763714"/>
                  </a:lnTo>
                  <a:lnTo>
                    <a:pt x="3357622" y="737566"/>
                  </a:lnTo>
                  <a:lnTo>
                    <a:pt x="3371612" y="709032"/>
                  </a:lnTo>
                  <a:lnTo>
                    <a:pt x="3385602" y="678191"/>
                  </a:lnTo>
                  <a:lnTo>
                    <a:pt x="3399592" y="645203"/>
                  </a:lnTo>
                  <a:lnTo>
                    <a:pt x="3413582" y="610307"/>
                  </a:lnTo>
                  <a:lnTo>
                    <a:pt x="3427572" y="573826"/>
                  </a:lnTo>
                  <a:lnTo>
                    <a:pt x="3441562" y="536153"/>
                  </a:lnTo>
                  <a:lnTo>
                    <a:pt x="3455552" y="497739"/>
                  </a:lnTo>
                  <a:lnTo>
                    <a:pt x="3469543" y="459075"/>
                  </a:lnTo>
                  <a:lnTo>
                    <a:pt x="3483533" y="420662"/>
                  </a:lnTo>
                  <a:lnTo>
                    <a:pt x="3497523" y="382989"/>
                  </a:lnTo>
                  <a:lnTo>
                    <a:pt x="3511513" y="346508"/>
                  </a:lnTo>
                  <a:lnTo>
                    <a:pt x="3525503" y="311612"/>
                  </a:lnTo>
                  <a:lnTo>
                    <a:pt x="3539493" y="278623"/>
                  </a:lnTo>
                  <a:lnTo>
                    <a:pt x="3553483" y="247783"/>
                  </a:lnTo>
                  <a:lnTo>
                    <a:pt x="3567473" y="219248"/>
                  </a:lnTo>
                  <a:lnTo>
                    <a:pt x="3581463" y="193101"/>
                  </a:lnTo>
                  <a:lnTo>
                    <a:pt x="3595453" y="169351"/>
                  </a:lnTo>
                  <a:lnTo>
                    <a:pt x="3609444" y="147952"/>
                  </a:lnTo>
                  <a:lnTo>
                    <a:pt x="3623434" y="128809"/>
                  </a:lnTo>
                  <a:lnTo>
                    <a:pt x="3637424" y="111795"/>
                  </a:lnTo>
                  <a:lnTo>
                    <a:pt x="3651414" y="96760"/>
                  </a:lnTo>
                  <a:lnTo>
                    <a:pt x="3665404" y="83541"/>
                  </a:lnTo>
                  <a:lnTo>
                    <a:pt x="3679394" y="71971"/>
                  </a:lnTo>
                  <a:lnTo>
                    <a:pt x="3693384" y="61884"/>
                  </a:lnTo>
                  <a:lnTo>
                    <a:pt x="3707374" y="53119"/>
                  </a:lnTo>
                  <a:lnTo>
                    <a:pt x="3721364" y="45526"/>
                  </a:lnTo>
                  <a:lnTo>
                    <a:pt x="3735354" y="38964"/>
                  </a:lnTo>
                  <a:lnTo>
                    <a:pt x="3749344" y="33308"/>
                  </a:lnTo>
                  <a:lnTo>
                    <a:pt x="3763335" y="28440"/>
                  </a:lnTo>
                  <a:lnTo>
                    <a:pt x="3777325" y="24258"/>
                  </a:lnTo>
                  <a:lnTo>
                    <a:pt x="3791315" y="20670"/>
                  </a:lnTo>
                  <a:lnTo>
                    <a:pt x="3805305" y="17596"/>
                  </a:lnTo>
                  <a:lnTo>
                    <a:pt x="3819295" y="14965"/>
                  </a:lnTo>
                  <a:lnTo>
                    <a:pt x="3833285" y="12715"/>
                  </a:lnTo>
                  <a:lnTo>
                    <a:pt x="3847275" y="10792"/>
                  </a:lnTo>
                  <a:lnTo>
                    <a:pt x="3861265" y="9150"/>
                  </a:lnTo>
                  <a:lnTo>
                    <a:pt x="3875255" y="7748"/>
                  </a:lnTo>
                  <a:lnTo>
                    <a:pt x="3889245" y="6553"/>
                  </a:lnTo>
                  <a:lnTo>
                    <a:pt x="3903235" y="5533"/>
                  </a:lnTo>
                  <a:lnTo>
                    <a:pt x="3917226" y="4664"/>
                  </a:lnTo>
                  <a:lnTo>
                    <a:pt x="3931216" y="3923"/>
                  </a:lnTo>
                  <a:lnTo>
                    <a:pt x="3945206" y="3292"/>
                  </a:lnTo>
                  <a:lnTo>
                    <a:pt x="3959196" y="2755"/>
                  </a:lnTo>
                  <a:lnTo>
                    <a:pt x="3973186" y="2297"/>
                  </a:lnTo>
                  <a:lnTo>
                    <a:pt x="3987176" y="1907"/>
                  </a:lnTo>
                  <a:lnTo>
                    <a:pt x="4001166" y="1575"/>
                  </a:lnTo>
                  <a:lnTo>
                    <a:pt x="4015156" y="1292"/>
                  </a:lnTo>
                  <a:lnTo>
                    <a:pt x="4029146" y="1052"/>
                  </a:lnTo>
                  <a:lnTo>
                    <a:pt x="4043136" y="847"/>
                  </a:lnTo>
                  <a:lnTo>
                    <a:pt x="4057126" y="673"/>
                  </a:lnTo>
                  <a:lnTo>
                    <a:pt x="4071117" y="525"/>
                  </a:lnTo>
                  <a:lnTo>
                    <a:pt x="4085107" y="398"/>
                  </a:lnTo>
                  <a:lnTo>
                    <a:pt x="4099097" y="291"/>
                  </a:lnTo>
                  <a:lnTo>
                    <a:pt x="4113087" y="200"/>
                  </a:lnTo>
                  <a:lnTo>
                    <a:pt x="4127077" y="122"/>
                  </a:lnTo>
                  <a:lnTo>
                    <a:pt x="4141067" y="56"/>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4490129"/>
              <a:ext cx="4155057" cy="957217"/>
            </a:xfrm>
            <a:custGeom>
              <a:avLst/>
              <a:pathLst>
                <a:path w="4155057" h="957217">
                  <a:moveTo>
                    <a:pt x="0" y="957217"/>
                  </a:moveTo>
                  <a:lnTo>
                    <a:pt x="13990" y="957188"/>
                  </a:lnTo>
                  <a:lnTo>
                    <a:pt x="27980" y="957155"/>
                  </a:lnTo>
                  <a:lnTo>
                    <a:pt x="41970" y="957116"/>
                  </a:lnTo>
                  <a:lnTo>
                    <a:pt x="55960" y="957071"/>
                  </a:lnTo>
                  <a:lnTo>
                    <a:pt x="69950" y="957017"/>
                  </a:lnTo>
                  <a:lnTo>
                    <a:pt x="83940" y="956954"/>
                  </a:lnTo>
                  <a:lnTo>
                    <a:pt x="97930" y="956880"/>
                  </a:lnTo>
                  <a:lnTo>
                    <a:pt x="111920" y="956793"/>
                  </a:lnTo>
                  <a:lnTo>
                    <a:pt x="125910" y="956690"/>
                  </a:lnTo>
                  <a:lnTo>
                    <a:pt x="139900" y="956570"/>
                  </a:lnTo>
                  <a:lnTo>
                    <a:pt x="153891" y="956429"/>
                  </a:lnTo>
                  <a:lnTo>
                    <a:pt x="167881" y="956263"/>
                  </a:lnTo>
                  <a:lnTo>
                    <a:pt x="181871" y="956068"/>
                  </a:lnTo>
                  <a:lnTo>
                    <a:pt x="195861" y="955839"/>
                  </a:lnTo>
                  <a:lnTo>
                    <a:pt x="209851" y="955570"/>
                  </a:lnTo>
                  <a:lnTo>
                    <a:pt x="223841" y="955255"/>
                  </a:lnTo>
                  <a:lnTo>
                    <a:pt x="237831" y="954884"/>
                  </a:lnTo>
                  <a:lnTo>
                    <a:pt x="251821" y="954450"/>
                  </a:lnTo>
                  <a:lnTo>
                    <a:pt x="265811" y="953940"/>
                  </a:lnTo>
                  <a:lnTo>
                    <a:pt x="279801" y="953342"/>
                  </a:lnTo>
                  <a:lnTo>
                    <a:pt x="293791" y="952641"/>
                  </a:lnTo>
                  <a:lnTo>
                    <a:pt x="307782" y="951820"/>
                  </a:lnTo>
                  <a:lnTo>
                    <a:pt x="321772" y="950859"/>
                  </a:lnTo>
                  <a:lnTo>
                    <a:pt x="335762" y="949734"/>
                  </a:lnTo>
                  <a:lnTo>
                    <a:pt x="349752" y="948418"/>
                  </a:lnTo>
                  <a:lnTo>
                    <a:pt x="363742" y="946881"/>
                  </a:lnTo>
                  <a:lnTo>
                    <a:pt x="377732" y="945087"/>
                  </a:lnTo>
                  <a:lnTo>
                    <a:pt x="391722" y="942996"/>
                  </a:lnTo>
                  <a:lnTo>
                    <a:pt x="405712" y="940562"/>
                  </a:lnTo>
                  <a:lnTo>
                    <a:pt x="419702" y="937734"/>
                  </a:lnTo>
                  <a:lnTo>
                    <a:pt x="433692" y="934453"/>
                  </a:lnTo>
                  <a:lnTo>
                    <a:pt x="447682" y="930657"/>
                  </a:lnTo>
                  <a:lnTo>
                    <a:pt x="461673" y="926274"/>
                  </a:lnTo>
                  <a:lnTo>
                    <a:pt x="475663" y="921231"/>
                  </a:lnTo>
                  <a:lnTo>
                    <a:pt x="489653" y="915446"/>
                  </a:lnTo>
                  <a:lnTo>
                    <a:pt x="503643" y="908836"/>
                  </a:lnTo>
                  <a:lnTo>
                    <a:pt x="517633" y="901319"/>
                  </a:lnTo>
                  <a:lnTo>
                    <a:pt x="531623" y="892812"/>
                  </a:lnTo>
                  <a:lnTo>
                    <a:pt x="545613" y="883240"/>
                  </a:lnTo>
                  <a:lnTo>
                    <a:pt x="559603" y="872541"/>
                  </a:lnTo>
                  <a:lnTo>
                    <a:pt x="573593" y="860666"/>
                  </a:lnTo>
                  <a:lnTo>
                    <a:pt x="587583" y="847592"/>
                  </a:lnTo>
                  <a:lnTo>
                    <a:pt x="601574" y="833325"/>
                  </a:lnTo>
                  <a:lnTo>
                    <a:pt x="615564" y="817905"/>
                  </a:lnTo>
                  <a:lnTo>
                    <a:pt x="629554" y="801410"/>
                  </a:lnTo>
                  <a:lnTo>
                    <a:pt x="643544" y="783962"/>
                  </a:lnTo>
                  <a:lnTo>
                    <a:pt x="657534" y="765722"/>
                  </a:lnTo>
                  <a:lnTo>
                    <a:pt x="671524" y="746885"/>
                  </a:lnTo>
                  <a:lnTo>
                    <a:pt x="685514" y="727679"/>
                  </a:lnTo>
                  <a:lnTo>
                    <a:pt x="699504" y="708347"/>
                  </a:lnTo>
                  <a:lnTo>
                    <a:pt x="713494" y="689140"/>
                  </a:lnTo>
                  <a:lnTo>
                    <a:pt x="727484" y="670303"/>
                  </a:lnTo>
                  <a:lnTo>
                    <a:pt x="741474" y="652063"/>
                  </a:lnTo>
                  <a:lnTo>
                    <a:pt x="755465" y="634615"/>
                  </a:lnTo>
                  <a:lnTo>
                    <a:pt x="769455" y="618121"/>
                  </a:lnTo>
                  <a:lnTo>
                    <a:pt x="783445" y="602700"/>
                  </a:lnTo>
                  <a:lnTo>
                    <a:pt x="797435" y="588433"/>
                  </a:lnTo>
                  <a:lnTo>
                    <a:pt x="811425" y="575359"/>
                  </a:lnTo>
                  <a:lnTo>
                    <a:pt x="825415" y="563485"/>
                  </a:lnTo>
                  <a:lnTo>
                    <a:pt x="839405" y="552785"/>
                  </a:lnTo>
                  <a:lnTo>
                    <a:pt x="853395" y="543213"/>
                  </a:lnTo>
                  <a:lnTo>
                    <a:pt x="867385" y="534706"/>
                  </a:lnTo>
                  <a:lnTo>
                    <a:pt x="881375" y="527189"/>
                  </a:lnTo>
                  <a:lnTo>
                    <a:pt x="895365" y="520580"/>
                  </a:lnTo>
                  <a:lnTo>
                    <a:pt x="909356" y="514795"/>
                  </a:lnTo>
                  <a:lnTo>
                    <a:pt x="923346" y="509751"/>
                  </a:lnTo>
                  <a:lnTo>
                    <a:pt x="937336" y="505368"/>
                  </a:lnTo>
                  <a:lnTo>
                    <a:pt x="951326" y="501572"/>
                  </a:lnTo>
                  <a:lnTo>
                    <a:pt x="965316" y="498291"/>
                  </a:lnTo>
                  <a:lnTo>
                    <a:pt x="979306" y="495463"/>
                  </a:lnTo>
                  <a:lnTo>
                    <a:pt x="993296" y="493029"/>
                  </a:lnTo>
                  <a:lnTo>
                    <a:pt x="1007286" y="490938"/>
                  </a:lnTo>
                  <a:lnTo>
                    <a:pt x="1021276" y="489144"/>
                  </a:lnTo>
                  <a:lnTo>
                    <a:pt x="1035266" y="487607"/>
                  </a:lnTo>
                  <a:lnTo>
                    <a:pt x="1049256" y="486291"/>
                  </a:lnTo>
                  <a:lnTo>
                    <a:pt x="1063247" y="485166"/>
                  </a:lnTo>
                  <a:lnTo>
                    <a:pt x="1077237" y="484205"/>
                  </a:lnTo>
                  <a:lnTo>
                    <a:pt x="1091227" y="483384"/>
                  </a:lnTo>
                  <a:lnTo>
                    <a:pt x="1105217" y="482683"/>
                  </a:lnTo>
                  <a:lnTo>
                    <a:pt x="1119207" y="482085"/>
                  </a:lnTo>
                  <a:lnTo>
                    <a:pt x="1133197" y="481575"/>
                  </a:lnTo>
                  <a:lnTo>
                    <a:pt x="1147187" y="481141"/>
                  </a:lnTo>
                  <a:lnTo>
                    <a:pt x="1161177" y="480771"/>
                  </a:lnTo>
                  <a:lnTo>
                    <a:pt x="1175167" y="480455"/>
                  </a:lnTo>
                  <a:lnTo>
                    <a:pt x="1189157" y="480186"/>
                  </a:lnTo>
                  <a:lnTo>
                    <a:pt x="1203148" y="479957"/>
                  </a:lnTo>
                  <a:lnTo>
                    <a:pt x="1217138" y="479762"/>
                  </a:lnTo>
                  <a:lnTo>
                    <a:pt x="1231128" y="479596"/>
                  </a:lnTo>
                  <a:lnTo>
                    <a:pt x="1245118" y="479455"/>
                  </a:lnTo>
                  <a:lnTo>
                    <a:pt x="1259108" y="479335"/>
                  </a:lnTo>
                  <a:lnTo>
                    <a:pt x="1273098" y="479233"/>
                  </a:lnTo>
                  <a:lnTo>
                    <a:pt x="1287088" y="479145"/>
                  </a:lnTo>
                  <a:lnTo>
                    <a:pt x="1301078" y="479071"/>
                  </a:lnTo>
                  <a:lnTo>
                    <a:pt x="1315068" y="479008"/>
                  </a:lnTo>
                  <a:lnTo>
                    <a:pt x="1329058" y="478954"/>
                  </a:lnTo>
                  <a:lnTo>
                    <a:pt x="1343048" y="478909"/>
                  </a:lnTo>
                  <a:lnTo>
                    <a:pt x="1357039" y="478870"/>
                  </a:lnTo>
                  <a:lnTo>
                    <a:pt x="1371029" y="478837"/>
                  </a:lnTo>
                  <a:lnTo>
                    <a:pt x="1385019" y="478809"/>
                  </a:lnTo>
                  <a:lnTo>
                    <a:pt x="1385019" y="478568"/>
                  </a:lnTo>
                  <a:lnTo>
                    <a:pt x="1399009" y="478554"/>
                  </a:lnTo>
                  <a:lnTo>
                    <a:pt x="1412999" y="478537"/>
                  </a:lnTo>
                  <a:lnTo>
                    <a:pt x="1426989" y="478518"/>
                  </a:lnTo>
                  <a:lnTo>
                    <a:pt x="1440979" y="478495"/>
                  </a:lnTo>
                  <a:lnTo>
                    <a:pt x="1454969" y="478468"/>
                  </a:lnTo>
                  <a:lnTo>
                    <a:pt x="1468959" y="478437"/>
                  </a:lnTo>
                  <a:lnTo>
                    <a:pt x="1482949" y="478400"/>
                  </a:lnTo>
                  <a:lnTo>
                    <a:pt x="1496939" y="478356"/>
                  </a:lnTo>
                  <a:lnTo>
                    <a:pt x="1510930" y="478305"/>
                  </a:lnTo>
                  <a:lnTo>
                    <a:pt x="1524920" y="478245"/>
                  </a:lnTo>
                  <a:lnTo>
                    <a:pt x="1538910" y="478174"/>
                  </a:lnTo>
                  <a:lnTo>
                    <a:pt x="1552900" y="478091"/>
                  </a:lnTo>
                  <a:lnTo>
                    <a:pt x="1566890" y="477994"/>
                  </a:lnTo>
                  <a:lnTo>
                    <a:pt x="1580880" y="477879"/>
                  </a:lnTo>
                  <a:lnTo>
                    <a:pt x="1594870" y="477745"/>
                  </a:lnTo>
                  <a:lnTo>
                    <a:pt x="1608860" y="477587"/>
                  </a:lnTo>
                  <a:lnTo>
                    <a:pt x="1622850" y="477402"/>
                  </a:lnTo>
                  <a:lnTo>
                    <a:pt x="1636840" y="477184"/>
                  </a:lnTo>
                  <a:lnTo>
                    <a:pt x="1650830" y="476930"/>
                  </a:lnTo>
                  <a:lnTo>
                    <a:pt x="1664821" y="476631"/>
                  </a:lnTo>
                  <a:lnTo>
                    <a:pt x="1678811" y="476280"/>
                  </a:lnTo>
                  <a:lnTo>
                    <a:pt x="1692801" y="475870"/>
                  </a:lnTo>
                  <a:lnTo>
                    <a:pt x="1706791" y="475389"/>
                  </a:lnTo>
                  <a:lnTo>
                    <a:pt x="1720781" y="474827"/>
                  </a:lnTo>
                  <a:lnTo>
                    <a:pt x="1734771" y="474169"/>
                  </a:lnTo>
                  <a:lnTo>
                    <a:pt x="1748761" y="473400"/>
                  </a:lnTo>
                  <a:lnTo>
                    <a:pt x="1762751" y="472503"/>
                  </a:lnTo>
                  <a:lnTo>
                    <a:pt x="1776741" y="471458"/>
                  </a:lnTo>
                  <a:lnTo>
                    <a:pt x="1790731" y="470241"/>
                  </a:lnTo>
                  <a:lnTo>
                    <a:pt x="1804722" y="468827"/>
                  </a:lnTo>
                  <a:lnTo>
                    <a:pt x="1818712" y="467186"/>
                  </a:lnTo>
                  <a:lnTo>
                    <a:pt x="1832702" y="465288"/>
                  </a:lnTo>
                  <a:lnTo>
                    <a:pt x="1846692" y="463097"/>
                  </a:lnTo>
                  <a:lnTo>
                    <a:pt x="1860682" y="460575"/>
                  </a:lnTo>
                  <a:lnTo>
                    <a:pt x="1874672" y="457682"/>
                  </a:lnTo>
                  <a:lnTo>
                    <a:pt x="1888662" y="454378"/>
                  </a:lnTo>
                  <a:lnTo>
                    <a:pt x="1902652" y="450619"/>
                  </a:lnTo>
                  <a:lnTo>
                    <a:pt x="1916642" y="446366"/>
                  </a:lnTo>
                  <a:lnTo>
                    <a:pt x="1930632" y="441580"/>
                  </a:lnTo>
                  <a:lnTo>
                    <a:pt x="1944622" y="436230"/>
                  </a:lnTo>
                  <a:lnTo>
                    <a:pt x="1958613" y="430293"/>
                  </a:lnTo>
                  <a:lnTo>
                    <a:pt x="1972603" y="423756"/>
                  </a:lnTo>
                  <a:lnTo>
                    <a:pt x="1986593" y="416622"/>
                  </a:lnTo>
                  <a:lnTo>
                    <a:pt x="2000583" y="408912"/>
                  </a:lnTo>
                  <a:lnTo>
                    <a:pt x="2014573" y="400665"/>
                  </a:lnTo>
                  <a:lnTo>
                    <a:pt x="2028563" y="391941"/>
                  </a:lnTo>
                  <a:lnTo>
                    <a:pt x="2042553" y="382821"/>
                  </a:lnTo>
                  <a:lnTo>
                    <a:pt x="2056543" y="373402"/>
                  </a:lnTo>
                  <a:lnTo>
                    <a:pt x="2070533" y="363799"/>
                  </a:lnTo>
                  <a:lnTo>
                    <a:pt x="2084523" y="354133"/>
                  </a:lnTo>
                  <a:lnTo>
                    <a:pt x="2098513" y="344530"/>
                  </a:lnTo>
                  <a:lnTo>
                    <a:pt x="2112504" y="335111"/>
                  </a:lnTo>
                  <a:lnTo>
                    <a:pt x="2126494" y="325991"/>
                  </a:lnTo>
                  <a:lnTo>
                    <a:pt x="2140484" y="317267"/>
                  </a:lnTo>
                  <a:lnTo>
                    <a:pt x="2154474" y="309020"/>
                  </a:lnTo>
                  <a:lnTo>
                    <a:pt x="2168464" y="301310"/>
                  </a:lnTo>
                  <a:lnTo>
                    <a:pt x="2182454" y="294176"/>
                  </a:lnTo>
                  <a:lnTo>
                    <a:pt x="2196444" y="287639"/>
                  </a:lnTo>
                  <a:lnTo>
                    <a:pt x="2210434" y="281702"/>
                  </a:lnTo>
                  <a:lnTo>
                    <a:pt x="2224424" y="276352"/>
                  </a:lnTo>
                  <a:lnTo>
                    <a:pt x="2238414" y="271566"/>
                  </a:lnTo>
                  <a:lnTo>
                    <a:pt x="2252404" y="267313"/>
                  </a:lnTo>
                  <a:lnTo>
                    <a:pt x="2266395" y="263554"/>
                  </a:lnTo>
                  <a:lnTo>
                    <a:pt x="2280385" y="260249"/>
                  </a:lnTo>
                  <a:lnTo>
                    <a:pt x="2294375" y="257357"/>
                  </a:lnTo>
                  <a:lnTo>
                    <a:pt x="2308365" y="254835"/>
                  </a:lnTo>
                  <a:lnTo>
                    <a:pt x="2322355" y="252644"/>
                  </a:lnTo>
                  <a:lnTo>
                    <a:pt x="2336345" y="250745"/>
                  </a:lnTo>
                  <a:lnTo>
                    <a:pt x="2350335" y="249105"/>
                  </a:lnTo>
                  <a:lnTo>
                    <a:pt x="2364325" y="247691"/>
                  </a:lnTo>
                  <a:lnTo>
                    <a:pt x="2378315" y="246474"/>
                  </a:lnTo>
                  <a:lnTo>
                    <a:pt x="2392305" y="245429"/>
                  </a:lnTo>
                  <a:lnTo>
                    <a:pt x="2406296" y="244532"/>
                  </a:lnTo>
                  <a:lnTo>
                    <a:pt x="2420286" y="243763"/>
                  </a:lnTo>
                  <a:lnTo>
                    <a:pt x="2434276" y="243105"/>
                  </a:lnTo>
                  <a:lnTo>
                    <a:pt x="2448266" y="242543"/>
                  </a:lnTo>
                  <a:lnTo>
                    <a:pt x="2462256" y="242062"/>
                  </a:lnTo>
                  <a:lnTo>
                    <a:pt x="2476246" y="241652"/>
                  </a:lnTo>
                  <a:lnTo>
                    <a:pt x="2490236" y="241301"/>
                  </a:lnTo>
                  <a:lnTo>
                    <a:pt x="2504226" y="241002"/>
                  </a:lnTo>
                  <a:lnTo>
                    <a:pt x="2518216" y="240747"/>
                  </a:lnTo>
                  <a:lnTo>
                    <a:pt x="2532206" y="240530"/>
                  </a:lnTo>
                  <a:lnTo>
                    <a:pt x="2546196" y="240345"/>
                  </a:lnTo>
                  <a:lnTo>
                    <a:pt x="2560187" y="240187"/>
                  </a:lnTo>
                  <a:lnTo>
                    <a:pt x="2574177" y="240053"/>
                  </a:lnTo>
                  <a:lnTo>
                    <a:pt x="2588167" y="239938"/>
                  </a:lnTo>
                  <a:lnTo>
                    <a:pt x="2602157" y="239841"/>
                  </a:lnTo>
                  <a:lnTo>
                    <a:pt x="2616147" y="239758"/>
                  </a:lnTo>
                  <a:lnTo>
                    <a:pt x="2630137" y="239687"/>
                  </a:lnTo>
                  <a:lnTo>
                    <a:pt x="2644127" y="239627"/>
                  </a:lnTo>
                  <a:lnTo>
                    <a:pt x="2658117" y="239576"/>
                  </a:lnTo>
                  <a:lnTo>
                    <a:pt x="2672107" y="239532"/>
                  </a:lnTo>
                  <a:lnTo>
                    <a:pt x="2686097" y="239495"/>
                  </a:lnTo>
                  <a:lnTo>
                    <a:pt x="2700087" y="239464"/>
                  </a:lnTo>
                  <a:lnTo>
                    <a:pt x="2714078" y="239437"/>
                  </a:lnTo>
                  <a:lnTo>
                    <a:pt x="2728068" y="239414"/>
                  </a:lnTo>
                  <a:lnTo>
                    <a:pt x="2742058" y="239395"/>
                  </a:lnTo>
                  <a:lnTo>
                    <a:pt x="2756048" y="239378"/>
                  </a:lnTo>
                  <a:lnTo>
                    <a:pt x="2770038" y="239364"/>
                  </a:lnTo>
                  <a:lnTo>
                    <a:pt x="2770038" y="239203"/>
                  </a:lnTo>
                  <a:lnTo>
                    <a:pt x="2784028" y="239189"/>
                  </a:lnTo>
                  <a:lnTo>
                    <a:pt x="2798018" y="239173"/>
                  </a:lnTo>
                  <a:lnTo>
                    <a:pt x="2812008" y="239153"/>
                  </a:lnTo>
                  <a:lnTo>
                    <a:pt x="2825998" y="239131"/>
                  </a:lnTo>
                  <a:lnTo>
                    <a:pt x="2839988" y="239104"/>
                  </a:lnTo>
                  <a:lnTo>
                    <a:pt x="2853978" y="239072"/>
                  </a:lnTo>
                  <a:lnTo>
                    <a:pt x="2867969" y="239035"/>
                  </a:lnTo>
                  <a:lnTo>
                    <a:pt x="2881959" y="238991"/>
                  </a:lnTo>
                  <a:lnTo>
                    <a:pt x="2895949" y="238940"/>
                  </a:lnTo>
                  <a:lnTo>
                    <a:pt x="2909939" y="238880"/>
                  </a:lnTo>
                  <a:lnTo>
                    <a:pt x="2923929" y="238810"/>
                  </a:lnTo>
                  <a:lnTo>
                    <a:pt x="2937919" y="238727"/>
                  </a:lnTo>
                  <a:lnTo>
                    <a:pt x="2951909" y="238629"/>
                  </a:lnTo>
                  <a:lnTo>
                    <a:pt x="2965899" y="238515"/>
                  </a:lnTo>
                  <a:lnTo>
                    <a:pt x="2979889" y="238380"/>
                  </a:lnTo>
                  <a:lnTo>
                    <a:pt x="2993879" y="238222"/>
                  </a:lnTo>
                  <a:lnTo>
                    <a:pt x="3007870" y="238037"/>
                  </a:lnTo>
                  <a:lnTo>
                    <a:pt x="3021860" y="237820"/>
                  </a:lnTo>
                  <a:lnTo>
                    <a:pt x="3035850" y="237565"/>
                  </a:lnTo>
                  <a:lnTo>
                    <a:pt x="3049840" y="237266"/>
                  </a:lnTo>
                  <a:lnTo>
                    <a:pt x="3063830" y="236916"/>
                  </a:lnTo>
                  <a:lnTo>
                    <a:pt x="3077820" y="236505"/>
                  </a:lnTo>
                  <a:lnTo>
                    <a:pt x="3091810" y="236025"/>
                  </a:lnTo>
                  <a:lnTo>
                    <a:pt x="3105800" y="235462"/>
                  </a:lnTo>
                  <a:lnTo>
                    <a:pt x="3119790" y="234804"/>
                  </a:lnTo>
                  <a:lnTo>
                    <a:pt x="3133780" y="234036"/>
                  </a:lnTo>
                  <a:lnTo>
                    <a:pt x="3147770" y="233139"/>
                  </a:lnTo>
                  <a:lnTo>
                    <a:pt x="3161761" y="232093"/>
                  </a:lnTo>
                  <a:lnTo>
                    <a:pt x="3175751" y="230876"/>
                  </a:lnTo>
                  <a:lnTo>
                    <a:pt x="3189741" y="229462"/>
                  </a:lnTo>
                  <a:lnTo>
                    <a:pt x="3203731" y="227822"/>
                  </a:lnTo>
                  <a:lnTo>
                    <a:pt x="3217721" y="225924"/>
                  </a:lnTo>
                  <a:lnTo>
                    <a:pt x="3231711" y="223732"/>
                  </a:lnTo>
                  <a:lnTo>
                    <a:pt x="3245701" y="221211"/>
                  </a:lnTo>
                  <a:lnTo>
                    <a:pt x="3259691" y="218318"/>
                  </a:lnTo>
                  <a:lnTo>
                    <a:pt x="3273681" y="215013"/>
                  </a:lnTo>
                  <a:lnTo>
                    <a:pt x="3287671" y="211255"/>
                  </a:lnTo>
                  <a:lnTo>
                    <a:pt x="3301661" y="207001"/>
                  </a:lnTo>
                  <a:lnTo>
                    <a:pt x="3315652" y="202215"/>
                  </a:lnTo>
                  <a:lnTo>
                    <a:pt x="3329642" y="196865"/>
                  </a:lnTo>
                  <a:lnTo>
                    <a:pt x="3343632" y="190928"/>
                  </a:lnTo>
                  <a:lnTo>
                    <a:pt x="3357622" y="184391"/>
                  </a:lnTo>
                  <a:lnTo>
                    <a:pt x="3371612" y="177258"/>
                  </a:lnTo>
                  <a:lnTo>
                    <a:pt x="3385602" y="169547"/>
                  </a:lnTo>
                  <a:lnTo>
                    <a:pt x="3399592" y="161300"/>
                  </a:lnTo>
                  <a:lnTo>
                    <a:pt x="3413582" y="152576"/>
                  </a:lnTo>
                  <a:lnTo>
                    <a:pt x="3427572" y="143456"/>
                  </a:lnTo>
                  <a:lnTo>
                    <a:pt x="3441562" y="134038"/>
                  </a:lnTo>
                  <a:lnTo>
                    <a:pt x="3455552" y="124434"/>
                  </a:lnTo>
                  <a:lnTo>
                    <a:pt x="3469543" y="114768"/>
                  </a:lnTo>
                  <a:lnTo>
                    <a:pt x="3483533" y="105165"/>
                  </a:lnTo>
                  <a:lnTo>
                    <a:pt x="3497523" y="95747"/>
                  </a:lnTo>
                  <a:lnTo>
                    <a:pt x="3511513" y="86627"/>
                  </a:lnTo>
                  <a:lnTo>
                    <a:pt x="3525503" y="77903"/>
                  </a:lnTo>
                  <a:lnTo>
                    <a:pt x="3539493" y="69655"/>
                  </a:lnTo>
                  <a:lnTo>
                    <a:pt x="3553483" y="61945"/>
                  </a:lnTo>
                  <a:lnTo>
                    <a:pt x="3567473" y="54812"/>
                  </a:lnTo>
                  <a:lnTo>
                    <a:pt x="3581463" y="48275"/>
                  </a:lnTo>
                  <a:lnTo>
                    <a:pt x="3595453" y="42337"/>
                  </a:lnTo>
                  <a:lnTo>
                    <a:pt x="3609444" y="36988"/>
                  </a:lnTo>
                  <a:lnTo>
                    <a:pt x="3623434" y="32202"/>
                  </a:lnTo>
                  <a:lnTo>
                    <a:pt x="3637424" y="27948"/>
                  </a:lnTo>
                  <a:lnTo>
                    <a:pt x="3651414" y="24190"/>
                  </a:lnTo>
                  <a:lnTo>
                    <a:pt x="3665404" y="20885"/>
                  </a:lnTo>
                  <a:lnTo>
                    <a:pt x="3679394" y="17992"/>
                  </a:lnTo>
                  <a:lnTo>
                    <a:pt x="3693384" y="15471"/>
                  </a:lnTo>
                  <a:lnTo>
                    <a:pt x="3707374" y="13279"/>
                  </a:lnTo>
                  <a:lnTo>
                    <a:pt x="3721364" y="11381"/>
                  </a:lnTo>
                  <a:lnTo>
                    <a:pt x="3735354" y="9741"/>
                  </a:lnTo>
                  <a:lnTo>
                    <a:pt x="3749344" y="8327"/>
                  </a:lnTo>
                  <a:lnTo>
                    <a:pt x="3763335" y="7110"/>
                  </a:lnTo>
                  <a:lnTo>
                    <a:pt x="3777325" y="6064"/>
                  </a:lnTo>
                  <a:lnTo>
                    <a:pt x="3791315" y="5167"/>
                  </a:lnTo>
                  <a:lnTo>
                    <a:pt x="3805305" y="4399"/>
                  </a:lnTo>
                  <a:lnTo>
                    <a:pt x="3819295" y="3741"/>
                  </a:lnTo>
                  <a:lnTo>
                    <a:pt x="3833285" y="3178"/>
                  </a:lnTo>
                  <a:lnTo>
                    <a:pt x="3847275" y="2698"/>
                  </a:lnTo>
                  <a:lnTo>
                    <a:pt x="3861265" y="2287"/>
                  </a:lnTo>
                  <a:lnTo>
                    <a:pt x="3875255" y="1937"/>
                  </a:lnTo>
                  <a:lnTo>
                    <a:pt x="3889245" y="1638"/>
                  </a:lnTo>
                  <a:lnTo>
                    <a:pt x="3903235" y="1383"/>
                  </a:lnTo>
                  <a:lnTo>
                    <a:pt x="3917226" y="1166"/>
                  </a:lnTo>
                  <a:lnTo>
                    <a:pt x="3931216" y="980"/>
                  </a:lnTo>
                  <a:lnTo>
                    <a:pt x="3945206" y="823"/>
                  </a:lnTo>
                  <a:lnTo>
                    <a:pt x="3959196" y="688"/>
                  </a:lnTo>
                  <a:lnTo>
                    <a:pt x="3973186" y="574"/>
                  </a:lnTo>
                  <a:lnTo>
                    <a:pt x="3987176" y="476"/>
                  </a:lnTo>
                  <a:lnTo>
                    <a:pt x="4001166" y="393"/>
                  </a:lnTo>
                  <a:lnTo>
                    <a:pt x="4015156" y="323"/>
                  </a:lnTo>
                  <a:lnTo>
                    <a:pt x="4029146" y="263"/>
                  </a:lnTo>
                  <a:lnTo>
                    <a:pt x="4043136" y="211"/>
                  </a:lnTo>
                  <a:lnTo>
                    <a:pt x="4057126" y="168"/>
                  </a:lnTo>
                  <a:lnTo>
                    <a:pt x="4071117" y="131"/>
                  </a:lnTo>
                  <a:lnTo>
                    <a:pt x="4085107" y="99"/>
                  </a:lnTo>
                  <a:lnTo>
                    <a:pt x="4099097" y="72"/>
                  </a:lnTo>
                  <a:lnTo>
                    <a:pt x="4113087" y="50"/>
                  </a:lnTo>
                  <a:lnTo>
                    <a:pt x="4127077" y="30"/>
                  </a:lnTo>
                  <a:lnTo>
                    <a:pt x="4141067" y="1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78311"/>
              <a:ext cx="4155057" cy="239364"/>
            </a:xfrm>
            <a:custGeom>
              <a:avLst/>
              <a:pathLst>
                <a:path w="4155057" h="239364">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0"/>
                  </a:lnTo>
                  <a:lnTo>
                    <a:pt x="1399009" y="94"/>
                  </a:lnTo>
                  <a:lnTo>
                    <a:pt x="1412999" y="110"/>
                  </a:lnTo>
                  <a:lnTo>
                    <a:pt x="1426989" y="130"/>
                  </a:lnTo>
                  <a:lnTo>
                    <a:pt x="1440979" y="153"/>
                  </a:lnTo>
                  <a:lnTo>
                    <a:pt x="1454969" y="180"/>
                  </a:lnTo>
                  <a:lnTo>
                    <a:pt x="1468959" y="211"/>
                  </a:lnTo>
                  <a:lnTo>
                    <a:pt x="1482949" y="248"/>
                  </a:lnTo>
                  <a:lnTo>
                    <a:pt x="1496939" y="292"/>
                  </a:lnTo>
                  <a:lnTo>
                    <a:pt x="1510930" y="343"/>
                  </a:lnTo>
                  <a:lnTo>
                    <a:pt x="1524920" y="403"/>
                  </a:lnTo>
                  <a:lnTo>
                    <a:pt x="1538910" y="474"/>
                  </a:lnTo>
                  <a:lnTo>
                    <a:pt x="1552900" y="557"/>
                  </a:lnTo>
                  <a:lnTo>
                    <a:pt x="1566890" y="654"/>
                  </a:lnTo>
                  <a:lnTo>
                    <a:pt x="1580880" y="769"/>
                  </a:lnTo>
                  <a:lnTo>
                    <a:pt x="1594870" y="903"/>
                  </a:lnTo>
                  <a:lnTo>
                    <a:pt x="1608860" y="1061"/>
                  </a:lnTo>
                  <a:lnTo>
                    <a:pt x="1622850" y="1246"/>
                  </a:lnTo>
                  <a:lnTo>
                    <a:pt x="1636840" y="1463"/>
                  </a:lnTo>
                  <a:lnTo>
                    <a:pt x="1650830" y="1718"/>
                  </a:lnTo>
                  <a:lnTo>
                    <a:pt x="1664821" y="2017"/>
                  </a:lnTo>
                  <a:lnTo>
                    <a:pt x="1678811" y="2367"/>
                  </a:lnTo>
                  <a:lnTo>
                    <a:pt x="1692801" y="2778"/>
                  </a:lnTo>
                  <a:lnTo>
                    <a:pt x="1706791" y="3259"/>
                  </a:lnTo>
                  <a:lnTo>
                    <a:pt x="1720781" y="3821"/>
                  </a:lnTo>
                  <a:lnTo>
                    <a:pt x="1734771" y="4479"/>
                  </a:lnTo>
                  <a:lnTo>
                    <a:pt x="1748761" y="5247"/>
                  </a:lnTo>
                  <a:lnTo>
                    <a:pt x="1762751" y="6144"/>
                  </a:lnTo>
                  <a:lnTo>
                    <a:pt x="1776741" y="7190"/>
                  </a:lnTo>
                  <a:lnTo>
                    <a:pt x="1790731" y="8407"/>
                  </a:lnTo>
                  <a:lnTo>
                    <a:pt x="1804722" y="9821"/>
                  </a:lnTo>
                  <a:lnTo>
                    <a:pt x="1818712" y="11461"/>
                  </a:lnTo>
                  <a:lnTo>
                    <a:pt x="1832702" y="13360"/>
                  </a:lnTo>
                  <a:lnTo>
                    <a:pt x="1846692" y="15551"/>
                  </a:lnTo>
                  <a:lnTo>
                    <a:pt x="1860682" y="18073"/>
                  </a:lnTo>
                  <a:lnTo>
                    <a:pt x="1874672" y="20965"/>
                  </a:lnTo>
                  <a:lnTo>
                    <a:pt x="1888662" y="24270"/>
                  </a:lnTo>
                  <a:lnTo>
                    <a:pt x="1902652" y="28029"/>
                  </a:lnTo>
                  <a:lnTo>
                    <a:pt x="1916642" y="32282"/>
                  </a:lnTo>
                  <a:lnTo>
                    <a:pt x="1930632" y="37068"/>
                  </a:lnTo>
                  <a:lnTo>
                    <a:pt x="1944622" y="42418"/>
                  </a:lnTo>
                  <a:lnTo>
                    <a:pt x="1958613" y="48355"/>
                  </a:lnTo>
                  <a:lnTo>
                    <a:pt x="1972603" y="54892"/>
                  </a:lnTo>
                  <a:lnTo>
                    <a:pt x="1986593" y="62026"/>
                  </a:lnTo>
                  <a:lnTo>
                    <a:pt x="2000583" y="69736"/>
                  </a:lnTo>
                  <a:lnTo>
                    <a:pt x="2014573" y="77983"/>
                  </a:lnTo>
                  <a:lnTo>
                    <a:pt x="2028563" y="86707"/>
                  </a:lnTo>
                  <a:lnTo>
                    <a:pt x="2042553" y="95827"/>
                  </a:lnTo>
                  <a:lnTo>
                    <a:pt x="2056543" y="105245"/>
                  </a:lnTo>
                  <a:lnTo>
                    <a:pt x="2070533" y="114849"/>
                  </a:lnTo>
                  <a:lnTo>
                    <a:pt x="2084523" y="124515"/>
                  </a:lnTo>
                  <a:lnTo>
                    <a:pt x="2098513" y="134118"/>
                  </a:lnTo>
                  <a:lnTo>
                    <a:pt x="2112504" y="143536"/>
                  </a:lnTo>
                  <a:lnTo>
                    <a:pt x="2126494" y="152657"/>
                  </a:lnTo>
                  <a:lnTo>
                    <a:pt x="2140484" y="161381"/>
                  </a:lnTo>
                  <a:lnTo>
                    <a:pt x="2154474" y="169628"/>
                  </a:lnTo>
                  <a:lnTo>
                    <a:pt x="2168464" y="177338"/>
                  </a:lnTo>
                  <a:lnTo>
                    <a:pt x="2182454" y="184471"/>
                  </a:lnTo>
                  <a:lnTo>
                    <a:pt x="2196444" y="191008"/>
                  </a:lnTo>
                  <a:lnTo>
                    <a:pt x="2210434" y="196946"/>
                  </a:lnTo>
                  <a:lnTo>
                    <a:pt x="2224424" y="202296"/>
                  </a:lnTo>
                  <a:lnTo>
                    <a:pt x="2238414" y="207081"/>
                  </a:lnTo>
                  <a:lnTo>
                    <a:pt x="2252404" y="211335"/>
                  </a:lnTo>
                  <a:lnTo>
                    <a:pt x="2266395" y="215094"/>
                  </a:lnTo>
                  <a:lnTo>
                    <a:pt x="2280385" y="218398"/>
                  </a:lnTo>
                  <a:lnTo>
                    <a:pt x="2294375" y="221291"/>
                  </a:lnTo>
                  <a:lnTo>
                    <a:pt x="2308365" y="223813"/>
                  </a:lnTo>
                  <a:lnTo>
                    <a:pt x="2322355" y="226004"/>
                  </a:lnTo>
                  <a:lnTo>
                    <a:pt x="2336345" y="227902"/>
                  </a:lnTo>
                  <a:lnTo>
                    <a:pt x="2350335" y="229542"/>
                  </a:lnTo>
                  <a:lnTo>
                    <a:pt x="2364325" y="230957"/>
                  </a:lnTo>
                  <a:lnTo>
                    <a:pt x="2378315" y="232174"/>
                  </a:lnTo>
                  <a:lnTo>
                    <a:pt x="2392305" y="233219"/>
                  </a:lnTo>
                  <a:lnTo>
                    <a:pt x="2406296" y="234116"/>
                  </a:lnTo>
                  <a:lnTo>
                    <a:pt x="2420286" y="234885"/>
                  </a:lnTo>
                  <a:lnTo>
                    <a:pt x="2434276" y="235542"/>
                  </a:lnTo>
                  <a:lnTo>
                    <a:pt x="2448266" y="236105"/>
                  </a:lnTo>
                  <a:lnTo>
                    <a:pt x="2462256" y="236586"/>
                  </a:lnTo>
                  <a:lnTo>
                    <a:pt x="2476246" y="236996"/>
                  </a:lnTo>
                  <a:lnTo>
                    <a:pt x="2490236" y="237346"/>
                  </a:lnTo>
                  <a:lnTo>
                    <a:pt x="2504226" y="237645"/>
                  </a:lnTo>
                  <a:lnTo>
                    <a:pt x="2518216" y="237900"/>
                  </a:lnTo>
                  <a:lnTo>
                    <a:pt x="2532206" y="238118"/>
                  </a:lnTo>
                  <a:lnTo>
                    <a:pt x="2546196" y="238303"/>
                  </a:lnTo>
                  <a:lnTo>
                    <a:pt x="2560187" y="238461"/>
                  </a:lnTo>
                  <a:lnTo>
                    <a:pt x="2574177" y="238595"/>
                  </a:lnTo>
                  <a:lnTo>
                    <a:pt x="2588167" y="238709"/>
                  </a:lnTo>
                  <a:lnTo>
                    <a:pt x="2602157" y="238807"/>
                  </a:lnTo>
                  <a:lnTo>
                    <a:pt x="2616147" y="238890"/>
                  </a:lnTo>
                  <a:lnTo>
                    <a:pt x="2630137" y="238960"/>
                  </a:lnTo>
                  <a:lnTo>
                    <a:pt x="2644127" y="239021"/>
                  </a:lnTo>
                  <a:lnTo>
                    <a:pt x="2658117" y="239072"/>
                  </a:lnTo>
                  <a:lnTo>
                    <a:pt x="2672107" y="239115"/>
                  </a:lnTo>
                  <a:lnTo>
                    <a:pt x="2686097" y="239152"/>
                  </a:lnTo>
                  <a:lnTo>
                    <a:pt x="2700087" y="239184"/>
                  </a:lnTo>
                  <a:lnTo>
                    <a:pt x="2714078" y="239211"/>
                  </a:lnTo>
                  <a:lnTo>
                    <a:pt x="2728068" y="239234"/>
                  </a:lnTo>
                  <a:lnTo>
                    <a:pt x="2742058" y="239253"/>
                  </a:lnTo>
                  <a:lnTo>
                    <a:pt x="2756048" y="239270"/>
                  </a:lnTo>
                  <a:lnTo>
                    <a:pt x="2770038" y="239284"/>
                  </a:lnTo>
                  <a:lnTo>
                    <a:pt x="2770038" y="239364"/>
                  </a:lnTo>
                  <a:lnTo>
                    <a:pt x="2784028" y="239364"/>
                  </a:lnTo>
                  <a:lnTo>
                    <a:pt x="2798018" y="239364"/>
                  </a:lnTo>
                  <a:lnTo>
                    <a:pt x="2812008" y="239364"/>
                  </a:lnTo>
                  <a:lnTo>
                    <a:pt x="2825998" y="239364"/>
                  </a:lnTo>
                  <a:lnTo>
                    <a:pt x="2839988" y="239364"/>
                  </a:lnTo>
                  <a:lnTo>
                    <a:pt x="2853978" y="239364"/>
                  </a:lnTo>
                  <a:lnTo>
                    <a:pt x="2867969" y="239364"/>
                  </a:lnTo>
                  <a:lnTo>
                    <a:pt x="2881959" y="239364"/>
                  </a:lnTo>
                  <a:lnTo>
                    <a:pt x="2895949" y="239364"/>
                  </a:lnTo>
                  <a:lnTo>
                    <a:pt x="2909939" y="239364"/>
                  </a:lnTo>
                  <a:lnTo>
                    <a:pt x="2923929" y="239364"/>
                  </a:lnTo>
                  <a:lnTo>
                    <a:pt x="2937919" y="239364"/>
                  </a:lnTo>
                  <a:lnTo>
                    <a:pt x="2951909" y="239364"/>
                  </a:lnTo>
                  <a:lnTo>
                    <a:pt x="2965899" y="239364"/>
                  </a:lnTo>
                  <a:lnTo>
                    <a:pt x="2979889" y="239364"/>
                  </a:lnTo>
                  <a:lnTo>
                    <a:pt x="2993879" y="239364"/>
                  </a:lnTo>
                  <a:lnTo>
                    <a:pt x="3007870" y="239364"/>
                  </a:lnTo>
                  <a:lnTo>
                    <a:pt x="3021860" y="239364"/>
                  </a:lnTo>
                  <a:lnTo>
                    <a:pt x="3035850" y="239364"/>
                  </a:lnTo>
                  <a:lnTo>
                    <a:pt x="3049840" y="239364"/>
                  </a:lnTo>
                  <a:lnTo>
                    <a:pt x="3063830" y="239364"/>
                  </a:lnTo>
                  <a:lnTo>
                    <a:pt x="3077820" y="239364"/>
                  </a:lnTo>
                  <a:lnTo>
                    <a:pt x="3091810" y="239364"/>
                  </a:lnTo>
                  <a:lnTo>
                    <a:pt x="3105800" y="239364"/>
                  </a:lnTo>
                  <a:lnTo>
                    <a:pt x="3119790" y="239364"/>
                  </a:lnTo>
                  <a:lnTo>
                    <a:pt x="3133780" y="239364"/>
                  </a:lnTo>
                  <a:lnTo>
                    <a:pt x="3147770" y="239364"/>
                  </a:lnTo>
                  <a:lnTo>
                    <a:pt x="3161761" y="239364"/>
                  </a:lnTo>
                  <a:lnTo>
                    <a:pt x="3175751" y="239364"/>
                  </a:lnTo>
                  <a:lnTo>
                    <a:pt x="3189741" y="239364"/>
                  </a:lnTo>
                  <a:lnTo>
                    <a:pt x="3203731" y="239364"/>
                  </a:lnTo>
                  <a:lnTo>
                    <a:pt x="3217721" y="239364"/>
                  </a:lnTo>
                  <a:lnTo>
                    <a:pt x="3231711" y="239364"/>
                  </a:lnTo>
                  <a:lnTo>
                    <a:pt x="3245701" y="239364"/>
                  </a:lnTo>
                  <a:lnTo>
                    <a:pt x="3259691" y="239364"/>
                  </a:lnTo>
                  <a:lnTo>
                    <a:pt x="3273681" y="239364"/>
                  </a:lnTo>
                  <a:lnTo>
                    <a:pt x="3287671" y="239364"/>
                  </a:lnTo>
                  <a:lnTo>
                    <a:pt x="3301661" y="239364"/>
                  </a:lnTo>
                  <a:lnTo>
                    <a:pt x="3315652" y="239364"/>
                  </a:lnTo>
                  <a:lnTo>
                    <a:pt x="3329642" y="239364"/>
                  </a:lnTo>
                  <a:lnTo>
                    <a:pt x="3343632" y="239364"/>
                  </a:lnTo>
                  <a:lnTo>
                    <a:pt x="3357622" y="239364"/>
                  </a:lnTo>
                  <a:lnTo>
                    <a:pt x="3371612" y="239364"/>
                  </a:lnTo>
                  <a:lnTo>
                    <a:pt x="3385602" y="239364"/>
                  </a:lnTo>
                  <a:lnTo>
                    <a:pt x="3399592" y="239364"/>
                  </a:lnTo>
                  <a:lnTo>
                    <a:pt x="3413582" y="239364"/>
                  </a:lnTo>
                  <a:lnTo>
                    <a:pt x="3427572" y="239364"/>
                  </a:lnTo>
                  <a:lnTo>
                    <a:pt x="3441562" y="239364"/>
                  </a:lnTo>
                  <a:lnTo>
                    <a:pt x="3455552" y="239364"/>
                  </a:lnTo>
                  <a:lnTo>
                    <a:pt x="3469543" y="239364"/>
                  </a:lnTo>
                  <a:lnTo>
                    <a:pt x="3483533" y="239364"/>
                  </a:lnTo>
                  <a:lnTo>
                    <a:pt x="3497523" y="239364"/>
                  </a:lnTo>
                  <a:lnTo>
                    <a:pt x="3511513" y="239364"/>
                  </a:lnTo>
                  <a:lnTo>
                    <a:pt x="3525503" y="239364"/>
                  </a:lnTo>
                  <a:lnTo>
                    <a:pt x="3539493" y="239364"/>
                  </a:lnTo>
                  <a:lnTo>
                    <a:pt x="3553483" y="239364"/>
                  </a:lnTo>
                  <a:lnTo>
                    <a:pt x="3567473" y="239364"/>
                  </a:lnTo>
                  <a:lnTo>
                    <a:pt x="3581463" y="239364"/>
                  </a:lnTo>
                  <a:lnTo>
                    <a:pt x="3595453" y="239364"/>
                  </a:lnTo>
                  <a:lnTo>
                    <a:pt x="3609444" y="239364"/>
                  </a:lnTo>
                  <a:lnTo>
                    <a:pt x="3623434" y="239364"/>
                  </a:lnTo>
                  <a:lnTo>
                    <a:pt x="3637424" y="239364"/>
                  </a:lnTo>
                  <a:lnTo>
                    <a:pt x="3651414" y="239364"/>
                  </a:lnTo>
                  <a:lnTo>
                    <a:pt x="3665404" y="239364"/>
                  </a:lnTo>
                  <a:lnTo>
                    <a:pt x="3679394" y="239364"/>
                  </a:lnTo>
                  <a:lnTo>
                    <a:pt x="3693384" y="239364"/>
                  </a:lnTo>
                  <a:lnTo>
                    <a:pt x="3707374" y="239364"/>
                  </a:lnTo>
                  <a:lnTo>
                    <a:pt x="3721364" y="239364"/>
                  </a:lnTo>
                  <a:lnTo>
                    <a:pt x="3735354" y="239364"/>
                  </a:lnTo>
                  <a:lnTo>
                    <a:pt x="3749344" y="239364"/>
                  </a:lnTo>
                  <a:lnTo>
                    <a:pt x="3763335" y="239364"/>
                  </a:lnTo>
                  <a:lnTo>
                    <a:pt x="3777325" y="239364"/>
                  </a:lnTo>
                  <a:lnTo>
                    <a:pt x="3791315" y="239364"/>
                  </a:lnTo>
                  <a:lnTo>
                    <a:pt x="3805305" y="239364"/>
                  </a:lnTo>
                  <a:lnTo>
                    <a:pt x="3819295" y="239364"/>
                  </a:lnTo>
                  <a:lnTo>
                    <a:pt x="3833285" y="239364"/>
                  </a:lnTo>
                  <a:lnTo>
                    <a:pt x="3847275" y="239364"/>
                  </a:lnTo>
                  <a:lnTo>
                    <a:pt x="3861265" y="239364"/>
                  </a:lnTo>
                  <a:lnTo>
                    <a:pt x="3875255" y="239364"/>
                  </a:lnTo>
                  <a:lnTo>
                    <a:pt x="3889245" y="239364"/>
                  </a:lnTo>
                  <a:lnTo>
                    <a:pt x="3903235" y="239364"/>
                  </a:lnTo>
                  <a:lnTo>
                    <a:pt x="3917226" y="239364"/>
                  </a:lnTo>
                  <a:lnTo>
                    <a:pt x="3931216" y="239364"/>
                  </a:lnTo>
                  <a:lnTo>
                    <a:pt x="3945206" y="239364"/>
                  </a:lnTo>
                  <a:lnTo>
                    <a:pt x="3959196" y="239364"/>
                  </a:lnTo>
                  <a:lnTo>
                    <a:pt x="3973186" y="239364"/>
                  </a:lnTo>
                  <a:lnTo>
                    <a:pt x="3987176" y="239364"/>
                  </a:lnTo>
                  <a:lnTo>
                    <a:pt x="4001166" y="239364"/>
                  </a:lnTo>
                  <a:lnTo>
                    <a:pt x="4015156" y="239364"/>
                  </a:lnTo>
                  <a:lnTo>
                    <a:pt x="4029146" y="239364"/>
                  </a:lnTo>
                  <a:lnTo>
                    <a:pt x="4043136" y="239364"/>
                  </a:lnTo>
                  <a:lnTo>
                    <a:pt x="4057126" y="239364"/>
                  </a:lnTo>
                  <a:lnTo>
                    <a:pt x="4071117" y="239364"/>
                  </a:lnTo>
                  <a:lnTo>
                    <a:pt x="4085107" y="239364"/>
                  </a:lnTo>
                  <a:lnTo>
                    <a:pt x="4099097" y="239364"/>
                  </a:lnTo>
                  <a:lnTo>
                    <a:pt x="4113087" y="239364"/>
                  </a:lnTo>
                  <a:lnTo>
                    <a:pt x="4127077" y="239364"/>
                  </a:lnTo>
                  <a:lnTo>
                    <a:pt x="4141067" y="239364"/>
                  </a:lnTo>
                  <a:lnTo>
                    <a:pt x="4155057" y="239364"/>
                  </a:lnTo>
                </a:path>
              </a:pathLst>
            </a:custGeom>
            <a:ln w="40651" cap="flat">
              <a:solidFill>
                <a:srgbClr val="D3D3D3">
                  <a:alpha val="100000"/>
                </a:srgbClr>
              </a:solidFill>
              <a:prstDash val="solid"/>
              <a:round/>
            </a:ln>
          </p:spPr>
          <p:txBody>
            <a:bodyPr/>
            <a:lstStyle/>
            <a:p/>
          </p:txBody>
        </p:sp>
        <p:sp>
          <p:nvSpPr>
            <p:cNvPr id="36" name="pl36"/>
            <p:cNvSpPr/>
            <p:nvPr/>
          </p:nvSpPr>
          <p:spPr>
            <a:xfrm>
              <a:off x="2737948" y="3054023"/>
              <a:ext cx="4155057" cy="957217"/>
            </a:xfrm>
            <a:custGeom>
              <a:avLst/>
              <a:pathLst>
                <a:path w="4155057" h="957217">
                  <a:moveTo>
                    <a:pt x="0" y="478407"/>
                  </a:moveTo>
                  <a:lnTo>
                    <a:pt x="13990" y="478379"/>
                  </a:lnTo>
                  <a:lnTo>
                    <a:pt x="27980" y="478346"/>
                  </a:lnTo>
                  <a:lnTo>
                    <a:pt x="41970" y="478307"/>
                  </a:lnTo>
                  <a:lnTo>
                    <a:pt x="55960" y="478262"/>
                  </a:lnTo>
                  <a:lnTo>
                    <a:pt x="69950" y="478208"/>
                  </a:lnTo>
                  <a:lnTo>
                    <a:pt x="83940" y="478145"/>
                  </a:lnTo>
                  <a:lnTo>
                    <a:pt x="97930" y="478071"/>
                  </a:lnTo>
                  <a:lnTo>
                    <a:pt x="111920" y="477983"/>
                  </a:lnTo>
                  <a:lnTo>
                    <a:pt x="125910" y="477881"/>
                  </a:lnTo>
                  <a:lnTo>
                    <a:pt x="139900" y="477761"/>
                  </a:lnTo>
                  <a:lnTo>
                    <a:pt x="153891" y="477620"/>
                  </a:lnTo>
                  <a:lnTo>
                    <a:pt x="167881" y="477454"/>
                  </a:lnTo>
                  <a:lnTo>
                    <a:pt x="181871" y="477259"/>
                  </a:lnTo>
                  <a:lnTo>
                    <a:pt x="195861" y="477030"/>
                  </a:lnTo>
                  <a:lnTo>
                    <a:pt x="209851" y="476761"/>
                  </a:lnTo>
                  <a:lnTo>
                    <a:pt x="223841" y="476445"/>
                  </a:lnTo>
                  <a:lnTo>
                    <a:pt x="237831" y="476075"/>
                  </a:lnTo>
                  <a:lnTo>
                    <a:pt x="251821" y="475641"/>
                  </a:lnTo>
                  <a:lnTo>
                    <a:pt x="265811" y="475131"/>
                  </a:lnTo>
                  <a:lnTo>
                    <a:pt x="279801" y="474533"/>
                  </a:lnTo>
                  <a:lnTo>
                    <a:pt x="293791" y="473832"/>
                  </a:lnTo>
                  <a:lnTo>
                    <a:pt x="307782" y="473011"/>
                  </a:lnTo>
                  <a:lnTo>
                    <a:pt x="321772" y="472050"/>
                  </a:lnTo>
                  <a:lnTo>
                    <a:pt x="335762" y="470925"/>
                  </a:lnTo>
                  <a:lnTo>
                    <a:pt x="349752" y="469609"/>
                  </a:lnTo>
                  <a:lnTo>
                    <a:pt x="363742" y="468072"/>
                  </a:lnTo>
                  <a:lnTo>
                    <a:pt x="377732" y="466278"/>
                  </a:lnTo>
                  <a:lnTo>
                    <a:pt x="391722" y="464187"/>
                  </a:lnTo>
                  <a:lnTo>
                    <a:pt x="405712" y="461753"/>
                  </a:lnTo>
                  <a:lnTo>
                    <a:pt x="419702" y="458925"/>
                  </a:lnTo>
                  <a:lnTo>
                    <a:pt x="433692" y="455644"/>
                  </a:lnTo>
                  <a:lnTo>
                    <a:pt x="447682" y="451848"/>
                  </a:lnTo>
                  <a:lnTo>
                    <a:pt x="461673" y="447465"/>
                  </a:lnTo>
                  <a:lnTo>
                    <a:pt x="475663" y="442422"/>
                  </a:lnTo>
                  <a:lnTo>
                    <a:pt x="489653" y="436636"/>
                  </a:lnTo>
                  <a:lnTo>
                    <a:pt x="503643" y="430027"/>
                  </a:lnTo>
                  <a:lnTo>
                    <a:pt x="517633" y="422510"/>
                  </a:lnTo>
                  <a:lnTo>
                    <a:pt x="531623" y="414003"/>
                  </a:lnTo>
                  <a:lnTo>
                    <a:pt x="545613" y="404431"/>
                  </a:lnTo>
                  <a:lnTo>
                    <a:pt x="559603" y="393731"/>
                  </a:lnTo>
                  <a:lnTo>
                    <a:pt x="573593" y="381857"/>
                  </a:lnTo>
                  <a:lnTo>
                    <a:pt x="587583" y="368783"/>
                  </a:lnTo>
                  <a:lnTo>
                    <a:pt x="601574" y="354516"/>
                  </a:lnTo>
                  <a:lnTo>
                    <a:pt x="615564" y="339095"/>
                  </a:lnTo>
                  <a:lnTo>
                    <a:pt x="629554" y="322601"/>
                  </a:lnTo>
                  <a:lnTo>
                    <a:pt x="643544" y="305153"/>
                  </a:lnTo>
                  <a:lnTo>
                    <a:pt x="657534" y="286913"/>
                  </a:lnTo>
                  <a:lnTo>
                    <a:pt x="671524" y="268076"/>
                  </a:lnTo>
                  <a:lnTo>
                    <a:pt x="685514" y="248869"/>
                  </a:lnTo>
                  <a:lnTo>
                    <a:pt x="699504" y="229537"/>
                  </a:lnTo>
                  <a:lnTo>
                    <a:pt x="713494" y="210331"/>
                  </a:lnTo>
                  <a:lnTo>
                    <a:pt x="727484" y="191494"/>
                  </a:lnTo>
                  <a:lnTo>
                    <a:pt x="741474" y="173254"/>
                  </a:lnTo>
                  <a:lnTo>
                    <a:pt x="755465" y="155806"/>
                  </a:lnTo>
                  <a:lnTo>
                    <a:pt x="769455" y="139311"/>
                  </a:lnTo>
                  <a:lnTo>
                    <a:pt x="783445" y="123891"/>
                  </a:lnTo>
                  <a:lnTo>
                    <a:pt x="797435" y="109624"/>
                  </a:lnTo>
                  <a:lnTo>
                    <a:pt x="811425" y="96550"/>
                  </a:lnTo>
                  <a:lnTo>
                    <a:pt x="825415" y="84675"/>
                  </a:lnTo>
                  <a:lnTo>
                    <a:pt x="839405" y="73976"/>
                  </a:lnTo>
                  <a:lnTo>
                    <a:pt x="853395" y="64404"/>
                  </a:lnTo>
                  <a:lnTo>
                    <a:pt x="867385" y="55897"/>
                  </a:lnTo>
                  <a:lnTo>
                    <a:pt x="881375" y="48380"/>
                  </a:lnTo>
                  <a:lnTo>
                    <a:pt x="895365" y="41770"/>
                  </a:lnTo>
                  <a:lnTo>
                    <a:pt x="909356" y="35985"/>
                  </a:lnTo>
                  <a:lnTo>
                    <a:pt x="923346" y="30942"/>
                  </a:lnTo>
                  <a:lnTo>
                    <a:pt x="937336" y="26559"/>
                  </a:lnTo>
                  <a:lnTo>
                    <a:pt x="951326" y="22763"/>
                  </a:lnTo>
                  <a:lnTo>
                    <a:pt x="965316" y="19482"/>
                  </a:lnTo>
                  <a:lnTo>
                    <a:pt x="979306" y="16654"/>
                  </a:lnTo>
                  <a:lnTo>
                    <a:pt x="993296" y="14220"/>
                  </a:lnTo>
                  <a:lnTo>
                    <a:pt x="1007286" y="12129"/>
                  </a:lnTo>
                  <a:lnTo>
                    <a:pt x="1021276" y="10335"/>
                  </a:lnTo>
                  <a:lnTo>
                    <a:pt x="1035266" y="8798"/>
                  </a:lnTo>
                  <a:lnTo>
                    <a:pt x="1049256" y="7482"/>
                  </a:lnTo>
                  <a:lnTo>
                    <a:pt x="1063247" y="6357"/>
                  </a:lnTo>
                  <a:lnTo>
                    <a:pt x="1077237" y="5396"/>
                  </a:lnTo>
                  <a:lnTo>
                    <a:pt x="1091227" y="4575"/>
                  </a:lnTo>
                  <a:lnTo>
                    <a:pt x="1105217" y="3874"/>
                  </a:lnTo>
                  <a:lnTo>
                    <a:pt x="1119207" y="3276"/>
                  </a:lnTo>
                  <a:lnTo>
                    <a:pt x="1133197" y="2766"/>
                  </a:lnTo>
                  <a:lnTo>
                    <a:pt x="1147187" y="2332"/>
                  </a:lnTo>
                  <a:lnTo>
                    <a:pt x="1161177" y="1961"/>
                  </a:lnTo>
                  <a:lnTo>
                    <a:pt x="1175167" y="1646"/>
                  </a:lnTo>
                  <a:lnTo>
                    <a:pt x="1189157" y="1377"/>
                  </a:lnTo>
                  <a:lnTo>
                    <a:pt x="1203148" y="1148"/>
                  </a:lnTo>
                  <a:lnTo>
                    <a:pt x="1217138" y="953"/>
                  </a:lnTo>
                  <a:lnTo>
                    <a:pt x="1231128" y="787"/>
                  </a:lnTo>
                  <a:lnTo>
                    <a:pt x="1245118" y="646"/>
                  </a:lnTo>
                  <a:lnTo>
                    <a:pt x="1259108" y="526"/>
                  </a:lnTo>
                  <a:lnTo>
                    <a:pt x="1273098" y="423"/>
                  </a:lnTo>
                  <a:lnTo>
                    <a:pt x="1287088" y="336"/>
                  </a:lnTo>
                  <a:lnTo>
                    <a:pt x="1301078" y="262"/>
                  </a:lnTo>
                  <a:lnTo>
                    <a:pt x="1315068" y="199"/>
                  </a:lnTo>
                  <a:lnTo>
                    <a:pt x="1329058" y="145"/>
                  </a:lnTo>
                  <a:lnTo>
                    <a:pt x="1343048" y="100"/>
                  </a:lnTo>
                  <a:lnTo>
                    <a:pt x="1357039" y="61"/>
                  </a:lnTo>
                  <a:lnTo>
                    <a:pt x="1371029" y="28"/>
                  </a:lnTo>
                  <a:lnTo>
                    <a:pt x="1385019" y="0"/>
                  </a:lnTo>
                  <a:lnTo>
                    <a:pt x="1385019" y="160"/>
                  </a:lnTo>
                  <a:lnTo>
                    <a:pt x="1399009" y="216"/>
                  </a:lnTo>
                  <a:lnTo>
                    <a:pt x="1412999" y="283"/>
                  </a:lnTo>
                  <a:lnTo>
                    <a:pt x="1426989" y="360"/>
                  </a:lnTo>
                  <a:lnTo>
                    <a:pt x="1440979" y="452"/>
                  </a:lnTo>
                  <a:lnTo>
                    <a:pt x="1454969" y="559"/>
                  </a:lnTo>
                  <a:lnTo>
                    <a:pt x="1468959" y="685"/>
                  </a:lnTo>
                  <a:lnTo>
                    <a:pt x="1482949" y="834"/>
                  </a:lnTo>
                  <a:lnTo>
                    <a:pt x="1496939" y="1008"/>
                  </a:lnTo>
                  <a:lnTo>
                    <a:pt x="1510930" y="1212"/>
                  </a:lnTo>
                  <a:lnTo>
                    <a:pt x="1524920" y="1453"/>
                  </a:lnTo>
                  <a:lnTo>
                    <a:pt x="1538910" y="1736"/>
                  </a:lnTo>
                  <a:lnTo>
                    <a:pt x="1552900" y="2067"/>
                  </a:lnTo>
                  <a:lnTo>
                    <a:pt x="1566890" y="2457"/>
                  </a:lnTo>
                  <a:lnTo>
                    <a:pt x="1580880" y="2915"/>
                  </a:lnTo>
                  <a:lnTo>
                    <a:pt x="1594870" y="3453"/>
                  </a:lnTo>
                  <a:lnTo>
                    <a:pt x="1608860" y="4084"/>
                  </a:lnTo>
                  <a:lnTo>
                    <a:pt x="1622850" y="4824"/>
                  </a:lnTo>
                  <a:lnTo>
                    <a:pt x="1636840" y="5694"/>
                  </a:lnTo>
                  <a:lnTo>
                    <a:pt x="1650830" y="6713"/>
                  </a:lnTo>
                  <a:lnTo>
                    <a:pt x="1664821" y="7909"/>
                  </a:lnTo>
                  <a:lnTo>
                    <a:pt x="1678811" y="9310"/>
                  </a:lnTo>
                  <a:lnTo>
                    <a:pt x="1692801" y="10952"/>
                  </a:lnTo>
                  <a:lnTo>
                    <a:pt x="1706791" y="12875"/>
                  </a:lnTo>
                  <a:lnTo>
                    <a:pt x="1720781" y="15126"/>
                  </a:lnTo>
                  <a:lnTo>
                    <a:pt x="1734771" y="17757"/>
                  </a:lnTo>
                  <a:lnTo>
                    <a:pt x="1748761" y="20831"/>
                  </a:lnTo>
                  <a:lnTo>
                    <a:pt x="1762751" y="24418"/>
                  </a:lnTo>
                  <a:lnTo>
                    <a:pt x="1776741" y="28600"/>
                  </a:lnTo>
                  <a:lnTo>
                    <a:pt x="1790731" y="33468"/>
                  </a:lnTo>
                  <a:lnTo>
                    <a:pt x="1804722" y="39125"/>
                  </a:lnTo>
                  <a:lnTo>
                    <a:pt x="1818712" y="45686"/>
                  </a:lnTo>
                  <a:lnTo>
                    <a:pt x="1832702" y="53279"/>
                  </a:lnTo>
                  <a:lnTo>
                    <a:pt x="1846692" y="62044"/>
                  </a:lnTo>
                  <a:lnTo>
                    <a:pt x="1860682" y="72132"/>
                  </a:lnTo>
                  <a:lnTo>
                    <a:pt x="1874672" y="83702"/>
                  </a:lnTo>
                  <a:lnTo>
                    <a:pt x="1888662" y="96921"/>
                  </a:lnTo>
                  <a:lnTo>
                    <a:pt x="1902652" y="111955"/>
                  </a:lnTo>
                  <a:lnTo>
                    <a:pt x="1916642" y="128969"/>
                  </a:lnTo>
                  <a:lnTo>
                    <a:pt x="1930632" y="148112"/>
                  </a:lnTo>
                  <a:lnTo>
                    <a:pt x="1944622" y="169512"/>
                  </a:lnTo>
                  <a:lnTo>
                    <a:pt x="1958613" y="193261"/>
                  </a:lnTo>
                  <a:lnTo>
                    <a:pt x="1972603" y="219409"/>
                  </a:lnTo>
                  <a:lnTo>
                    <a:pt x="1986593" y="247943"/>
                  </a:lnTo>
                  <a:lnTo>
                    <a:pt x="2000583" y="278784"/>
                  </a:lnTo>
                  <a:lnTo>
                    <a:pt x="2014573" y="311772"/>
                  </a:lnTo>
                  <a:lnTo>
                    <a:pt x="2028563" y="346668"/>
                  </a:lnTo>
                  <a:lnTo>
                    <a:pt x="2042553" y="383150"/>
                  </a:lnTo>
                  <a:lnTo>
                    <a:pt x="2056543" y="420823"/>
                  </a:lnTo>
                  <a:lnTo>
                    <a:pt x="2070533" y="459236"/>
                  </a:lnTo>
                  <a:lnTo>
                    <a:pt x="2084523" y="497900"/>
                  </a:lnTo>
                  <a:lnTo>
                    <a:pt x="2098513" y="536313"/>
                  </a:lnTo>
                  <a:lnTo>
                    <a:pt x="2112504" y="573986"/>
                  </a:lnTo>
                  <a:lnTo>
                    <a:pt x="2126494" y="610468"/>
                  </a:lnTo>
                  <a:lnTo>
                    <a:pt x="2140484" y="645363"/>
                  </a:lnTo>
                  <a:lnTo>
                    <a:pt x="2154474" y="678352"/>
                  </a:lnTo>
                  <a:lnTo>
                    <a:pt x="2168464" y="709193"/>
                  </a:lnTo>
                  <a:lnTo>
                    <a:pt x="2182454" y="737727"/>
                  </a:lnTo>
                  <a:lnTo>
                    <a:pt x="2196444" y="763874"/>
                  </a:lnTo>
                  <a:lnTo>
                    <a:pt x="2210434" y="787624"/>
                  </a:lnTo>
                  <a:lnTo>
                    <a:pt x="2224424" y="809023"/>
                  </a:lnTo>
                  <a:lnTo>
                    <a:pt x="2238414" y="828166"/>
                  </a:lnTo>
                  <a:lnTo>
                    <a:pt x="2252404" y="845180"/>
                  </a:lnTo>
                  <a:lnTo>
                    <a:pt x="2266395" y="860215"/>
                  </a:lnTo>
                  <a:lnTo>
                    <a:pt x="2280385" y="873434"/>
                  </a:lnTo>
                  <a:lnTo>
                    <a:pt x="2294375" y="885004"/>
                  </a:lnTo>
                  <a:lnTo>
                    <a:pt x="2308365" y="895092"/>
                  </a:lnTo>
                  <a:lnTo>
                    <a:pt x="2322355" y="903856"/>
                  </a:lnTo>
                  <a:lnTo>
                    <a:pt x="2336345" y="911450"/>
                  </a:lnTo>
                  <a:lnTo>
                    <a:pt x="2350335" y="918011"/>
                  </a:lnTo>
                  <a:lnTo>
                    <a:pt x="2364325" y="923668"/>
                  </a:lnTo>
                  <a:lnTo>
                    <a:pt x="2378315" y="928535"/>
                  </a:lnTo>
                  <a:lnTo>
                    <a:pt x="2392305" y="932717"/>
                  </a:lnTo>
                  <a:lnTo>
                    <a:pt x="2406296" y="936305"/>
                  </a:lnTo>
                  <a:lnTo>
                    <a:pt x="2420286" y="939379"/>
                  </a:lnTo>
                  <a:lnTo>
                    <a:pt x="2434276" y="942010"/>
                  </a:lnTo>
                  <a:lnTo>
                    <a:pt x="2448266" y="944260"/>
                  </a:lnTo>
                  <a:lnTo>
                    <a:pt x="2462256" y="946183"/>
                  </a:lnTo>
                  <a:lnTo>
                    <a:pt x="2476246" y="947825"/>
                  </a:lnTo>
                  <a:lnTo>
                    <a:pt x="2490236" y="949227"/>
                  </a:lnTo>
                  <a:lnTo>
                    <a:pt x="2504226" y="950423"/>
                  </a:lnTo>
                  <a:lnTo>
                    <a:pt x="2518216" y="951442"/>
                  </a:lnTo>
                  <a:lnTo>
                    <a:pt x="2532206" y="952311"/>
                  </a:lnTo>
                  <a:lnTo>
                    <a:pt x="2546196" y="953052"/>
                  </a:lnTo>
                  <a:lnTo>
                    <a:pt x="2560187" y="953683"/>
                  </a:lnTo>
                  <a:lnTo>
                    <a:pt x="2574177" y="954221"/>
                  </a:lnTo>
                  <a:lnTo>
                    <a:pt x="2588167" y="954678"/>
                  </a:lnTo>
                  <a:lnTo>
                    <a:pt x="2602157" y="955068"/>
                  </a:lnTo>
                  <a:lnTo>
                    <a:pt x="2616147" y="955400"/>
                  </a:lnTo>
                  <a:lnTo>
                    <a:pt x="2630137" y="955683"/>
                  </a:lnTo>
                  <a:lnTo>
                    <a:pt x="2644127" y="955923"/>
                  </a:lnTo>
                  <a:lnTo>
                    <a:pt x="2658117" y="956128"/>
                  </a:lnTo>
                  <a:lnTo>
                    <a:pt x="2672107" y="956302"/>
                  </a:lnTo>
                  <a:lnTo>
                    <a:pt x="2686097" y="956451"/>
                  </a:lnTo>
                  <a:lnTo>
                    <a:pt x="2700087" y="956577"/>
                  </a:lnTo>
                  <a:lnTo>
                    <a:pt x="2714078" y="956684"/>
                  </a:lnTo>
                  <a:lnTo>
                    <a:pt x="2728068" y="956775"/>
                  </a:lnTo>
                  <a:lnTo>
                    <a:pt x="2742058" y="956853"/>
                  </a:lnTo>
                  <a:lnTo>
                    <a:pt x="2756048" y="956919"/>
                  </a:lnTo>
                  <a:lnTo>
                    <a:pt x="2770038" y="956976"/>
                  </a:lnTo>
                  <a:lnTo>
                    <a:pt x="2770038" y="957217"/>
                  </a:lnTo>
                  <a:lnTo>
                    <a:pt x="2784028" y="957202"/>
                  </a:lnTo>
                  <a:lnTo>
                    <a:pt x="2798018" y="957186"/>
                  </a:lnTo>
                  <a:lnTo>
                    <a:pt x="2812008" y="957166"/>
                  </a:lnTo>
                  <a:lnTo>
                    <a:pt x="2825998" y="957144"/>
                  </a:lnTo>
                  <a:lnTo>
                    <a:pt x="2839988" y="957117"/>
                  </a:lnTo>
                  <a:lnTo>
                    <a:pt x="2853978" y="957085"/>
                  </a:lnTo>
                  <a:lnTo>
                    <a:pt x="2867969" y="957048"/>
                  </a:lnTo>
                  <a:lnTo>
                    <a:pt x="2881959" y="957005"/>
                  </a:lnTo>
                  <a:lnTo>
                    <a:pt x="2895949" y="956953"/>
                  </a:lnTo>
                  <a:lnTo>
                    <a:pt x="2909939" y="956893"/>
                  </a:lnTo>
                  <a:lnTo>
                    <a:pt x="2923929" y="956823"/>
                  </a:lnTo>
                  <a:lnTo>
                    <a:pt x="2937919" y="956740"/>
                  </a:lnTo>
                  <a:lnTo>
                    <a:pt x="2951909" y="956642"/>
                  </a:lnTo>
                  <a:lnTo>
                    <a:pt x="2965899" y="956528"/>
                  </a:lnTo>
                  <a:lnTo>
                    <a:pt x="2979889" y="956393"/>
                  </a:lnTo>
                  <a:lnTo>
                    <a:pt x="2993879" y="956236"/>
                  </a:lnTo>
                  <a:lnTo>
                    <a:pt x="3007870" y="956050"/>
                  </a:lnTo>
                  <a:lnTo>
                    <a:pt x="3021860" y="955833"/>
                  </a:lnTo>
                  <a:lnTo>
                    <a:pt x="3035850" y="955578"/>
                  </a:lnTo>
                  <a:lnTo>
                    <a:pt x="3049840" y="955279"/>
                  </a:lnTo>
                  <a:lnTo>
                    <a:pt x="3063830" y="954929"/>
                  </a:lnTo>
                  <a:lnTo>
                    <a:pt x="3077820" y="954518"/>
                  </a:lnTo>
                  <a:lnTo>
                    <a:pt x="3091810" y="954038"/>
                  </a:lnTo>
                  <a:lnTo>
                    <a:pt x="3105800" y="953475"/>
                  </a:lnTo>
                  <a:lnTo>
                    <a:pt x="3119790" y="952817"/>
                  </a:lnTo>
                  <a:lnTo>
                    <a:pt x="3133780" y="952049"/>
                  </a:lnTo>
                  <a:lnTo>
                    <a:pt x="3147770" y="951152"/>
                  </a:lnTo>
                  <a:lnTo>
                    <a:pt x="3161761" y="950106"/>
                  </a:lnTo>
                  <a:lnTo>
                    <a:pt x="3175751" y="948890"/>
                  </a:lnTo>
                  <a:lnTo>
                    <a:pt x="3189741" y="947475"/>
                  </a:lnTo>
                  <a:lnTo>
                    <a:pt x="3203731" y="945835"/>
                  </a:lnTo>
                  <a:lnTo>
                    <a:pt x="3217721" y="943937"/>
                  </a:lnTo>
                  <a:lnTo>
                    <a:pt x="3231711" y="941745"/>
                  </a:lnTo>
                  <a:lnTo>
                    <a:pt x="3245701" y="939224"/>
                  </a:lnTo>
                  <a:lnTo>
                    <a:pt x="3259691" y="936331"/>
                  </a:lnTo>
                  <a:lnTo>
                    <a:pt x="3273681" y="933026"/>
                  </a:lnTo>
                  <a:lnTo>
                    <a:pt x="3287671" y="929268"/>
                  </a:lnTo>
                  <a:lnTo>
                    <a:pt x="3301661" y="925014"/>
                  </a:lnTo>
                  <a:lnTo>
                    <a:pt x="3315652" y="920228"/>
                  </a:lnTo>
                  <a:lnTo>
                    <a:pt x="3329642" y="914879"/>
                  </a:lnTo>
                  <a:lnTo>
                    <a:pt x="3343632" y="908941"/>
                  </a:lnTo>
                  <a:lnTo>
                    <a:pt x="3357622" y="902404"/>
                  </a:lnTo>
                  <a:lnTo>
                    <a:pt x="3371612" y="895271"/>
                  </a:lnTo>
                  <a:lnTo>
                    <a:pt x="3385602" y="887561"/>
                  </a:lnTo>
                  <a:lnTo>
                    <a:pt x="3399592" y="879313"/>
                  </a:lnTo>
                  <a:lnTo>
                    <a:pt x="3413582" y="870590"/>
                  </a:lnTo>
                  <a:lnTo>
                    <a:pt x="3427572" y="861469"/>
                  </a:lnTo>
                  <a:lnTo>
                    <a:pt x="3441562" y="852051"/>
                  </a:lnTo>
                  <a:lnTo>
                    <a:pt x="3455552" y="842448"/>
                  </a:lnTo>
                  <a:lnTo>
                    <a:pt x="3469543" y="832782"/>
                  </a:lnTo>
                  <a:lnTo>
                    <a:pt x="3483533" y="823178"/>
                  </a:lnTo>
                  <a:lnTo>
                    <a:pt x="3497523" y="813760"/>
                  </a:lnTo>
                  <a:lnTo>
                    <a:pt x="3511513" y="804640"/>
                  </a:lnTo>
                  <a:lnTo>
                    <a:pt x="3525503" y="795916"/>
                  </a:lnTo>
                  <a:lnTo>
                    <a:pt x="3539493" y="787669"/>
                  </a:lnTo>
                  <a:lnTo>
                    <a:pt x="3553483" y="779958"/>
                  </a:lnTo>
                  <a:lnTo>
                    <a:pt x="3567473" y="772825"/>
                  </a:lnTo>
                  <a:lnTo>
                    <a:pt x="3581463" y="766288"/>
                  </a:lnTo>
                  <a:lnTo>
                    <a:pt x="3595453" y="760351"/>
                  </a:lnTo>
                  <a:lnTo>
                    <a:pt x="3609444" y="755001"/>
                  </a:lnTo>
                  <a:lnTo>
                    <a:pt x="3623434" y="750215"/>
                  </a:lnTo>
                  <a:lnTo>
                    <a:pt x="3637424" y="745961"/>
                  </a:lnTo>
                  <a:lnTo>
                    <a:pt x="3651414" y="742203"/>
                  </a:lnTo>
                  <a:lnTo>
                    <a:pt x="3665404" y="738898"/>
                  </a:lnTo>
                  <a:lnTo>
                    <a:pt x="3679394" y="736006"/>
                  </a:lnTo>
                  <a:lnTo>
                    <a:pt x="3693384" y="733484"/>
                  </a:lnTo>
                  <a:lnTo>
                    <a:pt x="3707374" y="731292"/>
                  </a:lnTo>
                  <a:lnTo>
                    <a:pt x="3721364" y="729394"/>
                  </a:lnTo>
                  <a:lnTo>
                    <a:pt x="3735354" y="727754"/>
                  </a:lnTo>
                  <a:lnTo>
                    <a:pt x="3749344" y="726340"/>
                  </a:lnTo>
                  <a:lnTo>
                    <a:pt x="3763335" y="725123"/>
                  </a:lnTo>
                  <a:lnTo>
                    <a:pt x="3777325" y="724077"/>
                  </a:lnTo>
                  <a:lnTo>
                    <a:pt x="3791315" y="723180"/>
                  </a:lnTo>
                  <a:lnTo>
                    <a:pt x="3805305" y="722412"/>
                  </a:lnTo>
                  <a:lnTo>
                    <a:pt x="3819295" y="721754"/>
                  </a:lnTo>
                  <a:lnTo>
                    <a:pt x="3833285" y="721191"/>
                  </a:lnTo>
                  <a:lnTo>
                    <a:pt x="3847275" y="720711"/>
                  </a:lnTo>
                  <a:lnTo>
                    <a:pt x="3861265" y="720300"/>
                  </a:lnTo>
                  <a:lnTo>
                    <a:pt x="3875255" y="719950"/>
                  </a:lnTo>
                  <a:lnTo>
                    <a:pt x="3889245" y="719651"/>
                  </a:lnTo>
                  <a:lnTo>
                    <a:pt x="3903235" y="719396"/>
                  </a:lnTo>
                  <a:lnTo>
                    <a:pt x="3917226" y="719179"/>
                  </a:lnTo>
                  <a:lnTo>
                    <a:pt x="3931216" y="718994"/>
                  </a:lnTo>
                  <a:lnTo>
                    <a:pt x="3945206" y="718836"/>
                  </a:lnTo>
                  <a:lnTo>
                    <a:pt x="3959196" y="718701"/>
                  </a:lnTo>
                  <a:lnTo>
                    <a:pt x="3973186" y="718587"/>
                  </a:lnTo>
                  <a:lnTo>
                    <a:pt x="3987176" y="718489"/>
                  </a:lnTo>
                  <a:lnTo>
                    <a:pt x="4001166" y="718407"/>
                  </a:lnTo>
                  <a:lnTo>
                    <a:pt x="4015156" y="718336"/>
                  </a:lnTo>
                  <a:lnTo>
                    <a:pt x="4029146" y="718276"/>
                  </a:lnTo>
                  <a:lnTo>
                    <a:pt x="4043136" y="718225"/>
                  </a:lnTo>
                  <a:lnTo>
                    <a:pt x="4057126" y="718181"/>
                  </a:lnTo>
                  <a:lnTo>
                    <a:pt x="4071117" y="718144"/>
                  </a:lnTo>
                  <a:lnTo>
                    <a:pt x="4085107" y="718112"/>
                  </a:lnTo>
                  <a:lnTo>
                    <a:pt x="4099097" y="718086"/>
                  </a:lnTo>
                  <a:lnTo>
                    <a:pt x="4113087" y="718063"/>
                  </a:lnTo>
                  <a:lnTo>
                    <a:pt x="4127077" y="718043"/>
                  </a:lnTo>
                  <a:lnTo>
                    <a:pt x="4141067" y="718027"/>
                  </a:lnTo>
                  <a:lnTo>
                    <a:pt x="4155057" y="718013"/>
                  </a:lnTo>
                </a:path>
              </a:pathLst>
            </a:custGeom>
            <a:ln w="40651" cap="flat">
              <a:solidFill>
                <a:srgbClr val="D3D3D3">
                  <a:alpha val="100000"/>
                </a:srgbClr>
              </a:solidFill>
              <a:prstDash val="solid"/>
              <a:round/>
            </a:ln>
          </p:spPr>
          <p:txBody>
            <a:bodyPr/>
            <a:lstStyle/>
            <a:p/>
          </p:txBody>
        </p:sp>
        <p:sp>
          <p:nvSpPr>
            <p:cNvPr id="37" name="pl37"/>
            <p:cNvSpPr/>
            <p:nvPr/>
          </p:nvSpPr>
          <p:spPr>
            <a:xfrm>
              <a:off x="2737948" y="1617675"/>
              <a:ext cx="4155057" cy="957377"/>
            </a:xfrm>
            <a:custGeom>
              <a:avLst/>
              <a:pathLst>
                <a:path w="4155057" h="95737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0"/>
                  </a:lnTo>
                  <a:lnTo>
                    <a:pt x="1399009" y="283"/>
                  </a:lnTo>
                  <a:lnTo>
                    <a:pt x="1412999" y="332"/>
                  </a:lnTo>
                  <a:lnTo>
                    <a:pt x="1426989" y="390"/>
                  </a:lnTo>
                  <a:lnTo>
                    <a:pt x="1440979" y="459"/>
                  </a:lnTo>
                  <a:lnTo>
                    <a:pt x="1454969" y="540"/>
                  </a:lnTo>
                  <a:lnTo>
                    <a:pt x="1468959" y="634"/>
                  </a:lnTo>
                  <a:lnTo>
                    <a:pt x="1482949" y="745"/>
                  </a:lnTo>
                  <a:lnTo>
                    <a:pt x="1496939" y="876"/>
                  </a:lnTo>
                  <a:lnTo>
                    <a:pt x="1510930" y="1030"/>
                  </a:lnTo>
                  <a:lnTo>
                    <a:pt x="1524920" y="1210"/>
                  </a:lnTo>
                  <a:lnTo>
                    <a:pt x="1538910" y="1422"/>
                  </a:lnTo>
                  <a:lnTo>
                    <a:pt x="1552900" y="1671"/>
                  </a:lnTo>
                  <a:lnTo>
                    <a:pt x="1566890" y="1963"/>
                  </a:lnTo>
                  <a:lnTo>
                    <a:pt x="1580880" y="2307"/>
                  </a:lnTo>
                  <a:lnTo>
                    <a:pt x="1594870" y="2710"/>
                  </a:lnTo>
                  <a:lnTo>
                    <a:pt x="1608860" y="3183"/>
                  </a:lnTo>
                  <a:lnTo>
                    <a:pt x="1622850" y="3739"/>
                  </a:lnTo>
                  <a:lnTo>
                    <a:pt x="1636840" y="4390"/>
                  </a:lnTo>
                  <a:lnTo>
                    <a:pt x="1650830" y="5155"/>
                  </a:lnTo>
                  <a:lnTo>
                    <a:pt x="1664821" y="6052"/>
                  </a:lnTo>
                  <a:lnTo>
                    <a:pt x="1678811" y="7103"/>
                  </a:lnTo>
                  <a:lnTo>
                    <a:pt x="1692801" y="8335"/>
                  </a:lnTo>
                  <a:lnTo>
                    <a:pt x="1706791" y="9777"/>
                  </a:lnTo>
                  <a:lnTo>
                    <a:pt x="1720781" y="11464"/>
                  </a:lnTo>
                  <a:lnTo>
                    <a:pt x="1734771" y="13438"/>
                  </a:lnTo>
                  <a:lnTo>
                    <a:pt x="1748761" y="15743"/>
                  </a:lnTo>
                  <a:lnTo>
                    <a:pt x="1762751" y="18434"/>
                  </a:lnTo>
                  <a:lnTo>
                    <a:pt x="1776741" y="21571"/>
                  </a:lnTo>
                  <a:lnTo>
                    <a:pt x="1790731" y="25221"/>
                  </a:lnTo>
                  <a:lnTo>
                    <a:pt x="1804722" y="29464"/>
                  </a:lnTo>
                  <a:lnTo>
                    <a:pt x="1818712" y="34385"/>
                  </a:lnTo>
                  <a:lnTo>
                    <a:pt x="1832702" y="40080"/>
                  </a:lnTo>
                  <a:lnTo>
                    <a:pt x="1846692" y="46653"/>
                  </a:lnTo>
                  <a:lnTo>
                    <a:pt x="1860682" y="54219"/>
                  </a:lnTo>
                  <a:lnTo>
                    <a:pt x="1874672" y="62897"/>
                  </a:lnTo>
                  <a:lnTo>
                    <a:pt x="1888662" y="72811"/>
                  </a:lnTo>
                  <a:lnTo>
                    <a:pt x="1902652" y="84087"/>
                  </a:lnTo>
                  <a:lnTo>
                    <a:pt x="1916642" y="96847"/>
                  </a:lnTo>
                  <a:lnTo>
                    <a:pt x="1930632" y="111204"/>
                  </a:lnTo>
                  <a:lnTo>
                    <a:pt x="1944622" y="127254"/>
                  </a:lnTo>
                  <a:lnTo>
                    <a:pt x="1958613" y="145066"/>
                  </a:lnTo>
                  <a:lnTo>
                    <a:pt x="1972603" y="164677"/>
                  </a:lnTo>
                  <a:lnTo>
                    <a:pt x="1986593" y="186078"/>
                  </a:lnTo>
                  <a:lnTo>
                    <a:pt x="2000583" y="209208"/>
                  </a:lnTo>
                  <a:lnTo>
                    <a:pt x="2014573" y="233950"/>
                  </a:lnTo>
                  <a:lnTo>
                    <a:pt x="2028563" y="260121"/>
                  </a:lnTo>
                  <a:lnTo>
                    <a:pt x="2042553" y="287482"/>
                  </a:lnTo>
                  <a:lnTo>
                    <a:pt x="2056543" y="315737"/>
                  </a:lnTo>
                  <a:lnTo>
                    <a:pt x="2070533" y="344547"/>
                  </a:lnTo>
                  <a:lnTo>
                    <a:pt x="2084523" y="373545"/>
                  </a:lnTo>
                  <a:lnTo>
                    <a:pt x="2098513" y="402355"/>
                  </a:lnTo>
                  <a:lnTo>
                    <a:pt x="2112504" y="430610"/>
                  </a:lnTo>
                  <a:lnTo>
                    <a:pt x="2126494" y="457971"/>
                  </a:lnTo>
                  <a:lnTo>
                    <a:pt x="2140484" y="484143"/>
                  </a:lnTo>
                  <a:lnTo>
                    <a:pt x="2154474" y="508884"/>
                  </a:lnTo>
                  <a:lnTo>
                    <a:pt x="2168464" y="532015"/>
                  </a:lnTo>
                  <a:lnTo>
                    <a:pt x="2182454" y="553415"/>
                  </a:lnTo>
                  <a:lnTo>
                    <a:pt x="2196444" y="573026"/>
                  </a:lnTo>
                  <a:lnTo>
                    <a:pt x="2210434" y="590838"/>
                  </a:lnTo>
                  <a:lnTo>
                    <a:pt x="2224424" y="606888"/>
                  </a:lnTo>
                  <a:lnTo>
                    <a:pt x="2238414" y="621245"/>
                  </a:lnTo>
                  <a:lnTo>
                    <a:pt x="2252404" y="634006"/>
                  </a:lnTo>
                  <a:lnTo>
                    <a:pt x="2266395" y="645282"/>
                  </a:lnTo>
                  <a:lnTo>
                    <a:pt x="2280385" y="655196"/>
                  </a:lnTo>
                  <a:lnTo>
                    <a:pt x="2294375" y="663873"/>
                  </a:lnTo>
                  <a:lnTo>
                    <a:pt x="2308365" y="671439"/>
                  </a:lnTo>
                  <a:lnTo>
                    <a:pt x="2322355" y="678013"/>
                  </a:lnTo>
                  <a:lnTo>
                    <a:pt x="2336345" y="683707"/>
                  </a:lnTo>
                  <a:lnTo>
                    <a:pt x="2350335" y="688628"/>
                  </a:lnTo>
                  <a:lnTo>
                    <a:pt x="2364325" y="692871"/>
                  </a:lnTo>
                  <a:lnTo>
                    <a:pt x="2378315" y="696522"/>
                  </a:lnTo>
                  <a:lnTo>
                    <a:pt x="2392305" y="699658"/>
                  </a:lnTo>
                  <a:lnTo>
                    <a:pt x="2406296" y="702349"/>
                  </a:lnTo>
                  <a:lnTo>
                    <a:pt x="2420286" y="704655"/>
                  </a:lnTo>
                  <a:lnTo>
                    <a:pt x="2434276" y="706628"/>
                  </a:lnTo>
                  <a:lnTo>
                    <a:pt x="2448266" y="708316"/>
                  </a:lnTo>
                  <a:lnTo>
                    <a:pt x="2462256" y="709758"/>
                  </a:lnTo>
                  <a:lnTo>
                    <a:pt x="2476246" y="710989"/>
                  </a:lnTo>
                  <a:lnTo>
                    <a:pt x="2490236" y="712040"/>
                  </a:lnTo>
                  <a:lnTo>
                    <a:pt x="2504226" y="712937"/>
                  </a:lnTo>
                  <a:lnTo>
                    <a:pt x="2518216" y="713702"/>
                  </a:lnTo>
                  <a:lnTo>
                    <a:pt x="2532206" y="714354"/>
                  </a:lnTo>
                  <a:lnTo>
                    <a:pt x="2546196" y="714909"/>
                  </a:lnTo>
                  <a:lnTo>
                    <a:pt x="2560187" y="715383"/>
                  </a:lnTo>
                  <a:lnTo>
                    <a:pt x="2574177" y="715786"/>
                  </a:lnTo>
                  <a:lnTo>
                    <a:pt x="2588167" y="716129"/>
                  </a:lnTo>
                  <a:lnTo>
                    <a:pt x="2602157" y="716421"/>
                  </a:lnTo>
                  <a:lnTo>
                    <a:pt x="2616147" y="716670"/>
                  </a:lnTo>
                  <a:lnTo>
                    <a:pt x="2630137" y="716882"/>
                  </a:lnTo>
                  <a:lnTo>
                    <a:pt x="2644127" y="717063"/>
                  </a:lnTo>
                  <a:lnTo>
                    <a:pt x="2658117" y="717216"/>
                  </a:lnTo>
                  <a:lnTo>
                    <a:pt x="2672107" y="717347"/>
                  </a:lnTo>
                  <a:lnTo>
                    <a:pt x="2686097" y="717458"/>
                  </a:lnTo>
                  <a:lnTo>
                    <a:pt x="2700087" y="717553"/>
                  </a:lnTo>
                  <a:lnTo>
                    <a:pt x="2714078" y="717633"/>
                  </a:lnTo>
                  <a:lnTo>
                    <a:pt x="2728068" y="717702"/>
                  </a:lnTo>
                  <a:lnTo>
                    <a:pt x="2742058" y="717760"/>
                  </a:lnTo>
                  <a:lnTo>
                    <a:pt x="2756048" y="717810"/>
                  </a:lnTo>
                  <a:lnTo>
                    <a:pt x="2770038" y="717852"/>
                  </a:lnTo>
                  <a:lnTo>
                    <a:pt x="2770038" y="718173"/>
                  </a:lnTo>
                  <a:lnTo>
                    <a:pt x="2784028" y="718187"/>
                  </a:lnTo>
                  <a:lnTo>
                    <a:pt x="2798018" y="718204"/>
                  </a:lnTo>
                  <a:lnTo>
                    <a:pt x="2812008" y="718223"/>
                  </a:lnTo>
                  <a:lnTo>
                    <a:pt x="2825998" y="718246"/>
                  </a:lnTo>
                  <a:lnTo>
                    <a:pt x="2839988" y="718273"/>
                  </a:lnTo>
                  <a:lnTo>
                    <a:pt x="2853978" y="718304"/>
                  </a:lnTo>
                  <a:lnTo>
                    <a:pt x="2867969" y="718342"/>
                  </a:lnTo>
                  <a:lnTo>
                    <a:pt x="2881959" y="718385"/>
                  </a:lnTo>
                  <a:lnTo>
                    <a:pt x="2895949" y="718436"/>
                  </a:lnTo>
                  <a:lnTo>
                    <a:pt x="2909939" y="718496"/>
                  </a:lnTo>
                  <a:lnTo>
                    <a:pt x="2923929" y="718567"/>
                  </a:lnTo>
                  <a:lnTo>
                    <a:pt x="2937919" y="718650"/>
                  </a:lnTo>
                  <a:lnTo>
                    <a:pt x="2951909" y="718747"/>
                  </a:lnTo>
                  <a:lnTo>
                    <a:pt x="2965899" y="718862"/>
                  </a:lnTo>
                  <a:lnTo>
                    <a:pt x="2979889" y="718996"/>
                  </a:lnTo>
                  <a:lnTo>
                    <a:pt x="2993879" y="719154"/>
                  </a:lnTo>
                  <a:lnTo>
                    <a:pt x="3007870" y="719339"/>
                  </a:lnTo>
                  <a:lnTo>
                    <a:pt x="3021860" y="719557"/>
                  </a:lnTo>
                  <a:lnTo>
                    <a:pt x="3035850" y="719811"/>
                  </a:lnTo>
                  <a:lnTo>
                    <a:pt x="3049840" y="720110"/>
                  </a:lnTo>
                  <a:lnTo>
                    <a:pt x="3063830" y="720461"/>
                  </a:lnTo>
                  <a:lnTo>
                    <a:pt x="3077820" y="720871"/>
                  </a:lnTo>
                  <a:lnTo>
                    <a:pt x="3091810" y="721352"/>
                  </a:lnTo>
                  <a:lnTo>
                    <a:pt x="3105800" y="721915"/>
                  </a:lnTo>
                  <a:lnTo>
                    <a:pt x="3119790" y="722572"/>
                  </a:lnTo>
                  <a:lnTo>
                    <a:pt x="3133780" y="723341"/>
                  </a:lnTo>
                  <a:lnTo>
                    <a:pt x="3147770" y="724238"/>
                  </a:lnTo>
                  <a:lnTo>
                    <a:pt x="3161761" y="725283"/>
                  </a:lnTo>
                  <a:lnTo>
                    <a:pt x="3175751" y="726500"/>
                  </a:lnTo>
                  <a:lnTo>
                    <a:pt x="3189741" y="727914"/>
                  </a:lnTo>
                  <a:lnTo>
                    <a:pt x="3203731" y="729555"/>
                  </a:lnTo>
                  <a:lnTo>
                    <a:pt x="3217721" y="731453"/>
                  </a:lnTo>
                  <a:lnTo>
                    <a:pt x="3231711" y="733644"/>
                  </a:lnTo>
                  <a:lnTo>
                    <a:pt x="3245701" y="736166"/>
                  </a:lnTo>
                  <a:lnTo>
                    <a:pt x="3259691" y="739059"/>
                  </a:lnTo>
                  <a:lnTo>
                    <a:pt x="3273681" y="742363"/>
                  </a:lnTo>
                  <a:lnTo>
                    <a:pt x="3287671" y="746122"/>
                  </a:lnTo>
                  <a:lnTo>
                    <a:pt x="3301661" y="750375"/>
                  </a:lnTo>
                  <a:lnTo>
                    <a:pt x="3315652" y="755161"/>
                  </a:lnTo>
                  <a:lnTo>
                    <a:pt x="3329642" y="760511"/>
                  </a:lnTo>
                  <a:lnTo>
                    <a:pt x="3343632" y="766449"/>
                  </a:lnTo>
                  <a:lnTo>
                    <a:pt x="3357622" y="772985"/>
                  </a:lnTo>
                  <a:lnTo>
                    <a:pt x="3371612" y="780119"/>
                  </a:lnTo>
                  <a:lnTo>
                    <a:pt x="3385602" y="787829"/>
                  </a:lnTo>
                  <a:lnTo>
                    <a:pt x="3399592" y="796076"/>
                  </a:lnTo>
                  <a:lnTo>
                    <a:pt x="3413582" y="804800"/>
                  </a:lnTo>
                  <a:lnTo>
                    <a:pt x="3427572" y="813921"/>
                  </a:lnTo>
                  <a:lnTo>
                    <a:pt x="3441562" y="823339"/>
                  </a:lnTo>
                  <a:lnTo>
                    <a:pt x="3455552" y="832942"/>
                  </a:lnTo>
                  <a:lnTo>
                    <a:pt x="3469543" y="842608"/>
                  </a:lnTo>
                  <a:lnTo>
                    <a:pt x="3483533" y="852211"/>
                  </a:lnTo>
                  <a:lnTo>
                    <a:pt x="3497523" y="861630"/>
                  </a:lnTo>
                  <a:lnTo>
                    <a:pt x="3511513" y="870750"/>
                  </a:lnTo>
                  <a:lnTo>
                    <a:pt x="3525503" y="879474"/>
                  </a:lnTo>
                  <a:lnTo>
                    <a:pt x="3539493" y="887721"/>
                  </a:lnTo>
                  <a:lnTo>
                    <a:pt x="3553483" y="895431"/>
                  </a:lnTo>
                  <a:lnTo>
                    <a:pt x="3567473" y="902565"/>
                  </a:lnTo>
                  <a:lnTo>
                    <a:pt x="3581463" y="909102"/>
                  </a:lnTo>
                  <a:lnTo>
                    <a:pt x="3595453" y="915039"/>
                  </a:lnTo>
                  <a:lnTo>
                    <a:pt x="3609444" y="920389"/>
                  </a:lnTo>
                  <a:lnTo>
                    <a:pt x="3623434" y="925175"/>
                  </a:lnTo>
                  <a:lnTo>
                    <a:pt x="3637424" y="929428"/>
                  </a:lnTo>
                  <a:lnTo>
                    <a:pt x="3651414" y="933187"/>
                  </a:lnTo>
                  <a:lnTo>
                    <a:pt x="3665404" y="936492"/>
                  </a:lnTo>
                  <a:lnTo>
                    <a:pt x="3679394" y="939384"/>
                  </a:lnTo>
                  <a:lnTo>
                    <a:pt x="3693384" y="941906"/>
                  </a:lnTo>
                  <a:lnTo>
                    <a:pt x="3707374" y="944097"/>
                  </a:lnTo>
                  <a:lnTo>
                    <a:pt x="3721364" y="945996"/>
                  </a:lnTo>
                  <a:lnTo>
                    <a:pt x="3735354" y="947636"/>
                  </a:lnTo>
                  <a:lnTo>
                    <a:pt x="3749344" y="949050"/>
                  </a:lnTo>
                  <a:lnTo>
                    <a:pt x="3763335" y="950267"/>
                  </a:lnTo>
                  <a:lnTo>
                    <a:pt x="3777325" y="951312"/>
                  </a:lnTo>
                  <a:lnTo>
                    <a:pt x="3791315" y="952209"/>
                  </a:lnTo>
                  <a:lnTo>
                    <a:pt x="3805305" y="952978"/>
                  </a:lnTo>
                  <a:lnTo>
                    <a:pt x="3819295" y="953636"/>
                  </a:lnTo>
                  <a:lnTo>
                    <a:pt x="3833285" y="954198"/>
                  </a:lnTo>
                  <a:lnTo>
                    <a:pt x="3847275" y="954679"/>
                  </a:lnTo>
                  <a:lnTo>
                    <a:pt x="3861265" y="955089"/>
                  </a:lnTo>
                  <a:lnTo>
                    <a:pt x="3875255" y="955440"/>
                  </a:lnTo>
                  <a:lnTo>
                    <a:pt x="3889245" y="955739"/>
                  </a:lnTo>
                  <a:lnTo>
                    <a:pt x="3903235" y="955994"/>
                  </a:lnTo>
                  <a:lnTo>
                    <a:pt x="3917226" y="956211"/>
                  </a:lnTo>
                  <a:lnTo>
                    <a:pt x="3931216" y="956396"/>
                  </a:lnTo>
                  <a:lnTo>
                    <a:pt x="3945206" y="956554"/>
                  </a:lnTo>
                  <a:lnTo>
                    <a:pt x="3959196" y="956688"/>
                  </a:lnTo>
                  <a:lnTo>
                    <a:pt x="3973186" y="956803"/>
                  </a:lnTo>
                  <a:lnTo>
                    <a:pt x="3987176" y="956900"/>
                  </a:lnTo>
                  <a:lnTo>
                    <a:pt x="4001166" y="956983"/>
                  </a:lnTo>
                  <a:lnTo>
                    <a:pt x="4015156" y="957054"/>
                  </a:lnTo>
                  <a:lnTo>
                    <a:pt x="4029146" y="957114"/>
                  </a:lnTo>
                  <a:lnTo>
                    <a:pt x="4043136" y="957165"/>
                  </a:lnTo>
                  <a:lnTo>
                    <a:pt x="4057126" y="957209"/>
                  </a:lnTo>
                  <a:lnTo>
                    <a:pt x="4071117" y="957246"/>
                  </a:lnTo>
                  <a:lnTo>
                    <a:pt x="4085107" y="957277"/>
                  </a:lnTo>
                  <a:lnTo>
                    <a:pt x="4099097" y="957304"/>
                  </a:lnTo>
                  <a:lnTo>
                    <a:pt x="4113087" y="957327"/>
                  </a:lnTo>
                  <a:lnTo>
                    <a:pt x="4127077" y="957346"/>
                  </a:lnTo>
                  <a:lnTo>
                    <a:pt x="4141067" y="957363"/>
                  </a:lnTo>
                  <a:lnTo>
                    <a:pt x="4155057" y="957377"/>
                  </a:lnTo>
                </a:path>
              </a:pathLst>
            </a:custGeom>
            <a:ln w="40651" cap="flat">
              <a:solidFill>
                <a:srgbClr val="D3D3D3">
                  <a:alpha val="100000"/>
                </a:srgbClr>
              </a:solidFill>
              <a:prstDash val="solid"/>
              <a:round/>
            </a:ln>
          </p:spPr>
          <p:txBody>
            <a:bodyPr/>
            <a:lstStyle/>
            <a:p/>
          </p:txBody>
        </p:sp>
        <p:sp>
          <p:nvSpPr>
            <p:cNvPr id="38" name="pl38"/>
            <p:cNvSpPr/>
            <p:nvPr/>
          </p:nvSpPr>
          <p:spPr>
            <a:xfrm>
              <a:off x="2737948" y="4250765"/>
              <a:ext cx="4155057" cy="478568"/>
            </a:xfrm>
            <a:custGeom>
              <a:avLst/>
              <a:pathLst>
                <a:path w="4155057" h="478568">
                  <a:moveTo>
                    <a:pt x="0" y="478568"/>
                  </a:moveTo>
                  <a:lnTo>
                    <a:pt x="13990" y="478554"/>
                  </a:lnTo>
                  <a:lnTo>
                    <a:pt x="27980" y="478537"/>
                  </a:lnTo>
                  <a:lnTo>
                    <a:pt x="41970" y="478518"/>
                  </a:lnTo>
                  <a:lnTo>
                    <a:pt x="55960" y="478495"/>
                  </a:lnTo>
                  <a:lnTo>
                    <a:pt x="69950" y="478468"/>
                  </a:lnTo>
                  <a:lnTo>
                    <a:pt x="83940" y="478437"/>
                  </a:lnTo>
                  <a:lnTo>
                    <a:pt x="97930" y="478400"/>
                  </a:lnTo>
                  <a:lnTo>
                    <a:pt x="111920" y="478356"/>
                  </a:lnTo>
                  <a:lnTo>
                    <a:pt x="125910" y="478305"/>
                  </a:lnTo>
                  <a:lnTo>
                    <a:pt x="139900" y="478245"/>
                  </a:lnTo>
                  <a:lnTo>
                    <a:pt x="153891" y="478174"/>
                  </a:lnTo>
                  <a:lnTo>
                    <a:pt x="167881" y="478091"/>
                  </a:lnTo>
                  <a:lnTo>
                    <a:pt x="181871" y="477994"/>
                  </a:lnTo>
                  <a:lnTo>
                    <a:pt x="195861" y="477879"/>
                  </a:lnTo>
                  <a:lnTo>
                    <a:pt x="209851" y="477745"/>
                  </a:lnTo>
                  <a:lnTo>
                    <a:pt x="223841" y="477587"/>
                  </a:lnTo>
                  <a:lnTo>
                    <a:pt x="237831" y="477402"/>
                  </a:lnTo>
                  <a:lnTo>
                    <a:pt x="251821" y="477184"/>
                  </a:lnTo>
                  <a:lnTo>
                    <a:pt x="265811" y="476930"/>
                  </a:lnTo>
                  <a:lnTo>
                    <a:pt x="279801" y="476631"/>
                  </a:lnTo>
                  <a:lnTo>
                    <a:pt x="293791" y="476280"/>
                  </a:lnTo>
                  <a:lnTo>
                    <a:pt x="307782" y="475870"/>
                  </a:lnTo>
                  <a:lnTo>
                    <a:pt x="321772" y="475389"/>
                  </a:lnTo>
                  <a:lnTo>
                    <a:pt x="335762" y="474827"/>
                  </a:lnTo>
                  <a:lnTo>
                    <a:pt x="349752" y="474169"/>
                  </a:lnTo>
                  <a:lnTo>
                    <a:pt x="363742" y="473400"/>
                  </a:lnTo>
                  <a:lnTo>
                    <a:pt x="377732" y="472503"/>
                  </a:lnTo>
                  <a:lnTo>
                    <a:pt x="391722" y="471458"/>
                  </a:lnTo>
                  <a:lnTo>
                    <a:pt x="405712" y="470241"/>
                  </a:lnTo>
                  <a:lnTo>
                    <a:pt x="419702" y="468827"/>
                  </a:lnTo>
                  <a:lnTo>
                    <a:pt x="433692" y="467186"/>
                  </a:lnTo>
                  <a:lnTo>
                    <a:pt x="447682" y="465288"/>
                  </a:lnTo>
                  <a:lnTo>
                    <a:pt x="461673" y="463097"/>
                  </a:lnTo>
                  <a:lnTo>
                    <a:pt x="475663" y="460575"/>
                  </a:lnTo>
                  <a:lnTo>
                    <a:pt x="489653" y="457682"/>
                  </a:lnTo>
                  <a:lnTo>
                    <a:pt x="503643" y="454378"/>
                  </a:lnTo>
                  <a:lnTo>
                    <a:pt x="517633" y="450619"/>
                  </a:lnTo>
                  <a:lnTo>
                    <a:pt x="531623" y="446366"/>
                  </a:lnTo>
                  <a:lnTo>
                    <a:pt x="545613" y="441580"/>
                  </a:lnTo>
                  <a:lnTo>
                    <a:pt x="559603" y="436230"/>
                  </a:lnTo>
                  <a:lnTo>
                    <a:pt x="573593" y="430293"/>
                  </a:lnTo>
                  <a:lnTo>
                    <a:pt x="587583" y="423756"/>
                  </a:lnTo>
                  <a:lnTo>
                    <a:pt x="601574" y="416622"/>
                  </a:lnTo>
                  <a:lnTo>
                    <a:pt x="615564" y="408912"/>
                  </a:lnTo>
                  <a:lnTo>
                    <a:pt x="629554" y="400665"/>
                  </a:lnTo>
                  <a:lnTo>
                    <a:pt x="643544" y="391941"/>
                  </a:lnTo>
                  <a:lnTo>
                    <a:pt x="657534" y="382821"/>
                  </a:lnTo>
                  <a:lnTo>
                    <a:pt x="671524" y="373402"/>
                  </a:lnTo>
                  <a:lnTo>
                    <a:pt x="685514" y="363799"/>
                  </a:lnTo>
                  <a:lnTo>
                    <a:pt x="699504" y="354133"/>
                  </a:lnTo>
                  <a:lnTo>
                    <a:pt x="713494" y="344530"/>
                  </a:lnTo>
                  <a:lnTo>
                    <a:pt x="727484" y="335111"/>
                  </a:lnTo>
                  <a:lnTo>
                    <a:pt x="741474" y="325991"/>
                  </a:lnTo>
                  <a:lnTo>
                    <a:pt x="755465" y="317267"/>
                  </a:lnTo>
                  <a:lnTo>
                    <a:pt x="769455" y="309020"/>
                  </a:lnTo>
                  <a:lnTo>
                    <a:pt x="783445" y="301310"/>
                  </a:lnTo>
                  <a:lnTo>
                    <a:pt x="797435" y="294176"/>
                  </a:lnTo>
                  <a:lnTo>
                    <a:pt x="811425" y="287639"/>
                  </a:lnTo>
                  <a:lnTo>
                    <a:pt x="825415" y="281702"/>
                  </a:lnTo>
                  <a:lnTo>
                    <a:pt x="839405" y="276352"/>
                  </a:lnTo>
                  <a:lnTo>
                    <a:pt x="853395" y="271566"/>
                  </a:lnTo>
                  <a:lnTo>
                    <a:pt x="867385" y="267313"/>
                  </a:lnTo>
                  <a:lnTo>
                    <a:pt x="881375" y="263554"/>
                  </a:lnTo>
                  <a:lnTo>
                    <a:pt x="895365" y="260249"/>
                  </a:lnTo>
                  <a:lnTo>
                    <a:pt x="909356" y="257357"/>
                  </a:lnTo>
                  <a:lnTo>
                    <a:pt x="923346" y="254835"/>
                  </a:lnTo>
                  <a:lnTo>
                    <a:pt x="937336" y="252644"/>
                  </a:lnTo>
                  <a:lnTo>
                    <a:pt x="951326" y="250745"/>
                  </a:lnTo>
                  <a:lnTo>
                    <a:pt x="965316" y="249105"/>
                  </a:lnTo>
                  <a:lnTo>
                    <a:pt x="979306" y="247691"/>
                  </a:lnTo>
                  <a:lnTo>
                    <a:pt x="993296" y="246474"/>
                  </a:lnTo>
                  <a:lnTo>
                    <a:pt x="1007286" y="245429"/>
                  </a:lnTo>
                  <a:lnTo>
                    <a:pt x="1021276" y="244532"/>
                  </a:lnTo>
                  <a:lnTo>
                    <a:pt x="1035266" y="243763"/>
                  </a:lnTo>
                  <a:lnTo>
                    <a:pt x="1049256" y="243105"/>
                  </a:lnTo>
                  <a:lnTo>
                    <a:pt x="1063247" y="242543"/>
                  </a:lnTo>
                  <a:lnTo>
                    <a:pt x="1077237" y="242062"/>
                  </a:lnTo>
                  <a:lnTo>
                    <a:pt x="1091227" y="241652"/>
                  </a:lnTo>
                  <a:lnTo>
                    <a:pt x="1105217" y="241301"/>
                  </a:lnTo>
                  <a:lnTo>
                    <a:pt x="1119207" y="241002"/>
                  </a:lnTo>
                  <a:lnTo>
                    <a:pt x="1133197" y="240747"/>
                  </a:lnTo>
                  <a:lnTo>
                    <a:pt x="1147187" y="240530"/>
                  </a:lnTo>
                  <a:lnTo>
                    <a:pt x="1161177" y="240345"/>
                  </a:lnTo>
                  <a:lnTo>
                    <a:pt x="1175167" y="240187"/>
                  </a:lnTo>
                  <a:lnTo>
                    <a:pt x="1189157" y="240053"/>
                  </a:lnTo>
                  <a:lnTo>
                    <a:pt x="1203148" y="239938"/>
                  </a:lnTo>
                  <a:lnTo>
                    <a:pt x="1217138" y="239841"/>
                  </a:lnTo>
                  <a:lnTo>
                    <a:pt x="1231128" y="239758"/>
                  </a:lnTo>
                  <a:lnTo>
                    <a:pt x="1245118" y="239687"/>
                  </a:lnTo>
                  <a:lnTo>
                    <a:pt x="1259108" y="239627"/>
                  </a:lnTo>
                  <a:lnTo>
                    <a:pt x="1273098" y="239576"/>
                  </a:lnTo>
                  <a:lnTo>
                    <a:pt x="1287088" y="239532"/>
                  </a:lnTo>
                  <a:lnTo>
                    <a:pt x="1301078" y="239495"/>
                  </a:lnTo>
                  <a:lnTo>
                    <a:pt x="1315068" y="239464"/>
                  </a:lnTo>
                  <a:lnTo>
                    <a:pt x="1329058" y="239437"/>
                  </a:lnTo>
                  <a:lnTo>
                    <a:pt x="1343048" y="239414"/>
                  </a:lnTo>
                  <a:lnTo>
                    <a:pt x="1357039" y="239395"/>
                  </a:lnTo>
                  <a:lnTo>
                    <a:pt x="1371029" y="239378"/>
                  </a:lnTo>
                  <a:lnTo>
                    <a:pt x="1385019" y="239364"/>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203"/>
                  </a:lnTo>
                  <a:lnTo>
                    <a:pt x="2784028" y="239189"/>
                  </a:lnTo>
                  <a:lnTo>
                    <a:pt x="2798018" y="239173"/>
                  </a:lnTo>
                  <a:lnTo>
                    <a:pt x="2812008" y="239153"/>
                  </a:lnTo>
                  <a:lnTo>
                    <a:pt x="2825998" y="239131"/>
                  </a:lnTo>
                  <a:lnTo>
                    <a:pt x="2839988" y="239104"/>
                  </a:lnTo>
                  <a:lnTo>
                    <a:pt x="2853978" y="239072"/>
                  </a:lnTo>
                  <a:lnTo>
                    <a:pt x="2867969" y="239035"/>
                  </a:lnTo>
                  <a:lnTo>
                    <a:pt x="2881959" y="238991"/>
                  </a:lnTo>
                  <a:lnTo>
                    <a:pt x="2895949" y="238940"/>
                  </a:lnTo>
                  <a:lnTo>
                    <a:pt x="2909939" y="238880"/>
                  </a:lnTo>
                  <a:lnTo>
                    <a:pt x="2923929" y="238810"/>
                  </a:lnTo>
                  <a:lnTo>
                    <a:pt x="2937919" y="238727"/>
                  </a:lnTo>
                  <a:lnTo>
                    <a:pt x="2951909" y="238629"/>
                  </a:lnTo>
                  <a:lnTo>
                    <a:pt x="2965899" y="238515"/>
                  </a:lnTo>
                  <a:lnTo>
                    <a:pt x="2979889" y="238380"/>
                  </a:lnTo>
                  <a:lnTo>
                    <a:pt x="2993879" y="238222"/>
                  </a:lnTo>
                  <a:lnTo>
                    <a:pt x="3007870" y="238037"/>
                  </a:lnTo>
                  <a:lnTo>
                    <a:pt x="3021860" y="237820"/>
                  </a:lnTo>
                  <a:lnTo>
                    <a:pt x="3035850" y="237565"/>
                  </a:lnTo>
                  <a:lnTo>
                    <a:pt x="3049840" y="237266"/>
                  </a:lnTo>
                  <a:lnTo>
                    <a:pt x="3063830" y="236916"/>
                  </a:lnTo>
                  <a:lnTo>
                    <a:pt x="3077820" y="236505"/>
                  </a:lnTo>
                  <a:lnTo>
                    <a:pt x="3091810" y="236025"/>
                  </a:lnTo>
                  <a:lnTo>
                    <a:pt x="3105800" y="235462"/>
                  </a:lnTo>
                  <a:lnTo>
                    <a:pt x="3119790" y="234804"/>
                  </a:lnTo>
                  <a:lnTo>
                    <a:pt x="3133780" y="234036"/>
                  </a:lnTo>
                  <a:lnTo>
                    <a:pt x="3147770" y="233139"/>
                  </a:lnTo>
                  <a:lnTo>
                    <a:pt x="3161761" y="232093"/>
                  </a:lnTo>
                  <a:lnTo>
                    <a:pt x="3175751" y="230876"/>
                  </a:lnTo>
                  <a:lnTo>
                    <a:pt x="3189741" y="229462"/>
                  </a:lnTo>
                  <a:lnTo>
                    <a:pt x="3203731" y="227822"/>
                  </a:lnTo>
                  <a:lnTo>
                    <a:pt x="3217721" y="225924"/>
                  </a:lnTo>
                  <a:lnTo>
                    <a:pt x="3231711" y="223732"/>
                  </a:lnTo>
                  <a:lnTo>
                    <a:pt x="3245701" y="221211"/>
                  </a:lnTo>
                  <a:lnTo>
                    <a:pt x="3259691" y="218318"/>
                  </a:lnTo>
                  <a:lnTo>
                    <a:pt x="3273681" y="215013"/>
                  </a:lnTo>
                  <a:lnTo>
                    <a:pt x="3287671" y="211255"/>
                  </a:lnTo>
                  <a:lnTo>
                    <a:pt x="3301661" y="207001"/>
                  </a:lnTo>
                  <a:lnTo>
                    <a:pt x="3315652" y="202215"/>
                  </a:lnTo>
                  <a:lnTo>
                    <a:pt x="3329642" y="196865"/>
                  </a:lnTo>
                  <a:lnTo>
                    <a:pt x="3343632" y="190928"/>
                  </a:lnTo>
                  <a:lnTo>
                    <a:pt x="3357622" y="184391"/>
                  </a:lnTo>
                  <a:lnTo>
                    <a:pt x="3371612" y="177258"/>
                  </a:lnTo>
                  <a:lnTo>
                    <a:pt x="3385602" y="169547"/>
                  </a:lnTo>
                  <a:lnTo>
                    <a:pt x="3399592" y="161300"/>
                  </a:lnTo>
                  <a:lnTo>
                    <a:pt x="3413582" y="152576"/>
                  </a:lnTo>
                  <a:lnTo>
                    <a:pt x="3427572" y="143456"/>
                  </a:lnTo>
                  <a:lnTo>
                    <a:pt x="3441562" y="134038"/>
                  </a:lnTo>
                  <a:lnTo>
                    <a:pt x="3455552" y="124434"/>
                  </a:lnTo>
                  <a:lnTo>
                    <a:pt x="3469543" y="114768"/>
                  </a:lnTo>
                  <a:lnTo>
                    <a:pt x="3483533" y="105165"/>
                  </a:lnTo>
                  <a:lnTo>
                    <a:pt x="3497523" y="95747"/>
                  </a:lnTo>
                  <a:lnTo>
                    <a:pt x="3511513" y="86627"/>
                  </a:lnTo>
                  <a:lnTo>
                    <a:pt x="3525503" y="77903"/>
                  </a:lnTo>
                  <a:lnTo>
                    <a:pt x="3539493" y="69655"/>
                  </a:lnTo>
                  <a:lnTo>
                    <a:pt x="3553483" y="61945"/>
                  </a:lnTo>
                  <a:lnTo>
                    <a:pt x="3567473" y="54812"/>
                  </a:lnTo>
                  <a:lnTo>
                    <a:pt x="3581463" y="48275"/>
                  </a:lnTo>
                  <a:lnTo>
                    <a:pt x="3595453" y="42337"/>
                  </a:lnTo>
                  <a:lnTo>
                    <a:pt x="3609444" y="36988"/>
                  </a:lnTo>
                  <a:lnTo>
                    <a:pt x="3623434" y="32202"/>
                  </a:lnTo>
                  <a:lnTo>
                    <a:pt x="3637424" y="27948"/>
                  </a:lnTo>
                  <a:lnTo>
                    <a:pt x="3651414" y="24190"/>
                  </a:lnTo>
                  <a:lnTo>
                    <a:pt x="3665404" y="20885"/>
                  </a:lnTo>
                  <a:lnTo>
                    <a:pt x="3679394" y="17992"/>
                  </a:lnTo>
                  <a:lnTo>
                    <a:pt x="3693384" y="15471"/>
                  </a:lnTo>
                  <a:lnTo>
                    <a:pt x="3707374" y="13279"/>
                  </a:lnTo>
                  <a:lnTo>
                    <a:pt x="3721364" y="11381"/>
                  </a:lnTo>
                  <a:lnTo>
                    <a:pt x="3735354" y="9741"/>
                  </a:lnTo>
                  <a:lnTo>
                    <a:pt x="3749344" y="8327"/>
                  </a:lnTo>
                  <a:lnTo>
                    <a:pt x="3763335" y="7110"/>
                  </a:lnTo>
                  <a:lnTo>
                    <a:pt x="3777325" y="6064"/>
                  </a:lnTo>
                  <a:lnTo>
                    <a:pt x="3791315" y="5167"/>
                  </a:lnTo>
                  <a:lnTo>
                    <a:pt x="3805305" y="4399"/>
                  </a:lnTo>
                  <a:lnTo>
                    <a:pt x="3819295" y="3741"/>
                  </a:lnTo>
                  <a:lnTo>
                    <a:pt x="3833285" y="3178"/>
                  </a:lnTo>
                  <a:lnTo>
                    <a:pt x="3847275" y="2698"/>
                  </a:lnTo>
                  <a:lnTo>
                    <a:pt x="3861265" y="2287"/>
                  </a:lnTo>
                  <a:lnTo>
                    <a:pt x="3875255" y="1937"/>
                  </a:lnTo>
                  <a:lnTo>
                    <a:pt x="3889245" y="1638"/>
                  </a:lnTo>
                  <a:lnTo>
                    <a:pt x="3903235" y="1383"/>
                  </a:lnTo>
                  <a:lnTo>
                    <a:pt x="3917226" y="1166"/>
                  </a:lnTo>
                  <a:lnTo>
                    <a:pt x="3931216" y="980"/>
                  </a:lnTo>
                  <a:lnTo>
                    <a:pt x="3945206" y="823"/>
                  </a:lnTo>
                  <a:lnTo>
                    <a:pt x="3959196" y="688"/>
                  </a:lnTo>
                  <a:lnTo>
                    <a:pt x="3973186" y="574"/>
                  </a:lnTo>
                  <a:lnTo>
                    <a:pt x="3987176" y="476"/>
                  </a:lnTo>
                  <a:lnTo>
                    <a:pt x="4001166" y="393"/>
                  </a:lnTo>
                  <a:lnTo>
                    <a:pt x="4015156" y="323"/>
                  </a:lnTo>
                  <a:lnTo>
                    <a:pt x="4029146" y="263"/>
                  </a:lnTo>
                  <a:lnTo>
                    <a:pt x="4043136" y="211"/>
                  </a:lnTo>
                  <a:lnTo>
                    <a:pt x="4057126" y="168"/>
                  </a:lnTo>
                  <a:lnTo>
                    <a:pt x="4071117" y="131"/>
                  </a:lnTo>
                  <a:lnTo>
                    <a:pt x="4085107" y="99"/>
                  </a:lnTo>
                  <a:lnTo>
                    <a:pt x="4099097" y="72"/>
                  </a:lnTo>
                  <a:lnTo>
                    <a:pt x="4113087" y="50"/>
                  </a:lnTo>
                  <a:lnTo>
                    <a:pt x="4127077" y="30"/>
                  </a:lnTo>
                  <a:lnTo>
                    <a:pt x="4141067" y="14"/>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2575133"/>
              <a:ext cx="4155057" cy="239284"/>
            </a:xfrm>
            <a:custGeom>
              <a:avLst/>
              <a:pathLst>
                <a:path w="4155057" h="239284">
                  <a:moveTo>
                    <a:pt x="0" y="239284"/>
                  </a:moveTo>
                  <a:lnTo>
                    <a:pt x="13990" y="239270"/>
                  </a:lnTo>
                  <a:lnTo>
                    <a:pt x="27980" y="239253"/>
                  </a:lnTo>
                  <a:lnTo>
                    <a:pt x="41970" y="239234"/>
                  </a:lnTo>
                  <a:lnTo>
                    <a:pt x="55960" y="239211"/>
                  </a:lnTo>
                  <a:lnTo>
                    <a:pt x="69950" y="239184"/>
                  </a:lnTo>
                  <a:lnTo>
                    <a:pt x="83940" y="239152"/>
                  </a:lnTo>
                  <a:lnTo>
                    <a:pt x="97930" y="239115"/>
                  </a:lnTo>
                  <a:lnTo>
                    <a:pt x="111920" y="239072"/>
                  </a:lnTo>
                  <a:lnTo>
                    <a:pt x="125910" y="239021"/>
                  </a:lnTo>
                  <a:lnTo>
                    <a:pt x="139900" y="238960"/>
                  </a:lnTo>
                  <a:lnTo>
                    <a:pt x="153891" y="238890"/>
                  </a:lnTo>
                  <a:lnTo>
                    <a:pt x="167881" y="238807"/>
                  </a:lnTo>
                  <a:lnTo>
                    <a:pt x="181871" y="238709"/>
                  </a:lnTo>
                  <a:lnTo>
                    <a:pt x="195861" y="238595"/>
                  </a:lnTo>
                  <a:lnTo>
                    <a:pt x="209851" y="238461"/>
                  </a:lnTo>
                  <a:lnTo>
                    <a:pt x="223841" y="238303"/>
                  </a:lnTo>
                  <a:lnTo>
                    <a:pt x="237831" y="238118"/>
                  </a:lnTo>
                  <a:lnTo>
                    <a:pt x="251821" y="237900"/>
                  </a:lnTo>
                  <a:lnTo>
                    <a:pt x="265811" y="237645"/>
                  </a:lnTo>
                  <a:lnTo>
                    <a:pt x="279801" y="237346"/>
                  </a:lnTo>
                  <a:lnTo>
                    <a:pt x="293791" y="236996"/>
                  </a:lnTo>
                  <a:lnTo>
                    <a:pt x="307782" y="236586"/>
                  </a:lnTo>
                  <a:lnTo>
                    <a:pt x="321772" y="236105"/>
                  </a:lnTo>
                  <a:lnTo>
                    <a:pt x="335762" y="235542"/>
                  </a:lnTo>
                  <a:lnTo>
                    <a:pt x="349752" y="234885"/>
                  </a:lnTo>
                  <a:lnTo>
                    <a:pt x="363742" y="234116"/>
                  </a:lnTo>
                  <a:lnTo>
                    <a:pt x="377732" y="233219"/>
                  </a:lnTo>
                  <a:lnTo>
                    <a:pt x="391722" y="232174"/>
                  </a:lnTo>
                  <a:lnTo>
                    <a:pt x="405712" y="230957"/>
                  </a:lnTo>
                  <a:lnTo>
                    <a:pt x="419702" y="229542"/>
                  </a:lnTo>
                  <a:lnTo>
                    <a:pt x="433692" y="227902"/>
                  </a:lnTo>
                  <a:lnTo>
                    <a:pt x="447682" y="226004"/>
                  </a:lnTo>
                  <a:lnTo>
                    <a:pt x="461673" y="223813"/>
                  </a:lnTo>
                  <a:lnTo>
                    <a:pt x="475663" y="221291"/>
                  </a:lnTo>
                  <a:lnTo>
                    <a:pt x="489653" y="218398"/>
                  </a:lnTo>
                  <a:lnTo>
                    <a:pt x="503643" y="215094"/>
                  </a:lnTo>
                  <a:lnTo>
                    <a:pt x="517633" y="211335"/>
                  </a:lnTo>
                  <a:lnTo>
                    <a:pt x="531623" y="207081"/>
                  </a:lnTo>
                  <a:lnTo>
                    <a:pt x="545613" y="202296"/>
                  </a:lnTo>
                  <a:lnTo>
                    <a:pt x="559603" y="196946"/>
                  </a:lnTo>
                  <a:lnTo>
                    <a:pt x="573593" y="191008"/>
                  </a:lnTo>
                  <a:lnTo>
                    <a:pt x="587583" y="184471"/>
                  </a:lnTo>
                  <a:lnTo>
                    <a:pt x="601574" y="177338"/>
                  </a:lnTo>
                  <a:lnTo>
                    <a:pt x="615564" y="169628"/>
                  </a:lnTo>
                  <a:lnTo>
                    <a:pt x="629554" y="161381"/>
                  </a:lnTo>
                  <a:lnTo>
                    <a:pt x="643544" y="152657"/>
                  </a:lnTo>
                  <a:lnTo>
                    <a:pt x="657534" y="143536"/>
                  </a:lnTo>
                  <a:lnTo>
                    <a:pt x="671524" y="134118"/>
                  </a:lnTo>
                  <a:lnTo>
                    <a:pt x="685514" y="124515"/>
                  </a:lnTo>
                  <a:lnTo>
                    <a:pt x="699504" y="114849"/>
                  </a:lnTo>
                  <a:lnTo>
                    <a:pt x="713494" y="105245"/>
                  </a:lnTo>
                  <a:lnTo>
                    <a:pt x="727484" y="95827"/>
                  </a:lnTo>
                  <a:lnTo>
                    <a:pt x="741474" y="86707"/>
                  </a:lnTo>
                  <a:lnTo>
                    <a:pt x="755465" y="77983"/>
                  </a:lnTo>
                  <a:lnTo>
                    <a:pt x="769455" y="69736"/>
                  </a:lnTo>
                  <a:lnTo>
                    <a:pt x="783445" y="62026"/>
                  </a:lnTo>
                  <a:lnTo>
                    <a:pt x="797435" y="54892"/>
                  </a:lnTo>
                  <a:lnTo>
                    <a:pt x="811425" y="48355"/>
                  </a:lnTo>
                  <a:lnTo>
                    <a:pt x="825415" y="42418"/>
                  </a:lnTo>
                  <a:lnTo>
                    <a:pt x="839405" y="37068"/>
                  </a:lnTo>
                  <a:lnTo>
                    <a:pt x="853395" y="32282"/>
                  </a:lnTo>
                  <a:lnTo>
                    <a:pt x="867385" y="28029"/>
                  </a:lnTo>
                  <a:lnTo>
                    <a:pt x="881375" y="24270"/>
                  </a:lnTo>
                  <a:lnTo>
                    <a:pt x="895365" y="20965"/>
                  </a:lnTo>
                  <a:lnTo>
                    <a:pt x="909356" y="18073"/>
                  </a:lnTo>
                  <a:lnTo>
                    <a:pt x="923346" y="15551"/>
                  </a:lnTo>
                  <a:lnTo>
                    <a:pt x="937336" y="13360"/>
                  </a:lnTo>
                  <a:lnTo>
                    <a:pt x="951326" y="11461"/>
                  </a:lnTo>
                  <a:lnTo>
                    <a:pt x="965316" y="9821"/>
                  </a:lnTo>
                  <a:lnTo>
                    <a:pt x="979306" y="8407"/>
                  </a:lnTo>
                  <a:lnTo>
                    <a:pt x="993296" y="7190"/>
                  </a:lnTo>
                  <a:lnTo>
                    <a:pt x="1007286" y="6144"/>
                  </a:lnTo>
                  <a:lnTo>
                    <a:pt x="1021276" y="5247"/>
                  </a:lnTo>
                  <a:lnTo>
                    <a:pt x="1035266" y="4479"/>
                  </a:lnTo>
                  <a:lnTo>
                    <a:pt x="1049256" y="3821"/>
                  </a:lnTo>
                  <a:lnTo>
                    <a:pt x="1063247" y="3259"/>
                  </a:lnTo>
                  <a:lnTo>
                    <a:pt x="1077237" y="2778"/>
                  </a:lnTo>
                  <a:lnTo>
                    <a:pt x="1091227" y="2367"/>
                  </a:lnTo>
                  <a:lnTo>
                    <a:pt x="1105217" y="2017"/>
                  </a:lnTo>
                  <a:lnTo>
                    <a:pt x="1119207" y="1718"/>
                  </a:lnTo>
                  <a:lnTo>
                    <a:pt x="1133197" y="1463"/>
                  </a:lnTo>
                  <a:lnTo>
                    <a:pt x="1147187" y="1246"/>
                  </a:lnTo>
                  <a:lnTo>
                    <a:pt x="1161177" y="1061"/>
                  </a:lnTo>
                  <a:lnTo>
                    <a:pt x="1175167" y="903"/>
                  </a:lnTo>
                  <a:lnTo>
                    <a:pt x="1189157" y="769"/>
                  </a:lnTo>
                  <a:lnTo>
                    <a:pt x="1203148" y="654"/>
                  </a:lnTo>
                  <a:lnTo>
                    <a:pt x="1217138" y="557"/>
                  </a:lnTo>
                  <a:lnTo>
                    <a:pt x="1231128" y="474"/>
                  </a:lnTo>
                  <a:lnTo>
                    <a:pt x="1245118" y="403"/>
                  </a:lnTo>
                  <a:lnTo>
                    <a:pt x="1259108" y="343"/>
                  </a:lnTo>
                  <a:lnTo>
                    <a:pt x="1273098" y="292"/>
                  </a:lnTo>
                  <a:lnTo>
                    <a:pt x="1287088" y="248"/>
                  </a:lnTo>
                  <a:lnTo>
                    <a:pt x="1301078" y="211"/>
                  </a:lnTo>
                  <a:lnTo>
                    <a:pt x="1315068" y="180"/>
                  </a:lnTo>
                  <a:lnTo>
                    <a:pt x="1329058" y="153"/>
                  </a:lnTo>
                  <a:lnTo>
                    <a:pt x="1343048" y="130"/>
                  </a:lnTo>
                  <a:lnTo>
                    <a:pt x="1357039" y="110"/>
                  </a:lnTo>
                  <a:lnTo>
                    <a:pt x="1371029" y="94"/>
                  </a:lnTo>
                  <a:lnTo>
                    <a:pt x="1385019" y="8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0"/>
                  </a:lnTo>
                  <a:lnTo>
                    <a:pt x="2784028" y="94"/>
                  </a:lnTo>
                  <a:lnTo>
                    <a:pt x="2798018" y="110"/>
                  </a:lnTo>
                  <a:lnTo>
                    <a:pt x="2812008" y="130"/>
                  </a:lnTo>
                  <a:lnTo>
                    <a:pt x="2825998" y="153"/>
                  </a:lnTo>
                  <a:lnTo>
                    <a:pt x="2839988" y="180"/>
                  </a:lnTo>
                  <a:lnTo>
                    <a:pt x="2853978" y="211"/>
                  </a:lnTo>
                  <a:lnTo>
                    <a:pt x="2867969" y="248"/>
                  </a:lnTo>
                  <a:lnTo>
                    <a:pt x="2881959" y="292"/>
                  </a:lnTo>
                  <a:lnTo>
                    <a:pt x="2895949" y="343"/>
                  </a:lnTo>
                  <a:lnTo>
                    <a:pt x="2909939" y="403"/>
                  </a:lnTo>
                  <a:lnTo>
                    <a:pt x="2923929" y="474"/>
                  </a:lnTo>
                  <a:lnTo>
                    <a:pt x="2937919" y="557"/>
                  </a:lnTo>
                  <a:lnTo>
                    <a:pt x="2951909" y="654"/>
                  </a:lnTo>
                  <a:lnTo>
                    <a:pt x="2965899" y="769"/>
                  </a:lnTo>
                  <a:lnTo>
                    <a:pt x="2979889" y="903"/>
                  </a:lnTo>
                  <a:lnTo>
                    <a:pt x="2993879" y="1061"/>
                  </a:lnTo>
                  <a:lnTo>
                    <a:pt x="3007870" y="1246"/>
                  </a:lnTo>
                  <a:lnTo>
                    <a:pt x="3021860" y="1463"/>
                  </a:lnTo>
                  <a:lnTo>
                    <a:pt x="3035850" y="1718"/>
                  </a:lnTo>
                  <a:lnTo>
                    <a:pt x="3049840" y="2017"/>
                  </a:lnTo>
                  <a:lnTo>
                    <a:pt x="3063830" y="2367"/>
                  </a:lnTo>
                  <a:lnTo>
                    <a:pt x="3077820" y="2778"/>
                  </a:lnTo>
                  <a:lnTo>
                    <a:pt x="3091810" y="3259"/>
                  </a:lnTo>
                  <a:lnTo>
                    <a:pt x="3105800" y="3821"/>
                  </a:lnTo>
                  <a:lnTo>
                    <a:pt x="3119790" y="4479"/>
                  </a:lnTo>
                  <a:lnTo>
                    <a:pt x="3133780" y="5247"/>
                  </a:lnTo>
                  <a:lnTo>
                    <a:pt x="3147770" y="6144"/>
                  </a:lnTo>
                  <a:lnTo>
                    <a:pt x="3161761" y="7190"/>
                  </a:lnTo>
                  <a:lnTo>
                    <a:pt x="3175751" y="8407"/>
                  </a:lnTo>
                  <a:lnTo>
                    <a:pt x="3189741" y="9821"/>
                  </a:lnTo>
                  <a:lnTo>
                    <a:pt x="3203731" y="11461"/>
                  </a:lnTo>
                  <a:lnTo>
                    <a:pt x="3217721" y="13360"/>
                  </a:lnTo>
                  <a:lnTo>
                    <a:pt x="3231711" y="15551"/>
                  </a:lnTo>
                  <a:lnTo>
                    <a:pt x="3245701" y="18073"/>
                  </a:lnTo>
                  <a:lnTo>
                    <a:pt x="3259691" y="20965"/>
                  </a:lnTo>
                  <a:lnTo>
                    <a:pt x="3273681" y="24270"/>
                  </a:lnTo>
                  <a:lnTo>
                    <a:pt x="3287671" y="28029"/>
                  </a:lnTo>
                  <a:lnTo>
                    <a:pt x="3301661" y="32282"/>
                  </a:lnTo>
                  <a:lnTo>
                    <a:pt x="3315652" y="37068"/>
                  </a:lnTo>
                  <a:lnTo>
                    <a:pt x="3329642" y="42418"/>
                  </a:lnTo>
                  <a:lnTo>
                    <a:pt x="3343632" y="48355"/>
                  </a:lnTo>
                  <a:lnTo>
                    <a:pt x="3357622" y="54892"/>
                  </a:lnTo>
                  <a:lnTo>
                    <a:pt x="3371612" y="62026"/>
                  </a:lnTo>
                  <a:lnTo>
                    <a:pt x="3385602" y="69736"/>
                  </a:lnTo>
                  <a:lnTo>
                    <a:pt x="3399592" y="77983"/>
                  </a:lnTo>
                  <a:lnTo>
                    <a:pt x="3413582" y="86707"/>
                  </a:lnTo>
                  <a:lnTo>
                    <a:pt x="3427572" y="95827"/>
                  </a:lnTo>
                  <a:lnTo>
                    <a:pt x="3441562" y="105245"/>
                  </a:lnTo>
                  <a:lnTo>
                    <a:pt x="3455552" y="114849"/>
                  </a:lnTo>
                  <a:lnTo>
                    <a:pt x="3469543" y="124515"/>
                  </a:lnTo>
                  <a:lnTo>
                    <a:pt x="3483533" y="134118"/>
                  </a:lnTo>
                  <a:lnTo>
                    <a:pt x="3497523" y="143536"/>
                  </a:lnTo>
                  <a:lnTo>
                    <a:pt x="3511513" y="152657"/>
                  </a:lnTo>
                  <a:lnTo>
                    <a:pt x="3525503" y="161381"/>
                  </a:lnTo>
                  <a:lnTo>
                    <a:pt x="3539493" y="169628"/>
                  </a:lnTo>
                  <a:lnTo>
                    <a:pt x="3553483" y="177338"/>
                  </a:lnTo>
                  <a:lnTo>
                    <a:pt x="3567473" y="184471"/>
                  </a:lnTo>
                  <a:lnTo>
                    <a:pt x="3581463" y="191008"/>
                  </a:lnTo>
                  <a:lnTo>
                    <a:pt x="3595453" y="196946"/>
                  </a:lnTo>
                  <a:lnTo>
                    <a:pt x="3609444" y="202296"/>
                  </a:lnTo>
                  <a:lnTo>
                    <a:pt x="3623434" y="207081"/>
                  </a:lnTo>
                  <a:lnTo>
                    <a:pt x="3637424" y="211335"/>
                  </a:lnTo>
                  <a:lnTo>
                    <a:pt x="3651414" y="215094"/>
                  </a:lnTo>
                  <a:lnTo>
                    <a:pt x="3665404" y="218398"/>
                  </a:lnTo>
                  <a:lnTo>
                    <a:pt x="3679394" y="221291"/>
                  </a:lnTo>
                  <a:lnTo>
                    <a:pt x="3693384" y="223813"/>
                  </a:lnTo>
                  <a:lnTo>
                    <a:pt x="3707374" y="226004"/>
                  </a:lnTo>
                  <a:lnTo>
                    <a:pt x="3721364" y="227902"/>
                  </a:lnTo>
                  <a:lnTo>
                    <a:pt x="3735354" y="229542"/>
                  </a:lnTo>
                  <a:lnTo>
                    <a:pt x="3749344" y="230957"/>
                  </a:lnTo>
                  <a:lnTo>
                    <a:pt x="3763335" y="232174"/>
                  </a:lnTo>
                  <a:lnTo>
                    <a:pt x="3777325" y="233219"/>
                  </a:lnTo>
                  <a:lnTo>
                    <a:pt x="3791315" y="234116"/>
                  </a:lnTo>
                  <a:lnTo>
                    <a:pt x="3805305" y="234885"/>
                  </a:lnTo>
                  <a:lnTo>
                    <a:pt x="3819295" y="235542"/>
                  </a:lnTo>
                  <a:lnTo>
                    <a:pt x="3833285" y="236105"/>
                  </a:lnTo>
                  <a:lnTo>
                    <a:pt x="3847275" y="236586"/>
                  </a:lnTo>
                  <a:lnTo>
                    <a:pt x="3861265" y="236996"/>
                  </a:lnTo>
                  <a:lnTo>
                    <a:pt x="3875255" y="237346"/>
                  </a:lnTo>
                  <a:lnTo>
                    <a:pt x="3889245" y="237645"/>
                  </a:lnTo>
                  <a:lnTo>
                    <a:pt x="3903235" y="237900"/>
                  </a:lnTo>
                  <a:lnTo>
                    <a:pt x="3917226" y="238118"/>
                  </a:lnTo>
                  <a:lnTo>
                    <a:pt x="3931216" y="238303"/>
                  </a:lnTo>
                  <a:lnTo>
                    <a:pt x="3945206" y="238461"/>
                  </a:lnTo>
                  <a:lnTo>
                    <a:pt x="3959196" y="238595"/>
                  </a:lnTo>
                  <a:lnTo>
                    <a:pt x="3973186" y="238709"/>
                  </a:lnTo>
                  <a:lnTo>
                    <a:pt x="3987176" y="238807"/>
                  </a:lnTo>
                  <a:lnTo>
                    <a:pt x="4001166" y="238890"/>
                  </a:lnTo>
                  <a:lnTo>
                    <a:pt x="4015156" y="238960"/>
                  </a:lnTo>
                  <a:lnTo>
                    <a:pt x="4029146" y="239021"/>
                  </a:lnTo>
                  <a:lnTo>
                    <a:pt x="4043136" y="239072"/>
                  </a:lnTo>
                  <a:lnTo>
                    <a:pt x="4057126" y="239115"/>
                  </a:lnTo>
                  <a:lnTo>
                    <a:pt x="4071117" y="239152"/>
                  </a:lnTo>
                  <a:lnTo>
                    <a:pt x="4085107" y="239184"/>
                  </a:lnTo>
                  <a:lnTo>
                    <a:pt x="4099097" y="239211"/>
                  </a:lnTo>
                  <a:lnTo>
                    <a:pt x="4113087" y="239234"/>
                  </a:lnTo>
                  <a:lnTo>
                    <a:pt x="4127077" y="239253"/>
                  </a:lnTo>
                  <a:lnTo>
                    <a:pt x="4141067" y="239270"/>
                  </a:lnTo>
                  <a:lnTo>
                    <a:pt x="4155057" y="239284"/>
                  </a:lnTo>
                </a:path>
              </a:pathLst>
            </a:custGeom>
            <a:ln w="40651" cap="flat">
              <a:solidFill>
                <a:srgbClr val="D3D3D3">
                  <a:alpha val="100000"/>
                </a:srgbClr>
              </a:solidFill>
              <a:prstDash val="solid"/>
              <a:round/>
            </a:ln>
          </p:spPr>
          <p:txBody>
            <a:bodyPr/>
            <a:lstStyle/>
            <a:p/>
          </p:txBody>
        </p:sp>
        <p:sp>
          <p:nvSpPr>
            <p:cNvPr id="40" name="pl40"/>
            <p:cNvSpPr/>
            <p:nvPr/>
          </p:nvSpPr>
          <p:spPr>
            <a:xfrm>
              <a:off x="2737948" y="3772116"/>
              <a:ext cx="4155057" cy="1196420"/>
            </a:xfrm>
            <a:custGeom>
              <a:avLst/>
              <a:pathLst>
                <a:path w="4155057" h="1196420">
                  <a:moveTo>
                    <a:pt x="0" y="0"/>
                  </a:moveTo>
                  <a:lnTo>
                    <a:pt x="13990" y="28"/>
                  </a:lnTo>
                  <a:lnTo>
                    <a:pt x="27980" y="61"/>
                  </a:lnTo>
                  <a:lnTo>
                    <a:pt x="41970" y="100"/>
                  </a:lnTo>
                  <a:lnTo>
                    <a:pt x="55960" y="145"/>
                  </a:lnTo>
                  <a:lnTo>
                    <a:pt x="69950" y="199"/>
                  </a:lnTo>
                  <a:lnTo>
                    <a:pt x="83940" y="262"/>
                  </a:lnTo>
                  <a:lnTo>
                    <a:pt x="97930" y="336"/>
                  </a:lnTo>
                  <a:lnTo>
                    <a:pt x="111920" y="423"/>
                  </a:lnTo>
                  <a:lnTo>
                    <a:pt x="125910" y="526"/>
                  </a:lnTo>
                  <a:lnTo>
                    <a:pt x="139900" y="646"/>
                  </a:lnTo>
                  <a:lnTo>
                    <a:pt x="153891" y="787"/>
                  </a:lnTo>
                  <a:lnTo>
                    <a:pt x="167881" y="953"/>
                  </a:lnTo>
                  <a:lnTo>
                    <a:pt x="181871" y="1148"/>
                  </a:lnTo>
                  <a:lnTo>
                    <a:pt x="195861" y="1377"/>
                  </a:lnTo>
                  <a:lnTo>
                    <a:pt x="209851" y="1646"/>
                  </a:lnTo>
                  <a:lnTo>
                    <a:pt x="223841" y="1961"/>
                  </a:lnTo>
                  <a:lnTo>
                    <a:pt x="237831" y="2332"/>
                  </a:lnTo>
                  <a:lnTo>
                    <a:pt x="251821" y="2766"/>
                  </a:lnTo>
                  <a:lnTo>
                    <a:pt x="265811" y="3276"/>
                  </a:lnTo>
                  <a:lnTo>
                    <a:pt x="279801" y="3874"/>
                  </a:lnTo>
                  <a:lnTo>
                    <a:pt x="293791" y="4575"/>
                  </a:lnTo>
                  <a:lnTo>
                    <a:pt x="307782" y="5396"/>
                  </a:lnTo>
                  <a:lnTo>
                    <a:pt x="321772" y="6357"/>
                  </a:lnTo>
                  <a:lnTo>
                    <a:pt x="335762" y="7482"/>
                  </a:lnTo>
                  <a:lnTo>
                    <a:pt x="349752" y="8798"/>
                  </a:lnTo>
                  <a:lnTo>
                    <a:pt x="363742" y="10335"/>
                  </a:lnTo>
                  <a:lnTo>
                    <a:pt x="377732" y="12129"/>
                  </a:lnTo>
                  <a:lnTo>
                    <a:pt x="391722" y="14220"/>
                  </a:lnTo>
                  <a:lnTo>
                    <a:pt x="405712" y="16654"/>
                  </a:lnTo>
                  <a:lnTo>
                    <a:pt x="419702" y="19482"/>
                  </a:lnTo>
                  <a:lnTo>
                    <a:pt x="433692" y="22763"/>
                  </a:lnTo>
                  <a:lnTo>
                    <a:pt x="447682" y="26559"/>
                  </a:lnTo>
                  <a:lnTo>
                    <a:pt x="461673" y="30942"/>
                  </a:lnTo>
                  <a:lnTo>
                    <a:pt x="475663" y="35985"/>
                  </a:lnTo>
                  <a:lnTo>
                    <a:pt x="489653" y="41770"/>
                  </a:lnTo>
                  <a:lnTo>
                    <a:pt x="503643" y="48380"/>
                  </a:lnTo>
                  <a:lnTo>
                    <a:pt x="517633" y="55897"/>
                  </a:lnTo>
                  <a:lnTo>
                    <a:pt x="531623" y="64404"/>
                  </a:lnTo>
                  <a:lnTo>
                    <a:pt x="545613" y="73976"/>
                  </a:lnTo>
                  <a:lnTo>
                    <a:pt x="559603" y="84675"/>
                  </a:lnTo>
                  <a:lnTo>
                    <a:pt x="573593" y="96550"/>
                  </a:lnTo>
                  <a:lnTo>
                    <a:pt x="587583" y="109624"/>
                  </a:lnTo>
                  <a:lnTo>
                    <a:pt x="601574" y="123891"/>
                  </a:lnTo>
                  <a:lnTo>
                    <a:pt x="615564" y="139311"/>
                  </a:lnTo>
                  <a:lnTo>
                    <a:pt x="629554" y="155806"/>
                  </a:lnTo>
                  <a:lnTo>
                    <a:pt x="643544" y="173254"/>
                  </a:lnTo>
                  <a:lnTo>
                    <a:pt x="657534" y="191494"/>
                  </a:lnTo>
                  <a:lnTo>
                    <a:pt x="671524" y="210331"/>
                  </a:lnTo>
                  <a:lnTo>
                    <a:pt x="685514" y="229537"/>
                  </a:lnTo>
                  <a:lnTo>
                    <a:pt x="699504" y="248869"/>
                  </a:lnTo>
                  <a:lnTo>
                    <a:pt x="713494" y="268076"/>
                  </a:lnTo>
                  <a:lnTo>
                    <a:pt x="727484" y="286913"/>
                  </a:lnTo>
                  <a:lnTo>
                    <a:pt x="741474" y="305153"/>
                  </a:lnTo>
                  <a:lnTo>
                    <a:pt x="755465" y="322601"/>
                  </a:lnTo>
                  <a:lnTo>
                    <a:pt x="769455" y="339095"/>
                  </a:lnTo>
                  <a:lnTo>
                    <a:pt x="783445" y="354516"/>
                  </a:lnTo>
                  <a:lnTo>
                    <a:pt x="797435" y="368783"/>
                  </a:lnTo>
                  <a:lnTo>
                    <a:pt x="811425" y="381857"/>
                  </a:lnTo>
                  <a:lnTo>
                    <a:pt x="825415" y="393731"/>
                  </a:lnTo>
                  <a:lnTo>
                    <a:pt x="839405" y="404431"/>
                  </a:lnTo>
                  <a:lnTo>
                    <a:pt x="853395" y="414003"/>
                  </a:lnTo>
                  <a:lnTo>
                    <a:pt x="867385" y="422510"/>
                  </a:lnTo>
                  <a:lnTo>
                    <a:pt x="881375" y="430027"/>
                  </a:lnTo>
                  <a:lnTo>
                    <a:pt x="895365" y="436636"/>
                  </a:lnTo>
                  <a:lnTo>
                    <a:pt x="909356" y="442422"/>
                  </a:lnTo>
                  <a:lnTo>
                    <a:pt x="923346" y="447465"/>
                  </a:lnTo>
                  <a:lnTo>
                    <a:pt x="937336" y="451848"/>
                  </a:lnTo>
                  <a:lnTo>
                    <a:pt x="951326" y="455644"/>
                  </a:lnTo>
                  <a:lnTo>
                    <a:pt x="965316" y="458925"/>
                  </a:lnTo>
                  <a:lnTo>
                    <a:pt x="979306" y="461753"/>
                  </a:lnTo>
                  <a:lnTo>
                    <a:pt x="993296" y="464187"/>
                  </a:lnTo>
                  <a:lnTo>
                    <a:pt x="1007286" y="466278"/>
                  </a:lnTo>
                  <a:lnTo>
                    <a:pt x="1021276" y="468072"/>
                  </a:lnTo>
                  <a:lnTo>
                    <a:pt x="1035266" y="469609"/>
                  </a:lnTo>
                  <a:lnTo>
                    <a:pt x="1049256" y="470925"/>
                  </a:lnTo>
                  <a:lnTo>
                    <a:pt x="1063247" y="472050"/>
                  </a:lnTo>
                  <a:lnTo>
                    <a:pt x="1077237" y="473011"/>
                  </a:lnTo>
                  <a:lnTo>
                    <a:pt x="1091227" y="473832"/>
                  </a:lnTo>
                  <a:lnTo>
                    <a:pt x="1105217" y="474533"/>
                  </a:lnTo>
                  <a:lnTo>
                    <a:pt x="1119207" y="475131"/>
                  </a:lnTo>
                  <a:lnTo>
                    <a:pt x="1133197" y="475641"/>
                  </a:lnTo>
                  <a:lnTo>
                    <a:pt x="1147187" y="476075"/>
                  </a:lnTo>
                  <a:lnTo>
                    <a:pt x="1161177" y="476445"/>
                  </a:lnTo>
                  <a:lnTo>
                    <a:pt x="1175167" y="476761"/>
                  </a:lnTo>
                  <a:lnTo>
                    <a:pt x="1189157" y="477030"/>
                  </a:lnTo>
                  <a:lnTo>
                    <a:pt x="1203148" y="477259"/>
                  </a:lnTo>
                  <a:lnTo>
                    <a:pt x="1217138" y="477454"/>
                  </a:lnTo>
                  <a:lnTo>
                    <a:pt x="1231128" y="477620"/>
                  </a:lnTo>
                  <a:lnTo>
                    <a:pt x="1245118" y="477761"/>
                  </a:lnTo>
                  <a:lnTo>
                    <a:pt x="1259108" y="477881"/>
                  </a:lnTo>
                  <a:lnTo>
                    <a:pt x="1273098" y="477983"/>
                  </a:lnTo>
                  <a:lnTo>
                    <a:pt x="1287088" y="478071"/>
                  </a:lnTo>
                  <a:lnTo>
                    <a:pt x="1301078" y="478145"/>
                  </a:lnTo>
                  <a:lnTo>
                    <a:pt x="1315068" y="478208"/>
                  </a:lnTo>
                  <a:lnTo>
                    <a:pt x="1329058" y="478262"/>
                  </a:lnTo>
                  <a:lnTo>
                    <a:pt x="1343048" y="478307"/>
                  </a:lnTo>
                  <a:lnTo>
                    <a:pt x="1357039" y="478346"/>
                  </a:lnTo>
                  <a:lnTo>
                    <a:pt x="1371029" y="478379"/>
                  </a:lnTo>
                  <a:lnTo>
                    <a:pt x="1385019" y="478407"/>
                  </a:lnTo>
                  <a:lnTo>
                    <a:pt x="1385019" y="478568"/>
                  </a:lnTo>
                  <a:lnTo>
                    <a:pt x="1399009" y="478568"/>
                  </a:lnTo>
                  <a:lnTo>
                    <a:pt x="1412999" y="478568"/>
                  </a:lnTo>
                  <a:lnTo>
                    <a:pt x="1426989" y="478568"/>
                  </a:lnTo>
                  <a:lnTo>
                    <a:pt x="1440979" y="478568"/>
                  </a:lnTo>
                  <a:lnTo>
                    <a:pt x="1454969" y="478568"/>
                  </a:lnTo>
                  <a:lnTo>
                    <a:pt x="1468959" y="478568"/>
                  </a:lnTo>
                  <a:lnTo>
                    <a:pt x="1482949" y="478568"/>
                  </a:lnTo>
                  <a:lnTo>
                    <a:pt x="1496939" y="478568"/>
                  </a:lnTo>
                  <a:lnTo>
                    <a:pt x="1510930" y="478568"/>
                  </a:lnTo>
                  <a:lnTo>
                    <a:pt x="1524920" y="478568"/>
                  </a:lnTo>
                  <a:lnTo>
                    <a:pt x="1538910" y="478568"/>
                  </a:lnTo>
                  <a:lnTo>
                    <a:pt x="1552900" y="478568"/>
                  </a:lnTo>
                  <a:lnTo>
                    <a:pt x="1566890" y="478568"/>
                  </a:lnTo>
                  <a:lnTo>
                    <a:pt x="1580880" y="478568"/>
                  </a:lnTo>
                  <a:lnTo>
                    <a:pt x="1594870" y="478568"/>
                  </a:lnTo>
                  <a:lnTo>
                    <a:pt x="1608860" y="478568"/>
                  </a:lnTo>
                  <a:lnTo>
                    <a:pt x="1622850" y="478568"/>
                  </a:lnTo>
                  <a:lnTo>
                    <a:pt x="1636840" y="478568"/>
                  </a:lnTo>
                  <a:lnTo>
                    <a:pt x="1650830" y="478568"/>
                  </a:lnTo>
                  <a:lnTo>
                    <a:pt x="1664821" y="478568"/>
                  </a:lnTo>
                  <a:lnTo>
                    <a:pt x="1678811" y="478568"/>
                  </a:lnTo>
                  <a:lnTo>
                    <a:pt x="1692801" y="478568"/>
                  </a:lnTo>
                  <a:lnTo>
                    <a:pt x="1706791" y="478568"/>
                  </a:lnTo>
                  <a:lnTo>
                    <a:pt x="1720781" y="478568"/>
                  </a:lnTo>
                  <a:lnTo>
                    <a:pt x="1734771" y="478568"/>
                  </a:lnTo>
                  <a:lnTo>
                    <a:pt x="1748761" y="478568"/>
                  </a:lnTo>
                  <a:lnTo>
                    <a:pt x="1762751" y="478568"/>
                  </a:lnTo>
                  <a:lnTo>
                    <a:pt x="1776741" y="478568"/>
                  </a:lnTo>
                  <a:lnTo>
                    <a:pt x="1790731" y="478568"/>
                  </a:lnTo>
                  <a:lnTo>
                    <a:pt x="1804722" y="478568"/>
                  </a:lnTo>
                  <a:lnTo>
                    <a:pt x="1818712" y="478568"/>
                  </a:lnTo>
                  <a:lnTo>
                    <a:pt x="1832702" y="478568"/>
                  </a:lnTo>
                  <a:lnTo>
                    <a:pt x="1846692" y="478568"/>
                  </a:lnTo>
                  <a:lnTo>
                    <a:pt x="1860682" y="478568"/>
                  </a:lnTo>
                  <a:lnTo>
                    <a:pt x="1874672" y="478568"/>
                  </a:lnTo>
                  <a:lnTo>
                    <a:pt x="1888662" y="478568"/>
                  </a:lnTo>
                  <a:lnTo>
                    <a:pt x="1902652" y="478568"/>
                  </a:lnTo>
                  <a:lnTo>
                    <a:pt x="1916642" y="478568"/>
                  </a:lnTo>
                  <a:lnTo>
                    <a:pt x="1930632" y="478568"/>
                  </a:lnTo>
                  <a:lnTo>
                    <a:pt x="1944622" y="478568"/>
                  </a:lnTo>
                  <a:lnTo>
                    <a:pt x="1958613" y="478568"/>
                  </a:lnTo>
                  <a:lnTo>
                    <a:pt x="1972603" y="478568"/>
                  </a:lnTo>
                  <a:lnTo>
                    <a:pt x="1986593" y="478568"/>
                  </a:lnTo>
                  <a:lnTo>
                    <a:pt x="2000583" y="478568"/>
                  </a:lnTo>
                  <a:lnTo>
                    <a:pt x="2014573" y="478568"/>
                  </a:lnTo>
                  <a:lnTo>
                    <a:pt x="2028563" y="478568"/>
                  </a:lnTo>
                  <a:lnTo>
                    <a:pt x="2042553" y="478568"/>
                  </a:lnTo>
                  <a:lnTo>
                    <a:pt x="2056543" y="478568"/>
                  </a:lnTo>
                  <a:lnTo>
                    <a:pt x="2070533" y="478568"/>
                  </a:lnTo>
                  <a:lnTo>
                    <a:pt x="2084523" y="478568"/>
                  </a:lnTo>
                  <a:lnTo>
                    <a:pt x="2098513" y="478568"/>
                  </a:lnTo>
                  <a:lnTo>
                    <a:pt x="2112504" y="478568"/>
                  </a:lnTo>
                  <a:lnTo>
                    <a:pt x="2126494" y="478568"/>
                  </a:lnTo>
                  <a:lnTo>
                    <a:pt x="2140484" y="478568"/>
                  </a:lnTo>
                  <a:lnTo>
                    <a:pt x="2154474" y="478568"/>
                  </a:lnTo>
                  <a:lnTo>
                    <a:pt x="2168464" y="478568"/>
                  </a:lnTo>
                  <a:lnTo>
                    <a:pt x="2182454" y="478568"/>
                  </a:lnTo>
                  <a:lnTo>
                    <a:pt x="2196444" y="478568"/>
                  </a:lnTo>
                  <a:lnTo>
                    <a:pt x="2210434" y="478568"/>
                  </a:lnTo>
                  <a:lnTo>
                    <a:pt x="2224424" y="478568"/>
                  </a:lnTo>
                  <a:lnTo>
                    <a:pt x="2238414" y="478568"/>
                  </a:lnTo>
                  <a:lnTo>
                    <a:pt x="2252404" y="478568"/>
                  </a:lnTo>
                  <a:lnTo>
                    <a:pt x="2266395" y="478568"/>
                  </a:lnTo>
                  <a:lnTo>
                    <a:pt x="2280385" y="478568"/>
                  </a:lnTo>
                  <a:lnTo>
                    <a:pt x="2294375" y="478568"/>
                  </a:lnTo>
                  <a:lnTo>
                    <a:pt x="2308365" y="478568"/>
                  </a:lnTo>
                  <a:lnTo>
                    <a:pt x="2322355" y="478568"/>
                  </a:lnTo>
                  <a:lnTo>
                    <a:pt x="2336345" y="478568"/>
                  </a:lnTo>
                  <a:lnTo>
                    <a:pt x="2350335" y="478568"/>
                  </a:lnTo>
                  <a:lnTo>
                    <a:pt x="2364325" y="478568"/>
                  </a:lnTo>
                  <a:lnTo>
                    <a:pt x="2378315" y="478568"/>
                  </a:lnTo>
                  <a:lnTo>
                    <a:pt x="2392305" y="478568"/>
                  </a:lnTo>
                  <a:lnTo>
                    <a:pt x="2406296" y="478568"/>
                  </a:lnTo>
                  <a:lnTo>
                    <a:pt x="2420286" y="478568"/>
                  </a:lnTo>
                  <a:lnTo>
                    <a:pt x="2434276" y="478568"/>
                  </a:lnTo>
                  <a:lnTo>
                    <a:pt x="2448266" y="478568"/>
                  </a:lnTo>
                  <a:lnTo>
                    <a:pt x="2462256" y="478568"/>
                  </a:lnTo>
                  <a:lnTo>
                    <a:pt x="2476246" y="478568"/>
                  </a:lnTo>
                  <a:lnTo>
                    <a:pt x="2490236" y="478568"/>
                  </a:lnTo>
                  <a:lnTo>
                    <a:pt x="2504226" y="478568"/>
                  </a:lnTo>
                  <a:lnTo>
                    <a:pt x="2518216" y="478568"/>
                  </a:lnTo>
                  <a:lnTo>
                    <a:pt x="2532206" y="478568"/>
                  </a:lnTo>
                  <a:lnTo>
                    <a:pt x="2546196" y="478568"/>
                  </a:lnTo>
                  <a:lnTo>
                    <a:pt x="2560187" y="478568"/>
                  </a:lnTo>
                  <a:lnTo>
                    <a:pt x="2574177" y="478568"/>
                  </a:lnTo>
                  <a:lnTo>
                    <a:pt x="2588167" y="478568"/>
                  </a:lnTo>
                  <a:lnTo>
                    <a:pt x="2602157" y="478568"/>
                  </a:lnTo>
                  <a:lnTo>
                    <a:pt x="2616147" y="478568"/>
                  </a:lnTo>
                  <a:lnTo>
                    <a:pt x="2630137" y="478568"/>
                  </a:lnTo>
                  <a:lnTo>
                    <a:pt x="2644127" y="478568"/>
                  </a:lnTo>
                  <a:lnTo>
                    <a:pt x="2658117" y="478568"/>
                  </a:lnTo>
                  <a:lnTo>
                    <a:pt x="2672107" y="478568"/>
                  </a:lnTo>
                  <a:lnTo>
                    <a:pt x="2686097" y="478568"/>
                  </a:lnTo>
                  <a:lnTo>
                    <a:pt x="2700087" y="478568"/>
                  </a:lnTo>
                  <a:lnTo>
                    <a:pt x="2714078" y="478568"/>
                  </a:lnTo>
                  <a:lnTo>
                    <a:pt x="2728068" y="478568"/>
                  </a:lnTo>
                  <a:lnTo>
                    <a:pt x="2742058" y="478568"/>
                  </a:lnTo>
                  <a:lnTo>
                    <a:pt x="2756048" y="478568"/>
                  </a:lnTo>
                  <a:lnTo>
                    <a:pt x="2770038" y="478568"/>
                  </a:lnTo>
                  <a:lnTo>
                    <a:pt x="2770038" y="478809"/>
                  </a:lnTo>
                  <a:lnTo>
                    <a:pt x="2784028" y="478851"/>
                  </a:lnTo>
                  <a:lnTo>
                    <a:pt x="2798018" y="478901"/>
                  </a:lnTo>
                  <a:lnTo>
                    <a:pt x="2812008" y="478959"/>
                  </a:lnTo>
                  <a:lnTo>
                    <a:pt x="2825998" y="479027"/>
                  </a:lnTo>
                  <a:lnTo>
                    <a:pt x="2839988" y="479108"/>
                  </a:lnTo>
                  <a:lnTo>
                    <a:pt x="2853978" y="479203"/>
                  </a:lnTo>
                  <a:lnTo>
                    <a:pt x="2867969" y="479314"/>
                  </a:lnTo>
                  <a:lnTo>
                    <a:pt x="2881959" y="479444"/>
                  </a:lnTo>
                  <a:lnTo>
                    <a:pt x="2895949" y="479598"/>
                  </a:lnTo>
                  <a:lnTo>
                    <a:pt x="2909939" y="479778"/>
                  </a:lnTo>
                  <a:lnTo>
                    <a:pt x="2923929" y="479990"/>
                  </a:lnTo>
                  <a:lnTo>
                    <a:pt x="2937919" y="480239"/>
                  </a:lnTo>
                  <a:lnTo>
                    <a:pt x="2951909" y="480532"/>
                  </a:lnTo>
                  <a:lnTo>
                    <a:pt x="2965899" y="480875"/>
                  </a:lnTo>
                  <a:lnTo>
                    <a:pt x="2979889" y="481278"/>
                  </a:lnTo>
                  <a:lnTo>
                    <a:pt x="2993879" y="481751"/>
                  </a:lnTo>
                  <a:lnTo>
                    <a:pt x="3007870" y="482307"/>
                  </a:lnTo>
                  <a:lnTo>
                    <a:pt x="3021860" y="482959"/>
                  </a:lnTo>
                  <a:lnTo>
                    <a:pt x="3035850" y="483724"/>
                  </a:lnTo>
                  <a:lnTo>
                    <a:pt x="3049840" y="484620"/>
                  </a:lnTo>
                  <a:lnTo>
                    <a:pt x="3063830" y="485671"/>
                  </a:lnTo>
                  <a:lnTo>
                    <a:pt x="3077820" y="486903"/>
                  </a:lnTo>
                  <a:lnTo>
                    <a:pt x="3091810" y="488345"/>
                  </a:lnTo>
                  <a:lnTo>
                    <a:pt x="3105800" y="490033"/>
                  </a:lnTo>
                  <a:lnTo>
                    <a:pt x="3119790" y="492006"/>
                  </a:lnTo>
                  <a:lnTo>
                    <a:pt x="3133780" y="494312"/>
                  </a:lnTo>
                  <a:lnTo>
                    <a:pt x="3147770" y="497002"/>
                  </a:lnTo>
                  <a:lnTo>
                    <a:pt x="3161761" y="500139"/>
                  </a:lnTo>
                  <a:lnTo>
                    <a:pt x="3175751" y="503790"/>
                  </a:lnTo>
                  <a:lnTo>
                    <a:pt x="3189741" y="508032"/>
                  </a:lnTo>
                  <a:lnTo>
                    <a:pt x="3203731" y="512953"/>
                  </a:lnTo>
                  <a:lnTo>
                    <a:pt x="3217721" y="518648"/>
                  </a:lnTo>
                  <a:lnTo>
                    <a:pt x="3231711" y="525222"/>
                  </a:lnTo>
                  <a:lnTo>
                    <a:pt x="3245701" y="532787"/>
                  </a:lnTo>
                  <a:lnTo>
                    <a:pt x="3259691" y="541465"/>
                  </a:lnTo>
                  <a:lnTo>
                    <a:pt x="3273681" y="551379"/>
                  </a:lnTo>
                  <a:lnTo>
                    <a:pt x="3287671" y="562655"/>
                  </a:lnTo>
                  <a:lnTo>
                    <a:pt x="3301661" y="575416"/>
                  </a:lnTo>
                  <a:lnTo>
                    <a:pt x="3315652" y="589773"/>
                  </a:lnTo>
                  <a:lnTo>
                    <a:pt x="3329642" y="605822"/>
                  </a:lnTo>
                  <a:lnTo>
                    <a:pt x="3343632" y="623635"/>
                  </a:lnTo>
                  <a:lnTo>
                    <a:pt x="3357622" y="643245"/>
                  </a:lnTo>
                  <a:lnTo>
                    <a:pt x="3371612" y="664646"/>
                  </a:lnTo>
                  <a:lnTo>
                    <a:pt x="3385602" y="687777"/>
                  </a:lnTo>
                  <a:lnTo>
                    <a:pt x="3399592" y="712518"/>
                  </a:lnTo>
                  <a:lnTo>
                    <a:pt x="3413582" y="738690"/>
                  </a:lnTo>
                  <a:lnTo>
                    <a:pt x="3427572" y="766051"/>
                  </a:lnTo>
                  <a:lnTo>
                    <a:pt x="3441562" y="794306"/>
                  </a:lnTo>
                  <a:lnTo>
                    <a:pt x="3455552" y="823116"/>
                  </a:lnTo>
                  <a:lnTo>
                    <a:pt x="3469543" y="852114"/>
                  </a:lnTo>
                  <a:lnTo>
                    <a:pt x="3483533" y="880923"/>
                  </a:lnTo>
                  <a:lnTo>
                    <a:pt x="3497523" y="909178"/>
                  </a:lnTo>
                  <a:lnTo>
                    <a:pt x="3511513" y="936539"/>
                  </a:lnTo>
                  <a:lnTo>
                    <a:pt x="3525503" y="962711"/>
                  </a:lnTo>
                  <a:lnTo>
                    <a:pt x="3539493" y="987453"/>
                  </a:lnTo>
                  <a:lnTo>
                    <a:pt x="3553483" y="1010583"/>
                  </a:lnTo>
                  <a:lnTo>
                    <a:pt x="3567473" y="1031984"/>
                  </a:lnTo>
                  <a:lnTo>
                    <a:pt x="3581463" y="1051594"/>
                  </a:lnTo>
                  <a:lnTo>
                    <a:pt x="3595453" y="1069407"/>
                  </a:lnTo>
                  <a:lnTo>
                    <a:pt x="3609444" y="1085456"/>
                  </a:lnTo>
                  <a:lnTo>
                    <a:pt x="3623434" y="1099813"/>
                  </a:lnTo>
                  <a:lnTo>
                    <a:pt x="3637424" y="1112574"/>
                  </a:lnTo>
                  <a:lnTo>
                    <a:pt x="3651414" y="1123850"/>
                  </a:lnTo>
                  <a:lnTo>
                    <a:pt x="3665404" y="1133764"/>
                  </a:lnTo>
                  <a:lnTo>
                    <a:pt x="3679394" y="1142442"/>
                  </a:lnTo>
                  <a:lnTo>
                    <a:pt x="3693384" y="1150007"/>
                  </a:lnTo>
                  <a:lnTo>
                    <a:pt x="3707374" y="1156581"/>
                  </a:lnTo>
                  <a:lnTo>
                    <a:pt x="3721364" y="1162276"/>
                  </a:lnTo>
                  <a:lnTo>
                    <a:pt x="3735354" y="1167197"/>
                  </a:lnTo>
                  <a:lnTo>
                    <a:pt x="3749344" y="1171439"/>
                  </a:lnTo>
                  <a:lnTo>
                    <a:pt x="3763335" y="1175090"/>
                  </a:lnTo>
                  <a:lnTo>
                    <a:pt x="3777325" y="1178227"/>
                  </a:lnTo>
                  <a:lnTo>
                    <a:pt x="3791315" y="1180917"/>
                  </a:lnTo>
                  <a:lnTo>
                    <a:pt x="3805305" y="1183223"/>
                  </a:lnTo>
                  <a:lnTo>
                    <a:pt x="3819295" y="1185196"/>
                  </a:lnTo>
                  <a:lnTo>
                    <a:pt x="3833285" y="1186884"/>
                  </a:lnTo>
                  <a:lnTo>
                    <a:pt x="3847275" y="1188326"/>
                  </a:lnTo>
                  <a:lnTo>
                    <a:pt x="3861265" y="1189558"/>
                  </a:lnTo>
                  <a:lnTo>
                    <a:pt x="3875255" y="1190609"/>
                  </a:lnTo>
                  <a:lnTo>
                    <a:pt x="3889245" y="1191506"/>
                  </a:lnTo>
                  <a:lnTo>
                    <a:pt x="3903235" y="1192270"/>
                  </a:lnTo>
                  <a:lnTo>
                    <a:pt x="3917226" y="1192922"/>
                  </a:lnTo>
                  <a:lnTo>
                    <a:pt x="3931216" y="1193478"/>
                  </a:lnTo>
                  <a:lnTo>
                    <a:pt x="3945206" y="1193951"/>
                  </a:lnTo>
                  <a:lnTo>
                    <a:pt x="3959196" y="1194354"/>
                  </a:lnTo>
                  <a:lnTo>
                    <a:pt x="3973186" y="1194697"/>
                  </a:lnTo>
                  <a:lnTo>
                    <a:pt x="3987176" y="1194990"/>
                  </a:lnTo>
                  <a:lnTo>
                    <a:pt x="4001166" y="1195239"/>
                  </a:lnTo>
                  <a:lnTo>
                    <a:pt x="4015156" y="1195451"/>
                  </a:lnTo>
                  <a:lnTo>
                    <a:pt x="4029146" y="1195631"/>
                  </a:lnTo>
                  <a:lnTo>
                    <a:pt x="4043136" y="1195785"/>
                  </a:lnTo>
                  <a:lnTo>
                    <a:pt x="4057126" y="1195915"/>
                  </a:lnTo>
                  <a:lnTo>
                    <a:pt x="4071117" y="1196027"/>
                  </a:lnTo>
                  <a:lnTo>
                    <a:pt x="4085107" y="1196121"/>
                  </a:lnTo>
                  <a:lnTo>
                    <a:pt x="4099097" y="1196202"/>
                  </a:lnTo>
                  <a:lnTo>
                    <a:pt x="4113087" y="1196270"/>
                  </a:lnTo>
                  <a:lnTo>
                    <a:pt x="4127077" y="1196329"/>
                  </a:lnTo>
                  <a:lnTo>
                    <a:pt x="4141067" y="1196378"/>
                  </a:lnTo>
                  <a:lnTo>
                    <a:pt x="4155057" y="119642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857120"/>
              <a:ext cx="4155057" cy="239284"/>
            </a:xfrm>
            <a:custGeom>
              <a:avLst/>
              <a:pathLst>
                <a:path w="4155057" h="239284">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284"/>
                  </a:lnTo>
                  <a:lnTo>
                    <a:pt x="2784028" y="239284"/>
                  </a:lnTo>
                  <a:lnTo>
                    <a:pt x="2798018" y="239284"/>
                  </a:lnTo>
                  <a:lnTo>
                    <a:pt x="2812008" y="239284"/>
                  </a:lnTo>
                  <a:lnTo>
                    <a:pt x="2825998" y="239284"/>
                  </a:lnTo>
                  <a:lnTo>
                    <a:pt x="2839988" y="239284"/>
                  </a:lnTo>
                  <a:lnTo>
                    <a:pt x="2853978" y="239284"/>
                  </a:lnTo>
                  <a:lnTo>
                    <a:pt x="2867969" y="239284"/>
                  </a:lnTo>
                  <a:lnTo>
                    <a:pt x="2881959" y="239284"/>
                  </a:lnTo>
                  <a:lnTo>
                    <a:pt x="2895949" y="239284"/>
                  </a:lnTo>
                  <a:lnTo>
                    <a:pt x="2909939" y="239284"/>
                  </a:lnTo>
                  <a:lnTo>
                    <a:pt x="2923929" y="239284"/>
                  </a:lnTo>
                  <a:lnTo>
                    <a:pt x="2937919" y="239284"/>
                  </a:lnTo>
                  <a:lnTo>
                    <a:pt x="2951909" y="239284"/>
                  </a:lnTo>
                  <a:lnTo>
                    <a:pt x="2965899" y="239284"/>
                  </a:lnTo>
                  <a:lnTo>
                    <a:pt x="2979889" y="239284"/>
                  </a:lnTo>
                  <a:lnTo>
                    <a:pt x="2993879" y="239284"/>
                  </a:lnTo>
                  <a:lnTo>
                    <a:pt x="3007870" y="239284"/>
                  </a:lnTo>
                  <a:lnTo>
                    <a:pt x="3021860" y="239284"/>
                  </a:lnTo>
                  <a:lnTo>
                    <a:pt x="3035850" y="239284"/>
                  </a:lnTo>
                  <a:lnTo>
                    <a:pt x="3049840" y="239284"/>
                  </a:lnTo>
                  <a:lnTo>
                    <a:pt x="3063830" y="239284"/>
                  </a:lnTo>
                  <a:lnTo>
                    <a:pt x="3077820" y="239284"/>
                  </a:lnTo>
                  <a:lnTo>
                    <a:pt x="3091810" y="239284"/>
                  </a:lnTo>
                  <a:lnTo>
                    <a:pt x="3105800" y="239284"/>
                  </a:lnTo>
                  <a:lnTo>
                    <a:pt x="3119790" y="239284"/>
                  </a:lnTo>
                  <a:lnTo>
                    <a:pt x="3133780" y="239284"/>
                  </a:lnTo>
                  <a:lnTo>
                    <a:pt x="3147770" y="239284"/>
                  </a:lnTo>
                  <a:lnTo>
                    <a:pt x="3161761" y="239284"/>
                  </a:lnTo>
                  <a:lnTo>
                    <a:pt x="3175751" y="239284"/>
                  </a:lnTo>
                  <a:lnTo>
                    <a:pt x="3189741" y="239284"/>
                  </a:lnTo>
                  <a:lnTo>
                    <a:pt x="3203731" y="239284"/>
                  </a:lnTo>
                  <a:lnTo>
                    <a:pt x="3217721" y="239284"/>
                  </a:lnTo>
                  <a:lnTo>
                    <a:pt x="3231711" y="239284"/>
                  </a:lnTo>
                  <a:lnTo>
                    <a:pt x="3245701" y="239284"/>
                  </a:lnTo>
                  <a:lnTo>
                    <a:pt x="3259691" y="239284"/>
                  </a:lnTo>
                  <a:lnTo>
                    <a:pt x="3273681" y="239284"/>
                  </a:lnTo>
                  <a:lnTo>
                    <a:pt x="3287671" y="239284"/>
                  </a:lnTo>
                  <a:lnTo>
                    <a:pt x="3301661" y="239284"/>
                  </a:lnTo>
                  <a:lnTo>
                    <a:pt x="3315652" y="239284"/>
                  </a:lnTo>
                  <a:lnTo>
                    <a:pt x="3329642" y="239284"/>
                  </a:lnTo>
                  <a:lnTo>
                    <a:pt x="3343632" y="239284"/>
                  </a:lnTo>
                  <a:lnTo>
                    <a:pt x="3357622" y="239284"/>
                  </a:lnTo>
                  <a:lnTo>
                    <a:pt x="3371612" y="239284"/>
                  </a:lnTo>
                  <a:lnTo>
                    <a:pt x="3385602" y="239284"/>
                  </a:lnTo>
                  <a:lnTo>
                    <a:pt x="3399592" y="239284"/>
                  </a:lnTo>
                  <a:lnTo>
                    <a:pt x="3413582" y="239284"/>
                  </a:lnTo>
                  <a:lnTo>
                    <a:pt x="3427572" y="239284"/>
                  </a:lnTo>
                  <a:lnTo>
                    <a:pt x="3441562" y="239284"/>
                  </a:lnTo>
                  <a:lnTo>
                    <a:pt x="3455552" y="239284"/>
                  </a:lnTo>
                  <a:lnTo>
                    <a:pt x="3469543" y="239284"/>
                  </a:lnTo>
                  <a:lnTo>
                    <a:pt x="3483533" y="239284"/>
                  </a:lnTo>
                  <a:lnTo>
                    <a:pt x="3497523" y="239284"/>
                  </a:lnTo>
                  <a:lnTo>
                    <a:pt x="3511513" y="239284"/>
                  </a:lnTo>
                  <a:lnTo>
                    <a:pt x="3525503" y="239284"/>
                  </a:lnTo>
                  <a:lnTo>
                    <a:pt x="3539493" y="239284"/>
                  </a:lnTo>
                  <a:lnTo>
                    <a:pt x="3553483" y="239284"/>
                  </a:lnTo>
                  <a:lnTo>
                    <a:pt x="3567473" y="239284"/>
                  </a:lnTo>
                  <a:lnTo>
                    <a:pt x="3581463" y="239284"/>
                  </a:lnTo>
                  <a:lnTo>
                    <a:pt x="3595453" y="239284"/>
                  </a:lnTo>
                  <a:lnTo>
                    <a:pt x="3609444" y="239284"/>
                  </a:lnTo>
                  <a:lnTo>
                    <a:pt x="3623434" y="239284"/>
                  </a:lnTo>
                  <a:lnTo>
                    <a:pt x="3637424" y="239284"/>
                  </a:lnTo>
                  <a:lnTo>
                    <a:pt x="3651414" y="239284"/>
                  </a:lnTo>
                  <a:lnTo>
                    <a:pt x="3665404" y="239284"/>
                  </a:lnTo>
                  <a:lnTo>
                    <a:pt x="3679394" y="239284"/>
                  </a:lnTo>
                  <a:lnTo>
                    <a:pt x="3693384" y="239284"/>
                  </a:lnTo>
                  <a:lnTo>
                    <a:pt x="3707374" y="239284"/>
                  </a:lnTo>
                  <a:lnTo>
                    <a:pt x="3721364" y="239284"/>
                  </a:lnTo>
                  <a:lnTo>
                    <a:pt x="3735354" y="239284"/>
                  </a:lnTo>
                  <a:lnTo>
                    <a:pt x="3749344" y="239284"/>
                  </a:lnTo>
                  <a:lnTo>
                    <a:pt x="3763335" y="239284"/>
                  </a:lnTo>
                  <a:lnTo>
                    <a:pt x="3777325" y="239284"/>
                  </a:lnTo>
                  <a:lnTo>
                    <a:pt x="3791315" y="239284"/>
                  </a:lnTo>
                  <a:lnTo>
                    <a:pt x="3805305" y="239284"/>
                  </a:lnTo>
                  <a:lnTo>
                    <a:pt x="3819295" y="239284"/>
                  </a:lnTo>
                  <a:lnTo>
                    <a:pt x="3833285" y="239284"/>
                  </a:lnTo>
                  <a:lnTo>
                    <a:pt x="3847275" y="239284"/>
                  </a:lnTo>
                  <a:lnTo>
                    <a:pt x="3861265" y="239284"/>
                  </a:lnTo>
                  <a:lnTo>
                    <a:pt x="3875255" y="239284"/>
                  </a:lnTo>
                  <a:lnTo>
                    <a:pt x="3889245" y="239284"/>
                  </a:lnTo>
                  <a:lnTo>
                    <a:pt x="3903235" y="239284"/>
                  </a:lnTo>
                  <a:lnTo>
                    <a:pt x="3917226" y="239284"/>
                  </a:lnTo>
                  <a:lnTo>
                    <a:pt x="3931216" y="239284"/>
                  </a:lnTo>
                  <a:lnTo>
                    <a:pt x="3945206" y="239284"/>
                  </a:lnTo>
                  <a:lnTo>
                    <a:pt x="3959196" y="239284"/>
                  </a:lnTo>
                  <a:lnTo>
                    <a:pt x="3973186" y="239284"/>
                  </a:lnTo>
                  <a:lnTo>
                    <a:pt x="3987176" y="239284"/>
                  </a:lnTo>
                  <a:lnTo>
                    <a:pt x="4001166" y="239284"/>
                  </a:lnTo>
                  <a:lnTo>
                    <a:pt x="4015156" y="239284"/>
                  </a:lnTo>
                  <a:lnTo>
                    <a:pt x="4029146" y="239284"/>
                  </a:lnTo>
                  <a:lnTo>
                    <a:pt x="4043136" y="239284"/>
                  </a:lnTo>
                  <a:lnTo>
                    <a:pt x="4057126" y="239284"/>
                  </a:lnTo>
                  <a:lnTo>
                    <a:pt x="4071117" y="239284"/>
                  </a:lnTo>
                  <a:lnTo>
                    <a:pt x="4085107" y="239284"/>
                  </a:lnTo>
                  <a:lnTo>
                    <a:pt x="4099097" y="239284"/>
                  </a:lnTo>
                  <a:lnTo>
                    <a:pt x="4113087" y="239284"/>
                  </a:lnTo>
                  <a:lnTo>
                    <a:pt x="4127077" y="239284"/>
                  </a:lnTo>
                  <a:lnTo>
                    <a:pt x="4141067" y="239284"/>
                  </a:lnTo>
                  <a:lnTo>
                    <a:pt x="4155057" y="239284"/>
                  </a:lnTo>
                </a:path>
              </a:pathLst>
            </a:custGeom>
            <a:ln w="40651" cap="flat">
              <a:solidFill>
                <a:srgbClr val="D3D3D3">
                  <a:alpha val="100000"/>
                </a:srgbClr>
              </a:solidFill>
              <a:prstDash val="solid"/>
              <a:round/>
            </a:ln>
          </p:spPr>
          <p:txBody>
            <a:bodyPr/>
            <a:lstStyle/>
            <a:p/>
          </p:txBody>
        </p:sp>
        <p:sp>
          <p:nvSpPr>
            <p:cNvPr id="42" name="pl42"/>
            <p:cNvSpPr/>
            <p:nvPr/>
          </p:nvSpPr>
          <p:spPr>
            <a:xfrm>
              <a:off x="2737948" y="2575213"/>
              <a:ext cx="4155057" cy="478568"/>
            </a:xfrm>
            <a:custGeom>
              <a:avLst/>
              <a:pathLst>
                <a:path w="4155057" h="478568">
                  <a:moveTo>
                    <a:pt x="0" y="0"/>
                  </a:moveTo>
                  <a:lnTo>
                    <a:pt x="13990" y="14"/>
                  </a:lnTo>
                  <a:lnTo>
                    <a:pt x="27980" y="30"/>
                  </a:lnTo>
                  <a:lnTo>
                    <a:pt x="41970" y="50"/>
                  </a:lnTo>
                  <a:lnTo>
                    <a:pt x="55960" y="72"/>
                  </a:lnTo>
                  <a:lnTo>
                    <a:pt x="69950" y="99"/>
                  </a:lnTo>
                  <a:lnTo>
                    <a:pt x="83940" y="131"/>
                  </a:lnTo>
                  <a:lnTo>
                    <a:pt x="97930" y="168"/>
                  </a:lnTo>
                  <a:lnTo>
                    <a:pt x="111920" y="211"/>
                  </a:lnTo>
                  <a:lnTo>
                    <a:pt x="125910" y="263"/>
                  </a:lnTo>
                  <a:lnTo>
                    <a:pt x="139900" y="323"/>
                  </a:lnTo>
                  <a:lnTo>
                    <a:pt x="153891" y="393"/>
                  </a:lnTo>
                  <a:lnTo>
                    <a:pt x="167881" y="476"/>
                  </a:lnTo>
                  <a:lnTo>
                    <a:pt x="181871" y="574"/>
                  </a:lnTo>
                  <a:lnTo>
                    <a:pt x="195861" y="688"/>
                  </a:lnTo>
                  <a:lnTo>
                    <a:pt x="209851" y="823"/>
                  </a:lnTo>
                  <a:lnTo>
                    <a:pt x="223841" y="980"/>
                  </a:lnTo>
                  <a:lnTo>
                    <a:pt x="237831" y="1166"/>
                  </a:lnTo>
                  <a:lnTo>
                    <a:pt x="251821" y="1383"/>
                  </a:lnTo>
                  <a:lnTo>
                    <a:pt x="265811" y="1638"/>
                  </a:lnTo>
                  <a:lnTo>
                    <a:pt x="279801" y="1937"/>
                  </a:lnTo>
                  <a:lnTo>
                    <a:pt x="293791" y="2287"/>
                  </a:lnTo>
                  <a:lnTo>
                    <a:pt x="307782" y="2698"/>
                  </a:lnTo>
                  <a:lnTo>
                    <a:pt x="321772" y="3178"/>
                  </a:lnTo>
                  <a:lnTo>
                    <a:pt x="335762" y="3741"/>
                  </a:lnTo>
                  <a:lnTo>
                    <a:pt x="349752" y="4399"/>
                  </a:lnTo>
                  <a:lnTo>
                    <a:pt x="363742" y="5167"/>
                  </a:lnTo>
                  <a:lnTo>
                    <a:pt x="377732" y="6064"/>
                  </a:lnTo>
                  <a:lnTo>
                    <a:pt x="391722" y="7110"/>
                  </a:lnTo>
                  <a:lnTo>
                    <a:pt x="405712" y="8327"/>
                  </a:lnTo>
                  <a:lnTo>
                    <a:pt x="419702" y="9741"/>
                  </a:lnTo>
                  <a:lnTo>
                    <a:pt x="433692" y="11381"/>
                  </a:lnTo>
                  <a:lnTo>
                    <a:pt x="447682" y="13279"/>
                  </a:lnTo>
                  <a:lnTo>
                    <a:pt x="461673" y="15471"/>
                  </a:lnTo>
                  <a:lnTo>
                    <a:pt x="475663" y="17992"/>
                  </a:lnTo>
                  <a:lnTo>
                    <a:pt x="489653" y="20885"/>
                  </a:lnTo>
                  <a:lnTo>
                    <a:pt x="503643" y="24190"/>
                  </a:lnTo>
                  <a:lnTo>
                    <a:pt x="517633" y="27948"/>
                  </a:lnTo>
                  <a:lnTo>
                    <a:pt x="531623" y="32202"/>
                  </a:lnTo>
                  <a:lnTo>
                    <a:pt x="545613" y="36988"/>
                  </a:lnTo>
                  <a:lnTo>
                    <a:pt x="559603" y="42337"/>
                  </a:lnTo>
                  <a:lnTo>
                    <a:pt x="573593" y="48275"/>
                  </a:lnTo>
                  <a:lnTo>
                    <a:pt x="587583" y="54812"/>
                  </a:lnTo>
                  <a:lnTo>
                    <a:pt x="601574" y="61945"/>
                  </a:lnTo>
                  <a:lnTo>
                    <a:pt x="615564" y="69655"/>
                  </a:lnTo>
                  <a:lnTo>
                    <a:pt x="629554" y="77903"/>
                  </a:lnTo>
                  <a:lnTo>
                    <a:pt x="643544" y="86627"/>
                  </a:lnTo>
                  <a:lnTo>
                    <a:pt x="657534" y="95747"/>
                  </a:lnTo>
                  <a:lnTo>
                    <a:pt x="671524" y="105165"/>
                  </a:lnTo>
                  <a:lnTo>
                    <a:pt x="685514" y="114768"/>
                  </a:lnTo>
                  <a:lnTo>
                    <a:pt x="699504" y="124434"/>
                  </a:lnTo>
                  <a:lnTo>
                    <a:pt x="713494" y="134038"/>
                  </a:lnTo>
                  <a:lnTo>
                    <a:pt x="727484" y="143456"/>
                  </a:lnTo>
                  <a:lnTo>
                    <a:pt x="741474" y="152576"/>
                  </a:lnTo>
                  <a:lnTo>
                    <a:pt x="755465" y="161300"/>
                  </a:lnTo>
                  <a:lnTo>
                    <a:pt x="769455" y="169547"/>
                  </a:lnTo>
                  <a:lnTo>
                    <a:pt x="783445" y="177258"/>
                  </a:lnTo>
                  <a:lnTo>
                    <a:pt x="797435" y="184391"/>
                  </a:lnTo>
                  <a:lnTo>
                    <a:pt x="811425" y="190928"/>
                  </a:lnTo>
                  <a:lnTo>
                    <a:pt x="825415" y="196865"/>
                  </a:lnTo>
                  <a:lnTo>
                    <a:pt x="839405" y="202215"/>
                  </a:lnTo>
                  <a:lnTo>
                    <a:pt x="853395" y="207001"/>
                  </a:lnTo>
                  <a:lnTo>
                    <a:pt x="867385" y="211255"/>
                  </a:lnTo>
                  <a:lnTo>
                    <a:pt x="881375" y="215013"/>
                  </a:lnTo>
                  <a:lnTo>
                    <a:pt x="895365" y="218318"/>
                  </a:lnTo>
                  <a:lnTo>
                    <a:pt x="909356" y="221211"/>
                  </a:lnTo>
                  <a:lnTo>
                    <a:pt x="923346" y="223732"/>
                  </a:lnTo>
                  <a:lnTo>
                    <a:pt x="937336" y="225924"/>
                  </a:lnTo>
                  <a:lnTo>
                    <a:pt x="951326" y="227822"/>
                  </a:lnTo>
                  <a:lnTo>
                    <a:pt x="965316" y="229462"/>
                  </a:lnTo>
                  <a:lnTo>
                    <a:pt x="979306" y="230876"/>
                  </a:lnTo>
                  <a:lnTo>
                    <a:pt x="993296" y="232093"/>
                  </a:lnTo>
                  <a:lnTo>
                    <a:pt x="1007286" y="233139"/>
                  </a:lnTo>
                  <a:lnTo>
                    <a:pt x="1021276" y="234036"/>
                  </a:lnTo>
                  <a:lnTo>
                    <a:pt x="1035266" y="234804"/>
                  </a:lnTo>
                  <a:lnTo>
                    <a:pt x="1049256" y="235462"/>
                  </a:lnTo>
                  <a:lnTo>
                    <a:pt x="1063247" y="236025"/>
                  </a:lnTo>
                  <a:lnTo>
                    <a:pt x="1077237" y="236505"/>
                  </a:lnTo>
                  <a:lnTo>
                    <a:pt x="1091227" y="236916"/>
                  </a:lnTo>
                  <a:lnTo>
                    <a:pt x="1105217" y="237266"/>
                  </a:lnTo>
                  <a:lnTo>
                    <a:pt x="1119207" y="237565"/>
                  </a:lnTo>
                  <a:lnTo>
                    <a:pt x="1133197" y="237820"/>
                  </a:lnTo>
                  <a:lnTo>
                    <a:pt x="1147187" y="238037"/>
                  </a:lnTo>
                  <a:lnTo>
                    <a:pt x="1161177" y="238222"/>
                  </a:lnTo>
                  <a:lnTo>
                    <a:pt x="1175167" y="238380"/>
                  </a:lnTo>
                  <a:lnTo>
                    <a:pt x="1189157" y="238515"/>
                  </a:lnTo>
                  <a:lnTo>
                    <a:pt x="1203148" y="238629"/>
                  </a:lnTo>
                  <a:lnTo>
                    <a:pt x="1217138" y="238727"/>
                  </a:lnTo>
                  <a:lnTo>
                    <a:pt x="1231128" y="238810"/>
                  </a:lnTo>
                  <a:lnTo>
                    <a:pt x="1245118" y="238880"/>
                  </a:lnTo>
                  <a:lnTo>
                    <a:pt x="1259108" y="238940"/>
                  </a:lnTo>
                  <a:lnTo>
                    <a:pt x="1273098" y="238991"/>
                  </a:lnTo>
                  <a:lnTo>
                    <a:pt x="1287088" y="239035"/>
                  </a:lnTo>
                  <a:lnTo>
                    <a:pt x="1301078" y="239072"/>
                  </a:lnTo>
                  <a:lnTo>
                    <a:pt x="1315068" y="239104"/>
                  </a:lnTo>
                  <a:lnTo>
                    <a:pt x="1329058" y="239131"/>
                  </a:lnTo>
                  <a:lnTo>
                    <a:pt x="1343048" y="239153"/>
                  </a:lnTo>
                  <a:lnTo>
                    <a:pt x="1357039" y="239173"/>
                  </a:lnTo>
                  <a:lnTo>
                    <a:pt x="1371029" y="239189"/>
                  </a:lnTo>
                  <a:lnTo>
                    <a:pt x="1385019" y="239203"/>
                  </a:lnTo>
                  <a:lnTo>
                    <a:pt x="1385019" y="239284"/>
                  </a:lnTo>
                  <a:lnTo>
                    <a:pt x="1399009" y="239284"/>
                  </a:lnTo>
                  <a:lnTo>
                    <a:pt x="1412999" y="239284"/>
                  </a:lnTo>
                  <a:lnTo>
                    <a:pt x="1426989" y="239284"/>
                  </a:lnTo>
                  <a:lnTo>
                    <a:pt x="1440979" y="239284"/>
                  </a:lnTo>
                  <a:lnTo>
                    <a:pt x="1454969" y="239284"/>
                  </a:lnTo>
                  <a:lnTo>
                    <a:pt x="1468959" y="239284"/>
                  </a:lnTo>
                  <a:lnTo>
                    <a:pt x="1482949" y="239284"/>
                  </a:lnTo>
                  <a:lnTo>
                    <a:pt x="1496939" y="239284"/>
                  </a:lnTo>
                  <a:lnTo>
                    <a:pt x="1510930" y="239284"/>
                  </a:lnTo>
                  <a:lnTo>
                    <a:pt x="1524920" y="239284"/>
                  </a:lnTo>
                  <a:lnTo>
                    <a:pt x="1538910" y="239284"/>
                  </a:lnTo>
                  <a:lnTo>
                    <a:pt x="1552900" y="239284"/>
                  </a:lnTo>
                  <a:lnTo>
                    <a:pt x="1566890" y="239284"/>
                  </a:lnTo>
                  <a:lnTo>
                    <a:pt x="1580880" y="239284"/>
                  </a:lnTo>
                  <a:lnTo>
                    <a:pt x="1594870" y="239284"/>
                  </a:lnTo>
                  <a:lnTo>
                    <a:pt x="1608860" y="239284"/>
                  </a:lnTo>
                  <a:lnTo>
                    <a:pt x="1622850" y="239284"/>
                  </a:lnTo>
                  <a:lnTo>
                    <a:pt x="1636840" y="239284"/>
                  </a:lnTo>
                  <a:lnTo>
                    <a:pt x="1650830" y="239284"/>
                  </a:lnTo>
                  <a:lnTo>
                    <a:pt x="1664821" y="239284"/>
                  </a:lnTo>
                  <a:lnTo>
                    <a:pt x="1678811" y="239284"/>
                  </a:lnTo>
                  <a:lnTo>
                    <a:pt x="1692801" y="239284"/>
                  </a:lnTo>
                  <a:lnTo>
                    <a:pt x="1706791" y="239284"/>
                  </a:lnTo>
                  <a:lnTo>
                    <a:pt x="1720781" y="239284"/>
                  </a:lnTo>
                  <a:lnTo>
                    <a:pt x="1734771" y="239284"/>
                  </a:lnTo>
                  <a:lnTo>
                    <a:pt x="1748761" y="239284"/>
                  </a:lnTo>
                  <a:lnTo>
                    <a:pt x="1762751" y="239284"/>
                  </a:lnTo>
                  <a:lnTo>
                    <a:pt x="1776741" y="239284"/>
                  </a:lnTo>
                  <a:lnTo>
                    <a:pt x="1790731" y="239284"/>
                  </a:lnTo>
                  <a:lnTo>
                    <a:pt x="1804722" y="239284"/>
                  </a:lnTo>
                  <a:lnTo>
                    <a:pt x="1818712" y="239284"/>
                  </a:lnTo>
                  <a:lnTo>
                    <a:pt x="1832702" y="239284"/>
                  </a:lnTo>
                  <a:lnTo>
                    <a:pt x="1846692" y="239284"/>
                  </a:lnTo>
                  <a:lnTo>
                    <a:pt x="1860682" y="239284"/>
                  </a:lnTo>
                  <a:lnTo>
                    <a:pt x="1874672" y="239284"/>
                  </a:lnTo>
                  <a:lnTo>
                    <a:pt x="1888662" y="239284"/>
                  </a:lnTo>
                  <a:lnTo>
                    <a:pt x="1902652" y="239284"/>
                  </a:lnTo>
                  <a:lnTo>
                    <a:pt x="1916642" y="239284"/>
                  </a:lnTo>
                  <a:lnTo>
                    <a:pt x="1930632" y="239284"/>
                  </a:lnTo>
                  <a:lnTo>
                    <a:pt x="1944622" y="239284"/>
                  </a:lnTo>
                  <a:lnTo>
                    <a:pt x="1958613" y="239284"/>
                  </a:lnTo>
                  <a:lnTo>
                    <a:pt x="1972603" y="239284"/>
                  </a:lnTo>
                  <a:lnTo>
                    <a:pt x="1986593" y="239284"/>
                  </a:lnTo>
                  <a:lnTo>
                    <a:pt x="2000583" y="239284"/>
                  </a:lnTo>
                  <a:lnTo>
                    <a:pt x="2014573" y="239284"/>
                  </a:lnTo>
                  <a:lnTo>
                    <a:pt x="2028563" y="239284"/>
                  </a:lnTo>
                  <a:lnTo>
                    <a:pt x="2042553" y="239284"/>
                  </a:lnTo>
                  <a:lnTo>
                    <a:pt x="2056543" y="239284"/>
                  </a:lnTo>
                  <a:lnTo>
                    <a:pt x="2070533" y="239284"/>
                  </a:lnTo>
                  <a:lnTo>
                    <a:pt x="2084523" y="239284"/>
                  </a:lnTo>
                  <a:lnTo>
                    <a:pt x="2098513" y="239284"/>
                  </a:lnTo>
                  <a:lnTo>
                    <a:pt x="2112504" y="239284"/>
                  </a:lnTo>
                  <a:lnTo>
                    <a:pt x="2126494" y="239284"/>
                  </a:lnTo>
                  <a:lnTo>
                    <a:pt x="2140484" y="239284"/>
                  </a:lnTo>
                  <a:lnTo>
                    <a:pt x="2154474" y="239284"/>
                  </a:lnTo>
                  <a:lnTo>
                    <a:pt x="2168464" y="239284"/>
                  </a:lnTo>
                  <a:lnTo>
                    <a:pt x="2182454" y="239284"/>
                  </a:lnTo>
                  <a:lnTo>
                    <a:pt x="2196444" y="239284"/>
                  </a:lnTo>
                  <a:lnTo>
                    <a:pt x="2210434" y="239284"/>
                  </a:lnTo>
                  <a:lnTo>
                    <a:pt x="2224424" y="239284"/>
                  </a:lnTo>
                  <a:lnTo>
                    <a:pt x="2238414" y="239284"/>
                  </a:lnTo>
                  <a:lnTo>
                    <a:pt x="2252404" y="239284"/>
                  </a:lnTo>
                  <a:lnTo>
                    <a:pt x="2266395" y="239284"/>
                  </a:lnTo>
                  <a:lnTo>
                    <a:pt x="2280385" y="239284"/>
                  </a:lnTo>
                  <a:lnTo>
                    <a:pt x="2294375" y="239284"/>
                  </a:lnTo>
                  <a:lnTo>
                    <a:pt x="2308365" y="239284"/>
                  </a:lnTo>
                  <a:lnTo>
                    <a:pt x="2322355" y="239284"/>
                  </a:lnTo>
                  <a:lnTo>
                    <a:pt x="2336345" y="239284"/>
                  </a:lnTo>
                  <a:lnTo>
                    <a:pt x="2350335" y="239284"/>
                  </a:lnTo>
                  <a:lnTo>
                    <a:pt x="2364325" y="239284"/>
                  </a:lnTo>
                  <a:lnTo>
                    <a:pt x="2378315" y="239284"/>
                  </a:lnTo>
                  <a:lnTo>
                    <a:pt x="2392305" y="239284"/>
                  </a:lnTo>
                  <a:lnTo>
                    <a:pt x="2406296" y="239284"/>
                  </a:lnTo>
                  <a:lnTo>
                    <a:pt x="2420286" y="239284"/>
                  </a:lnTo>
                  <a:lnTo>
                    <a:pt x="2434276" y="239284"/>
                  </a:lnTo>
                  <a:lnTo>
                    <a:pt x="2448266" y="239284"/>
                  </a:lnTo>
                  <a:lnTo>
                    <a:pt x="2462256" y="239284"/>
                  </a:lnTo>
                  <a:lnTo>
                    <a:pt x="2476246" y="239284"/>
                  </a:lnTo>
                  <a:lnTo>
                    <a:pt x="2490236" y="239284"/>
                  </a:lnTo>
                  <a:lnTo>
                    <a:pt x="2504226" y="239284"/>
                  </a:lnTo>
                  <a:lnTo>
                    <a:pt x="2518216" y="239284"/>
                  </a:lnTo>
                  <a:lnTo>
                    <a:pt x="2532206" y="239284"/>
                  </a:lnTo>
                  <a:lnTo>
                    <a:pt x="2546196" y="239284"/>
                  </a:lnTo>
                  <a:lnTo>
                    <a:pt x="2560187" y="239284"/>
                  </a:lnTo>
                  <a:lnTo>
                    <a:pt x="2574177" y="239284"/>
                  </a:lnTo>
                  <a:lnTo>
                    <a:pt x="2588167" y="239284"/>
                  </a:lnTo>
                  <a:lnTo>
                    <a:pt x="2602157" y="239284"/>
                  </a:lnTo>
                  <a:lnTo>
                    <a:pt x="2616147" y="239284"/>
                  </a:lnTo>
                  <a:lnTo>
                    <a:pt x="2630137" y="239284"/>
                  </a:lnTo>
                  <a:lnTo>
                    <a:pt x="2644127" y="239284"/>
                  </a:lnTo>
                  <a:lnTo>
                    <a:pt x="2658117" y="239284"/>
                  </a:lnTo>
                  <a:lnTo>
                    <a:pt x="2672107" y="239284"/>
                  </a:lnTo>
                  <a:lnTo>
                    <a:pt x="2686097" y="239284"/>
                  </a:lnTo>
                  <a:lnTo>
                    <a:pt x="2700087" y="239284"/>
                  </a:lnTo>
                  <a:lnTo>
                    <a:pt x="2714078" y="239284"/>
                  </a:lnTo>
                  <a:lnTo>
                    <a:pt x="2728068" y="239284"/>
                  </a:lnTo>
                  <a:lnTo>
                    <a:pt x="2742058" y="239284"/>
                  </a:lnTo>
                  <a:lnTo>
                    <a:pt x="2756048" y="239284"/>
                  </a:lnTo>
                  <a:lnTo>
                    <a:pt x="2770038" y="239284"/>
                  </a:lnTo>
                  <a:lnTo>
                    <a:pt x="2770038" y="239364"/>
                  </a:lnTo>
                  <a:lnTo>
                    <a:pt x="2784028" y="239378"/>
                  </a:lnTo>
                  <a:lnTo>
                    <a:pt x="2798018" y="239395"/>
                  </a:lnTo>
                  <a:lnTo>
                    <a:pt x="2812008" y="239414"/>
                  </a:lnTo>
                  <a:lnTo>
                    <a:pt x="2825998" y="239437"/>
                  </a:lnTo>
                  <a:lnTo>
                    <a:pt x="2839988" y="239464"/>
                  </a:lnTo>
                  <a:lnTo>
                    <a:pt x="2853978" y="239495"/>
                  </a:lnTo>
                  <a:lnTo>
                    <a:pt x="2867969" y="239532"/>
                  </a:lnTo>
                  <a:lnTo>
                    <a:pt x="2881959" y="239576"/>
                  </a:lnTo>
                  <a:lnTo>
                    <a:pt x="2895949" y="239627"/>
                  </a:lnTo>
                  <a:lnTo>
                    <a:pt x="2909939" y="239687"/>
                  </a:lnTo>
                  <a:lnTo>
                    <a:pt x="2923929" y="239758"/>
                  </a:lnTo>
                  <a:lnTo>
                    <a:pt x="2937919" y="239841"/>
                  </a:lnTo>
                  <a:lnTo>
                    <a:pt x="2951909" y="239938"/>
                  </a:lnTo>
                  <a:lnTo>
                    <a:pt x="2965899" y="240053"/>
                  </a:lnTo>
                  <a:lnTo>
                    <a:pt x="2979889" y="240187"/>
                  </a:lnTo>
                  <a:lnTo>
                    <a:pt x="2993879" y="240345"/>
                  </a:lnTo>
                  <a:lnTo>
                    <a:pt x="3007870" y="240530"/>
                  </a:lnTo>
                  <a:lnTo>
                    <a:pt x="3021860" y="240747"/>
                  </a:lnTo>
                  <a:lnTo>
                    <a:pt x="3035850" y="241002"/>
                  </a:lnTo>
                  <a:lnTo>
                    <a:pt x="3049840" y="241301"/>
                  </a:lnTo>
                  <a:lnTo>
                    <a:pt x="3063830" y="241652"/>
                  </a:lnTo>
                  <a:lnTo>
                    <a:pt x="3077820" y="242062"/>
                  </a:lnTo>
                  <a:lnTo>
                    <a:pt x="3091810" y="242543"/>
                  </a:lnTo>
                  <a:lnTo>
                    <a:pt x="3105800" y="243105"/>
                  </a:lnTo>
                  <a:lnTo>
                    <a:pt x="3119790" y="243763"/>
                  </a:lnTo>
                  <a:lnTo>
                    <a:pt x="3133780" y="244532"/>
                  </a:lnTo>
                  <a:lnTo>
                    <a:pt x="3147770" y="245429"/>
                  </a:lnTo>
                  <a:lnTo>
                    <a:pt x="3161761" y="246474"/>
                  </a:lnTo>
                  <a:lnTo>
                    <a:pt x="3175751" y="247691"/>
                  </a:lnTo>
                  <a:lnTo>
                    <a:pt x="3189741" y="249105"/>
                  </a:lnTo>
                  <a:lnTo>
                    <a:pt x="3203731" y="250745"/>
                  </a:lnTo>
                  <a:lnTo>
                    <a:pt x="3217721" y="252644"/>
                  </a:lnTo>
                  <a:lnTo>
                    <a:pt x="3231711" y="254835"/>
                  </a:lnTo>
                  <a:lnTo>
                    <a:pt x="3245701" y="257357"/>
                  </a:lnTo>
                  <a:lnTo>
                    <a:pt x="3259691" y="260249"/>
                  </a:lnTo>
                  <a:lnTo>
                    <a:pt x="3273681" y="263554"/>
                  </a:lnTo>
                  <a:lnTo>
                    <a:pt x="3287671" y="267313"/>
                  </a:lnTo>
                  <a:lnTo>
                    <a:pt x="3301661" y="271566"/>
                  </a:lnTo>
                  <a:lnTo>
                    <a:pt x="3315652" y="276352"/>
                  </a:lnTo>
                  <a:lnTo>
                    <a:pt x="3329642" y="281702"/>
                  </a:lnTo>
                  <a:lnTo>
                    <a:pt x="3343632" y="287639"/>
                  </a:lnTo>
                  <a:lnTo>
                    <a:pt x="3357622" y="294176"/>
                  </a:lnTo>
                  <a:lnTo>
                    <a:pt x="3371612" y="301310"/>
                  </a:lnTo>
                  <a:lnTo>
                    <a:pt x="3385602" y="309020"/>
                  </a:lnTo>
                  <a:lnTo>
                    <a:pt x="3399592" y="317267"/>
                  </a:lnTo>
                  <a:lnTo>
                    <a:pt x="3413582" y="325991"/>
                  </a:lnTo>
                  <a:lnTo>
                    <a:pt x="3427572" y="335111"/>
                  </a:lnTo>
                  <a:lnTo>
                    <a:pt x="3441562" y="344530"/>
                  </a:lnTo>
                  <a:lnTo>
                    <a:pt x="3455552" y="354133"/>
                  </a:lnTo>
                  <a:lnTo>
                    <a:pt x="3469543" y="363799"/>
                  </a:lnTo>
                  <a:lnTo>
                    <a:pt x="3483533" y="373402"/>
                  </a:lnTo>
                  <a:lnTo>
                    <a:pt x="3497523" y="382821"/>
                  </a:lnTo>
                  <a:lnTo>
                    <a:pt x="3511513" y="391941"/>
                  </a:lnTo>
                  <a:lnTo>
                    <a:pt x="3525503" y="400665"/>
                  </a:lnTo>
                  <a:lnTo>
                    <a:pt x="3539493" y="408912"/>
                  </a:lnTo>
                  <a:lnTo>
                    <a:pt x="3553483" y="416622"/>
                  </a:lnTo>
                  <a:lnTo>
                    <a:pt x="3567473" y="423756"/>
                  </a:lnTo>
                  <a:lnTo>
                    <a:pt x="3581463" y="430293"/>
                  </a:lnTo>
                  <a:lnTo>
                    <a:pt x="3595453" y="436230"/>
                  </a:lnTo>
                  <a:lnTo>
                    <a:pt x="3609444" y="441580"/>
                  </a:lnTo>
                  <a:lnTo>
                    <a:pt x="3623434" y="446366"/>
                  </a:lnTo>
                  <a:lnTo>
                    <a:pt x="3637424" y="450619"/>
                  </a:lnTo>
                  <a:lnTo>
                    <a:pt x="3651414" y="454378"/>
                  </a:lnTo>
                  <a:lnTo>
                    <a:pt x="3665404" y="457682"/>
                  </a:lnTo>
                  <a:lnTo>
                    <a:pt x="3679394" y="460575"/>
                  </a:lnTo>
                  <a:lnTo>
                    <a:pt x="3693384" y="463097"/>
                  </a:lnTo>
                  <a:lnTo>
                    <a:pt x="3707374" y="465288"/>
                  </a:lnTo>
                  <a:lnTo>
                    <a:pt x="3721364" y="467186"/>
                  </a:lnTo>
                  <a:lnTo>
                    <a:pt x="3735354" y="468827"/>
                  </a:lnTo>
                  <a:lnTo>
                    <a:pt x="3749344" y="470241"/>
                  </a:lnTo>
                  <a:lnTo>
                    <a:pt x="3763335" y="471458"/>
                  </a:lnTo>
                  <a:lnTo>
                    <a:pt x="3777325" y="472503"/>
                  </a:lnTo>
                  <a:lnTo>
                    <a:pt x="3791315" y="473400"/>
                  </a:lnTo>
                  <a:lnTo>
                    <a:pt x="3805305" y="474169"/>
                  </a:lnTo>
                  <a:lnTo>
                    <a:pt x="3819295" y="474827"/>
                  </a:lnTo>
                  <a:lnTo>
                    <a:pt x="3833285" y="475389"/>
                  </a:lnTo>
                  <a:lnTo>
                    <a:pt x="3847275" y="475870"/>
                  </a:lnTo>
                  <a:lnTo>
                    <a:pt x="3861265" y="476280"/>
                  </a:lnTo>
                  <a:lnTo>
                    <a:pt x="3875255" y="476631"/>
                  </a:lnTo>
                  <a:lnTo>
                    <a:pt x="3889245" y="476930"/>
                  </a:lnTo>
                  <a:lnTo>
                    <a:pt x="3903235" y="477184"/>
                  </a:lnTo>
                  <a:lnTo>
                    <a:pt x="3917226" y="477402"/>
                  </a:lnTo>
                  <a:lnTo>
                    <a:pt x="3931216" y="477587"/>
                  </a:lnTo>
                  <a:lnTo>
                    <a:pt x="3945206" y="477745"/>
                  </a:lnTo>
                  <a:lnTo>
                    <a:pt x="3959196" y="477879"/>
                  </a:lnTo>
                  <a:lnTo>
                    <a:pt x="3973186" y="477994"/>
                  </a:lnTo>
                  <a:lnTo>
                    <a:pt x="3987176" y="478091"/>
                  </a:lnTo>
                  <a:lnTo>
                    <a:pt x="4001166" y="478174"/>
                  </a:lnTo>
                  <a:lnTo>
                    <a:pt x="4015156" y="478245"/>
                  </a:lnTo>
                  <a:lnTo>
                    <a:pt x="4029146" y="478305"/>
                  </a:lnTo>
                  <a:lnTo>
                    <a:pt x="4043136" y="478356"/>
                  </a:lnTo>
                  <a:lnTo>
                    <a:pt x="4057126" y="478400"/>
                  </a:lnTo>
                  <a:lnTo>
                    <a:pt x="4071117" y="478437"/>
                  </a:lnTo>
                  <a:lnTo>
                    <a:pt x="4085107" y="478468"/>
                  </a:lnTo>
                  <a:lnTo>
                    <a:pt x="4099097" y="478495"/>
                  </a:lnTo>
                  <a:lnTo>
                    <a:pt x="4113087" y="478518"/>
                  </a:lnTo>
                  <a:lnTo>
                    <a:pt x="4127077" y="478537"/>
                  </a:lnTo>
                  <a:lnTo>
                    <a:pt x="4141067" y="478554"/>
                  </a:lnTo>
                  <a:lnTo>
                    <a:pt x="4155057" y="478568"/>
                  </a:lnTo>
                </a:path>
              </a:pathLst>
            </a:custGeom>
            <a:ln w="40651" cap="flat">
              <a:solidFill>
                <a:srgbClr val="D3D3D3">
                  <a:alpha val="100000"/>
                </a:srgbClr>
              </a:solidFill>
              <a:prstDash val="solid"/>
              <a:round/>
            </a:ln>
          </p:spPr>
          <p:txBody>
            <a:bodyPr/>
            <a:lstStyle/>
            <a:p/>
          </p:txBody>
        </p:sp>
        <p:sp>
          <p:nvSpPr>
            <p:cNvPr id="43" name="pl43"/>
            <p:cNvSpPr/>
            <p:nvPr/>
          </p:nvSpPr>
          <p:spPr>
            <a:xfrm>
              <a:off x="2737948" y="1139027"/>
              <a:ext cx="4155057" cy="957297"/>
            </a:xfrm>
            <a:custGeom>
              <a:avLst/>
              <a:pathLst>
                <a:path w="4155057" h="957297">
                  <a:moveTo>
                    <a:pt x="0" y="957297"/>
                  </a:moveTo>
                  <a:lnTo>
                    <a:pt x="13990" y="957283"/>
                  </a:lnTo>
                  <a:lnTo>
                    <a:pt x="27980" y="957266"/>
                  </a:lnTo>
                  <a:lnTo>
                    <a:pt x="41970" y="957247"/>
                  </a:lnTo>
                  <a:lnTo>
                    <a:pt x="55960" y="957224"/>
                  </a:lnTo>
                  <a:lnTo>
                    <a:pt x="69950" y="957197"/>
                  </a:lnTo>
                  <a:lnTo>
                    <a:pt x="83940" y="957166"/>
                  </a:lnTo>
                  <a:lnTo>
                    <a:pt x="97930" y="957128"/>
                  </a:lnTo>
                  <a:lnTo>
                    <a:pt x="111920" y="957085"/>
                  </a:lnTo>
                  <a:lnTo>
                    <a:pt x="125910" y="957034"/>
                  </a:lnTo>
                  <a:lnTo>
                    <a:pt x="139900" y="956974"/>
                  </a:lnTo>
                  <a:lnTo>
                    <a:pt x="153891" y="956903"/>
                  </a:lnTo>
                  <a:lnTo>
                    <a:pt x="167881" y="956820"/>
                  </a:lnTo>
                  <a:lnTo>
                    <a:pt x="181871" y="956722"/>
                  </a:lnTo>
                  <a:lnTo>
                    <a:pt x="195861" y="956608"/>
                  </a:lnTo>
                  <a:lnTo>
                    <a:pt x="209851" y="956474"/>
                  </a:lnTo>
                  <a:lnTo>
                    <a:pt x="223841" y="956316"/>
                  </a:lnTo>
                  <a:lnTo>
                    <a:pt x="237831" y="956131"/>
                  </a:lnTo>
                  <a:lnTo>
                    <a:pt x="251821" y="955913"/>
                  </a:lnTo>
                  <a:lnTo>
                    <a:pt x="265811" y="955659"/>
                  </a:lnTo>
                  <a:lnTo>
                    <a:pt x="279801" y="955360"/>
                  </a:lnTo>
                  <a:lnTo>
                    <a:pt x="293791" y="955009"/>
                  </a:lnTo>
                  <a:lnTo>
                    <a:pt x="307782" y="954599"/>
                  </a:lnTo>
                  <a:lnTo>
                    <a:pt x="321772" y="954118"/>
                  </a:lnTo>
                  <a:lnTo>
                    <a:pt x="335762" y="953555"/>
                  </a:lnTo>
                  <a:lnTo>
                    <a:pt x="349752" y="952898"/>
                  </a:lnTo>
                  <a:lnTo>
                    <a:pt x="363742" y="952129"/>
                  </a:lnTo>
                  <a:lnTo>
                    <a:pt x="377732" y="951232"/>
                  </a:lnTo>
                  <a:lnTo>
                    <a:pt x="391722" y="950187"/>
                  </a:lnTo>
                  <a:lnTo>
                    <a:pt x="405712" y="948970"/>
                  </a:lnTo>
                  <a:lnTo>
                    <a:pt x="419702" y="947556"/>
                  </a:lnTo>
                  <a:lnTo>
                    <a:pt x="433692" y="945915"/>
                  </a:lnTo>
                  <a:lnTo>
                    <a:pt x="447682" y="944017"/>
                  </a:lnTo>
                  <a:lnTo>
                    <a:pt x="461673" y="941826"/>
                  </a:lnTo>
                  <a:lnTo>
                    <a:pt x="475663" y="939304"/>
                  </a:lnTo>
                  <a:lnTo>
                    <a:pt x="489653" y="936411"/>
                  </a:lnTo>
                  <a:lnTo>
                    <a:pt x="503643" y="933107"/>
                  </a:lnTo>
                  <a:lnTo>
                    <a:pt x="517633" y="929348"/>
                  </a:lnTo>
                  <a:lnTo>
                    <a:pt x="531623" y="925094"/>
                  </a:lnTo>
                  <a:lnTo>
                    <a:pt x="545613" y="920309"/>
                  </a:lnTo>
                  <a:lnTo>
                    <a:pt x="559603" y="914959"/>
                  </a:lnTo>
                  <a:lnTo>
                    <a:pt x="573593" y="909021"/>
                  </a:lnTo>
                  <a:lnTo>
                    <a:pt x="587583" y="902485"/>
                  </a:lnTo>
                  <a:lnTo>
                    <a:pt x="601574" y="895351"/>
                  </a:lnTo>
                  <a:lnTo>
                    <a:pt x="615564" y="887641"/>
                  </a:lnTo>
                  <a:lnTo>
                    <a:pt x="629554" y="879394"/>
                  </a:lnTo>
                  <a:lnTo>
                    <a:pt x="643544" y="870670"/>
                  </a:lnTo>
                  <a:lnTo>
                    <a:pt x="657534" y="861549"/>
                  </a:lnTo>
                  <a:lnTo>
                    <a:pt x="671524" y="852131"/>
                  </a:lnTo>
                  <a:lnTo>
                    <a:pt x="685514" y="842528"/>
                  </a:lnTo>
                  <a:lnTo>
                    <a:pt x="699504" y="832862"/>
                  </a:lnTo>
                  <a:lnTo>
                    <a:pt x="713494" y="823259"/>
                  </a:lnTo>
                  <a:lnTo>
                    <a:pt x="727484" y="813840"/>
                  </a:lnTo>
                  <a:lnTo>
                    <a:pt x="741474" y="804720"/>
                  </a:lnTo>
                  <a:lnTo>
                    <a:pt x="755465" y="795996"/>
                  </a:lnTo>
                  <a:lnTo>
                    <a:pt x="769455" y="787749"/>
                  </a:lnTo>
                  <a:lnTo>
                    <a:pt x="783445" y="780039"/>
                  </a:lnTo>
                  <a:lnTo>
                    <a:pt x="797435" y="772905"/>
                  </a:lnTo>
                  <a:lnTo>
                    <a:pt x="811425" y="766368"/>
                  </a:lnTo>
                  <a:lnTo>
                    <a:pt x="825415" y="760431"/>
                  </a:lnTo>
                  <a:lnTo>
                    <a:pt x="839405" y="755081"/>
                  </a:lnTo>
                  <a:lnTo>
                    <a:pt x="853395" y="750295"/>
                  </a:lnTo>
                  <a:lnTo>
                    <a:pt x="867385" y="746042"/>
                  </a:lnTo>
                  <a:lnTo>
                    <a:pt x="881375" y="742283"/>
                  </a:lnTo>
                  <a:lnTo>
                    <a:pt x="895365" y="738978"/>
                  </a:lnTo>
                  <a:lnTo>
                    <a:pt x="909356" y="736086"/>
                  </a:lnTo>
                  <a:lnTo>
                    <a:pt x="923346" y="733564"/>
                  </a:lnTo>
                  <a:lnTo>
                    <a:pt x="937336" y="731373"/>
                  </a:lnTo>
                  <a:lnTo>
                    <a:pt x="951326" y="729474"/>
                  </a:lnTo>
                  <a:lnTo>
                    <a:pt x="965316" y="727834"/>
                  </a:lnTo>
                  <a:lnTo>
                    <a:pt x="979306" y="726420"/>
                  </a:lnTo>
                  <a:lnTo>
                    <a:pt x="993296" y="725203"/>
                  </a:lnTo>
                  <a:lnTo>
                    <a:pt x="1007286" y="724157"/>
                  </a:lnTo>
                  <a:lnTo>
                    <a:pt x="1021276" y="723261"/>
                  </a:lnTo>
                  <a:lnTo>
                    <a:pt x="1035266" y="722492"/>
                  </a:lnTo>
                  <a:lnTo>
                    <a:pt x="1049256" y="721834"/>
                  </a:lnTo>
                  <a:lnTo>
                    <a:pt x="1063247" y="721272"/>
                  </a:lnTo>
                  <a:lnTo>
                    <a:pt x="1077237" y="720791"/>
                  </a:lnTo>
                  <a:lnTo>
                    <a:pt x="1091227" y="720380"/>
                  </a:lnTo>
                  <a:lnTo>
                    <a:pt x="1105217" y="720030"/>
                  </a:lnTo>
                  <a:lnTo>
                    <a:pt x="1119207" y="719731"/>
                  </a:lnTo>
                  <a:lnTo>
                    <a:pt x="1133197" y="719476"/>
                  </a:lnTo>
                  <a:lnTo>
                    <a:pt x="1147187" y="719259"/>
                  </a:lnTo>
                  <a:lnTo>
                    <a:pt x="1161177" y="719074"/>
                  </a:lnTo>
                  <a:lnTo>
                    <a:pt x="1175167" y="718916"/>
                  </a:lnTo>
                  <a:lnTo>
                    <a:pt x="1189157" y="718782"/>
                  </a:lnTo>
                  <a:lnTo>
                    <a:pt x="1203148" y="718667"/>
                  </a:lnTo>
                  <a:lnTo>
                    <a:pt x="1217138" y="718570"/>
                  </a:lnTo>
                  <a:lnTo>
                    <a:pt x="1231128" y="718487"/>
                  </a:lnTo>
                  <a:lnTo>
                    <a:pt x="1245118" y="718416"/>
                  </a:lnTo>
                  <a:lnTo>
                    <a:pt x="1259108" y="718356"/>
                  </a:lnTo>
                  <a:lnTo>
                    <a:pt x="1273098" y="718305"/>
                  </a:lnTo>
                  <a:lnTo>
                    <a:pt x="1287088" y="718261"/>
                  </a:lnTo>
                  <a:lnTo>
                    <a:pt x="1301078" y="718224"/>
                  </a:lnTo>
                  <a:lnTo>
                    <a:pt x="1315068" y="718193"/>
                  </a:lnTo>
                  <a:lnTo>
                    <a:pt x="1329058" y="718166"/>
                  </a:lnTo>
                  <a:lnTo>
                    <a:pt x="1343048" y="718143"/>
                  </a:lnTo>
                  <a:lnTo>
                    <a:pt x="1357039" y="718124"/>
                  </a:lnTo>
                  <a:lnTo>
                    <a:pt x="1371029" y="718107"/>
                  </a:lnTo>
                  <a:lnTo>
                    <a:pt x="1385019" y="718093"/>
                  </a:lnTo>
                  <a:lnTo>
                    <a:pt x="1385019" y="717772"/>
                  </a:lnTo>
                  <a:lnTo>
                    <a:pt x="1399009" y="717730"/>
                  </a:lnTo>
                  <a:lnTo>
                    <a:pt x="1412999" y="717680"/>
                  </a:lnTo>
                  <a:lnTo>
                    <a:pt x="1426989" y="717622"/>
                  </a:lnTo>
                  <a:lnTo>
                    <a:pt x="1440979" y="717553"/>
                  </a:lnTo>
                  <a:lnTo>
                    <a:pt x="1454969" y="717473"/>
                  </a:lnTo>
                  <a:lnTo>
                    <a:pt x="1468959" y="717378"/>
                  </a:lnTo>
                  <a:lnTo>
                    <a:pt x="1482949" y="717267"/>
                  </a:lnTo>
                  <a:lnTo>
                    <a:pt x="1496939" y="717136"/>
                  </a:lnTo>
                  <a:lnTo>
                    <a:pt x="1510930" y="716982"/>
                  </a:lnTo>
                  <a:lnTo>
                    <a:pt x="1524920" y="716802"/>
                  </a:lnTo>
                  <a:lnTo>
                    <a:pt x="1538910" y="716590"/>
                  </a:lnTo>
                  <a:lnTo>
                    <a:pt x="1552900" y="716341"/>
                  </a:lnTo>
                  <a:lnTo>
                    <a:pt x="1566890" y="716049"/>
                  </a:lnTo>
                  <a:lnTo>
                    <a:pt x="1580880" y="715705"/>
                  </a:lnTo>
                  <a:lnTo>
                    <a:pt x="1594870" y="715302"/>
                  </a:lnTo>
                  <a:lnTo>
                    <a:pt x="1608860" y="714829"/>
                  </a:lnTo>
                  <a:lnTo>
                    <a:pt x="1622850" y="714273"/>
                  </a:lnTo>
                  <a:lnTo>
                    <a:pt x="1636840" y="713622"/>
                  </a:lnTo>
                  <a:lnTo>
                    <a:pt x="1650830" y="712857"/>
                  </a:lnTo>
                  <a:lnTo>
                    <a:pt x="1664821" y="711960"/>
                  </a:lnTo>
                  <a:lnTo>
                    <a:pt x="1678811" y="710909"/>
                  </a:lnTo>
                  <a:lnTo>
                    <a:pt x="1692801" y="709677"/>
                  </a:lnTo>
                  <a:lnTo>
                    <a:pt x="1706791" y="708235"/>
                  </a:lnTo>
                  <a:lnTo>
                    <a:pt x="1720781" y="706548"/>
                  </a:lnTo>
                  <a:lnTo>
                    <a:pt x="1734771" y="704574"/>
                  </a:lnTo>
                  <a:lnTo>
                    <a:pt x="1748761" y="702269"/>
                  </a:lnTo>
                  <a:lnTo>
                    <a:pt x="1762751" y="699578"/>
                  </a:lnTo>
                  <a:lnTo>
                    <a:pt x="1776741" y="696442"/>
                  </a:lnTo>
                  <a:lnTo>
                    <a:pt x="1790731" y="692791"/>
                  </a:lnTo>
                  <a:lnTo>
                    <a:pt x="1804722" y="688548"/>
                  </a:lnTo>
                  <a:lnTo>
                    <a:pt x="1818712" y="683627"/>
                  </a:lnTo>
                  <a:lnTo>
                    <a:pt x="1832702" y="677932"/>
                  </a:lnTo>
                  <a:lnTo>
                    <a:pt x="1846692" y="671359"/>
                  </a:lnTo>
                  <a:lnTo>
                    <a:pt x="1860682" y="663793"/>
                  </a:lnTo>
                  <a:lnTo>
                    <a:pt x="1874672" y="655115"/>
                  </a:lnTo>
                  <a:lnTo>
                    <a:pt x="1888662" y="645201"/>
                  </a:lnTo>
                  <a:lnTo>
                    <a:pt x="1902652" y="633925"/>
                  </a:lnTo>
                  <a:lnTo>
                    <a:pt x="1916642" y="621165"/>
                  </a:lnTo>
                  <a:lnTo>
                    <a:pt x="1930632" y="606808"/>
                  </a:lnTo>
                  <a:lnTo>
                    <a:pt x="1944622" y="590758"/>
                  </a:lnTo>
                  <a:lnTo>
                    <a:pt x="1958613" y="572946"/>
                  </a:lnTo>
                  <a:lnTo>
                    <a:pt x="1972603" y="553335"/>
                  </a:lnTo>
                  <a:lnTo>
                    <a:pt x="1986593" y="531934"/>
                  </a:lnTo>
                  <a:lnTo>
                    <a:pt x="2000583" y="508804"/>
                  </a:lnTo>
                  <a:lnTo>
                    <a:pt x="2014573" y="484062"/>
                  </a:lnTo>
                  <a:lnTo>
                    <a:pt x="2028563" y="457891"/>
                  </a:lnTo>
                  <a:lnTo>
                    <a:pt x="2042553" y="430530"/>
                  </a:lnTo>
                  <a:lnTo>
                    <a:pt x="2056543" y="402275"/>
                  </a:lnTo>
                  <a:lnTo>
                    <a:pt x="2070533" y="373465"/>
                  </a:lnTo>
                  <a:lnTo>
                    <a:pt x="2084523" y="344467"/>
                  </a:lnTo>
                  <a:lnTo>
                    <a:pt x="2098513" y="315657"/>
                  </a:lnTo>
                  <a:lnTo>
                    <a:pt x="2112504" y="287402"/>
                  </a:lnTo>
                  <a:lnTo>
                    <a:pt x="2126494" y="260041"/>
                  </a:lnTo>
                  <a:lnTo>
                    <a:pt x="2140484" y="233869"/>
                  </a:lnTo>
                  <a:lnTo>
                    <a:pt x="2154474" y="209128"/>
                  </a:lnTo>
                  <a:lnTo>
                    <a:pt x="2168464" y="185997"/>
                  </a:lnTo>
                  <a:lnTo>
                    <a:pt x="2182454" y="164597"/>
                  </a:lnTo>
                  <a:lnTo>
                    <a:pt x="2196444" y="144986"/>
                  </a:lnTo>
                  <a:lnTo>
                    <a:pt x="2210434" y="127174"/>
                  </a:lnTo>
                  <a:lnTo>
                    <a:pt x="2224424" y="111124"/>
                  </a:lnTo>
                  <a:lnTo>
                    <a:pt x="2238414" y="96767"/>
                  </a:lnTo>
                  <a:lnTo>
                    <a:pt x="2252404" y="84007"/>
                  </a:lnTo>
                  <a:lnTo>
                    <a:pt x="2266395" y="72730"/>
                  </a:lnTo>
                  <a:lnTo>
                    <a:pt x="2280385" y="62816"/>
                  </a:lnTo>
                  <a:lnTo>
                    <a:pt x="2294375" y="54139"/>
                  </a:lnTo>
                  <a:lnTo>
                    <a:pt x="2308365" y="46573"/>
                  </a:lnTo>
                  <a:lnTo>
                    <a:pt x="2322355" y="39999"/>
                  </a:lnTo>
                  <a:lnTo>
                    <a:pt x="2336345" y="34305"/>
                  </a:lnTo>
                  <a:lnTo>
                    <a:pt x="2350335" y="29384"/>
                  </a:lnTo>
                  <a:lnTo>
                    <a:pt x="2364325" y="25141"/>
                  </a:lnTo>
                  <a:lnTo>
                    <a:pt x="2378315" y="21490"/>
                  </a:lnTo>
                  <a:lnTo>
                    <a:pt x="2392305" y="18354"/>
                  </a:lnTo>
                  <a:lnTo>
                    <a:pt x="2406296" y="15663"/>
                  </a:lnTo>
                  <a:lnTo>
                    <a:pt x="2420286" y="13358"/>
                  </a:lnTo>
                  <a:lnTo>
                    <a:pt x="2434276" y="11384"/>
                  </a:lnTo>
                  <a:lnTo>
                    <a:pt x="2448266" y="9697"/>
                  </a:lnTo>
                  <a:lnTo>
                    <a:pt x="2462256" y="8254"/>
                  </a:lnTo>
                  <a:lnTo>
                    <a:pt x="2476246" y="7023"/>
                  </a:lnTo>
                  <a:lnTo>
                    <a:pt x="2490236" y="5972"/>
                  </a:lnTo>
                  <a:lnTo>
                    <a:pt x="2504226" y="5075"/>
                  </a:lnTo>
                  <a:lnTo>
                    <a:pt x="2518216" y="4310"/>
                  </a:lnTo>
                  <a:lnTo>
                    <a:pt x="2532206" y="3658"/>
                  </a:lnTo>
                  <a:lnTo>
                    <a:pt x="2546196" y="3103"/>
                  </a:lnTo>
                  <a:lnTo>
                    <a:pt x="2560187" y="2630"/>
                  </a:lnTo>
                  <a:lnTo>
                    <a:pt x="2574177" y="2226"/>
                  </a:lnTo>
                  <a:lnTo>
                    <a:pt x="2588167" y="1883"/>
                  </a:lnTo>
                  <a:lnTo>
                    <a:pt x="2602157" y="1591"/>
                  </a:lnTo>
                  <a:lnTo>
                    <a:pt x="2616147" y="1342"/>
                  </a:lnTo>
                  <a:lnTo>
                    <a:pt x="2630137" y="1130"/>
                  </a:lnTo>
                  <a:lnTo>
                    <a:pt x="2644127" y="949"/>
                  </a:lnTo>
                  <a:lnTo>
                    <a:pt x="2658117" y="796"/>
                  </a:lnTo>
                  <a:lnTo>
                    <a:pt x="2672107" y="665"/>
                  </a:lnTo>
                  <a:lnTo>
                    <a:pt x="2686097" y="554"/>
                  </a:lnTo>
                  <a:lnTo>
                    <a:pt x="2700087" y="459"/>
                  </a:lnTo>
                  <a:lnTo>
                    <a:pt x="2714078" y="379"/>
                  </a:lnTo>
                  <a:lnTo>
                    <a:pt x="2728068" y="310"/>
                  </a:lnTo>
                  <a:lnTo>
                    <a:pt x="2742058" y="252"/>
                  </a:lnTo>
                  <a:lnTo>
                    <a:pt x="2756048" y="202"/>
                  </a:lnTo>
                  <a:lnTo>
                    <a:pt x="2770038" y="160"/>
                  </a:lnTo>
                  <a:lnTo>
                    <a:pt x="2770038" y="0"/>
                  </a:lnTo>
                  <a:lnTo>
                    <a:pt x="2784028" y="14"/>
                  </a:lnTo>
                  <a:lnTo>
                    <a:pt x="2798018" y="30"/>
                  </a:lnTo>
                  <a:lnTo>
                    <a:pt x="2812008" y="50"/>
                  </a:lnTo>
                  <a:lnTo>
                    <a:pt x="2825998" y="72"/>
                  </a:lnTo>
                  <a:lnTo>
                    <a:pt x="2839988" y="99"/>
                  </a:lnTo>
                  <a:lnTo>
                    <a:pt x="2853978" y="131"/>
                  </a:lnTo>
                  <a:lnTo>
                    <a:pt x="2867969" y="168"/>
                  </a:lnTo>
                  <a:lnTo>
                    <a:pt x="2881959" y="211"/>
                  </a:lnTo>
                  <a:lnTo>
                    <a:pt x="2895949" y="263"/>
                  </a:lnTo>
                  <a:lnTo>
                    <a:pt x="2909939" y="323"/>
                  </a:lnTo>
                  <a:lnTo>
                    <a:pt x="2923929" y="393"/>
                  </a:lnTo>
                  <a:lnTo>
                    <a:pt x="2937919" y="476"/>
                  </a:lnTo>
                  <a:lnTo>
                    <a:pt x="2951909" y="574"/>
                  </a:lnTo>
                  <a:lnTo>
                    <a:pt x="2965899" y="688"/>
                  </a:lnTo>
                  <a:lnTo>
                    <a:pt x="2979889" y="823"/>
                  </a:lnTo>
                  <a:lnTo>
                    <a:pt x="2993879" y="980"/>
                  </a:lnTo>
                  <a:lnTo>
                    <a:pt x="3007870" y="1166"/>
                  </a:lnTo>
                  <a:lnTo>
                    <a:pt x="3021860" y="1383"/>
                  </a:lnTo>
                  <a:lnTo>
                    <a:pt x="3035850" y="1638"/>
                  </a:lnTo>
                  <a:lnTo>
                    <a:pt x="3049840" y="1937"/>
                  </a:lnTo>
                  <a:lnTo>
                    <a:pt x="3063830" y="2287"/>
                  </a:lnTo>
                  <a:lnTo>
                    <a:pt x="3077820" y="2698"/>
                  </a:lnTo>
                  <a:lnTo>
                    <a:pt x="3091810" y="3178"/>
                  </a:lnTo>
                  <a:lnTo>
                    <a:pt x="3105800" y="3741"/>
                  </a:lnTo>
                  <a:lnTo>
                    <a:pt x="3119790" y="4399"/>
                  </a:lnTo>
                  <a:lnTo>
                    <a:pt x="3133780" y="5167"/>
                  </a:lnTo>
                  <a:lnTo>
                    <a:pt x="3147770" y="6064"/>
                  </a:lnTo>
                  <a:lnTo>
                    <a:pt x="3161761" y="7110"/>
                  </a:lnTo>
                  <a:lnTo>
                    <a:pt x="3175751" y="8327"/>
                  </a:lnTo>
                  <a:lnTo>
                    <a:pt x="3189741" y="9741"/>
                  </a:lnTo>
                  <a:lnTo>
                    <a:pt x="3203731" y="11381"/>
                  </a:lnTo>
                  <a:lnTo>
                    <a:pt x="3217721" y="13279"/>
                  </a:lnTo>
                  <a:lnTo>
                    <a:pt x="3231711" y="15471"/>
                  </a:lnTo>
                  <a:lnTo>
                    <a:pt x="3245701" y="17992"/>
                  </a:lnTo>
                  <a:lnTo>
                    <a:pt x="3259691" y="20885"/>
                  </a:lnTo>
                  <a:lnTo>
                    <a:pt x="3273681" y="24190"/>
                  </a:lnTo>
                  <a:lnTo>
                    <a:pt x="3287671" y="27948"/>
                  </a:lnTo>
                  <a:lnTo>
                    <a:pt x="3301661" y="32202"/>
                  </a:lnTo>
                  <a:lnTo>
                    <a:pt x="3315652" y="36988"/>
                  </a:lnTo>
                  <a:lnTo>
                    <a:pt x="3329642" y="42337"/>
                  </a:lnTo>
                  <a:lnTo>
                    <a:pt x="3343632" y="48275"/>
                  </a:lnTo>
                  <a:lnTo>
                    <a:pt x="3357622" y="54812"/>
                  </a:lnTo>
                  <a:lnTo>
                    <a:pt x="3371612" y="61945"/>
                  </a:lnTo>
                  <a:lnTo>
                    <a:pt x="3385602" y="69655"/>
                  </a:lnTo>
                  <a:lnTo>
                    <a:pt x="3399592" y="77903"/>
                  </a:lnTo>
                  <a:lnTo>
                    <a:pt x="3413582" y="86627"/>
                  </a:lnTo>
                  <a:lnTo>
                    <a:pt x="3427572" y="95747"/>
                  </a:lnTo>
                  <a:lnTo>
                    <a:pt x="3441562" y="105165"/>
                  </a:lnTo>
                  <a:lnTo>
                    <a:pt x="3455552" y="114768"/>
                  </a:lnTo>
                  <a:lnTo>
                    <a:pt x="3469543" y="124434"/>
                  </a:lnTo>
                  <a:lnTo>
                    <a:pt x="3483533" y="134038"/>
                  </a:lnTo>
                  <a:lnTo>
                    <a:pt x="3497523" y="143456"/>
                  </a:lnTo>
                  <a:lnTo>
                    <a:pt x="3511513" y="152576"/>
                  </a:lnTo>
                  <a:lnTo>
                    <a:pt x="3525503" y="161300"/>
                  </a:lnTo>
                  <a:lnTo>
                    <a:pt x="3539493" y="169547"/>
                  </a:lnTo>
                  <a:lnTo>
                    <a:pt x="3553483" y="177258"/>
                  </a:lnTo>
                  <a:lnTo>
                    <a:pt x="3567473" y="184391"/>
                  </a:lnTo>
                  <a:lnTo>
                    <a:pt x="3581463" y="190928"/>
                  </a:lnTo>
                  <a:lnTo>
                    <a:pt x="3595453" y="196865"/>
                  </a:lnTo>
                  <a:lnTo>
                    <a:pt x="3609444" y="202215"/>
                  </a:lnTo>
                  <a:lnTo>
                    <a:pt x="3623434" y="207001"/>
                  </a:lnTo>
                  <a:lnTo>
                    <a:pt x="3637424" y="211255"/>
                  </a:lnTo>
                  <a:lnTo>
                    <a:pt x="3651414" y="215013"/>
                  </a:lnTo>
                  <a:lnTo>
                    <a:pt x="3665404" y="218318"/>
                  </a:lnTo>
                  <a:lnTo>
                    <a:pt x="3679394" y="221211"/>
                  </a:lnTo>
                  <a:lnTo>
                    <a:pt x="3693384" y="223732"/>
                  </a:lnTo>
                  <a:lnTo>
                    <a:pt x="3707374" y="225924"/>
                  </a:lnTo>
                  <a:lnTo>
                    <a:pt x="3721364" y="227822"/>
                  </a:lnTo>
                  <a:lnTo>
                    <a:pt x="3735354" y="229462"/>
                  </a:lnTo>
                  <a:lnTo>
                    <a:pt x="3749344" y="230876"/>
                  </a:lnTo>
                  <a:lnTo>
                    <a:pt x="3763335" y="232093"/>
                  </a:lnTo>
                  <a:lnTo>
                    <a:pt x="3777325" y="233139"/>
                  </a:lnTo>
                  <a:lnTo>
                    <a:pt x="3791315" y="234036"/>
                  </a:lnTo>
                  <a:lnTo>
                    <a:pt x="3805305" y="234804"/>
                  </a:lnTo>
                  <a:lnTo>
                    <a:pt x="3819295" y="235462"/>
                  </a:lnTo>
                  <a:lnTo>
                    <a:pt x="3833285" y="236025"/>
                  </a:lnTo>
                  <a:lnTo>
                    <a:pt x="3847275" y="236505"/>
                  </a:lnTo>
                  <a:lnTo>
                    <a:pt x="3861265" y="236916"/>
                  </a:lnTo>
                  <a:lnTo>
                    <a:pt x="3875255" y="237266"/>
                  </a:lnTo>
                  <a:lnTo>
                    <a:pt x="3889245" y="237565"/>
                  </a:lnTo>
                  <a:lnTo>
                    <a:pt x="3903235" y="237820"/>
                  </a:lnTo>
                  <a:lnTo>
                    <a:pt x="3917226" y="238037"/>
                  </a:lnTo>
                  <a:lnTo>
                    <a:pt x="3931216" y="238222"/>
                  </a:lnTo>
                  <a:lnTo>
                    <a:pt x="3945206" y="238380"/>
                  </a:lnTo>
                  <a:lnTo>
                    <a:pt x="3959196" y="238515"/>
                  </a:lnTo>
                  <a:lnTo>
                    <a:pt x="3973186" y="238629"/>
                  </a:lnTo>
                  <a:lnTo>
                    <a:pt x="3987176" y="238727"/>
                  </a:lnTo>
                  <a:lnTo>
                    <a:pt x="4001166" y="238810"/>
                  </a:lnTo>
                  <a:lnTo>
                    <a:pt x="4015156" y="238880"/>
                  </a:lnTo>
                  <a:lnTo>
                    <a:pt x="4029146" y="238940"/>
                  </a:lnTo>
                  <a:lnTo>
                    <a:pt x="4043136" y="238991"/>
                  </a:lnTo>
                  <a:lnTo>
                    <a:pt x="4057126" y="239035"/>
                  </a:lnTo>
                  <a:lnTo>
                    <a:pt x="4071117" y="239072"/>
                  </a:lnTo>
                  <a:lnTo>
                    <a:pt x="4085107" y="239104"/>
                  </a:lnTo>
                  <a:lnTo>
                    <a:pt x="4099097" y="239131"/>
                  </a:lnTo>
                  <a:lnTo>
                    <a:pt x="4113087" y="239153"/>
                  </a:lnTo>
                  <a:lnTo>
                    <a:pt x="4127077" y="239173"/>
                  </a:lnTo>
                  <a:lnTo>
                    <a:pt x="4141067" y="239189"/>
                  </a:lnTo>
                  <a:lnTo>
                    <a:pt x="4155057" y="239203"/>
                  </a:lnTo>
                </a:path>
              </a:pathLst>
            </a:custGeom>
            <a:ln w="40651" cap="flat">
              <a:solidFill>
                <a:srgbClr val="D3D3D3">
                  <a:alpha val="100000"/>
                </a:srgbClr>
              </a:solidFill>
              <a:prstDash val="solid"/>
              <a:round/>
            </a:ln>
          </p:spPr>
          <p:txBody>
            <a:bodyPr/>
            <a:lstStyle/>
            <a:p/>
          </p:txBody>
        </p:sp>
        <p:sp>
          <p:nvSpPr>
            <p:cNvPr id="44" name="pl44"/>
            <p:cNvSpPr/>
            <p:nvPr/>
          </p:nvSpPr>
          <p:spPr>
            <a:xfrm>
              <a:off x="2737948" y="3054183"/>
              <a:ext cx="4155057" cy="956976"/>
            </a:xfrm>
            <a:custGeom>
              <a:avLst/>
              <a:pathLst>
                <a:path w="4155057" h="956976">
                  <a:moveTo>
                    <a:pt x="0" y="0"/>
                  </a:moveTo>
                  <a:lnTo>
                    <a:pt x="13990" y="56"/>
                  </a:lnTo>
                  <a:lnTo>
                    <a:pt x="27980" y="122"/>
                  </a:lnTo>
                  <a:lnTo>
                    <a:pt x="41970" y="200"/>
                  </a:lnTo>
                  <a:lnTo>
                    <a:pt x="55960" y="291"/>
                  </a:lnTo>
                  <a:lnTo>
                    <a:pt x="69950" y="398"/>
                  </a:lnTo>
                  <a:lnTo>
                    <a:pt x="83940" y="525"/>
                  </a:lnTo>
                  <a:lnTo>
                    <a:pt x="97930" y="673"/>
                  </a:lnTo>
                  <a:lnTo>
                    <a:pt x="111920" y="847"/>
                  </a:lnTo>
                  <a:lnTo>
                    <a:pt x="125910" y="1052"/>
                  </a:lnTo>
                  <a:lnTo>
                    <a:pt x="139900" y="1292"/>
                  </a:lnTo>
                  <a:lnTo>
                    <a:pt x="153891" y="1575"/>
                  </a:lnTo>
                  <a:lnTo>
                    <a:pt x="167881" y="1907"/>
                  </a:lnTo>
                  <a:lnTo>
                    <a:pt x="181871" y="2297"/>
                  </a:lnTo>
                  <a:lnTo>
                    <a:pt x="195861" y="2755"/>
                  </a:lnTo>
                  <a:lnTo>
                    <a:pt x="209851" y="3292"/>
                  </a:lnTo>
                  <a:lnTo>
                    <a:pt x="223841" y="3923"/>
                  </a:lnTo>
                  <a:lnTo>
                    <a:pt x="237831" y="4664"/>
                  </a:lnTo>
                  <a:lnTo>
                    <a:pt x="251821" y="5533"/>
                  </a:lnTo>
                  <a:lnTo>
                    <a:pt x="265811" y="6553"/>
                  </a:lnTo>
                  <a:lnTo>
                    <a:pt x="279801" y="7748"/>
                  </a:lnTo>
                  <a:lnTo>
                    <a:pt x="293791" y="9150"/>
                  </a:lnTo>
                  <a:lnTo>
                    <a:pt x="307782" y="10792"/>
                  </a:lnTo>
                  <a:lnTo>
                    <a:pt x="321772" y="12715"/>
                  </a:lnTo>
                  <a:lnTo>
                    <a:pt x="335762" y="14965"/>
                  </a:lnTo>
                  <a:lnTo>
                    <a:pt x="349752" y="17596"/>
                  </a:lnTo>
                  <a:lnTo>
                    <a:pt x="363742" y="20670"/>
                  </a:lnTo>
                  <a:lnTo>
                    <a:pt x="377732" y="24258"/>
                  </a:lnTo>
                  <a:lnTo>
                    <a:pt x="391722" y="28440"/>
                  </a:lnTo>
                  <a:lnTo>
                    <a:pt x="405712" y="33308"/>
                  </a:lnTo>
                  <a:lnTo>
                    <a:pt x="419702" y="38964"/>
                  </a:lnTo>
                  <a:lnTo>
                    <a:pt x="433692" y="45526"/>
                  </a:lnTo>
                  <a:lnTo>
                    <a:pt x="447682" y="53119"/>
                  </a:lnTo>
                  <a:lnTo>
                    <a:pt x="461673" y="61884"/>
                  </a:lnTo>
                  <a:lnTo>
                    <a:pt x="475663" y="71971"/>
                  </a:lnTo>
                  <a:lnTo>
                    <a:pt x="489653" y="83541"/>
                  </a:lnTo>
                  <a:lnTo>
                    <a:pt x="503643" y="96760"/>
                  </a:lnTo>
                  <a:lnTo>
                    <a:pt x="517633" y="111795"/>
                  </a:lnTo>
                  <a:lnTo>
                    <a:pt x="531623" y="128809"/>
                  </a:lnTo>
                  <a:lnTo>
                    <a:pt x="545613" y="147952"/>
                  </a:lnTo>
                  <a:lnTo>
                    <a:pt x="559603" y="169351"/>
                  </a:lnTo>
                  <a:lnTo>
                    <a:pt x="573593" y="193101"/>
                  </a:lnTo>
                  <a:lnTo>
                    <a:pt x="587583" y="219248"/>
                  </a:lnTo>
                  <a:lnTo>
                    <a:pt x="601574" y="247783"/>
                  </a:lnTo>
                  <a:lnTo>
                    <a:pt x="615564" y="278623"/>
                  </a:lnTo>
                  <a:lnTo>
                    <a:pt x="629554" y="311612"/>
                  </a:lnTo>
                  <a:lnTo>
                    <a:pt x="643544" y="346508"/>
                  </a:lnTo>
                  <a:lnTo>
                    <a:pt x="657534" y="382989"/>
                  </a:lnTo>
                  <a:lnTo>
                    <a:pt x="671524" y="420662"/>
                  </a:lnTo>
                  <a:lnTo>
                    <a:pt x="685514" y="459075"/>
                  </a:lnTo>
                  <a:lnTo>
                    <a:pt x="699504" y="497739"/>
                  </a:lnTo>
                  <a:lnTo>
                    <a:pt x="713494" y="536153"/>
                  </a:lnTo>
                  <a:lnTo>
                    <a:pt x="727484" y="573826"/>
                  </a:lnTo>
                  <a:lnTo>
                    <a:pt x="741474" y="610307"/>
                  </a:lnTo>
                  <a:lnTo>
                    <a:pt x="755465" y="645203"/>
                  </a:lnTo>
                  <a:lnTo>
                    <a:pt x="769455" y="678191"/>
                  </a:lnTo>
                  <a:lnTo>
                    <a:pt x="783445" y="709032"/>
                  </a:lnTo>
                  <a:lnTo>
                    <a:pt x="797435" y="737566"/>
                  </a:lnTo>
                  <a:lnTo>
                    <a:pt x="811425" y="763714"/>
                  </a:lnTo>
                  <a:lnTo>
                    <a:pt x="825415" y="787463"/>
                  </a:lnTo>
                  <a:lnTo>
                    <a:pt x="839405" y="808863"/>
                  </a:lnTo>
                  <a:lnTo>
                    <a:pt x="853395" y="828006"/>
                  </a:lnTo>
                  <a:lnTo>
                    <a:pt x="867385" y="845020"/>
                  </a:lnTo>
                  <a:lnTo>
                    <a:pt x="881375" y="860055"/>
                  </a:lnTo>
                  <a:lnTo>
                    <a:pt x="895365" y="873273"/>
                  </a:lnTo>
                  <a:lnTo>
                    <a:pt x="909356" y="884844"/>
                  </a:lnTo>
                  <a:lnTo>
                    <a:pt x="923346" y="894931"/>
                  </a:lnTo>
                  <a:lnTo>
                    <a:pt x="937336" y="903696"/>
                  </a:lnTo>
                  <a:lnTo>
                    <a:pt x="951326" y="911289"/>
                  </a:lnTo>
                  <a:lnTo>
                    <a:pt x="965316" y="917850"/>
                  </a:lnTo>
                  <a:lnTo>
                    <a:pt x="979306" y="923507"/>
                  </a:lnTo>
                  <a:lnTo>
                    <a:pt x="993296" y="928375"/>
                  </a:lnTo>
                  <a:lnTo>
                    <a:pt x="1007286" y="932557"/>
                  </a:lnTo>
                  <a:lnTo>
                    <a:pt x="1021276" y="936144"/>
                  </a:lnTo>
                  <a:lnTo>
                    <a:pt x="1035266" y="939218"/>
                  </a:lnTo>
                  <a:lnTo>
                    <a:pt x="1049256" y="941850"/>
                  </a:lnTo>
                  <a:lnTo>
                    <a:pt x="1063247" y="944100"/>
                  </a:lnTo>
                  <a:lnTo>
                    <a:pt x="1077237" y="946023"/>
                  </a:lnTo>
                  <a:lnTo>
                    <a:pt x="1091227" y="947665"/>
                  </a:lnTo>
                  <a:lnTo>
                    <a:pt x="1105217" y="949066"/>
                  </a:lnTo>
                  <a:lnTo>
                    <a:pt x="1119207" y="950262"/>
                  </a:lnTo>
                  <a:lnTo>
                    <a:pt x="1133197" y="951282"/>
                  </a:lnTo>
                  <a:lnTo>
                    <a:pt x="1147187" y="952151"/>
                  </a:lnTo>
                  <a:lnTo>
                    <a:pt x="1161177" y="952891"/>
                  </a:lnTo>
                  <a:lnTo>
                    <a:pt x="1175167" y="953523"/>
                  </a:lnTo>
                  <a:lnTo>
                    <a:pt x="1189157" y="954060"/>
                  </a:lnTo>
                  <a:lnTo>
                    <a:pt x="1203148" y="954518"/>
                  </a:lnTo>
                  <a:lnTo>
                    <a:pt x="1217138" y="954908"/>
                  </a:lnTo>
                  <a:lnTo>
                    <a:pt x="1231128" y="955240"/>
                  </a:lnTo>
                  <a:lnTo>
                    <a:pt x="1245118" y="955522"/>
                  </a:lnTo>
                  <a:lnTo>
                    <a:pt x="1259108" y="955763"/>
                  </a:lnTo>
                  <a:lnTo>
                    <a:pt x="1273098" y="955967"/>
                  </a:lnTo>
                  <a:lnTo>
                    <a:pt x="1287088" y="956142"/>
                  </a:lnTo>
                  <a:lnTo>
                    <a:pt x="1301078" y="956290"/>
                  </a:lnTo>
                  <a:lnTo>
                    <a:pt x="1315068" y="956416"/>
                  </a:lnTo>
                  <a:lnTo>
                    <a:pt x="1329058" y="956524"/>
                  </a:lnTo>
                  <a:lnTo>
                    <a:pt x="1343048" y="956615"/>
                  </a:lnTo>
                  <a:lnTo>
                    <a:pt x="1357039" y="956693"/>
                  </a:lnTo>
                  <a:lnTo>
                    <a:pt x="1371029" y="956759"/>
                  </a:lnTo>
                  <a:lnTo>
                    <a:pt x="1385019" y="956815"/>
                  </a:lnTo>
                  <a:lnTo>
                    <a:pt x="1385019" y="956976"/>
                  </a:lnTo>
                  <a:lnTo>
                    <a:pt x="1399009" y="956948"/>
                  </a:lnTo>
                  <a:lnTo>
                    <a:pt x="1412999" y="956914"/>
                  </a:lnTo>
                  <a:lnTo>
                    <a:pt x="1426989" y="956876"/>
                  </a:lnTo>
                  <a:lnTo>
                    <a:pt x="1440979" y="956830"/>
                  </a:lnTo>
                  <a:lnTo>
                    <a:pt x="1454969" y="956776"/>
                  </a:lnTo>
                  <a:lnTo>
                    <a:pt x="1468959" y="956713"/>
                  </a:lnTo>
                  <a:lnTo>
                    <a:pt x="1482949" y="956639"/>
                  </a:lnTo>
                  <a:lnTo>
                    <a:pt x="1496939" y="956552"/>
                  </a:lnTo>
                  <a:lnTo>
                    <a:pt x="1510930" y="956449"/>
                  </a:lnTo>
                  <a:lnTo>
                    <a:pt x="1524920" y="956329"/>
                  </a:lnTo>
                  <a:lnTo>
                    <a:pt x="1538910" y="956188"/>
                  </a:lnTo>
                  <a:lnTo>
                    <a:pt x="1552900" y="956022"/>
                  </a:lnTo>
                  <a:lnTo>
                    <a:pt x="1566890" y="955827"/>
                  </a:lnTo>
                  <a:lnTo>
                    <a:pt x="1580880" y="955598"/>
                  </a:lnTo>
                  <a:lnTo>
                    <a:pt x="1594870" y="955329"/>
                  </a:lnTo>
                  <a:lnTo>
                    <a:pt x="1608860" y="955014"/>
                  </a:lnTo>
                  <a:lnTo>
                    <a:pt x="1622850" y="954644"/>
                  </a:lnTo>
                  <a:lnTo>
                    <a:pt x="1636840" y="954209"/>
                  </a:lnTo>
                  <a:lnTo>
                    <a:pt x="1650830" y="953699"/>
                  </a:lnTo>
                  <a:lnTo>
                    <a:pt x="1664821" y="953101"/>
                  </a:lnTo>
                  <a:lnTo>
                    <a:pt x="1678811" y="952401"/>
                  </a:lnTo>
                  <a:lnTo>
                    <a:pt x="1692801" y="951580"/>
                  </a:lnTo>
                  <a:lnTo>
                    <a:pt x="1706791" y="950618"/>
                  </a:lnTo>
                  <a:lnTo>
                    <a:pt x="1720781" y="949493"/>
                  </a:lnTo>
                  <a:lnTo>
                    <a:pt x="1734771" y="948177"/>
                  </a:lnTo>
                  <a:lnTo>
                    <a:pt x="1748761" y="946640"/>
                  </a:lnTo>
                  <a:lnTo>
                    <a:pt x="1762751" y="944847"/>
                  </a:lnTo>
                  <a:lnTo>
                    <a:pt x="1776741" y="942756"/>
                  </a:lnTo>
                  <a:lnTo>
                    <a:pt x="1790731" y="940322"/>
                  </a:lnTo>
                  <a:lnTo>
                    <a:pt x="1804722" y="937493"/>
                  </a:lnTo>
                  <a:lnTo>
                    <a:pt x="1818712" y="934213"/>
                  </a:lnTo>
                  <a:lnTo>
                    <a:pt x="1832702" y="930416"/>
                  </a:lnTo>
                  <a:lnTo>
                    <a:pt x="1846692" y="926034"/>
                  </a:lnTo>
                  <a:lnTo>
                    <a:pt x="1860682" y="920990"/>
                  </a:lnTo>
                  <a:lnTo>
                    <a:pt x="1874672" y="915205"/>
                  </a:lnTo>
                  <a:lnTo>
                    <a:pt x="1888662" y="908595"/>
                  </a:lnTo>
                  <a:lnTo>
                    <a:pt x="1902652" y="901078"/>
                  </a:lnTo>
                  <a:lnTo>
                    <a:pt x="1916642" y="892571"/>
                  </a:lnTo>
                  <a:lnTo>
                    <a:pt x="1930632" y="883000"/>
                  </a:lnTo>
                  <a:lnTo>
                    <a:pt x="1944622" y="872300"/>
                  </a:lnTo>
                  <a:lnTo>
                    <a:pt x="1958613" y="860425"/>
                  </a:lnTo>
                  <a:lnTo>
                    <a:pt x="1972603" y="847351"/>
                  </a:lnTo>
                  <a:lnTo>
                    <a:pt x="1986593" y="833084"/>
                  </a:lnTo>
                  <a:lnTo>
                    <a:pt x="2000583" y="817664"/>
                  </a:lnTo>
                  <a:lnTo>
                    <a:pt x="2014573" y="801169"/>
                  </a:lnTo>
                  <a:lnTo>
                    <a:pt x="2028563" y="783722"/>
                  </a:lnTo>
                  <a:lnTo>
                    <a:pt x="2042553" y="765481"/>
                  </a:lnTo>
                  <a:lnTo>
                    <a:pt x="2056543" y="746644"/>
                  </a:lnTo>
                  <a:lnTo>
                    <a:pt x="2070533" y="727438"/>
                  </a:lnTo>
                  <a:lnTo>
                    <a:pt x="2084523" y="708106"/>
                  </a:lnTo>
                  <a:lnTo>
                    <a:pt x="2098513" y="688899"/>
                  </a:lnTo>
                  <a:lnTo>
                    <a:pt x="2112504" y="670063"/>
                  </a:lnTo>
                  <a:lnTo>
                    <a:pt x="2126494" y="651822"/>
                  </a:lnTo>
                  <a:lnTo>
                    <a:pt x="2140484" y="634374"/>
                  </a:lnTo>
                  <a:lnTo>
                    <a:pt x="2154474" y="617880"/>
                  </a:lnTo>
                  <a:lnTo>
                    <a:pt x="2168464" y="602459"/>
                  </a:lnTo>
                  <a:lnTo>
                    <a:pt x="2182454" y="588192"/>
                  </a:lnTo>
                  <a:lnTo>
                    <a:pt x="2196444" y="575119"/>
                  </a:lnTo>
                  <a:lnTo>
                    <a:pt x="2210434" y="563244"/>
                  </a:lnTo>
                  <a:lnTo>
                    <a:pt x="2224424" y="552544"/>
                  </a:lnTo>
                  <a:lnTo>
                    <a:pt x="2238414" y="542973"/>
                  </a:lnTo>
                  <a:lnTo>
                    <a:pt x="2252404" y="534466"/>
                  </a:lnTo>
                  <a:lnTo>
                    <a:pt x="2266395" y="526948"/>
                  </a:lnTo>
                  <a:lnTo>
                    <a:pt x="2280385" y="520339"/>
                  </a:lnTo>
                  <a:lnTo>
                    <a:pt x="2294375" y="514554"/>
                  </a:lnTo>
                  <a:lnTo>
                    <a:pt x="2308365" y="509510"/>
                  </a:lnTo>
                  <a:lnTo>
                    <a:pt x="2322355" y="505128"/>
                  </a:lnTo>
                  <a:lnTo>
                    <a:pt x="2336345" y="501331"/>
                  </a:lnTo>
                  <a:lnTo>
                    <a:pt x="2350335" y="498050"/>
                  </a:lnTo>
                  <a:lnTo>
                    <a:pt x="2364325" y="495222"/>
                  </a:lnTo>
                  <a:lnTo>
                    <a:pt x="2378315" y="492788"/>
                  </a:lnTo>
                  <a:lnTo>
                    <a:pt x="2392305" y="490697"/>
                  </a:lnTo>
                  <a:lnTo>
                    <a:pt x="2406296" y="488903"/>
                  </a:lnTo>
                  <a:lnTo>
                    <a:pt x="2420286" y="487366"/>
                  </a:lnTo>
                  <a:lnTo>
                    <a:pt x="2434276" y="486051"/>
                  </a:lnTo>
                  <a:lnTo>
                    <a:pt x="2448266" y="484926"/>
                  </a:lnTo>
                  <a:lnTo>
                    <a:pt x="2462256" y="483964"/>
                  </a:lnTo>
                  <a:lnTo>
                    <a:pt x="2476246" y="483143"/>
                  </a:lnTo>
                  <a:lnTo>
                    <a:pt x="2490236" y="482442"/>
                  </a:lnTo>
                  <a:lnTo>
                    <a:pt x="2504226" y="481844"/>
                  </a:lnTo>
                  <a:lnTo>
                    <a:pt x="2518216" y="481335"/>
                  </a:lnTo>
                  <a:lnTo>
                    <a:pt x="2532206" y="480900"/>
                  </a:lnTo>
                  <a:lnTo>
                    <a:pt x="2546196" y="480530"/>
                  </a:lnTo>
                  <a:lnTo>
                    <a:pt x="2560187" y="480214"/>
                  </a:lnTo>
                  <a:lnTo>
                    <a:pt x="2574177" y="479945"/>
                  </a:lnTo>
                  <a:lnTo>
                    <a:pt x="2588167" y="479717"/>
                  </a:lnTo>
                  <a:lnTo>
                    <a:pt x="2602157" y="479522"/>
                  </a:lnTo>
                  <a:lnTo>
                    <a:pt x="2616147" y="479356"/>
                  </a:lnTo>
                  <a:lnTo>
                    <a:pt x="2630137" y="479214"/>
                  </a:lnTo>
                  <a:lnTo>
                    <a:pt x="2644127" y="479094"/>
                  </a:lnTo>
                  <a:lnTo>
                    <a:pt x="2658117" y="478992"/>
                  </a:lnTo>
                  <a:lnTo>
                    <a:pt x="2672107" y="478905"/>
                  </a:lnTo>
                  <a:lnTo>
                    <a:pt x="2686097" y="478830"/>
                  </a:lnTo>
                  <a:lnTo>
                    <a:pt x="2700087" y="478767"/>
                  </a:lnTo>
                  <a:lnTo>
                    <a:pt x="2714078" y="478714"/>
                  </a:lnTo>
                  <a:lnTo>
                    <a:pt x="2728068" y="478668"/>
                  </a:lnTo>
                  <a:lnTo>
                    <a:pt x="2742058" y="478629"/>
                  </a:lnTo>
                  <a:lnTo>
                    <a:pt x="2756048" y="478596"/>
                  </a:lnTo>
                  <a:lnTo>
                    <a:pt x="2770038" y="478568"/>
                  </a:lnTo>
                  <a:lnTo>
                    <a:pt x="2770038" y="478407"/>
                  </a:lnTo>
                  <a:lnTo>
                    <a:pt x="2784028" y="478407"/>
                  </a:lnTo>
                  <a:lnTo>
                    <a:pt x="2798018" y="478407"/>
                  </a:lnTo>
                  <a:lnTo>
                    <a:pt x="2812008" y="478407"/>
                  </a:lnTo>
                  <a:lnTo>
                    <a:pt x="2825998" y="478407"/>
                  </a:lnTo>
                  <a:lnTo>
                    <a:pt x="2839988" y="478407"/>
                  </a:lnTo>
                  <a:lnTo>
                    <a:pt x="2853978" y="478407"/>
                  </a:lnTo>
                  <a:lnTo>
                    <a:pt x="2867969" y="478407"/>
                  </a:lnTo>
                  <a:lnTo>
                    <a:pt x="2881959" y="478407"/>
                  </a:lnTo>
                  <a:lnTo>
                    <a:pt x="2895949" y="478407"/>
                  </a:lnTo>
                  <a:lnTo>
                    <a:pt x="2909939" y="478407"/>
                  </a:lnTo>
                  <a:lnTo>
                    <a:pt x="2923929" y="478407"/>
                  </a:lnTo>
                  <a:lnTo>
                    <a:pt x="2937919" y="478407"/>
                  </a:lnTo>
                  <a:lnTo>
                    <a:pt x="2951909" y="478407"/>
                  </a:lnTo>
                  <a:lnTo>
                    <a:pt x="2965899" y="478407"/>
                  </a:lnTo>
                  <a:lnTo>
                    <a:pt x="2979889" y="478407"/>
                  </a:lnTo>
                  <a:lnTo>
                    <a:pt x="2993879" y="478407"/>
                  </a:lnTo>
                  <a:lnTo>
                    <a:pt x="3007870" y="478407"/>
                  </a:lnTo>
                  <a:lnTo>
                    <a:pt x="3021860" y="478407"/>
                  </a:lnTo>
                  <a:lnTo>
                    <a:pt x="3035850" y="478407"/>
                  </a:lnTo>
                  <a:lnTo>
                    <a:pt x="3049840" y="478407"/>
                  </a:lnTo>
                  <a:lnTo>
                    <a:pt x="3063830" y="478407"/>
                  </a:lnTo>
                  <a:lnTo>
                    <a:pt x="3077820" y="478407"/>
                  </a:lnTo>
                  <a:lnTo>
                    <a:pt x="3091810" y="478407"/>
                  </a:lnTo>
                  <a:lnTo>
                    <a:pt x="3105800" y="478407"/>
                  </a:lnTo>
                  <a:lnTo>
                    <a:pt x="3119790" y="478407"/>
                  </a:lnTo>
                  <a:lnTo>
                    <a:pt x="3133780" y="478407"/>
                  </a:lnTo>
                  <a:lnTo>
                    <a:pt x="3147770" y="478407"/>
                  </a:lnTo>
                  <a:lnTo>
                    <a:pt x="3161761" y="478407"/>
                  </a:lnTo>
                  <a:lnTo>
                    <a:pt x="3175751" y="478407"/>
                  </a:lnTo>
                  <a:lnTo>
                    <a:pt x="3189741" y="478407"/>
                  </a:lnTo>
                  <a:lnTo>
                    <a:pt x="3203731" y="478407"/>
                  </a:lnTo>
                  <a:lnTo>
                    <a:pt x="3217721" y="478407"/>
                  </a:lnTo>
                  <a:lnTo>
                    <a:pt x="3231711" y="478407"/>
                  </a:lnTo>
                  <a:lnTo>
                    <a:pt x="3245701" y="478407"/>
                  </a:lnTo>
                  <a:lnTo>
                    <a:pt x="3259691" y="478407"/>
                  </a:lnTo>
                  <a:lnTo>
                    <a:pt x="3273681" y="478407"/>
                  </a:lnTo>
                  <a:lnTo>
                    <a:pt x="3287671" y="478407"/>
                  </a:lnTo>
                  <a:lnTo>
                    <a:pt x="3301661" y="478407"/>
                  </a:lnTo>
                  <a:lnTo>
                    <a:pt x="3315652" y="478407"/>
                  </a:lnTo>
                  <a:lnTo>
                    <a:pt x="3329642" y="478407"/>
                  </a:lnTo>
                  <a:lnTo>
                    <a:pt x="3343632" y="478407"/>
                  </a:lnTo>
                  <a:lnTo>
                    <a:pt x="3357622" y="478407"/>
                  </a:lnTo>
                  <a:lnTo>
                    <a:pt x="3371612" y="478407"/>
                  </a:lnTo>
                  <a:lnTo>
                    <a:pt x="3385602" y="478407"/>
                  </a:lnTo>
                  <a:lnTo>
                    <a:pt x="3399592" y="478407"/>
                  </a:lnTo>
                  <a:lnTo>
                    <a:pt x="3413582" y="478407"/>
                  </a:lnTo>
                  <a:lnTo>
                    <a:pt x="3427572" y="478407"/>
                  </a:lnTo>
                  <a:lnTo>
                    <a:pt x="3441562" y="478407"/>
                  </a:lnTo>
                  <a:lnTo>
                    <a:pt x="3455552" y="478407"/>
                  </a:lnTo>
                  <a:lnTo>
                    <a:pt x="3469543" y="478407"/>
                  </a:lnTo>
                  <a:lnTo>
                    <a:pt x="3483533" y="478407"/>
                  </a:lnTo>
                  <a:lnTo>
                    <a:pt x="3497523" y="478407"/>
                  </a:lnTo>
                  <a:lnTo>
                    <a:pt x="3511513" y="478407"/>
                  </a:lnTo>
                  <a:lnTo>
                    <a:pt x="3525503" y="478407"/>
                  </a:lnTo>
                  <a:lnTo>
                    <a:pt x="3539493" y="478407"/>
                  </a:lnTo>
                  <a:lnTo>
                    <a:pt x="3553483" y="478407"/>
                  </a:lnTo>
                  <a:lnTo>
                    <a:pt x="3567473" y="478407"/>
                  </a:lnTo>
                  <a:lnTo>
                    <a:pt x="3581463" y="478407"/>
                  </a:lnTo>
                  <a:lnTo>
                    <a:pt x="3595453" y="478407"/>
                  </a:lnTo>
                  <a:lnTo>
                    <a:pt x="3609444" y="478407"/>
                  </a:lnTo>
                  <a:lnTo>
                    <a:pt x="3623434" y="478407"/>
                  </a:lnTo>
                  <a:lnTo>
                    <a:pt x="3637424" y="478407"/>
                  </a:lnTo>
                  <a:lnTo>
                    <a:pt x="3651414" y="478407"/>
                  </a:lnTo>
                  <a:lnTo>
                    <a:pt x="3665404" y="478407"/>
                  </a:lnTo>
                  <a:lnTo>
                    <a:pt x="3679394" y="478407"/>
                  </a:lnTo>
                  <a:lnTo>
                    <a:pt x="3693384" y="478407"/>
                  </a:lnTo>
                  <a:lnTo>
                    <a:pt x="3707374" y="478407"/>
                  </a:lnTo>
                  <a:lnTo>
                    <a:pt x="3721364" y="478407"/>
                  </a:lnTo>
                  <a:lnTo>
                    <a:pt x="3735354" y="478407"/>
                  </a:lnTo>
                  <a:lnTo>
                    <a:pt x="3749344" y="478407"/>
                  </a:lnTo>
                  <a:lnTo>
                    <a:pt x="3763335" y="478407"/>
                  </a:lnTo>
                  <a:lnTo>
                    <a:pt x="3777325" y="478407"/>
                  </a:lnTo>
                  <a:lnTo>
                    <a:pt x="3791315" y="478407"/>
                  </a:lnTo>
                  <a:lnTo>
                    <a:pt x="3805305" y="478407"/>
                  </a:lnTo>
                  <a:lnTo>
                    <a:pt x="3819295" y="478407"/>
                  </a:lnTo>
                  <a:lnTo>
                    <a:pt x="3833285" y="478407"/>
                  </a:lnTo>
                  <a:lnTo>
                    <a:pt x="3847275" y="478407"/>
                  </a:lnTo>
                  <a:lnTo>
                    <a:pt x="3861265" y="478407"/>
                  </a:lnTo>
                  <a:lnTo>
                    <a:pt x="3875255" y="478407"/>
                  </a:lnTo>
                  <a:lnTo>
                    <a:pt x="3889245" y="478407"/>
                  </a:lnTo>
                  <a:lnTo>
                    <a:pt x="3903235" y="478407"/>
                  </a:lnTo>
                  <a:lnTo>
                    <a:pt x="3917226" y="478407"/>
                  </a:lnTo>
                  <a:lnTo>
                    <a:pt x="3931216" y="478407"/>
                  </a:lnTo>
                  <a:lnTo>
                    <a:pt x="3945206" y="478407"/>
                  </a:lnTo>
                  <a:lnTo>
                    <a:pt x="3959196" y="478407"/>
                  </a:lnTo>
                  <a:lnTo>
                    <a:pt x="3973186" y="478407"/>
                  </a:lnTo>
                  <a:lnTo>
                    <a:pt x="3987176" y="478407"/>
                  </a:lnTo>
                  <a:lnTo>
                    <a:pt x="4001166" y="478407"/>
                  </a:lnTo>
                  <a:lnTo>
                    <a:pt x="4015156" y="478407"/>
                  </a:lnTo>
                  <a:lnTo>
                    <a:pt x="4029146" y="478407"/>
                  </a:lnTo>
                  <a:lnTo>
                    <a:pt x="4043136" y="478407"/>
                  </a:lnTo>
                  <a:lnTo>
                    <a:pt x="4057126" y="478407"/>
                  </a:lnTo>
                  <a:lnTo>
                    <a:pt x="4071117" y="478407"/>
                  </a:lnTo>
                  <a:lnTo>
                    <a:pt x="4085107" y="478407"/>
                  </a:lnTo>
                  <a:lnTo>
                    <a:pt x="4099097" y="478407"/>
                  </a:lnTo>
                  <a:lnTo>
                    <a:pt x="4113087" y="478407"/>
                  </a:lnTo>
                  <a:lnTo>
                    <a:pt x="4127077" y="478407"/>
                  </a:lnTo>
                  <a:lnTo>
                    <a:pt x="4141067" y="478407"/>
                  </a:lnTo>
                  <a:lnTo>
                    <a:pt x="4155057" y="478407"/>
                  </a:lnTo>
                </a:path>
              </a:pathLst>
            </a:custGeom>
            <a:ln w="40651" cap="flat">
              <a:solidFill>
                <a:srgbClr val="D3D3D3">
                  <a:alpha val="100000"/>
                </a:srgbClr>
              </a:solidFill>
              <a:prstDash val="solid"/>
              <a:round/>
            </a:ln>
          </p:spPr>
          <p:txBody>
            <a:bodyPr/>
            <a:lstStyle/>
            <a:p/>
          </p:txBody>
        </p:sp>
        <p:sp>
          <p:nvSpPr>
            <p:cNvPr id="45" name="pl45"/>
            <p:cNvSpPr/>
            <p:nvPr/>
          </p:nvSpPr>
          <p:spPr>
            <a:xfrm>
              <a:off x="2737948" y="3293226"/>
              <a:ext cx="4155057" cy="718013"/>
            </a:xfrm>
            <a:custGeom>
              <a:avLst/>
              <a:pathLst>
                <a:path w="4155057" h="71801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0"/>
                  </a:lnTo>
                  <a:lnTo>
                    <a:pt x="1399009" y="188"/>
                  </a:lnTo>
                  <a:lnTo>
                    <a:pt x="1412999" y="221"/>
                  </a:lnTo>
                  <a:lnTo>
                    <a:pt x="1426989" y="260"/>
                  </a:lnTo>
                  <a:lnTo>
                    <a:pt x="1440979" y="306"/>
                  </a:lnTo>
                  <a:lnTo>
                    <a:pt x="1454969" y="360"/>
                  </a:lnTo>
                  <a:lnTo>
                    <a:pt x="1468959" y="423"/>
                  </a:lnTo>
                  <a:lnTo>
                    <a:pt x="1482949" y="497"/>
                  </a:lnTo>
                  <a:lnTo>
                    <a:pt x="1496939" y="584"/>
                  </a:lnTo>
                  <a:lnTo>
                    <a:pt x="1510930" y="686"/>
                  </a:lnTo>
                  <a:lnTo>
                    <a:pt x="1524920" y="807"/>
                  </a:lnTo>
                  <a:lnTo>
                    <a:pt x="1538910" y="948"/>
                  </a:lnTo>
                  <a:lnTo>
                    <a:pt x="1552900" y="1114"/>
                  </a:lnTo>
                  <a:lnTo>
                    <a:pt x="1566890" y="1309"/>
                  </a:lnTo>
                  <a:lnTo>
                    <a:pt x="1580880" y="1538"/>
                  </a:lnTo>
                  <a:lnTo>
                    <a:pt x="1594870" y="1806"/>
                  </a:lnTo>
                  <a:lnTo>
                    <a:pt x="1608860" y="2122"/>
                  </a:lnTo>
                  <a:lnTo>
                    <a:pt x="1622850" y="2492"/>
                  </a:lnTo>
                  <a:lnTo>
                    <a:pt x="1636840" y="2927"/>
                  </a:lnTo>
                  <a:lnTo>
                    <a:pt x="1650830" y="3437"/>
                  </a:lnTo>
                  <a:lnTo>
                    <a:pt x="1664821" y="4034"/>
                  </a:lnTo>
                  <a:lnTo>
                    <a:pt x="1678811" y="4735"/>
                  </a:lnTo>
                  <a:lnTo>
                    <a:pt x="1692801" y="5556"/>
                  </a:lnTo>
                  <a:lnTo>
                    <a:pt x="1706791" y="6518"/>
                  </a:lnTo>
                  <a:lnTo>
                    <a:pt x="1720781" y="7643"/>
                  </a:lnTo>
                  <a:lnTo>
                    <a:pt x="1734771" y="8958"/>
                  </a:lnTo>
                  <a:lnTo>
                    <a:pt x="1748761" y="10495"/>
                  </a:lnTo>
                  <a:lnTo>
                    <a:pt x="1762751" y="12289"/>
                  </a:lnTo>
                  <a:lnTo>
                    <a:pt x="1776741" y="14380"/>
                  </a:lnTo>
                  <a:lnTo>
                    <a:pt x="1790731" y="16814"/>
                  </a:lnTo>
                  <a:lnTo>
                    <a:pt x="1804722" y="19643"/>
                  </a:lnTo>
                  <a:lnTo>
                    <a:pt x="1818712" y="22923"/>
                  </a:lnTo>
                  <a:lnTo>
                    <a:pt x="1832702" y="26720"/>
                  </a:lnTo>
                  <a:lnTo>
                    <a:pt x="1846692" y="31102"/>
                  </a:lnTo>
                  <a:lnTo>
                    <a:pt x="1860682" y="36146"/>
                  </a:lnTo>
                  <a:lnTo>
                    <a:pt x="1874672" y="41931"/>
                  </a:lnTo>
                  <a:lnTo>
                    <a:pt x="1888662" y="48540"/>
                  </a:lnTo>
                  <a:lnTo>
                    <a:pt x="1902652" y="56058"/>
                  </a:lnTo>
                  <a:lnTo>
                    <a:pt x="1916642" y="64565"/>
                  </a:lnTo>
                  <a:lnTo>
                    <a:pt x="1930632" y="74136"/>
                  </a:lnTo>
                  <a:lnTo>
                    <a:pt x="1944622" y="84836"/>
                  </a:lnTo>
                  <a:lnTo>
                    <a:pt x="1958613" y="96711"/>
                  </a:lnTo>
                  <a:lnTo>
                    <a:pt x="1972603" y="109784"/>
                  </a:lnTo>
                  <a:lnTo>
                    <a:pt x="1986593" y="124052"/>
                  </a:lnTo>
                  <a:lnTo>
                    <a:pt x="2000583" y="139472"/>
                  </a:lnTo>
                  <a:lnTo>
                    <a:pt x="2014573" y="155966"/>
                  </a:lnTo>
                  <a:lnTo>
                    <a:pt x="2028563" y="173414"/>
                  </a:lnTo>
                  <a:lnTo>
                    <a:pt x="2042553" y="191655"/>
                  </a:lnTo>
                  <a:lnTo>
                    <a:pt x="2056543" y="210491"/>
                  </a:lnTo>
                  <a:lnTo>
                    <a:pt x="2070533" y="229698"/>
                  </a:lnTo>
                  <a:lnTo>
                    <a:pt x="2084523" y="249030"/>
                  </a:lnTo>
                  <a:lnTo>
                    <a:pt x="2098513" y="268237"/>
                  </a:lnTo>
                  <a:lnTo>
                    <a:pt x="2112504" y="287073"/>
                  </a:lnTo>
                  <a:lnTo>
                    <a:pt x="2126494" y="305314"/>
                  </a:lnTo>
                  <a:lnTo>
                    <a:pt x="2140484" y="322762"/>
                  </a:lnTo>
                  <a:lnTo>
                    <a:pt x="2154474" y="339256"/>
                  </a:lnTo>
                  <a:lnTo>
                    <a:pt x="2168464" y="354676"/>
                  </a:lnTo>
                  <a:lnTo>
                    <a:pt x="2182454" y="368943"/>
                  </a:lnTo>
                  <a:lnTo>
                    <a:pt x="2196444" y="382017"/>
                  </a:lnTo>
                  <a:lnTo>
                    <a:pt x="2210434" y="393892"/>
                  </a:lnTo>
                  <a:lnTo>
                    <a:pt x="2224424" y="404592"/>
                  </a:lnTo>
                  <a:lnTo>
                    <a:pt x="2238414" y="414163"/>
                  </a:lnTo>
                  <a:lnTo>
                    <a:pt x="2252404" y="422670"/>
                  </a:lnTo>
                  <a:lnTo>
                    <a:pt x="2266395" y="430188"/>
                  </a:lnTo>
                  <a:lnTo>
                    <a:pt x="2280385" y="436797"/>
                  </a:lnTo>
                  <a:lnTo>
                    <a:pt x="2294375" y="442582"/>
                  </a:lnTo>
                  <a:lnTo>
                    <a:pt x="2308365" y="447626"/>
                  </a:lnTo>
                  <a:lnTo>
                    <a:pt x="2322355" y="452008"/>
                  </a:lnTo>
                  <a:lnTo>
                    <a:pt x="2336345" y="455805"/>
                  </a:lnTo>
                  <a:lnTo>
                    <a:pt x="2350335" y="459085"/>
                  </a:lnTo>
                  <a:lnTo>
                    <a:pt x="2364325" y="461914"/>
                  </a:lnTo>
                  <a:lnTo>
                    <a:pt x="2378315" y="464348"/>
                  </a:lnTo>
                  <a:lnTo>
                    <a:pt x="2392305" y="466439"/>
                  </a:lnTo>
                  <a:lnTo>
                    <a:pt x="2406296" y="468233"/>
                  </a:lnTo>
                  <a:lnTo>
                    <a:pt x="2420286" y="469770"/>
                  </a:lnTo>
                  <a:lnTo>
                    <a:pt x="2434276" y="471085"/>
                  </a:lnTo>
                  <a:lnTo>
                    <a:pt x="2448266" y="472210"/>
                  </a:lnTo>
                  <a:lnTo>
                    <a:pt x="2462256" y="473172"/>
                  </a:lnTo>
                  <a:lnTo>
                    <a:pt x="2476246" y="473993"/>
                  </a:lnTo>
                  <a:lnTo>
                    <a:pt x="2490236" y="474693"/>
                  </a:lnTo>
                  <a:lnTo>
                    <a:pt x="2504226" y="475291"/>
                  </a:lnTo>
                  <a:lnTo>
                    <a:pt x="2518216" y="475801"/>
                  </a:lnTo>
                  <a:lnTo>
                    <a:pt x="2532206" y="476236"/>
                  </a:lnTo>
                  <a:lnTo>
                    <a:pt x="2546196" y="476606"/>
                  </a:lnTo>
                  <a:lnTo>
                    <a:pt x="2560187" y="476922"/>
                  </a:lnTo>
                  <a:lnTo>
                    <a:pt x="2574177" y="477190"/>
                  </a:lnTo>
                  <a:lnTo>
                    <a:pt x="2588167" y="477419"/>
                  </a:lnTo>
                  <a:lnTo>
                    <a:pt x="2602157" y="477614"/>
                  </a:lnTo>
                  <a:lnTo>
                    <a:pt x="2616147" y="477780"/>
                  </a:lnTo>
                  <a:lnTo>
                    <a:pt x="2630137" y="477921"/>
                  </a:lnTo>
                  <a:lnTo>
                    <a:pt x="2644127" y="478042"/>
                  </a:lnTo>
                  <a:lnTo>
                    <a:pt x="2658117" y="478144"/>
                  </a:lnTo>
                  <a:lnTo>
                    <a:pt x="2672107" y="478231"/>
                  </a:lnTo>
                  <a:lnTo>
                    <a:pt x="2686097" y="478305"/>
                  </a:lnTo>
                  <a:lnTo>
                    <a:pt x="2700087" y="478368"/>
                  </a:lnTo>
                  <a:lnTo>
                    <a:pt x="2714078" y="478422"/>
                  </a:lnTo>
                  <a:lnTo>
                    <a:pt x="2728068" y="478468"/>
                  </a:lnTo>
                  <a:lnTo>
                    <a:pt x="2742058" y="478507"/>
                  </a:lnTo>
                  <a:lnTo>
                    <a:pt x="2756048" y="478540"/>
                  </a:lnTo>
                  <a:lnTo>
                    <a:pt x="2770038" y="478568"/>
                  </a:lnTo>
                  <a:lnTo>
                    <a:pt x="2770038" y="478809"/>
                  </a:lnTo>
                  <a:lnTo>
                    <a:pt x="2784028" y="478823"/>
                  </a:lnTo>
                  <a:lnTo>
                    <a:pt x="2798018" y="478839"/>
                  </a:lnTo>
                  <a:lnTo>
                    <a:pt x="2812008" y="478859"/>
                  </a:lnTo>
                  <a:lnTo>
                    <a:pt x="2825998" y="478882"/>
                  </a:lnTo>
                  <a:lnTo>
                    <a:pt x="2839988" y="478908"/>
                  </a:lnTo>
                  <a:lnTo>
                    <a:pt x="2853978" y="478940"/>
                  </a:lnTo>
                  <a:lnTo>
                    <a:pt x="2867969" y="478977"/>
                  </a:lnTo>
                  <a:lnTo>
                    <a:pt x="2881959" y="479021"/>
                  </a:lnTo>
                  <a:lnTo>
                    <a:pt x="2895949" y="479072"/>
                  </a:lnTo>
                  <a:lnTo>
                    <a:pt x="2909939" y="479132"/>
                  </a:lnTo>
                  <a:lnTo>
                    <a:pt x="2923929" y="479203"/>
                  </a:lnTo>
                  <a:lnTo>
                    <a:pt x="2937919" y="479286"/>
                  </a:lnTo>
                  <a:lnTo>
                    <a:pt x="2951909" y="479383"/>
                  </a:lnTo>
                  <a:lnTo>
                    <a:pt x="2965899" y="479497"/>
                  </a:lnTo>
                  <a:lnTo>
                    <a:pt x="2979889" y="479632"/>
                  </a:lnTo>
                  <a:lnTo>
                    <a:pt x="2993879" y="479790"/>
                  </a:lnTo>
                  <a:lnTo>
                    <a:pt x="3007870" y="479975"/>
                  </a:lnTo>
                  <a:lnTo>
                    <a:pt x="3021860" y="480192"/>
                  </a:lnTo>
                  <a:lnTo>
                    <a:pt x="3035850" y="480447"/>
                  </a:lnTo>
                  <a:lnTo>
                    <a:pt x="3049840" y="480746"/>
                  </a:lnTo>
                  <a:lnTo>
                    <a:pt x="3063830" y="481096"/>
                  </a:lnTo>
                  <a:lnTo>
                    <a:pt x="3077820" y="481507"/>
                  </a:lnTo>
                  <a:lnTo>
                    <a:pt x="3091810" y="481988"/>
                  </a:lnTo>
                  <a:lnTo>
                    <a:pt x="3105800" y="482550"/>
                  </a:lnTo>
                  <a:lnTo>
                    <a:pt x="3119790" y="483208"/>
                  </a:lnTo>
                  <a:lnTo>
                    <a:pt x="3133780" y="483976"/>
                  </a:lnTo>
                  <a:lnTo>
                    <a:pt x="3147770" y="484873"/>
                  </a:lnTo>
                  <a:lnTo>
                    <a:pt x="3161761" y="485919"/>
                  </a:lnTo>
                  <a:lnTo>
                    <a:pt x="3175751" y="487136"/>
                  </a:lnTo>
                  <a:lnTo>
                    <a:pt x="3189741" y="488550"/>
                  </a:lnTo>
                  <a:lnTo>
                    <a:pt x="3203731" y="490190"/>
                  </a:lnTo>
                  <a:lnTo>
                    <a:pt x="3217721" y="492089"/>
                  </a:lnTo>
                  <a:lnTo>
                    <a:pt x="3231711" y="494280"/>
                  </a:lnTo>
                  <a:lnTo>
                    <a:pt x="3245701" y="496802"/>
                  </a:lnTo>
                  <a:lnTo>
                    <a:pt x="3259691" y="499694"/>
                  </a:lnTo>
                  <a:lnTo>
                    <a:pt x="3273681" y="502999"/>
                  </a:lnTo>
                  <a:lnTo>
                    <a:pt x="3287671" y="506758"/>
                  </a:lnTo>
                  <a:lnTo>
                    <a:pt x="3301661" y="511011"/>
                  </a:lnTo>
                  <a:lnTo>
                    <a:pt x="3315652" y="515797"/>
                  </a:lnTo>
                  <a:lnTo>
                    <a:pt x="3329642" y="521147"/>
                  </a:lnTo>
                  <a:lnTo>
                    <a:pt x="3343632" y="527084"/>
                  </a:lnTo>
                  <a:lnTo>
                    <a:pt x="3357622" y="533621"/>
                  </a:lnTo>
                  <a:lnTo>
                    <a:pt x="3371612" y="540754"/>
                  </a:lnTo>
                  <a:lnTo>
                    <a:pt x="3385602" y="548465"/>
                  </a:lnTo>
                  <a:lnTo>
                    <a:pt x="3399592" y="556712"/>
                  </a:lnTo>
                  <a:lnTo>
                    <a:pt x="3413582" y="565436"/>
                  </a:lnTo>
                  <a:lnTo>
                    <a:pt x="3427572" y="574556"/>
                  </a:lnTo>
                  <a:lnTo>
                    <a:pt x="3441562" y="583974"/>
                  </a:lnTo>
                  <a:lnTo>
                    <a:pt x="3455552" y="593578"/>
                  </a:lnTo>
                  <a:lnTo>
                    <a:pt x="3469543" y="603244"/>
                  </a:lnTo>
                  <a:lnTo>
                    <a:pt x="3483533" y="612847"/>
                  </a:lnTo>
                  <a:lnTo>
                    <a:pt x="3497523" y="622265"/>
                  </a:lnTo>
                  <a:lnTo>
                    <a:pt x="3511513" y="631386"/>
                  </a:lnTo>
                  <a:lnTo>
                    <a:pt x="3525503" y="640110"/>
                  </a:lnTo>
                  <a:lnTo>
                    <a:pt x="3539493" y="648357"/>
                  </a:lnTo>
                  <a:lnTo>
                    <a:pt x="3553483" y="656067"/>
                  </a:lnTo>
                  <a:lnTo>
                    <a:pt x="3567473" y="663200"/>
                  </a:lnTo>
                  <a:lnTo>
                    <a:pt x="3581463" y="669737"/>
                  </a:lnTo>
                  <a:lnTo>
                    <a:pt x="3595453" y="675675"/>
                  </a:lnTo>
                  <a:lnTo>
                    <a:pt x="3609444" y="681025"/>
                  </a:lnTo>
                  <a:lnTo>
                    <a:pt x="3623434" y="685810"/>
                  </a:lnTo>
                  <a:lnTo>
                    <a:pt x="3637424" y="690064"/>
                  </a:lnTo>
                  <a:lnTo>
                    <a:pt x="3651414" y="693822"/>
                  </a:lnTo>
                  <a:lnTo>
                    <a:pt x="3665404" y="697127"/>
                  </a:lnTo>
                  <a:lnTo>
                    <a:pt x="3679394" y="700020"/>
                  </a:lnTo>
                  <a:lnTo>
                    <a:pt x="3693384" y="702542"/>
                  </a:lnTo>
                  <a:lnTo>
                    <a:pt x="3707374" y="704733"/>
                  </a:lnTo>
                  <a:lnTo>
                    <a:pt x="3721364" y="706631"/>
                  </a:lnTo>
                  <a:lnTo>
                    <a:pt x="3735354" y="708271"/>
                  </a:lnTo>
                  <a:lnTo>
                    <a:pt x="3749344" y="709686"/>
                  </a:lnTo>
                  <a:lnTo>
                    <a:pt x="3763335" y="710903"/>
                  </a:lnTo>
                  <a:lnTo>
                    <a:pt x="3777325" y="711948"/>
                  </a:lnTo>
                  <a:lnTo>
                    <a:pt x="3791315" y="712845"/>
                  </a:lnTo>
                  <a:lnTo>
                    <a:pt x="3805305" y="713613"/>
                  </a:lnTo>
                  <a:lnTo>
                    <a:pt x="3819295" y="714271"/>
                  </a:lnTo>
                  <a:lnTo>
                    <a:pt x="3833285" y="714834"/>
                  </a:lnTo>
                  <a:lnTo>
                    <a:pt x="3847275" y="715315"/>
                  </a:lnTo>
                  <a:lnTo>
                    <a:pt x="3861265" y="715725"/>
                  </a:lnTo>
                  <a:lnTo>
                    <a:pt x="3875255" y="716075"/>
                  </a:lnTo>
                  <a:lnTo>
                    <a:pt x="3889245" y="716374"/>
                  </a:lnTo>
                  <a:lnTo>
                    <a:pt x="3903235" y="716629"/>
                  </a:lnTo>
                  <a:lnTo>
                    <a:pt x="3917226" y="716847"/>
                  </a:lnTo>
                  <a:lnTo>
                    <a:pt x="3931216" y="717032"/>
                  </a:lnTo>
                  <a:lnTo>
                    <a:pt x="3945206" y="717189"/>
                  </a:lnTo>
                  <a:lnTo>
                    <a:pt x="3959196" y="717324"/>
                  </a:lnTo>
                  <a:lnTo>
                    <a:pt x="3973186" y="717438"/>
                  </a:lnTo>
                  <a:lnTo>
                    <a:pt x="3987176" y="717536"/>
                  </a:lnTo>
                  <a:lnTo>
                    <a:pt x="4001166" y="717619"/>
                  </a:lnTo>
                  <a:lnTo>
                    <a:pt x="4015156" y="717689"/>
                  </a:lnTo>
                  <a:lnTo>
                    <a:pt x="4029146" y="717750"/>
                  </a:lnTo>
                  <a:lnTo>
                    <a:pt x="4043136" y="717801"/>
                  </a:lnTo>
                  <a:lnTo>
                    <a:pt x="4057126" y="717844"/>
                  </a:lnTo>
                  <a:lnTo>
                    <a:pt x="4071117" y="717881"/>
                  </a:lnTo>
                  <a:lnTo>
                    <a:pt x="4085107" y="717913"/>
                  </a:lnTo>
                  <a:lnTo>
                    <a:pt x="4099097" y="717940"/>
                  </a:lnTo>
                  <a:lnTo>
                    <a:pt x="4113087" y="717963"/>
                  </a:lnTo>
                  <a:lnTo>
                    <a:pt x="4127077" y="717982"/>
                  </a:lnTo>
                  <a:lnTo>
                    <a:pt x="4141067" y="717999"/>
                  </a:lnTo>
                  <a:lnTo>
                    <a:pt x="4155057" y="718013"/>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802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19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589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7983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377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2770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164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345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5449283" y="299516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2679245" y="2755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99516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345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47388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4738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5449283"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39526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6834303"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132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9526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1919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4313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6707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491007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1494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3888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04851"/>
              <a:ext cx="1033579"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(974,000)</a:t>
              </a:r>
            </a:p>
          </p:txBody>
        </p:sp>
        <p:sp>
          <p:nvSpPr>
            <p:cNvPr id="131" name="tx131"/>
            <p:cNvSpPr/>
            <p:nvPr/>
          </p:nvSpPr>
          <p:spPr>
            <a:xfrm>
              <a:off x="1629103"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0488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44250"/>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783614"/>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(231,000)</a:t>
              </a:r>
            </a:p>
          </p:txBody>
        </p:sp>
        <p:sp>
          <p:nvSpPr>
            <p:cNvPr id="135" name="tx135"/>
            <p:cNvSpPr/>
            <p:nvPr/>
          </p:nvSpPr>
          <p:spPr>
            <a:xfrm>
              <a:off x="1502630" y="2022978"/>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(220,000)</a:t>
              </a:r>
            </a:p>
          </p:txBody>
        </p:sp>
        <p:sp>
          <p:nvSpPr>
            <p:cNvPr id="136" name="tx136"/>
            <p:cNvSpPr/>
            <p:nvPr/>
          </p:nvSpPr>
          <p:spPr>
            <a:xfrm>
              <a:off x="1186202" y="2262343"/>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(105,000)</a:t>
              </a:r>
            </a:p>
          </p:txBody>
        </p:sp>
        <p:sp>
          <p:nvSpPr>
            <p:cNvPr id="137" name="tx137"/>
            <p:cNvSpPr/>
            <p:nvPr/>
          </p:nvSpPr>
          <p:spPr>
            <a:xfrm>
              <a:off x="1221217" y="2501707"/>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(83,000)</a:t>
              </a:r>
            </a:p>
          </p:txBody>
        </p:sp>
        <p:sp>
          <p:nvSpPr>
            <p:cNvPr id="138" name="tx138"/>
            <p:cNvSpPr/>
            <p:nvPr/>
          </p:nvSpPr>
          <p:spPr>
            <a:xfrm>
              <a:off x="1572845" y="2741010"/>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(49,000)</a:t>
              </a:r>
            </a:p>
          </p:txBody>
        </p:sp>
        <p:sp>
          <p:nvSpPr>
            <p:cNvPr id="139" name="tx139"/>
            <p:cNvSpPr/>
            <p:nvPr/>
          </p:nvSpPr>
          <p:spPr>
            <a:xfrm>
              <a:off x="1671528" y="2980436"/>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(39,000)</a:t>
              </a:r>
            </a:p>
          </p:txBody>
        </p:sp>
        <p:sp>
          <p:nvSpPr>
            <p:cNvPr id="140" name="tx140"/>
            <p:cNvSpPr/>
            <p:nvPr/>
          </p:nvSpPr>
          <p:spPr>
            <a:xfrm>
              <a:off x="1509855" y="321980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459165"/>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698530"/>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393789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177259"/>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416623"/>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46" name="tx146"/>
            <p:cNvSpPr/>
            <p:nvPr/>
          </p:nvSpPr>
          <p:spPr>
            <a:xfrm>
              <a:off x="1699688" y="4655988"/>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(4,000)</a:t>
              </a:r>
            </a:p>
          </p:txBody>
        </p:sp>
        <p:sp>
          <p:nvSpPr>
            <p:cNvPr id="147" name="tx147"/>
            <p:cNvSpPr/>
            <p:nvPr/>
          </p:nvSpPr>
          <p:spPr>
            <a:xfrm>
              <a:off x="1692648" y="4895352"/>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685608" y="5113411"/>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(3,000)</a:t>
              </a:r>
            </a:p>
          </p:txBody>
        </p:sp>
        <p:sp>
          <p:nvSpPr>
            <p:cNvPr id="149" name="tx149"/>
            <p:cNvSpPr/>
            <p:nvPr/>
          </p:nvSpPr>
          <p:spPr>
            <a:xfrm>
              <a:off x="1713521" y="5374081"/>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04851"/>
              <a:ext cx="1033579"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Éthiopie (768,000)</a:t>
              </a:r>
            </a:p>
          </p:txBody>
        </p:sp>
        <p:sp>
          <p:nvSpPr>
            <p:cNvPr id="152" name="tx152"/>
            <p:cNvSpPr/>
            <p:nvPr/>
          </p:nvSpPr>
          <p:spPr>
            <a:xfrm>
              <a:off x="7031507" y="106552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0488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Tanzanie (303,000)</a:t>
              </a:r>
            </a:p>
          </p:txBody>
        </p:sp>
        <p:sp>
          <p:nvSpPr>
            <p:cNvPr id="154" name="tx154"/>
            <p:cNvSpPr/>
            <p:nvPr/>
          </p:nvSpPr>
          <p:spPr>
            <a:xfrm>
              <a:off x="7031507" y="1544250"/>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783614"/>
              <a:ext cx="14132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Afrique du Sud (278,000)</a:t>
              </a:r>
            </a:p>
          </p:txBody>
        </p:sp>
        <p:sp>
          <p:nvSpPr>
            <p:cNvPr id="156" name="tx156"/>
            <p:cNvSpPr/>
            <p:nvPr/>
          </p:nvSpPr>
          <p:spPr>
            <a:xfrm>
              <a:off x="7031507" y="2022978"/>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Somalie (168,000)</a:t>
              </a:r>
            </a:p>
          </p:txBody>
        </p:sp>
        <p:sp>
          <p:nvSpPr>
            <p:cNvPr id="157" name="tx157"/>
            <p:cNvSpPr/>
            <p:nvPr/>
          </p:nvSpPr>
          <p:spPr>
            <a:xfrm>
              <a:off x="7031507" y="2262343"/>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01707"/>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41010"/>
              <a:ext cx="1026600"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Ouganda (84,000)</a:t>
              </a:r>
            </a:p>
          </p:txBody>
        </p:sp>
        <p:sp>
          <p:nvSpPr>
            <p:cNvPr id="160" name="tx160"/>
            <p:cNvSpPr/>
            <p:nvPr/>
          </p:nvSpPr>
          <p:spPr>
            <a:xfrm>
              <a:off x="7031507" y="2980436"/>
              <a:ext cx="13782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du Sud (80,000)</a:t>
              </a:r>
            </a:p>
          </p:txBody>
        </p:sp>
        <p:sp>
          <p:nvSpPr>
            <p:cNvPr id="161" name="tx161"/>
            <p:cNvSpPr/>
            <p:nvPr/>
          </p:nvSpPr>
          <p:spPr>
            <a:xfrm>
              <a:off x="7031507" y="321980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459165"/>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Zambie (41,000)</a:t>
              </a:r>
            </a:p>
          </p:txBody>
        </p:sp>
        <p:sp>
          <p:nvSpPr>
            <p:cNvPr id="163" name="tx163"/>
            <p:cNvSpPr/>
            <p:nvPr/>
          </p:nvSpPr>
          <p:spPr>
            <a:xfrm>
              <a:off x="7031507" y="3698530"/>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393789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177259"/>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Namibie (16,000)</a:t>
              </a:r>
            </a:p>
          </p:txBody>
        </p:sp>
        <p:sp>
          <p:nvSpPr>
            <p:cNvPr id="166" name="tx166"/>
            <p:cNvSpPr/>
            <p:nvPr/>
          </p:nvSpPr>
          <p:spPr>
            <a:xfrm>
              <a:off x="7031507" y="441662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655988"/>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Comores (5,000)</a:t>
              </a:r>
            </a:p>
          </p:txBody>
        </p:sp>
        <p:sp>
          <p:nvSpPr>
            <p:cNvPr id="168" name="tx168"/>
            <p:cNvSpPr/>
            <p:nvPr/>
          </p:nvSpPr>
          <p:spPr>
            <a:xfrm>
              <a:off x="7031507" y="4895352"/>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113411"/>
              <a:ext cx="91383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Érythrée (3,000)</a:t>
              </a:r>
            </a:p>
          </p:txBody>
        </p:sp>
        <p:sp>
          <p:nvSpPr>
            <p:cNvPr id="170" name="tx170"/>
            <p:cNvSpPr/>
            <p:nvPr/>
          </p:nvSpPr>
          <p:spPr>
            <a:xfrm>
              <a:off x="7031507" y="5374081"/>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613445"/>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09861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36565"/>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7767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1676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29680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334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7728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12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49226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73020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39709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089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68908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492708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1664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4058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69695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ESAR, 2021-2024</a:t>
              </a:r>
            </a:p>
          </p:txBody>
        </p:sp>
        <p:sp>
          <p:nvSpPr>
            <p:cNvPr id="198" name="tx198"/>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9" name="tx199"/>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00" name="tx200"/>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&lt;keep&gt;ESAR&lt;/keep&gt; en fonction du nombre absolu d'enfants n'ayant reçu aucune dose, le rang 1 représentant le pays comptant le plus grand nombre d'enfants n'ayant reçu aucune dose.
En 2021, le Burundi se classait au 14e rang sur 21 pays, avec 18 000 enfants ne recevant aucune dose.
En 2024, le Burundi se classe 11e sur 21 pays avec 50 000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8034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5952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43871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51789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74074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1993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9911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97830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05748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978701"/>
              <a:ext cx="200644" cy="762048"/>
            </a:xfrm>
            <a:prstGeom prst="rect">
              <a:avLst/>
            </a:prstGeom>
            <a:solidFill>
              <a:srgbClr val="80BD41">
                <a:alpha val="100000"/>
              </a:srgbClr>
            </a:solidFill>
          </p:spPr>
          <p:txBody>
            <a:bodyPr/>
            <a:lstStyle/>
            <a:p/>
          </p:txBody>
        </p:sp>
        <p:sp>
          <p:nvSpPr>
            <p:cNvPr id="27" name="rc27"/>
            <p:cNvSpPr/>
            <p:nvPr/>
          </p:nvSpPr>
          <p:spPr>
            <a:xfrm>
              <a:off x="1423662" y="3788188"/>
              <a:ext cx="200644" cy="114306"/>
            </a:xfrm>
            <a:prstGeom prst="rect">
              <a:avLst/>
            </a:prstGeom>
            <a:solidFill>
              <a:srgbClr val="0058AB">
                <a:alpha val="100000"/>
              </a:srgbClr>
            </a:solidFill>
          </p:spPr>
          <p:txBody>
            <a:bodyPr/>
            <a:lstStyle/>
            <a:p/>
          </p:txBody>
        </p:sp>
        <p:sp>
          <p:nvSpPr>
            <p:cNvPr id="28" name="rc28"/>
            <p:cNvSpPr/>
            <p:nvPr/>
          </p:nvSpPr>
          <p:spPr>
            <a:xfrm>
              <a:off x="1423662" y="3902494"/>
              <a:ext cx="200644" cy="76206"/>
            </a:xfrm>
            <a:prstGeom prst="rect">
              <a:avLst/>
            </a:prstGeom>
            <a:solidFill>
              <a:srgbClr val="1CABE2">
                <a:alpha val="100000"/>
              </a:srgbClr>
            </a:solidFill>
          </p:spPr>
          <p:txBody>
            <a:bodyPr/>
            <a:lstStyle/>
            <a:p/>
          </p:txBody>
        </p:sp>
        <p:sp>
          <p:nvSpPr>
            <p:cNvPr id="29" name="rc29"/>
            <p:cNvSpPr/>
            <p:nvPr/>
          </p:nvSpPr>
          <p:spPr>
            <a:xfrm>
              <a:off x="1646600" y="3942793"/>
              <a:ext cx="200644" cy="797956"/>
            </a:xfrm>
            <a:prstGeom prst="rect">
              <a:avLst/>
            </a:prstGeom>
            <a:solidFill>
              <a:srgbClr val="80BD41">
                <a:alpha val="100000"/>
              </a:srgbClr>
            </a:solidFill>
          </p:spPr>
          <p:txBody>
            <a:bodyPr/>
            <a:lstStyle/>
            <a:p/>
          </p:txBody>
        </p:sp>
        <p:sp>
          <p:nvSpPr>
            <p:cNvPr id="30" name="rc30"/>
            <p:cNvSpPr/>
            <p:nvPr/>
          </p:nvSpPr>
          <p:spPr>
            <a:xfrm>
              <a:off x="1646600" y="3755617"/>
              <a:ext cx="200644" cy="98512"/>
            </a:xfrm>
            <a:prstGeom prst="rect">
              <a:avLst/>
            </a:prstGeom>
            <a:solidFill>
              <a:srgbClr val="0058AB">
                <a:alpha val="100000"/>
              </a:srgbClr>
            </a:solidFill>
          </p:spPr>
          <p:txBody>
            <a:bodyPr/>
            <a:lstStyle/>
            <a:p/>
          </p:txBody>
        </p:sp>
        <p:sp>
          <p:nvSpPr>
            <p:cNvPr id="31" name="rc31"/>
            <p:cNvSpPr/>
            <p:nvPr/>
          </p:nvSpPr>
          <p:spPr>
            <a:xfrm>
              <a:off x="1646600" y="3854129"/>
              <a:ext cx="200644" cy="88663"/>
            </a:xfrm>
            <a:prstGeom prst="rect">
              <a:avLst/>
            </a:prstGeom>
            <a:solidFill>
              <a:srgbClr val="1CABE2">
                <a:alpha val="100000"/>
              </a:srgbClr>
            </a:solidFill>
          </p:spPr>
          <p:txBody>
            <a:bodyPr/>
            <a:lstStyle/>
            <a:p/>
          </p:txBody>
        </p:sp>
        <p:sp>
          <p:nvSpPr>
            <p:cNvPr id="32" name="rc32"/>
            <p:cNvSpPr/>
            <p:nvPr/>
          </p:nvSpPr>
          <p:spPr>
            <a:xfrm>
              <a:off x="1869538" y="3899434"/>
              <a:ext cx="200644" cy="841315"/>
            </a:xfrm>
            <a:prstGeom prst="rect">
              <a:avLst/>
            </a:prstGeom>
            <a:solidFill>
              <a:srgbClr val="80BD41">
                <a:alpha val="100000"/>
              </a:srgbClr>
            </a:solidFill>
          </p:spPr>
          <p:txBody>
            <a:bodyPr/>
            <a:lstStyle/>
            <a:p/>
          </p:txBody>
        </p:sp>
        <p:sp>
          <p:nvSpPr>
            <p:cNvPr id="33" name="rc33"/>
            <p:cNvSpPr/>
            <p:nvPr/>
          </p:nvSpPr>
          <p:spPr>
            <a:xfrm>
              <a:off x="1869538" y="3702088"/>
              <a:ext cx="200644" cy="93481"/>
            </a:xfrm>
            <a:prstGeom prst="rect">
              <a:avLst/>
            </a:prstGeom>
            <a:solidFill>
              <a:srgbClr val="0058AB">
                <a:alpha val="100000"/>
              </a:srgbClr>
            </a:solidFill>
          </p:spPr>
          <p:txBody>
            <a:bodyPr/>
            <a:lstStyle/>
            <a:p/>
          </p:txBody>
        </p:sp>
        <p:sp>
          <p:nvSpPr>
            <p:cNvPr id="34" name="rc34"/>
            <p:cNvSpPr/>
            <p:nvPr/>
          </p:nvSpPr>
          <p:spPr>
            <a:xfrm>
              <a:off x="1869538" y="3795569"/>
              <a:ext cx="200644" cy="103864"/>
            </a:xfrm>
            <a:prstGeom prst="rect">
              <a:avLst/>
            </a:prstGeom>
            <a:solidFill>
              <a:srgbClr val="1CABE2">
                <a:alpha val="100000"/>
              </a:srgbClr>
            </a:solidFill>
          </p:spPr>
          <p:txBody>
            <a:bodyPr/>
            <a:lstStyle/>
            <a:p/>
          </p:txBody>
        </p:sp>
        <p:sp>
          <p:nvSpPr>
            <p:cNvPr id="35" name="rc35"/>
            <p:cNvSpPr/>
            <p:nvPr/>
          </p:nvSpPr>
          <p:spPr>
            <a:xfrm>
              <a:off x="2092476" y="3850605"/>
              <a:ext cx="200644" cy="890144"/>
            </a:xfrm>
            <a:prstGeom prst="rect">
              <a:avLst/>
            </a:prstGeom>
            <a:solidFill>
              <a:srgbClr val="80BD41">
                <a:alpha val="100000"/>
              </a:srgbClr>
            </a:solidFill>
          </p:spPr>
          <p:txBody>
            <a:bodyPr/>
            <a:lstStyle/>
            <a:p/>
          </p:txBody>
        </p:sp>
        <p:sp>
          <p:nvSpPr>
            <p:cNvPr id="36" name="rc36"/>
            <p:cNvSpPr/>
            <p:nvPr/>
          </p:nvSpPr>
          <p:spPr>
            <a:xfrm>
              <a:off x="2092476" y="3655208"/>
              <a:ext cx="200644" cy="75989"/>
            </a:xfrm>
            <a:prstGeom prst="rect">
              <a:avLst/>
            </a:prstGeom>
            <a:solidFill>
              <a:srgbClr val="0058AB">
                <a:alpha val="100000"/>
              </a:srgbClr>
            </a:solidFill>
          </p:spPr>
          <p:txBody>
            <a:bodyPr/>
            <a:lstStyle/>
            <a:p/>
          </p:txBody>
        </p:sp>
        <p:sp>
          <p:nvSpPr>
            <p:cNvPr id="37" name="rc37"/>
            <p:cNvSpPr/>
            <p:nvPr/>
          </p:nvSpPr>
          <p:spPr>
            <a:xfrm>
              <a:off x="2092476" y="3731197"/>
              <a:ext cx="200644" cy="119407"/>
            </a:xfrm>
            <a:prstGeom prst="rect">
              <a:avLst/>
            </a:prstGeom>
            <a:solidFill>
              <a:srgbClr val="1CABE2">
                <a:alpha val="100000"/>
              </a:srgbClr>
            </a:solidFill>
          </p:spPr>
          <p:txBody>
            <a:bodyPr/>
            <a:lstStyle/>
            <a:p/>
          </p:txBody>
        </p:sp>
        <p:sp>
          <p:nvSpPr>
            <p:cNvPr id="38" name="rc38"/>
            <p:cNvSpPr/>
            <p:nvPr/>
          </p:nvSpPr>
          <p:spPr>
            <a:xfrm>
              <a:off x="2315413" y="3787709"/>
              <a:ext cx="200644" cy="953040"/>
            </a:xfrm>
            <a:prstGeom prst="rect">
              <a:avLst/>
            </a:prstGeom>
            <a:solidFill>
              <a:srgbClr val="80BD41">
                <a:alpha val="100000"/>
              </a:srgbClr>
            </a:solidFill>
          </p:spPr>
          <p:txBody>
            <a:bodyPr/>
            <a:lstStyle/>
            <a:p/>
          </p:txBody>
        </p:sp>
        <p:sp>
          <p:nvSpPr>
            <p:cNvPr id="39" name="rc39"/>
            <p:cNvSpPr/>
            <p:nvPr/>
          </p:nvSpPr>
          <p:spPr>
            <a:xfrm>
              <a:off x="2315413" y="3592507"/>
              <a:ext cx="200644" cy="57410"/>
            </a:xfrm>
            <a:prstGeom prst="rect">
              <a:avLst/>
            </a:prstGeom>
            <a:solidFill>
              <a:srgbClr val="0058AB">
                <a:alpha val="100000"/>
              </a:srgbClr>
            </a:solidFill>
          </p:spPr>
          <p:txBody>
            <a:bodyPr/>
            <a:lstStyle/>
            <a:p/>
          </p:txBody>
        </p:sp>
        <p:sp>
          <p:nvSpPr>
            <p:cNvPr id="40" name="rc40"/>
            <p:cNvSpPr/>
            <p:nvPr/>
          </p:nvSpPr>
          <p:spPr>
            <a:xfrm>
              <a:off x="2315413" y="3649918"/>
              <a:ext cx="200644" cy="137790"/>
            </a:xfrm>
            <a:prstGeom prst="rect">
              <a:avLst/>
            </a:prstGeom>
            <a:solidFill>
              <a:srgbClr val="1CABE2">
                <a:alpha val="100000"/>
              </a:srgbClr>
            </a:solidFill>
          </p:spPr>
          <p:txBody>
            <a:bodyPr/>
            <a:lstStyle/>
            <a:p/>
          </p:txBody>
        </p:sp>
        <p:sp>
          <p:nvSpPr>
            <p:cNvPr id="41" name="rc41"/>
            <p:cNvSpPr/>
            <p:nvPr/>
          </p:nvSpPr>
          <p:spPr>
            <a:xfrm>
              <a:off x="2538351" y="3682232"/>
              <a:ext cx="200644" cy="1058517"/>
            </a:xfrm>
            <a:prstGeom prst="rect">
              <a:avLst/>
            </a:prstGeom>
            <a:solidFill>
              <a:srgbClr val="80BD41">
                <a:alpha val="100000"/>
              </a:srgbClr>
            </a:solidFill>
          </p:spPr>
          <p:txBody>
            <a:bodyPr/>
            <a:lstStyle/>
            <a:p/>
          </p:txBody>
        </p:sp>
        <p:sp>
          <p:nvSpPr>
            <p:cNvPr id="42" name="rc42"/>
            <p:cNvSpPr/>
            <p:nvPr/>
          </p:nvSpPr>
          <p:spPr>
            <a:xfrm>
              <a:off x="2538351" y="3524061"/>
              <a:ext cx="200644" cy="48666"/>
            </a:xfrm>
            <a:prstGeom prst="rect">
              <a:avLst/>
            </a:prstGeom>
            <a:solidFill>
              <a:srgbClr val="0058AB">
                <a:alpha val="100000"/>
              </a:srgbClr>
            </a:solidFill>
          </p:spPr>
          <p:txBody>
            <a:bodyPr/>
            <a:lstStyle/>
            <a:p/>
          </p:txBody>
        </p:sp>
        <p:sp>
          <p:nvSpPr>
            <p:cNvPr id="43" name="rc43"/>
            <p:cNvSpPr/>
            <p:nvPr/>
          </p:nvSpPr>
          <p:spPr>
            <a:xfrm>
              <a:off x="2538351" y="3572728"/>
              <a:ext cx="200644" cy="109503"/>
            </a:xfrm>
            <a:prstGeom prst="rect">
              <a:avLst/>
            </a:prstGeom>
            <a:solidFill>
              <a:srgbClr val="1CABE2">
                <a:alpha val="100000"/>
              </a:srgbClr>
            </a:solidFill>
          </p:spPr>
          <p:txBody>
            <a:bodyPr/>
            <a:lstStyle/>
            <a:p/>
          </p:txBody>
        </p:sp>
        <p:sp>
          <p:nvSpPr>
            <p:cNvPr id="44" name="rc44"/>
            <p:cNvSpPr/>
            <p:nvPr/>
          </p:nvSpPr>
          <p:spPr>
            <a:xfrm>
              <a:off x="2761289" y="3567336"/>
              <a:ext cx="200644" cy="1173413"/>
            </a:xfrm>
            <a:prstGeom prst="rect">
              <a:avLst/>
            </a:prstGeom>
            <a:solidFill>
              <a:srgbClr val="80BD41">
                <a:alpha val="100000"/>
              </a:srgbClr>
            </a:solidFill>
          </p:spPr>
          <p:txBody>
            <a:bodyPr/>
            <a:lstStyle/>
            <a:p/>
          </p:txBody>
        </p:sp>
        <p:sp>
          <p:nvSpPr>
            <p:cNvPr id="45" name="rc45"/>
            <p:cNvSpPr/>
            <p:nvPr/>
          </p:nvSpPr>
          <p:spPr>
            <a:xfrm>
              <a:off x="2761289" y="3465299"/>
              <a:ext cx="200644" cy="12755"/>
            </a:xfrm>
            <a:prstGeom prst="rect">
              <a:avLst/>
            </a:prstGeom>
            <a:solidFill>
              <a:srgbClr val="0058AB">
                <a:alpha val="100000"/>
              </a:srgbClr>
            </a:solidFill>
          </p:spPr>
          <p:txBody>
            <a:bodyPr/>
            <a:lstStyle/>
            <a:p/>
          </p:txBody>
        </p:sp>
        <p:sp>
          <p:nvSpPr>
            <p:cNvPr id="46" name="rc46"/>
            <p:cNvSpPr/>
            <p:nvPr/>
          </p:nvSpPr>
          <p:spPr>
            <a:xfrm>
              <a:off x="2761289" y="3478054"/>
              <a:ext cx="200644" cy="89282"/>
            </a:xfrm>
            <a:prstGeom prst="rect">
              <a:avLst/>
            </a:prstGeom>
            <a:solidFill>
              <a:srgbClr val="1CABE2">
                <a:alpha val="100000"/>
              </a:srgbClr>
            </a:solidFill>
          </p:spPr>
          <p:txBody>
            <a:bodyPr/>
            <a:lstStyle/>
            <a:p/>
          </p:txBody>
        </p:sp>
        <p:sp>
          <p:nvSpPr>
            <p:cNvPr id="47" name="rc47"/>
            <p:cNvSpPr/>
            <p:nvPr/>
          </p:nvSpPr>
          <p:spPr>
            <a:xfrm>
              <a:off x="2984227" y="3423379"/>
              <a:ext cx="200644" cy="1317370"/>
            </a:xfrm>
            <a:prstGeom prst="rect">
              <a:avLst/>
            </a:prstGeom>
            <a:solidFill>
              <a:srgbClr val="80BD41">
                <a:alpha val="100000"/>
              </a:srgbClr>
            </a:solidFill>
          </p:spPr>
          <p:txBody>
            <a:bodyPr/>
            <a:lstStyle/>
            <a:p/>
          </p:txBody>
        </p:sp>
        <p:sp>
          <p:nvSpPr>
            <p:cNvPr id="48" name="rc48"/>
            <p:cNvSpPr/>
            <p:nvPr/>
          </p:nvSpPr>
          <p:spPr>
            <a:xfrm>
              <a:off x="2984227" y="3410072"/>
              <a:ext cx="200644" cy="13307"/>
            </a:xfrm>
            <a:prstGeom prst="rect">
              <a:avLst/>
            </a:prstGeom>
            <a:solidFill>
              <a:srgbClr val="0058AB">
                <a:alpha val="100000"/>
              </a:srgbClr>
            </a:solidFill>
          </p:spPr>
          <p:txBody>
            <a:bodyPr/>
            <a:lstStyle/>
            <a:p/>
          </p:txBody>
        </p:sp>
        <p:sp>
          <p:nvSpPr>
            <p:cNvPr id="49" name="rc49"/>
            <p:cNvSpPr/>
            <p:nvPr/>
          </p:nvSpPr>
          <p:spPr>
            <a:xfrm>
              <a:off x="2984227" y="3423379"/>
              <a:ext cx="200644" cy="0"/>
            </a:xfrm>
            <a:prstGeom prst="rect">
              <a:avLst/>
            </a:prstGeom>
            <a:solidFill>
              <a:srgbClr val="1CABE2">
                <a:alpha val="100000"/>
              </a:srgbClr>
            </a:solidFill>
          </p:spPr>
          <p:txBody>
            <a:bodyPr/>
            <a:lstStyle/>
            <a:p/>
          </p:txBody>
        </p:sp>
        <p:sp>
          <p:nvSpPr>
            <p:cNvPr id="50" name="rc50"/>
            <p:cNvSpPr/>
            <p:nvPr/>
          </p:nvSpPr>
          <p:spPr>
            <a:xfrm>
              <a:off x="3207165" y="3464149"/>
              <a:ext cx="200644" cy="1276600"/>
            </a:xfrm>
            <a:prstGeom prst="rect">
              <a:avLst/>
            </a:prstGeom>
            <a:solidFill>
              <a:srgbClr val="80BD41">
                <a:alpha val="100000"/>
              </a:srgbClr>
            </a:solidFill>
          </p:spPr>
          <p:txBody>
            <a:bodyPr/>
            <a:lstStyle/>
            <a:p/>
          </p:txBody>
        </p:sp>
        <p:sp>
          <p:nvSpPr>
            <p:cNvPr id="51" name="rc51"/>
            <p:cNvSpPr/>
            <p:nvPr/>
          </p:nvSpPr>
          <p:spPr>
            <a:xfrm>
              <a:off x="3207165" y="3353140"/>
              <a:ext cx="200644" cy="27753"/>
            </a:xfrm>
            <a:prstGeom prst="rect">
              <a:avLst/>
            </a:prstGeom>
            <a:solidFill>
              <a:srgbClr val="0058AB">
                <a:alpha val="100000"/>
              </a:srgbClr>
            </a:solidFill>
          </p:spPr>
          <p:txBody>
            <a:bodyPr/>
            <a:lstStyle/>
            <a:p/>
          </p:txBody>
        </p:sp>
        <p:sp>
          <p:nvSpPr>
            <p:cNvPr id="52" name="rc52"/>
            <p:cNvSpPr/>
            <p:nvPr/>
          </p:nvSpPr>
          <p:spPr>
            <a:xfrm>
              <a:off x="3207165" y="3380893"/>
              <a:ext cx="200644" cy="83256"/>
            </a:xfrm>
            <a:prstGeom prst="rect">
              <a:avLst/>
            </a:prstGeom>
            <a:solidFill>
              <a:srgbClr val="1CABE2">
                <a:alpha val="100000"/>
              </a:srgbClr>
            </a:solidFill>
          </p:spPr>
          <p:txBody>
            <a:bodyPr/>
            <a:lstStyle/>
            <a:p/>
          </p:txBody>
        </p:sp>
        <p:sp>
          <p:nvSpPr>
            <p:cNvPr id="53" name="rc53"/>
            <p:cNvSpPr/>
            <p:nvPr/>
          </p:nvSpPr>
          <p:spPr>
            <a:xfrm>
              <a:off x="3430103" y="3370628"/>
              <a:ext cx="200644" cy="1370121"/>
            </a:xfrm>
            <a:prstGeom prst="rect">
              <a:avLst/>
            </a:prstGeom>
            <a:solidFill>
              <a:srgbClr val="80BD41">
                <a:alpha val="100000"/>
              </a:srgbClr>
            </a:solidFill>
          </p:spPr>
          <p:txBody>
            <a:bodyPr/>
            <a:lstStyle/>
            <a:p/>
          </p:txBody>
        </p:sp>
        <p:sp>
          <p:nvSpPr>
            <p:cNvPr id="54" name="rc54"/>
            <p:cNvSpPr/>
            <p:nvPr/>
          </p:nvSpPr>
          <p:spPr>
            <a:xfrm>
              <a:off x="3430103" y="3283172"/>
              <a:ext cx="200644" cy="14574"/>
            </a:xfrm>
            <a:prstGeom prst="rect">
              <a:avLst/>
            </a:prstGeom>
            <a:solidFill>
              <a:srgbClr val="0058AB">
                <a:alpha val="100000"/>
              </a:srgbClr>
            </a:solidFill>
          </p:spPr>
          <p:txBody>
            <a:bodyPr/>
            <a:lstStyle/>
            <a:p/>
          </p:txBody>
        </p:sp>
        <p:sp>
          <p:nvSpPr>
            <p:cNvPr id="55" name="rc55"/>
            <p:cNvSpPr/>
            <p:nvPr/>
          </p:nvSpPr>
          <p:spPr>
            <a:xfrm>
              <a:off x="3430103" y="3297747"/>
              <a:ext cx="200644" cy="72880"/>
            </a:xfrm>
            <a:prstGeom prst="rect">
              <a:avLst/>
            </a:prstGeom>
            <a:solidFill>
              <a:srgbClr val="1CABE2">
                <a:alpha val="100000"/>
              </a:srgbClr>
            </a:solidFill>
          </p:spPr>
          <p:txBody>
            <a:bodyPr/>
            <a:lstStyle/>
            <a:p/>
          </p:txBody>
        </p:sp>
        <p:sp>
          <p:nvSpPr>
            <p:cNvPr id="56" name="rc56"/>
            <p:cNvSpPr/>
            <p:nvPr/>
          </p:nvSpPr>
          <p:spPr>
            <a:xfrm>
              <a:off x="3653041" y="3256436"/>
              <a:ext cx="200644" cy="1484313"/>
            </a:xfrm>
            <a:prstGeom prst="rect">
              <a:avLst/>
            </a:prstGeom>
            <a:solidFill>
              <a:srgbClr val="80BD41">
                <a:alpha val="100000"/>
              </a:srgbClr>
            </a:solidFill>
          </p:spPr>
          <p:txBody>
            <a:bodyPr/>
            <a:lstStyle/>
            <a:p/>
          </p:txBody>
        </p:sp>
        <p:sp>
          <p:nvSpPr>
            <p:cNvPr id="57" name="rc57"/>
            <p:cNvSpPr/>
            <p:nvPr/>
          </p:nvSpPr>
          <p:spPr>
            <a:xfrm>
              <a:off x="3653041" y="3194590"/>
              <a:ext cx="200644" cy="15462"/>
            </a:xfrm>
            <a:prstGeom prst="rect">
              <a:avLst/>
            </a:prstGeom>
            <a:solidFill>
              <a:srgbClr val="0058AB">
                <a:alpha val="100000"/>
              </a:srgbClr>
            </a:solidFill>
          </p:spPr>
          <p:txBody>
            <a:bodyPr/>
            <a:lstStyle/>
            <a:p/>
          </p:txBody>
        </p:sp>
        <p:sp>
          <p:nvSpPr>
            <p:cNvPr id="58" name="rc58"/>
            <p:cNvSpPr/>
            <p:nvPr/>
          </p:nvSpPr>
          <p:spPr>
            <a:xfrm>
              <a:off x="3653041" y="3210052"/>
              <a:ext cx="200644" cy="46383"/>
            </a:xfrm>
            <a:prstGeom prst="rect">
              <a:avLst/>
            </a:prstGeom>
            <a:solidFill>
              <a:srgbClr val="1CABE2">
                <a:alpha val="100000"/>
              </a:srgbClr>
            </a:solidFill>
          </p:spPr>
          <p:txBody>
            <a:bodyPr/>
            <a:lstStyle/>
            <a:p/>
          </p:txBody>
        </p:sp>
        <p:sp>
          <p:nvSpPr>
            <p:cNvPr id="59" name="rc59"/>
            <p:cNvSpPr/>
            <p:nvPr/>
          </p:nvSpPr>
          <p:spPr>
            <a:xfrm>
              <a:off x="3875979" y="3231570"/>
              <a:ext cx="200644" cy="1509179"/>
            </a:xfrm>
            <a:prstGeom prst="rect">
              <a:avLst/>
            </a:prstGeom>
            <a:solidFill>
              <a:srgbClr val="80BD41">
                <a:alpha val="100000"/>
              </a:srgbClr>
            </a:solidFill>
          </p:spPr>
          <p:txBody>
            <a:bodyPr/>
            <a:lstStyle/>
            <a:p/>
          </p:txBody>
        </p:sp>
        <p:sp>
          <p:nvSpPr>
            <p:cNvPr id="60" name="rc60"/>
            <p:cNvSpPr/>
            <p:nvPr/>
          </p:nvSpPr>
          <p:spPr>
            <a:xfrm>
              <a:off x="3875979" y="3168686"/>
              <a:ext cx="200644" cy="15720"/>
            </a:xfrm>
            <a:prstGeom prst="rect">
              <a:avLst/>
            </a:prstGeom>
            <a:solidFill>
              <a:srgbClr val="0058AB">
                <a:alpha val="100000"/>
              </a:srgbClr>
            </a:solidFill>
          </p:spPr>
          <p:txBody>
            <a:bodyPr/>
            <a:lstStyle/>
            <a:p/>
          </p:txBody>
        </p:sp>
        <p:sp>
          <p:nvSpPr>
            <p:cNvPr id="61" name="rc61"/>
            <p:cNvSpPr/>
            <p:nvPr/>
          </p:nvSpPr>
          <p:spPr>
            <a:xfrm>
              <a:off x="3875979" y="3184406"/>
              <a:ext cx="200644" cy="47164"/>
            </a:xfrm>
            <a:prstGeom prst="rect">
              <a:avLst/>
            </a:prstGeom>
            <a:solidFill>
              <a:srgbClr val="1CABE2">
                <a:alpha val="100000"/>
              </a:srgbClr>
            </a:solidFill>
          </p:spPr>
          <p:txBody>
            <a:bodyPr/>
            <a:lstStyle/>
            <a:p/>
          </p:txBody>
        </p:sp>
        <p:sp>
          <p:nvSpPr>
            <p:cNvPr id="62" name="rc62"/>
            <p:cNvSpPr/>
            <p:nvPr/>
          </p:nvSpPr>
          <p:spPr>
            <a:xfrm>
              <a:off x="4098916" y="3215386"/>
              <a:ext cx="200644" cy="1525363"/>
            </a:xfrm>
            <a:prstGeom prst="rect">
              <a:avLst/>
            </a:prstGeom>
            <a:solidFill>
              <a:srgbClr val="80BD41">
                <a:alpha val="100000"/>
              </a:srgbClr>
            </a:solidFill>
          </p:spPr>
          <p:txBody>
            <a:bodyPr/>
            <a:lstStyle/>
            <a:p/>
          </p:txBody>
        </p:sp>
        <p:sp>
          <p:nvSpPr>
            <p:cNvPr id="63" name="rc63"/>
            <p:cNvSpPr/>
            <p:nvPr/>
          </p:nvSpPr>
          <p:spPr>
            <a:xfrm>
              <a:off x="4098916" y="3151827"/>
              <a:ext cx="200644" cy="31779"/>
            </a:xfrm>
            <a:prstGeom prst="rect">
              <a:avLst/>
            </a:prstGeom>
            <a:solidFill>
              <a:srgbClr val="0058AB">
                <a:alpha val="100000"/>
              </a:srgbClr>
            </a:solidFill>
          </p:spPr>
          <p:txBody>
            <a:bodyPr/>
            <a:lstStyle/>
            <a:p/>
          </p:txBody>
        </p:sp>
        <p:sp>
          <p:nvSpPr>
            <p:cNvPr id="64" name="rc64"/>
            <p:cNvSpPr/>
            <p:nvPr/>
          </p:nvSpPr>
          <p:spPr>
            <a:xfrm>
              <a:off x="4098916" y="3183606"/>
              <a:ext cx="200644" cy="31779"/>
            </a:xfrm>
            <a:prstGeom prst="rect">
              <a:avLst/>
            </a:prstGeom>
            <a:solidFill>
              <a:srgbClr val="1CABE2">
                <a:alpha val="100000"/>
              </a:srgbClr>
            </a:solidFill>
          </p:spPr>
          <p:txBody>
            <a:bodyPr/>
            <a:lstStyle/>
            <a:p/>
          </p:txBody>
        </p:sp>
        <p:sp>
          <p:nvSpPr>
            <p:cNvPr id="65" name="rc65"/>
            <p:cNvSpPr/>
            <p:nvPr/>
          </p:nvSpPr>
          <p:spPr>
            <a:xfrm>
              <a:off x="4321854" y="3187187"/>
              <a:ext cx="200644" cy="1553562"/>
            </a:xfrm>
            <a:prstGeom prst="rect">
              <a:avLst/>
            </a:prstGeom>
            <a:solidFill>
              <a:srgbClr val="80BD41">
                <a:alpha val="100000"/>
              </a:srgbClr>
            </a:solidFill>
          </p:spPr>
          <p:txBody>
            <a:bodyPr/>
            <a:lstStyle/>
            <a:p/>
          </p:txBody>
        </p:sp>
        <p:sp>
          <p:nvSpPr>
            <p:cNvPr id="66" name="rc66"/>
            <p:cNvSpPr/>
            <p:nvPr/>
          </p:nvSpPr>
          <p:spPr>
            <a:xfrm>
              <a:off x="4321854" y="3122453"/>
              <a:ext cx="200644" cy="32364"/>
            </a:xfrm>
            <a:prstGeom prst="rect">
              <a:avLst/>
            </a:prstGeom>
            <a:solidFill>
              <a:srgbClr val="0058AB">
                <a:alpha val="100000"/>
              </a:srgbClr>
            </a:solidFill>
          </p:spPr>
          <p:txBody>
            <a:bodyPr/>
            <a:lstStyle/>
            <a:p/>
          </p:txBody>
        </p:sp>
        <p:sp>
          <p:nvSpPr>
            <p:cNvPr id="67" name="rc67"/>
            <p:cNvSpPr/>
            <p:nvPr/>
          </p:nvSpPr>
          <p:spPr>
            <a:xfrm>
              <a:off x="4321854" y="3154818"/>
              <a:ext cx="200644" cy="32368"/>
            </a:xfrm>
            <a:prstGeom prst="rect">
              <a:avLst/>
            </a:prstGeom>
            <a:solidFill>
              <a:srgbClr val="1CABE2">
                <a:alpha val="100000"/>
              </a:srgbClr>
            </a:solidFill>
          </p:spPr>
          <p:txBody>
            <a:bodyPr/>
            <a:lstStyle/>
            <a:p/>
          </p:txBody>
        </p:sp>
        <p:sp>
          <p:nvSpPr>
            <p:cNvPr id="68" name="rc68"/>
            <p:cNvSpPr/>
            <p:nvPr/>
          </p:nvSpPr>
          <p:spPr>
            <a:xfrm>
              <a:off x="4544792" y="3183982"/>
              <a:ext cx="200644" cy="1556767"/>
            </a:xfrm>
            <a:prstGeom prst="rect">
              <a:avLst/>
            </a:prstGeom>
            <a:solidFill>
              <a:srgbClr val="80BD41">
                <a:alpha val="100000"/>
              </a:srgbClr>
            </a:solidFill>
          </p:spPr>
          <p:txBody>
            <a:bodyPr/>
            <a:lstStyle/>
            <a:p/>
          </p:txBody>
        </p:sp>
        <p:sp>
          <p:nvSpPr>
            <p:cNvPr id="69" name="rc69"/>
            <p:cNvSpPr/>
            <p:nvPr/>
          </p:nvSpPr>
          <p:spPr>
            <a:xfrm>
              <a:off x="4544792" y="3102048"/>
              <a:ext cx="200644" cy="32773"/>
            </a:xfrm>
            <a:prstGeom prst="rect">
              <a:avLst/>
            </a:prstGeom>
            <a:solidFill>
              <a:srgbClr val="0058AB">
                <a:alpha val="100000"/>
              </a:srgbClr>
            </a:solidFill>
          </p:spPr>
          <p:txBody>
            <a:bodyPr/>
            <a:lstStyle/>
            <a:p/>
          </p:txBody>
        </p:sp>
        <p:sp>
          <p:nvSpPr>
            <p:cNvPr id="70" name="rc70"/>
            <p:cNvSpPr/>
            <p:nvPr/>
          </p:nvSpPr>
          <p:spPr>
            <a:xfrm>
              <a:off x="4544792" y="3134822"/>
              <a:ext cx="200644" cy="49160"/>
            </a:xfrm>
            <a:prstGeom prst="rect">
              <a:avLst/>
            </a:prstGeom>
            <a:solidFill>
              <a:srgbClr val="1CABE2">
                <a:alpha val="100000"/>
              </a:srgbClr>
            </a:solidFill>
          </p:spPr>
          <p:txBody>
            <a:bodyPr/>
            <a:lstStyle/>
            <a:p/>
          </p:txBody>
        </p:sp>
        <p:sp>
          <p:nvSpPr>
            <p:cNvPr id="71" name="rc71"/>
            <p:cNvSpPr/>
            <p:nvPr/>
          </p:nvSpPr>
          <p:spPr>
            <a:xfrm>
              <a:off x="4767730" y="3186490"/>
              <a:ext cx="200644" cy="1554259"/>
            </a:xfrm>
            <a:prstGeom prst="rect">
              <a:avLst/>
            </a:prstGeom>
            <a:solidFill>
              <a:srgbClr val="80BD41">
                <a:alpha val="100000"/>
              </a:srgbClr>
            </a:solidFill>
          </p:spPr>
          <p:txBody>
            <a:bodyPr/>
            <a:lstStyle/>
            <a:p/>
          </p:txBody>
        </p:sp>
        <p:sp>
          <p:nvSpPr>
            <p:cNvPr id="72" name="rc72"/>
            <p:cNvSpPr/>
            <p:nvPr/>
          </p:nvSpPr>
          <p:spPr>
            <a:xfrm>
              <a:off x="4767730" y="3087282"/>
              <a:ext cx="200644" cy="49602"/>
            </a:xfrm>
            <a:prstGeom prst="rect">
              <a:avLst/>
            </a:prstGeom>
            <a:solidFill>
              <a:srgbClr val="0058AB">
                <a:alpha val="100000"/>
              </a:srgbClr>
            </a:solidFill>
          </p:spPr>
          <p:txBody>
            <a:bodyPr/>
            <a:lstStyle/>
            <a:p/>
          </p:txBody>
        </p:sp>
        <p:sp>
          <p:nvSpPr>
            <p:cNvPr id="73" name="rc73"/>
            <p:cNvSpPr/>
            <p:nvPr/>
          </p:nvSpPr>
          <p:spPr>
            <a:xfrm>
              <a:off x="4767730" y="3136884"/>
              <a:ext cx="200644" cy="49606"/>
            </a:xfrm>
            <a:prstGeom prst="rect">
              <a:avLst/>
            </a:prstGeom>
            <a:solidFill>
              <a:srgbClr val="1CABE2">
                <a:alpha val="100000"/>
              </a:srgbClr>
            </a:solidFill>
          </p:spPr>
          <p:txBody>
            <a:bodyPr/>
            <a:lstStyle/>
            <a:p/>
          </p:txBody>
        </p:sp>
        <p:sp>
          <p:nvSpPr>
            <p:cNvPr id="74" name="rc74"/>
            <p:cNvSpPr/>
            <p:nvPr/>
          </p:nvSpPr>
          <p:spPr>
            <a:xfrm>
              <a:off x="4990668" y="3238329"/>
              <a:ext cx="200644" cy="1502420"/>
            </a:xfrm>
            <a:prstGeom prst="rect">
              <a:avLst/>
            </a:prstGeom>
            <a:solidFill>
              <a:srgbClr val="80BD41">
                <a:alpha val="100000"/>
              </a:srgbClr>
            </a:solidFill>
          </p:spPr>
          <p:txBody>
            <a:bodyPr/>
            <a:lstStyle/>
            <a:p/>
          </p:txBody>
        </p:sp>
        <p:sp>
          <p:nvSpPr>
            <p:cNvPr id="75" name="rc75"/>
            <p:cNvSpPr/>
            <p:nvPr/>
          </p:nvSpPr>
          <p:spPr>
            <a:xfrm>
              <a:off x="4990668" y="3142431"/>
              <a:ext cx="200644" cy="47948"/>
            </a:xfrm>
            <a:prstGeom prst="rect">
              <a:avLst/>
            </a:prstGeom>
            <a:solidFill>
              <a:srgbClr val="0058AB">
                <a:alpha val="100000"/>
              </a:srgbClr>
            </a:solidFill>
          </p:spPr>
          <p:txBody>
            <a:bodyPr/>
            <a:lstStyle/>
            <a:p/>
          </p:txBody>
        </p:sp>
        <p:sp>
          <p:nvSpPr>
            <p:cNvPr id="76" name="rc76"/>
            <p:cNvSpPr/>
            <p:nvPr/>
          </p:nvSpPr>
          <p:spPr>
            <a:xfrm>
              <a:off x="4990668" y="3190380"/>
              <a:ext cx="200644" cy="47948"/>
            </a:xfrm>
            <a:prstGeom prst="rect">
              <a:avLst/>
            </a:prstGeom>
            <a:solidFill>
              <a:srgbClr val="1CABE2">
                <a:alpha val="100000"/>
              </a:srgbClr>
            </a:solidFill>
          </p:spPr>
          <p:txBody>
            <a:bodyPr/>
            <a:lstStyle/>
            <a:p/>
          </p:txBody>
        </p:sp>
        <p:sp>
          <p:nvSpPr>
            <p:cNvPr id="77" name="rc77"/>
            <p:cNvSpPr/>
            <p:nvPr/>
          </p:nvSpPr>
          <p:spPr>
            <a:xfrm>
              <a:off x="5213606" y="3304712"/>
              <a:ext cx="200644" cy="1436037"/>
            </a:xfrm>
            <a:prstGeom prst="rect">
              <a:avLst/>
            </a:prstGeom>
            <a:solidFill>
              <a:srgbClr val="80BD41">
                <a:alpha val="100000"/>
              </a:srgbClr>
            </a:solidFill>
          </p:spPr>
          <p:txBody>
            <a:bodyPr/>
            <a:lstStyle/>
            <a:p/>
          </p:txBody>
        </p:sp>
        <p:sp>
          <p:nvSpPr>
            <p:cNvPr id="78" name="rc78"/>
            <p:cNvSpPr/>
            <p:nvPr/>
          </p:nvSpPr>
          <p:spPr>
            <a:xfrm>
              <a:off x="5213606" y="3162685"/>
              <a:ext cx="200644" cy="94685"/>
            </a:xfrm>
            <a:prstGeom prst="rect">
              <a:avLst/>
            </a:prstGeom>
            <a:solidFill>
              <a:srgbClr val="0058AB">
                <a:alpha val="100000"/>
              </a:srgbClr>
            </a:solidFill>
          </p:spPr>
          <p:txBody>
            <a:bodyPr/>
            <a:lstStyle/>
            <a:p/>
          </p:txBody>
        </p:sp>
        <p:sp>
          <p:nvSpPr>
            <p:cNvPr id="79" name="rc79"/>
            <p:cNvSpPr/>
            <p:nvPr/>
          </p:nvSpPr>
          <p:spPr>
            <a:xfrm>
              <a:off x="5213606" y="3257371"/>
              <a:ext cx="200644" cy="47340"/>
            </a:xfrm>
            <a:prstGeom prst="rect">
              <a:avLst/>
            </a:prstGeom>
            <a:solidFill>
              <a:srgbClr val="1CABE2">
                <a:alpha val="100000"/>
              </a:srgbClr>
            </a:solidFill>
          </p:spPr>
          <p:txBody>
            <a:bodyPr/>
            <a:lstStyle/>
            <a:p/>
          </p:txBody>
        </p:sp>
        <p:sp>
          <p:nvSpPr>
            <p:cNvPr id="80" name="rc80"/>
            <p:cNvSpPr/>
            <p:nvPr/>
          </p:nvSpPr>
          <p:spPr>
            <a:xfrm>
              <a:off x="5436544" y="3328602"/>
              <a:ext cx="200644" cy="1412147"/>
            </a:xfrm>
            <a:prstGeom prst="rect">
              <a:avLst/>
            </a:prstGeom>
            <a:solidFill>
              <a:srgbClr val="80BD41">
                <a:alpha val="100000"/>
              </a:srgbClr>
            </a:solidFill>
          </p:spPr>
          <p:txBody>
            <a:bodyPr/>
            <a:lstStyle/>
            <a:p/>
          </p:txBody>
        </p:sp>
        <p:sp>
          <p:nvSpPr>
            <p:cNvPr id="81" name="rc81"/>
            <p:cNvSpPr/>
            <p:nvPr/>
          </p:nvSpPr>
          <p:spPr>
            <a:xfrm>
              <a:off x="5436544" y="3171698"/>
              <a:ext cx="200644" cy="94144"/>
            </a:xfrm>
            <a:prstGeom prst="rect">
              <a:avLst/>
            </a:prstGeom>
            <a:solidFill>
              <a:srgbClr val="0058AB">
                <a:alpha val="100000"/>
              </a:srgbClr>
            </a:solidFill>
          </p:spPr>
          <p:txBody>
            <a:bodyPr/>
            <a:lstStyle/>
            <a:p/>
          </p:txBody>
        </p:sp>
        <p:sp>
          <p:nvSpPr>
            <p:cNvPr id="82" name="rc82"/>
            <p:cNvSpPr/>
            <p:nvPr/>
          </p:nvSpPr>
          <p:spPr>
            <a:xfrm>
              <a:off x="5436544" y="3265843"/>
              <a:ext cx="200644" cy="62759"/>
            </a:xfrm>
            <a:prstGeom prst="rect">
              <a:avLst/>
            </a:prstGeom>
            <a:solidFill>
              <a:srgbClr val="1CABE2">
                <a:alpha val="100000"/>
              </a:srgbClr>
            </a:solidFill>
          </p:spPr>
          <p:txBody>
            <a:bodyPr/>
            <a:lstStyle/>
            <a:p/>
          </p:txBody>
        </p:sp>
        <p:sp>
          <p:nvSpPr>
            <p:cNvPr id="83" name="rc83"/>
            <p:cNvSpPr/>
            <p:nvPr/>
          </p:nvSpPr>
          <p:spPr>
            <a:xfrm>
              <a:off x="5659482" y="3256973"/>
              <a:ext cx="200644" cy="1483776"/>
            </a:xfrm>
            <a:prstGeom prst="rect">
              <a:avLst/>
            </a:prstGeom>
            <a:solidFill>
              <a:srgbClr val="80BD41">
                <a:alpha val="100000"/>
              </a:srgbClr>
            </a:solidFill>
          </p:spPr>
          <p:txBody>
            <a:bodyPr/>
            <a:lstStyle/>
            <a:p/>
          </p:txBody>
        </p:sp>
        <p:sp>
          <p:nvSpPr>
            <p:cNvPr id="84" name="rc84"/>
            <p:cNvSpPr/>
            <p:nvPr/>
          </p:nvSpPr>
          <p:spPr>
            <a:xfrm>
              <a:off x="5659482" y="3145289"/>
              <a:ext cx="200644" cy="47863"/>
            </a:xfrm>
            <a:prstGeom prst="rect">
              <a:avLst/>
            </a:prstGeom>
            <a:solidFill>
              <a:srgbClr val="0058AB">
                <a:alpha val="100000"/>
              </a:srgbClr>
            </a:solidFill>
          </p:spPr>
          <p:txBody>
            <a:bodyPr/>
            <a:lstStyle/>
            <a:p/>
          </p:txBody>
        </p:sp>
        <p:sp>
          <p:nvSpPr>
            <p:cNvPr id="85" name="rc85"/>
            <p:cNvSpPr/>
            <p:nvPr/>
          </p:nvSpPr>
          <p:spPr>
            <a:xfrm>
              <a:off x="5659482" y="3193153"/>
              <a:ext cx="200644" cy="63819"/>
            </a:xfrm>
            <a:prstGeom prst="rect">
              <a:avLst/>
            </a:prstGeom>
            <a:solidFill>
              <a:srgbClr val="1CABE2">
                <a:alpha val="100000"/>
              </a:srgbClr>
            </a:solidFill>
          </p:spPr>
          <p:txBody>
            <a:bodyPr/>
            <a:lstStyle/>
            <a:p/>
          </p:txBody>
        </p:sp>
        <p:sp>
          <p:nvSpPr>
            <p:cNvPr id="86" name="rc86"/>
            <p:cNvSpPr/>
            <p:nvPr/>
          </p:nvSpPr>
          <p:spPr>
            <a:xfrm>
              <a:off x="5882419" y="3241960"/>
              <a:ext cx="200644" cy="1498789"/>
            </a:xfrm>
            <a:prstGeom prst="rect">
              <a:avLst/>
            </a:prstGeom>
            <a:solidFill>
              <a:srgbClr val="80BD41">
                <a:alpha val="100000"/>
              </a:srgbClr>
            </a:solidFill>
          </p:spPr>
          <p:txBody>
            <a:bodyPr/>
            <a:lstStyle/>
            <a:p/>
          </p:txBody>
        </p:sp>
        <p:sp>
          <p:nvSpPr>
            <p:cNvPr id="87" name="rc87"/>
            <p:cNvSpPr/>
            <p:nvPr/>
          </p:nvSpPr>
          <p:spPr>
            <a:xfrm>
              <a:off x="5882419" y="3129149"/>
              <a:ext cx="200644" cy="32232"/>
            </a:xfrm>
            <a:prstGeom prst="rect">
              <a:avLst/>
            </a:prstGeom>
            <a:solidFill>
              <a:srgbClr val="0058AB">
                <a:alpha val="100000"/>
              </a:srgbClr>
            </a:solidFill>
          </p:spPr>
          <p:txBody>
            <a:bodyPr/>
            <a:lstStyle/>
            <a:p/>
          </p:txBody>
        </p:sp>
        <p:sp>
          <p:nvSpPr>
            <p:cNvPr id="88" name="rc88"/>
            <p:cNvSpPr/>
            <p:nvPr/>
          </p:nvSpPr>
          <p:spPr>
            <a:xfrm>
              <a:off x="5882419" y="3161382"/>
              <a:ext cx="200644" cy="80578"/>
            </a:xfrm>
            <a:prstGeom prst="rect">
              <a:avLst/>
            </a:prstGeom>
            <a:solidFill>
              <a:srgbClr val="1CABE2">
                <a:alpha val="100000"/>
              </a:srgbClr>
            </a:solidFill>
          </p:spPr>
          <p:txBody>
            <a:bodyPr/>
            <a:lstStyle/>
            <a:p/>
          </p:txBody>
        </p:sp>
        <p:sp>
          <p:nvSpPr>
            <p:cNvPr id="89" name="rc89"/>
            <p:cNvSpPr/>
            <p:nvPr/>
          </p:nvSpPr>
          <p:spPr>
            <a:xfrm>
              <a:off x="6105357" y="3217172"/>
              <a:ext cx="200644" cy="1523577"/>
            </a:xfrm>
            <a:prstGeom prst="rect">
              <a:avLst/>
            </a:prstGeom>
            <a:solidFill>
              <a:srgbClr val="80BD41">
                <a:alpha val="100000"/>
              </a:srgbClr>
            </a:solidFill>
          </p:spPr>
          <p:txBody>
            <a:bodyPr/>
            <a:lstStyle/>
            <a:p/>
          </p:txBody>
        </p:sp>
        <p:sp>
          <p:nvSpPr>
            <p:cNvPr id="90" name="rc90"/>
            <p:cNvSpPr/>
            <p:nvPr/>
          </p:nvSpPr>
          <p:spPr>
            <a:xfrm>
              <a:off x="6105357" y="3119923"/>
              <a:ext cx="200644" cy="64832"/>
            </a:xfrm>
            <a:prstGeom prst="rect">
              <a:avLst/>
            </a:prstGeom>
            <a:solidFill>
              <a:srgbClr val="0058AB">
                <a:alpha val="100000"/>
              </a:srgbClr>
            </a:solidFill>
          </p:spPr>
          <p:txBody>
            <a:bodyPr/>
            <a:lstStyle/>
            <a:p/>
          </p:txBody>
        </p:sp>
        <p:sp>
          <p:nvSpPr>
            <p:cNvPr id="91" name="rc91"/>
            <p:cNvSpPr/>
            <p:nvPr/>
          </p:nvSpPr>
          <p:spPr>
            <a:xfrm>
              <a:off x="6105357" y="3184756"/>
              <a:ext cx="200644" cy="32416"/>
            </a:xfrm>
            <a:prstGeom prst="rect">
              <a:avLst/>
            </a:prstGeom>
            <a:solidFill>
              <a:srgbClr val="1CABE2">
                <a:alpha val="100000"/>
              </a:srgbClr>
            </a:solidFill>
          </p:spPr>
          <p:txBody>
            <a:bodyPr/>
            <a:lstStyle/>
            <a:p/>
          </p:txBody>
        </p:sp>
        <p:sp>
          <p:nvSpPr>
            <p:cNvPr id="92" name="rc92"/>
            <p:cNvSpPr/>
            <p:nvPr/>
          </p:nvSpPr>
          <p:spPr>
            <a:xfrm>
              <a:off x="6328295" y="3256645"/>
              <a:ext cx="200644" cy="1484103"/>
            </a:xfrm>
            <a:prstGeom prst="rect">
              <a:avLst/>
            </a:prstGeom>
            <a:solidFill>
              <a:srgbClr val="80BD41">
                <a:alpha val="100000"/>
              </a:srgbClr>
            </a:solidFill>
          </p:spPr>
          <p:txBody>
            <a:bodyPr/>
            <a:lstStyle/>
            <a:p/>
          </p:txBody>
        </p:sp>
        <p:sp>
          <p:nvSpPr>
            <p:cNvPr id="93" name="rc93"/>
            <p:cNvSpPr/>
            <p:nvPr/>
          </p:nvSpPr>
          <p:spPr>
            <a:xfrm>
              <a:off x="6328295" y="3109868"/>
              <a:ext cx="200644" cy="114162"/>
            </a:xfrm>
            <a:prstGeom prst="rect">
              <a:avLst/>
            </a:prstGeom>
            <a:solidFill>
              <a:srgbClr val="0058AB">
                <a:alpha val="100000"/>
              </a:srgbClr>
            </a:solidFill>
          </p:spPr>
          <p:txBody>
            <a:bodyPr/>
            <a:lstStyle/>
            <a:p/>
          </p:txBody>
        </p:sp>
        <p:sp>
          <p:nvSpPr>
            <p:cNvPr id="94" name="rc94"/>
            <p:cNvSpPr/>
            <p:nvPr/>
          </p:nvSpPr>
          <p:spPr>
            <a:xfrm>
              <a:off x="6328295" y="3224030"/>
              <a:ext cx="200644" cy="32615"/>
            </a:xfrm>
            <a:prstGeom prst="rect">
              <a:avLst/>
            </a:prstGeom>
            <a:solidFill>
              <a:srgbClr val="1CABE2">
                <a:alpha val="100000"/>
              </a:srgbClr>
            </a:solidFill>
          </p:spPr>
          <p:txBody>
            <a:bodyPr/>
            <a:lstStyle/>
            <a:p/>
          </p:txBody>
        </p:sp>
        <p:sp>
          <p:nvSpPr>
            <p:cNvPr id="95" name="rc95"/>
            <p:cNvSpPr/>
            <p:nvPr/>
          </p:nvSpPr>
          <p:spPr>
            <a:xfrm>
              <a:off x="6551233" y="3275692"/>
              <a:ext cx="200644" cy="1465057"/>
            </a:xfrm>
            <a:prstGeom prst="rect">
              <a:avLst/>
            </a:prstGeom>
            <a:solidFill>
              <a:srgbClr val="80BD41">
                <a:alpha val="100000"/>
              </a:srgbClr>
            </a:solidFill>
          </p:spPr>
          <p:txBody>
            <a:bodyPr/>
            <a:lstStyle/>
            <a:p/>
          </p:txBody>
        </p:sp>
        <p:sp>
          <p:nvSpPr>
            <p:cNvPr id="96" name="rc96"/>
            <p:cNvSpPr/>
            <p:nvPr/>
          </p:nvSpPr>
          <p:spPr>
            <a:xfrm>
              <a:off x="6551233" y="3094619"/>
              <a:ext cx="200644" cy="181072"/>
            </a:xfrm>
            <a:prstGeom prst="rect">
              <a:avLst/>
            </a:prstGeom>
            <a:solidFill>
              <a:srgbClr val="0058AB">
                <a:alpha val="100000"/>
              </a:srgbClr>
            </a:solidFill>
          </p:spPr>
          <p:txBody>
            <a:bodyPr/>
            <a:lstStyle/>
            <a:p/>
          </p:txBody>
        </p:sp>
        <p:sp>
          <p:nvSpPr>
            <p:cNvPr id="97" name="rc97"/>
            <p:cNvSpPr/>
            <p:nvPr/>
          </p:nvSpPr>
          <p:spPr>
            <a:xfrm>
              <a:off x="6551233" y="3275692"/>
              <a:ext cx="200644" cy="0"/>
            </a:xfrm>
            <a:prstGeom prst="rect">
              <a:avLst/>
            </a:prstGeom>
            <a:solidFill>
              <a:srgbClr val="1CABE2">
                <a:alpha val="100000"/>
              </a:srgbClr>
            </a:solidFill>
          </p:spPr>
          <p:txBody>
            <a:bodyPr/>
            <a:lstStyle/>
            <a:p/>
          </p:txBody>
        </p:sp>
        <p:sp>
          <p:nvSpPr>
            <p:cNvPr id="98" name="rc98"/>
            <p:cNvSpPr/>
            <p:nvPr/>
          </p:nvSpPr>
          <p:spPr>
            <a:xfrm>
              <a:off x="6774171" y="3257006"/>
              <a:ext cx="200644" cy="1483743"/>
            </a:xfrm>
            <a:prstGeom prst="rect">
              <a:avLst/>
            </a:prstGeom>
            <a:solidFill>
              <a:srgbClr val="80BD41">
                <a:alpha val="100000"/>
              </a:srgbClr>
            </a:solidFill>
          </p:spPr>
          <p:txBody>
            <a:bodyPr/>
            <a:lstStyle/>
            <a:p/>
          </p:txBody>
        </p:sp>
        <p:sp>
          <p:nvSpPr>
            <p:cNvPr id="99" name="rc99"/>
            <p:cNvSpPr/>
            <p:nvPr/>
          </p:nvSpPr>
          <p:spPr>
            <a:xfrm>
              <a:off x="6774171" y="3073624"/>
              <a:ext cx="200644" cy="183382"/>
            </a:xfrm>
            <a:prstGeom prst="rect">
              <a:avLst/>
            </a:prstGeom>
            <a:solidFill>
              <a:srgbClr val="0058AB">
                <a:alpha val="100000"/>
              </a:srgbClr>
            </a:solidFill>
          </p:spPr>
          <p:txBody>
            <a:bodyPr/>
            <a:lstStyle/>
            <a:p/>
          </p:txBody>
        </p:sp>
        <p:sp>
          <p:nvSpPr>
            <p:cNvPr id="100" name="rc100"/>
            <p:cNvSpPr/>
            <p:nvPr/>
          </p:nvSpPr>
          <p:spPr>
            <a:xfrm>
              <a:off x="6774171" y="3257006"/>
              <a:ext cx="200644" cy="0"/>
            </a:xfrm>
            <a:prstGeom prst="rect">
              <a:avLst/>
            </a:prstGeom>
            <a:solidFill>
              <a:srgbClr val="1CABE2">
                <a:alpha val="100000"/>
              </a:srgbClr>
            </a:solidFill>
          </p:spPr>
          <p:txBody>
            <a:bodyPr/>
            <a:lstStyle/>
            <a:p/>
          </p:txBody>
        </p:sp>
        <p:sp>
          <p:nvSpPr>
            <p:cNvPr id="101" name="rc101"/>
            <p:cNvSpPr/>
            <p:nvPr/>
          </p:nvSpPr>
          <p:spPr>
            <a:xfrm>
              <a:off x="6997109" y="3065300"/>
              <a:ext cx="200644" cy="130605"/>
            </a:xfrm>
            <a:prstGeom prst="rect">
              <a:avLst/>
            </a:prstGeom>
            <a:solidFill>
              <a:srgbClr val="F26A21">
                <a:alpha val="100000"/>
              </a:srgbClr>
            </a:solidFill>
          </p:spPr>
          <p:txBody>
            <a:bodyPr/>
            <a:lstStyle/>
            <a:p/>
          </p:txBody>
        </p:sp>
        <p:sp>
          <p:nvSpPr>
            <p:cNvPr id="102" name="rc102"/>
            <p:cNvSpPr/>
            <p:nvPr/>
          </p:nvSpPr>
          <p:spPr>
            <a:xfrm>
              <a:off x="6997109" y="3195905"/>
              <a:ext cx="200644" cy="1544844"/>
            </a:xfrm>
            <a:prstGeom prst="rect">
              <a:avLst/>
            </a:prstGeom>
            <a:solidFill>
              <a:srgbClr val="FFC20E">
                <a:alpha val="100000"/>
              </a:srgbClr>
            </a:solidFill>
          </p:spPr>
          <p:txBody>
            <a:bodyPr/>
            <a:lstStyle/>
            <a:p/>
          </p:txBody>
        </p:sp>
        <p:sp>
          <p:nvSpPr>
            <p:cNvPr id="103" name="rc103"/>
            <p:cNvSpPr/>
            <p:nvPr/>
          </p:nvSpPr>
          <p:spPr>
            <a:xfrm>
              <a:off x="7220047" y="3054335"/>
              <a:ext cx="200644" cy="93017"/>
            </a:xfrm>
            <a:prstGeom prst="rect">
              <a:avLst/>
            </a:prstGeom>
            <a:solidFill>
              <a:srgbClr val="F26A21">
                <a:alpha val="100000"/>
              </a:srgbClr>
            </a:solidFill>
          </p:spPr>
          <p:txBody>
            <a:bodyPr/>
            <a:lstStyle/>
            <a:p/>
          </p:txBody>
        </p:sp>
        <p:sp>
          <p:nvSpPr>
            <p:cNvPr id="104" name="rc104"/>
            <p:cNvSpPr/>
            <p:nvPr/>
          </p:nvSpPr>
          <p:spPr>
            <a:xfrm>
              <a:off x="7220047" y="3147352"/>
              <a:ext cx="200644" cy="1593397"/>
            </a:xfrm>
            <a:prstGeom prst="rect">
              <a:avLst/>
            </a:prstGeom>
            <a:solidFill>
              <a:srgbClr val="FFC20E">
                <a:alpha val="100000"/>
              </a:srgbClr>
            </a:solidFill>
          </p:spPr>
          <p:txBody>
            <a:bodyPr/>
            <a:lstStyle/>
            <a:p/>
          </p:txBody>
        </p:sp>
        <p:sp>
          <p:nvSpPr>
            <p:cNvPr id="105" name="rc105"/>
            <p:cNvSpPr/>
            <p:nvPr/>
          </p:nvSpPr>
          <p:spPr>
            <a:xfrm>
              <a:off x="7442985" y="3038508"/>
              <a:ext cx="200644" cy="66247"/>
            </a:xfrm>
            <a:prstGeom prst="rect">
              <a:avLst/>
            </a:prstGeom>
            <a:solidFill>
              <a:srgbClr val="F26A21">
                <a:alpha val="100000"/>
              </a:srgbClr>
            </a:solidFill>
          </p:spPr>
          <p:txBody>
            <a:bodyPr/>
            <a:lstStyle/>
            <a:p/>
          </p:txBody>
        </p:sp>
        <p:sp>
          <p:nvSpPr>
            <p:cNvPr id="106" name="rc106"/>
            <p:cNvSpPr/>
            <p:nvPr/>
          </p:nvSpPr>
          <p:spPr>
            <a:xfrm>
              <a:off x="7442985" y="3104755"/>
              <a:ext cx="200644" cy="1635994"/>
            </a:xfrm>
            <a:prstGeom prst="rect">
              <a:avLst/>
            </a:prstGeom>
            <a:solidFill>
              <a:srgbClr val="FFC20E">
                <a:alpha val="100000"/>
              </a:srgbClr>
            </a:solidFill>
          </p:spPr>
          <p:txBody>
            <a:bodyPr/>
            <a:lstStyle/>
            <a:p/>
          </p:txBody>
        </p:sp>
        <p:sp>
          <p:nvSpPr>
            <p:cNvPr id="107" name="rc107"/>
            <p:cNvSpPr/>
            <p:nvPr/>
          </p:nvSpPr>
          <p:spPr>
            <a:xfrm>
              <a:off x="7665922" y="3012327"/>
              <a:ext cx="200644" cy="47181"/>
            </a:xfrm>
            <a:prstGeom prst="rect">
              <a:avLst/>
            </a:prstGeom>
            <a:solidFill>
              <a:srgbClr val="F26A21">
                <a:alpha val="100000"/>
              </a:srgbClr>
            </a:solidFill>
          </p:spPr>
          <p:txBody>
            <a:bodyPr/>
            <a:lstStyle/>
            <a:p/>
          </p:txBody>
        </p:sp>
        <p:sp>
          <p:nvSpPr>
            <p:cNvPr id="108" name="rc108"/>
            <p:cNvSpPr/>
            <p:nvPr/>
          </p:nvSpPr>
          <p:spPr>
            <a:xfrm>
              <a:off x="7665922" y="3059509"/>
              <a:ext cx="200644" cy="1681240"/>
            </a:xfrm>
            <a:prstGeom prst="rect">
              <a:avLst/>
            </a:prstGeom>
            <a:solidFill>
              <a:srgbClr val="FFC20E">
                <a:alpha val="100000"/>
              </a:srgbClr>
            </a:solidFill>
          </p:spPr>
          <p:txBody>
            <a:bodyPr/>
            <a:lstStyle/>
            <a:p/>
          </p:txBody>
        </p:sp>
        <p:sp>
          <p:nvSpPr>
            <p:cNvPr id="109" name="rc109"/>
            <p:cNvSpPr/>
            <p:nvPr/>
          </p:nvSpPr>
          <p:spPr>
            <a:xfrm>
              <a:off x="7888860" y="2981664"/>
              <a:ext cx="200644" cy="33602"/>
            </a:xfrm>
            <a:prstGeom prst="rect">
              <a:avLst/>
            </a:prstGeom>
            <a:solidFill>
              <a:srgbClr val="F26A21">
                <a:alpha val="100000"/>
              </a:srgbClr>
            </a:solidFill>
          </p:spPr>
          <p:txBody>
            <a:bodyPr/>
            <a:lstStyle/>
            <a:p/>
          </p:txBody>
        </p:sp>
        <p:sp>
          <p:nvSpPr>
            <p:cNvPr id="110" name="rc110"/>
            <p:cNvSpPr/>
            <p:nvPr/>
          </p:nvSpPr>
          <p:spPr>
            <a:xfrm>
              <a:off x="7888860" y="3015267"/>
              <a:ext cx="200644" cy="1725482"/>
            </a:xfrm>
            <a:prstGeom prst="rect">
              <a:avLst/>
            </a:prstGeom>
            <a:solidFill>
              <a:srgbClr val="FFC20E">
                <a:alpha val="100000"/>
              </a:srgbClr>
            </a:solidFill>
          </p:spPr>
          <p:txBody>
            <a:bodyPr/>
            <a:lstStyle/>
            <a:p/>
          </p:txBody>
        </p:sp>
        <p:sp>
          <p:nvSpPr>
            <p:cNvPr id="111" name="rc111"/>
            <p:cNvSpPr/>
            <p:nvPr/>
          </p:nvSpPr>
          <p:spPr>
            <a:xfrm>
              <a:off x="8111798" y="2948345"/>
              <a:ext cx="200644" cy="23931"/>
            </a:xfrm>
            <a:prstGeom prst="rect">
              <a:avLst/>
            </a:prstGeom>
            <a:solidFill>
              <a:srgbClr val="F26A21">
                <a:alpha val="100000"/>
              </a:srgbClr>
            </a:solidFill>
          </p:spPr>
          <p:txBody>
            <a:bodyPr/>
            <a:lstStyle/>
            <a:p/>
          </p:txBody>
        </p:sp>
        <p:sp>
          <p:nvSpPr>
            <p:cNvPr id="112" name="rc112"/>
            <p:cNvSpPr/>
            <p:nvPr/>
          </p:nvSpPr>
          <p:spPr>
            <a:xfrm>
              <a:off x="8111798" y="2972277"/>
              <a:ext cx="200644" cy="1768472"/>
            </a:xfrm>
            <a:prstGeom prst="rect">
              <a:avLst/>
            </a:prstGeom>
            <a:solidFill>
              <a:srgbClr val="FFC20E">
                <a:alpha val="100000"/>
              </a:srgbClr>
            </a:solidFill>
          </p:spPr>
          <p:txBody>
            <a:bodyPr/>
            <a:lstStyle/>
            <a:p/>
          </p:txBody>
        </p:sp>
        <p:sp>
          <p:nvSpPr>
            <p:cNvPr id="113" name="pl113"/>
            <p:cNvSpPr/>
            <p:nvPr/>
          </p:nvSpPr>
          <p:spPr>
            <a:xfrm>
              <a:off x="1523984" y="1239175"/>
              <a:ext cx="5350508" cy="389063"/>
            </a:xfrm>
            <a:custGeom>
              <a:avLst/>
              <a:pathLst>
                <a:path w="5350508" h="389063">
                  <a:moveTo>
                    <a:pt x="0" y="389063"/>
                  </a:moveTo>
                  <a:lnTo>
                    <a:pt x="222937" y="318324"/>
                  </a:lnTo>
                  <a:lnTo>
                    <a:pt x="445875" y="282955"/>
                  </a:lnTo>
                  <a:lnTo>
                    <a:pt x="668813" y="212216"/>
                  </a:lnTo>
                  <a:lnTo>
                    <a:pt x="891751" y="141477"/>
                  </a:lnTo>
                  <a:lnTo>
                    <a:pt x="1114689" y="106108"/>
                  </a:lnTo>
                  <a:lnTo>
                    <a:pt x="1337627" y="0"/>
                  </a:lnTo>
                  <a:lnTo>
                    <a:pt x="1560565" y="0"/>
                  </a:lnTo>
                  <a:lnTo>
                    <a:pt x="1783502" y="35369"/>
                  </a:lnTo>
                  <a:lnTo>
                    <a:pt x="2006440" y="0"/>
                  </a:lnTo>
                  <a:lnTo>
                    <a:pt x="2229378" y="0"/>
                  </a:lnTo>
                  <a:lnTo>
                    <a:pt x="2452316" y="0"/>
                  </a:lnTo>
                  <a:lnTo>
                    <a:pt x="2675254" y="35369"/>
                  </a:lnTo>
                  <a:lnTo>
                    <a:pt x="2898192" y="35369"/>
                  </a:lnTo>
                  <a:lnTo>
                    <a:pt x="3121130" y="35369"/>
                  </a:lnTo>
                  <a:lnTo>
                    <a:pt x="3344068" y="70738"/>
                  </a:lnTo>
                  <a:lnTo>
                    <a:pt x="3567005" y="70738"/>
                  </a:lnTo>
                  <a:lnTo>
                    <a:pt x="3789943" y="176847"/>
                  </a:lnTo>
                  <a:lnTo>
                    <a:pt x="4012881" y="176847"/>
                  </a:lnTo>
                  <a:lnTo>
                    <a:pt x="4235819" y="70738"/>
                  </a:lnTo>
                  <a:lnTo>
                    <a:pt x="4458757" y="35369"/>
                  </a:lnTo>
                  <a:lnTo>
                    <a:pt x="4681695" y="106108"/>
                  </a:lnTo>
                  <a:lnTo>
                    <a:pt x="4904633" y="212216"/>
                  </a:lnTo>
                  <a:lnTo>
                    <a:pt x="5127571" y="353694"/>
                  </a:lnTo>
                  <a:lnTo>
                    <a:pt x="5350508" y="353694"/>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239175"/>
              <a:ext cx="5350508" cy="672019"/>
            </a:xfrm>
            <a:custGeom>
              <a:avLst/>
              <a:pathLst>
                <a:path w="5350508" h="672019">
                  <a:moveTo>
                    <a:pt x="0" y="672019"/>
                  </a:moveTo>
                  <a:lnTo>
                    <a:pt x="222937" y="636649"/>
                  </a:lnTo>
                  <a:lnTo>
                    <a:pt x="445875" y="636649"/>
                  </a:lnTo>
                  <a:lnTo>
                    <a:pt x="668813" y="601280"/>
                  </a:lnTo>
                  <a:lnTo>
                    <a:pt x="891751" y="565911"/>
                  </a:lnTo>
                  <a:lnTo>
                    <a:pt x="1114689" y="424433"/>
                  </a:lnTo>
                  <a:lnTo>
                    <a:pt x="1337627" y="247586"/>
                  </a:lnTo>
                  <a:lnTo>
                    <a:pt x="1560565" y="0"/>
                  </a:lnTo>
                  <a:lnTo>
                    <a:pt x="1783502" y="247586"/>
                  </a:lnTo>
                  <a:lnTo>
                    <a:pt x="2006440" y="176847"/>
                  </a:lnTo>
                  <a:lnTo>
                    <a:pt x="2229378" y="106108"/>
                  </a:lnTo>
                  <a:lnTo>
                    <a:pt x="2452316" y="106108"/>
                  </a:lnTo>
                  <a:lnTo>
                    <a:pt x="2675254" y="106108"/>
                  </a:lnTo>
                  <a:lnTo>
                    <a:pt x="2898192" y="106108"/>
                  </a:lnTo>
                  <a:lnTo>
                    <a:pt x="3121130" y="141477"/>
                  </a:lnTo>
                  <a:lnTo>
                    <a:pt x="3344068" y="176847"/>
                  </a:lnTo>
                  <a:lnTo>
                    <a:pt x="3567005" y="176847"/>
                  </a:lnTo>
                  <a:lnTo>
                    <a:pt x="3789943" y="282955"/>
                  </a:lnTo>
                  <a:lnTo>
                    <a:pt x="4012881" y="318324"/>
                  </a:lnTo>
                  <a:lnTo>
                    <a:pt x="4235819" y="212216"/>
                  </a:lnTo>
                  <a:lnTo>
                    <a:pt x="4458757" y="212216"/>
                  </a:lnTo>
                  <a:lnTo>
                    <a:pt x="4681695" y="176847"/>
                  </a:lnTo>
                  <a:lnTo>
                    <a:pt x="4904633" y="282955"/>
                  </a:lnTo>
                  <a:lnTo>
                    <a:pt x="5127571" y="353694"/>
                  </a:lnTo>
                  <a:lnTo>
                    <a:pt x="5350508" y="353694"/>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4241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6" name="tx116"/>
            <p:cNvSpPr/>
            <p:nvPr/>
          </p:nvSpPr>
          <p:spPr>
            <a:xfrm>
              <a:off x="2570345"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85034"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691475"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914413"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37351"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360289" y="1247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583227" y="13887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6806165" y="13887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1455656" y="19796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6" name="tx126"/>
            <p:cNvSpPr/>
            <p:nvPr/>
          </p:nvSpPr>
          <p:spPr>
            <a:xfrm>
              <a:off x="2570345" y="173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3685034" y="14137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4799724" y="14845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5691475"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914413" y="151982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6137351" y="14845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360289" y="15906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583227" y="16613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6806165" y="16613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953025"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7625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7" name="tx137"/>
            <p:cNvSpPr/>
            <p:nvPr/>
          </p:nvSpPr>
          <p:spPr>
            <a:xfrm>
              <a:off x="603427" y="284169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603427" y="19208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9" name="tx139"/>
            <p:cNvSpPr/>
            <p:nvPr/>
          </p:nvSpPr>
          <p:spPr>
            <a:xfrm>
              <a:off x="508103" y="100005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9" name="tx159"/>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0" name="rc160"/>
            <p:cNvSpPr/>
            <p:nvPr/>
          </p:nvSpPr>
          <p:spPr>
            <a:xfrm>
              <a:off x="1351923" y="5625304"/>
              <a:ext cx="201455" cy="201456"/>
            </a:xfrm>
            <a:prstGeom prst="rect">
              <a:avLst/>
            </a:prstGeom>
            <a:solidFill>
              <a:srgbClr val="80BD41">
                <a:alpha val="100000"/>
              </a:srgbClr>
            </a:solidFill>
          </p:spPr>
          <p:txBody>
            <a:bodyPr/>
            <a:lstStyle/>
            <a:p/>
          </p:txBody>
        </p:sp>
        <p:sp>
          <p:nvSpPr>
            <p:cNvPr id="161" name="rc161"/>
            <p:cNvSpPr/>
            <p:nvPr/>
          </p:nvSpPr>
          <p:spPr>
            <a:xfrm>
              <a:off x="3325498" y="5625304"/>
              <a:ext cx="201456" cy="201456"/>
            </a:xfrm>
            <a:prstGeom prst="rect">
              <a:avLst/>
            </a:prstGeom>
            <a:solidFill>
              <a:srgbClr val="1CABE2">
                <a:alpha val="100000"/>
              </a:srgbClr>
            </a:solidFill>
          </p:spPr>
          <p:txBody>
            <a:bodyPr/>
            <a:lstStyle/>
            <a:p/>
          </p:txBody>
        </p:sp>
        <p:sp>
          <p:nvSpPr>
            <p:cNvPr id="162" name="rc162"/>
            <p:cNvSpPr/>
            <p:nvPr/>
          </p:nvSpPr>
          <p:spPr>
            <a:xfrm>
              <a:off x="4382836" y="5625304"/>
              <a:ext cx="201456" cy="201456"/>
            </a:xfrm>
            <a:prstGeom prst="rect">
              <a:avLst/>
            </a:prstGeom>
            <a:solidFill>
              <a:srgbClr val="0058AB">
                <a:alpha val="100000"/>
              </a:srgbClr>
            </a:solidFill>
          </p:spPr>
          <p:txBody>
            <a:bodyPr/>
            <a:lstStyle/>
            <a:p/>
          </p:txBody>
        </p:sp>
        <p:sp>
          <p:nvSpPr>
            <p:cNvPr id="163" name="rc163"/>
            <p:cNvSpPr/>
            <p:nvPr/>
          </p:nvSpPr>
          <p:spPr>
            <a:xfrm>
              <a:off x="5370461" y="5625304"/>
              <a:ext cx="201456" cy="201456"/>
            </a:xfrm>
            <a:prstGeom prst="rect">
              <a:avLst/>
            </a:prstGeom>
            <a:solidFill>
              <a:srgbClr val="FFC20E">
                <a:alpha val="100000"/>
              </a:srgbClr>
            </a:solidFill>
          </p:spPr>
          <p:txBody>
            <a:bodyPr/>
            <a:lstStyle/>
            <a:p/>
          </p:txBody>
        </p:sp>
        <p:sp>
          <p:nvSpPr>
            <p:cNvPr id="164" name="rc164"/>
            <p:cNvSpPr/>
            <p:nvPr/>
          </p:nvSpPr>
          <p:spPr>
            <a:xfrm>
              <a:off x="7119206" y="5625304"/>
              <a:ext cx="201455" cy="201456"/>
            </a:xfrm>
            <a:prstGeom prst="rect">
              <a:avLst/>
            </a:prstGeom>
            <a:solidFill>
              <a:srgbClr val="F26A21">
                <a:alpha val="100000"/>
              </a:srgbClr>
            </a:solidFill>
          </p:spPr>
          <p:txBody>
            <a:bodyPr/>
            <a:lstStyle/>
            <a:p/>
          </p:txBody>
        </p:sp>
        <p:sp>
          <p:nvSpPr>
            <p:cNvPr id="165" name="tx165"/>
            <p:cNvSpPr/>
            <p:nvPr/>
          </p:nvSpPr>
          <p:spPr>
            <a:xfrm>
              <a:off x="1631968"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6" name="tx166"/>
            <p:cNvSpPr/>
            <p:nvPr/>
          </p:nvSpPr>
          <p:spPr>
            <a:xfrm>
              <a:off x="3605543"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7" name="tx167"/>
            <p:cNvSpPr/>
            <p:nvPr/>
          </p:nvSpPr>
          <p:spPr>
            <a:xfrm>
              <a:off x="4662881"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8" name="tx168"/>
            <p:cNvSpPr/>
            <p:nvPr/>
          </p:nvSpPr>
          <p:spPr>
            <a:xfrm>
              <a:off x="5650506"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9" name="tx169"/>
            <p:cNvSpPr/>
            <p:nvPr/>
          </p:nvSpPr>
          <p:spPr>
            <a:xfrm>
              <a:off x="7399251"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0" name="pl170"/>
            <p:cNvSpPr/>
            <p:nvPr/>
          </p:nvSpPr>
          <p:spPr>
            <a:xfrm>
              <a:off x="3510223"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77322"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3" name="tx173"/>
            <p:cNvSpPr/>
            <p:nvPr/>
          </p:nvSpPr>
          <p:spPr>
            <a:xfrm>
              <a:off x="5191892"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4" name="tx174"/>
            <p:cNvSpPr/>
            <p:nvPr/>
          </p:nvSpPr>
          <p:spPr>
            <a:xfrm>
              <a:off x="1079223"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5" name="tx175"/>
            <p:cNvSpPr/>
            <p:nvPr/>
          </p:nvSpPr>
          <p:spPr>
            <a:xfrm>
              <a:off x="1079223" y="579074"/>
              <a:ext cx="48407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Burundi</a:t>
              </a:r>
            </a:p>
          </p:txBody>
        </p:sp>
        <p:sp>
          <p:nvSpPr>
            <p:cNvPr id="176" name="tx176"/>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7" name="tx177"/>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Burundi devrait connaître une augmentation modérée (10 000 à 50 000) du nombre de nourrissons survivants d'ici 2030. Par conséquent, le maintien de la couverture actuelle nécessite la vaccination d'un nombre croissant d'enfants.
Pour atteindre l'objectif ZD de l'IA2030, davantage d'enfants (~2,97%) doivent être vaccinés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7237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660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5969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5336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24702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06920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26286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45653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5019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84385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2373154"/>
              <a:ext cx="215906" cy="2502390"/>
            </a:xfrm>
            <a:prstGeom prst="rect">
              <a:avLst/>
            </a:prstGeom>
            <a:solidFill>
              <a:srgbClr val="0058AB">
                <a:alpha val="100000"/>
              </a:srgbClr>
            </a:solidFill>
          </p:spPr>
          <p:txBody>
            <a:bodyPr/>
            <a:lstStyle/>
            <a:p/>
          </p:txBody>
        </p:sp>
        <p:sp>
          <p:nvSpPr>
            <p:cNvPr id="43" name="rc43"/>
            <p:cNvSpPr/>
            <p:nvPr/>
          </p:nvSpPr>
          <p:spPr>
            <a:xfrm>
              <a:off x="1530867" y="2718912"/>
              <a:ext cx="215906" cy="2156632"/>
            </a:xfrm>
            <a:prstGeom prst="rect">
              <a:avLst/>
            </a:prstGeom>
            <a:solidFill>
              <a:srgbClr val="0058AB">
                <a:alpha val="100000"/>
              </a:srgbClr>
            </a:solidFill>
          </p:spPr>
          <p:txBody>
            <a:bodyPr/>
            <a:lstStyle/>
            <a:p/>
          </p:txBody>
        </p:sp>
        <p:sp>
          <p:nvSpPr>
            <p:cNvPr id="44" name="rc44"/>
            <p:cNvSpPr/>
            <p:nvPr/>
          </p:nvSpPr>
          <p:spPr>
            <a:xfrm>
              <a:off x="1770763" y="2829058"/>
              <a:ext cx="215906" cy="2046486"/>
            </a:xfrm>
            <a:prstGeom prst="rect">
              <a:avLst/>
            </a:prstGeom>
            <a:solidFill>
              <a:srgbClr val="0058AB">
                <a:alpha val="100000"/>
              </a:srgbClr>
            </a:solidFill>
          </p:spPr>
          <p:txBody>
            <a:bodyPr/>
            <a:lstStyle/>
            <a:p/>
          </p:txBody>
        </p:sp>
        <p:sp>
          <p:nvSpPr>
            <p:cNvPr id="45" name="rc45"/>
            <p:cNvSpPr/>
            <p:nvPr/>
          </p:nvSpPr>
          <p:spPr>
            <a:xfrm>
              <a:off x="2010660" y="3211988"/>
              <a:ext cx="215906" cy="1663556"/>
            </a:xfrm>
            <a:prstGeom prst="rect">
              <a:avLst/>
            </a:prstGeom>
            <a:solidFill>
              <a:srgbClr val="0058AB">
                <a:alpha val="100000"/>
              </a:srgbClr>
            </a:solidFill>
          </p:spPr>
          <p:txBody>
            <a:bodyPr/>
            <a:lstStyle/>
            <a:p/>
          </p:txBody>
        </p:sp>
        <p:sp>
          <p:nvSpPr>
            <p:cNvPr id="46" name="rc46"/>
            <p:cNvSpPr/>
            <p:nvPr/>
          </p:nvSpPr>
          <p:spPr>
            <a:xfrm>
              <a:off x="2250556" y="3618705"/>
              <a:ext cx="215906" cy="1256839"/>
            </a:xfrm>
            <a:prstGeom prst="rect">
              <a:avLst/>
            </a:prstGeom>
            <a:solidFill>
              <a:srgbClr val="0058AB">
                <a:alpha val="100000"/>
              </a:srgbClr>
            </a:solidFill>
          </p:spPr>
          <p:txBody>
            <a:bodyPr/>
            <a:lstStyle/>
            <a:p/>
          </p:txBody>
        </p:sp>
        <p:sp>
          <p:nvSpPr>
            <p:cNvPr id="47" name="rc47"/>
            <p:cNvSpPr/>
            <p:nvPr/>
          </p:nvSpPr>
          <p:spPr>
            <a:xfrm>
              <a:off x="2490453" y="3810130"/>
              <a:ext cx="215906" cy="1065414"/>
            </a:xfrm>
            <a:prstGeom prst="rect">
              <a:avLst/>
            </a:prstGeom>
            <a:solidFill>
              <a:srgbClr val="0058AB">
                <a:alpha val="100000"/>
              </a:srgbClr>
            </a:solidFill>
          </p:spPr>
          <p:txBody>
            <a:bodyPr/>
            <a:lstStyle/>
            <a:p/>
          </p:txBody>
        </p:sp>
        <p:sp>
          <p:nvSpPr>
            <p:cNvPr id="48" name="rc48"/>
            <p:cNvSpPr/>
            <p:nvPr/>
          </p:nvSpPr>
          <p:spPr>
            <a:xfrm>
              <a:off x="2730349" y="4596310"/>
              <a:ext cx="215906" cy="279235"/>
            </a:xfrm>
            <a:prstGeom prst="rect">
              <a:avLst/>
            </a:prstGeom>
            <a:solidFill>
              <a:srgbClr val="0058AB">
                <a:alpha val="100000"/>
              </a:srgbClr>
            </a:solidFill>
          </p:spPr>
          <p:txBody>
            <a:bodyPr/>
            <a:lstStyle/>
            <a:p/>
          </p:txBody>
        </p:sp>
        <p:sp>
          <p:nvSpPr>
            <p:cNvPr id="49" name="rc49"/>
            <p:cNvSpPr/>
            <p:nvPr/>
          </p:nvSpPr>
          <p:spPr>
            <a:xfrm>
              <a:off x="2970245" y="4584215"/>
              <a:ext cx="215906" cy="291330"/>
            </a:xfrm>
            <a:prstGeom prst="rect">
              <a:avLst/>
            </a:prstGeom>
            <a:solidFill>
              <a:srgbClr val="0058AB">
                <a:alpha val="100000"/>
              </a:srgbClr>
            </a:solidFill>
          </p:spPr>
          <p:txBody>
            <a:bodyPr/>
            <a:lstStyle/>
            <a:p/>
          </p:txBody>
        </p:sp>
        <p:sp>
          <p:nvSpPr>
            <p:cNvPr id="50" name="rc50"/>
            <p:cNvSpPr/>
            <p:nvPr/>
          </p:nvSpPr>
          <p:spPr>
            <a:xfrm>
              <a:off x="3210142" y="4267969"/>
              <a:ext cx="215906" cy="607576"/>
            </a:xfrm>
            <a:prstGeom prst="rect">
              <a:avLst/>
            </a:prstGeom>
            <a:solidFill>
              <a:srgbClr val="0058AB">
                <a:alpha val="100000"/>
              </a:srgbClr>
            </a:solidFill>
          </p:spPr>
          <p:txBody>
            <a:bodyPr/>
            <a:lstStyle/>
            <a:p/>
          </p:txBody>
        </p:sp>
        <p:sp>
          <p:nvSpPr>
            <p:cNvPr id="51" name="rc51"/>
            <p:cNvSpPr/>
            <p:nvPr/>
          </p:nvSpPr>
          <p:spPr>
            <a:xfrm>
              <a:off x="3450038" y="4556477"/>
              <a:ext cx="215906" cy="319068"/>
            </a:xfrm>
            <a:prstGeom prst="rect">
              <a:avLst/>
            </a:prstGeom>
            <a:solidFill>
              <a:srgbClr val="0058AB">
                <a:alpha val="100000"/>
              </a:srgbClr>
            </a:solidFill>
          </p:spPr>
          <p:txBody>
            <a:bodyPr/>
            <a:lstStyle/>
            <a:p/>
          </p:txBody>
        </p:sp>
        <p:sp>
          <p:nvSpPr>
            <p:cNvPr id="52" name="rc52"/>
            <p:cNvSpPr/>
            <p:nvPr/>
          </p:nvSpPr>
          <p:spPr>
            <a:xfrm>
              <a:off x="3689935" y="4537044"/>
              <a:ext cx="215906" cy="338500"/>
            </a:xfrm>
            <a:prstGeom prst="rect">
              <a:avLst/>
            </a:prstGeom>
            <a:solidFill>
              <a:srgbClr val="0058AB">
                <a:alpha val="100000"/>
              </a:srgbClr>
            </a:solidFill>
          </p:spPr>
          <p:txBody>
            <a:bodyPr/>
            <a:lstStyle/>
            <a:p/>
          </p:txBody>
        </p:sp>
        <p:sp>
          <p:nvSpPr>
            <p:cNvPr id="53" name="rc53"/>
            <p:cNvSpPr/>
            <p:nvPr/>
          </p:nvSpPr>
          <p:spPr>
            <a:xfrm>
              <a:off x="3929831" y="4531400"/>
              <a:ext cx="215906" cy="344145"/>
            </a:xfrm>
            <a:prstGeom prst="rect">
              <a:avLst/>
            </a:prstGeom>
            <a:solidFill>
              <a:srgbClr val="0058AB">
                <a:alpha val="100000"/>
              </a:srgbClr>
            </a:solidFill>
          </p:spPr>
          <p:txBody>
            <a:bodyPr/>
            <a:lstStyle/>
            <a:p/>
          </p:txBody>
        </p:sp>
        <p:sp>
          <p:nvSpPr>
            <p:cNvPr id="54" name="rc54"/>
            <p:cNvSpPr/>
            <p:nvPr/>
          </p:nvSpPr>
          <p:spPr>
            <a:xfrm>
              <a:off x="4169728" y="4179836"/>
              <a:ext cx="215906" cy="695708"/>
            </a:xfrm>
            <a:prstGeom prst="rect">
              <a:avLst/>
            </a:prstGeom>
            <a:solidFill>
              <a:srgbClr val="0058AB">
                <a:alpha val="100000"/>
              </a:srgbClr>
            </a:solidFill>
          </p:spPr>
          <p:txBody>
            <a:bodyPr/>
            <a:lstStyle/>
            <a:p/>
          </p:txBody>
        </p:sp>
        <p:sp>
          <p:nvSpPr>
            <p:cNvPr id="55" name="rc55"/>
            <p:cNvSpPr/>
            <p:nvPr/>
          </p:nvSpPr>
          <p:spPr>
            <a:xfrm>
              <a:off x="4409624" y="4167016"/>
              <a:ext cx="215906" cy="708529"/>
            </a:xfrm>
            <a:prstGeom prst="rect">
              <a:avLst/>
            </a:prstGeom>
            <a:solidFill>
              <a:srgbClr val="0058AB">
                <a:alpha val="100000"/>
              </a:srgbClr>
            </a:solidFill>
          </p:spPr>
          <p:txBody>
            <a:bodyPr/>
            <a:lstStyle/>
            <a:p/>
          </p:txBody>
        </p:sp>
        <p:sp>
          <p:nvSpPr>
            <p:cNvPr id="56" name="rc56"/>
            <p:cNvSpPr/>
            <p:nvPr/>
          </p:nvSpPr>
          <p:spPr>
            <a:xfrm>
              <a:off x="4649521" y="4158065"/>
              <a:ext cx="215906" cy="717479"/>
            </a:xfrm>
            <a:prstGeom prst="rect">
              <a:avLst/>
            </a:prstGeom>
            <a:solidFill>
              <a:srgbClr val="0058AB">
                <a:alpha val="100000"/>
              </a:srgbClr>
            </a:solidFill>
          </p:spPr>
          <p:txBody>
            <a:bodyPr/>
            <a:lstStyle/>
            <a:p/>
          </p:txBody>
        </p:sp>
        <p:sp>
          <p:nvSpPr>
            <p:cNvPr id="57" name="rc57"/>
            <p:cNvSpPr/>
            <p:nvPr/>
          </p:nvSpPr>
          <p:spPr>
            <a:xfrm>
              <a:off x="4889417" y="3789649"/>
              <a:ext cx="215906" cy="1085895"/>
            </a:xfrm>
            <a:prstGeom prst="rect">
              <a:avLst/>
            </a:prstGeom>
            <a:solidFill>
              <a:srgbClr val="0058AB">
                <a:alpha val="100000"/>
              </a:srgbClr>
            </a:solidFill>
          </p:spPr>
          <p:txBody>
            <a:bodyPr/>
            <a:lstStyle/>
            <a:p/>
          </p:txBody>
        </p:sp>
        <p:sp>
          <p:nvSpPr>
            <p:cNvPr id="58" name="rc58"/>
            <p:cNvSpPr/>
            <p:nvPr/>
          </p:nvSpPr>
          <p:spPr>
            <a:xfrm>
              <a:off x="5129313" y="3825854"/>
              <a:ext cx="215906" cy="1049691"/>
            </a:xfrm>
            <a:prstGeom prst="rect">
              <a:avLst/>
            </a:prstGeom>
            <a:solidFill>
              <a:srgbClr val="0058AB">
                <a:alpha val="100000"/>
              </a:srgbClr>
            </a:solidFill>
          </p:spPr>
          <p:txBody>
            <a:bodyPr/>
            <a:lstStyle/>
            <a:p/>
          </p:txBody>
        </p:sp>
        <p:sp>
          <p:nvSpPr>
            <p:cNvPr id="59" name="rc59"/>
            <p:cNvSpPr/>
            <p:nvPr/>
          </p:nvSpPr>
          <p:spPr>
            <a:xfrm>
              <a:off x="5369210" y="2802691"/>
              <a:ext cx="215906" cy="2072854"/>
            </a:xfrm>
            <a:prstGeom prst="rect">
              <a:avLst/>
            </a:prstGeom>
            <a:solidFill>
              <a:srgbClr val="0058AB">
                <a:alpha val="100000"/>
              </a:srgbClr>
            </a:solidFill>
          </p:spPr>
          <p:txBody>
            <a:bodyPr/>
            <a:lstStyle/>
            <a:p/>
          </p:txBody>
        </p:sp>
        <p:sp>
          <p:nvSpPr>
            <p:cNvPr id="60" name="rc60"/>
            <p:cNvSpPr/>
            <p:nvPr/>
          </p:nvSpPr>
          <p:spPr>
            <a:xfrm>
              <a:off x="5609106" y="2814544"/>
              <a:ext cx="215906" cy="2061001"/>
            </a:xfrm>
            <a:prstGeom prst="rect">
              <a:avLst/>
            </a:prstGeom>
            <a:solidFill>
              <a:srgbClr val="0058AB">
                <a:alpha val="100000"/>
              </a:srgbClr>
            </a:solidFill>
          </p:spPr>
          <p:txBody>
            <a:bodyPr/>
            <a:lstStyle/>
            <a:p/>
          </p:txBody>
        </p:sp>
        <p:sp>
          <p:nvSpPr>
            <p:cNvPr id="61" name="rc61"/>
            <p:cNvSpPr/>
            <p:nvPr/>
          </p:nvSpPr>
          <p:spPr>
            <a:xfrm>
              <a:off x="5849003" y="3827708"/>
              <a:ext cx="215906" cy="1047836"/>
            </a:xfrm>
            <a:prstGeom prst="rect">
              <a:avLst/>
            </a:prstGeom>
            <a:solidFill>
              <a:srgbClr val="0058AB">
                <a:alpha val="100000"/>
              </a:srgbClr>
            </a:solidFill>
          </p:spPr>
          <p:txBody>
            <a:bodyPr/>
            <a:lstStyle/>
            <a:p/>
          </p:txBody>
        </p:sp>
        <p:sp>
          <p:nvSpPr>
            <p:cNvPr id="62" name="rc62"/>
            <p:cNvSpPr/>
            <p:nvPr/>
          </p:nvSpPr>
          <p:spPr>
            <a:xfrm>
              <a:off x="6088899" y="4169918"/>
              <a:ext cx="215906" cy="705626"/>
            </a:xfrm>
            <a:prstGeom prst="rect">
              <a:avLst/>
            </a:prstGeom>
            <a:solidFill>
              <a:srgbClr val="0058AB">
                <a:alpha val="100000"/>
              </a:srgbClr>
            </a:solidFill>
          </p:spPr>
          <p:txBody>
            <a:bodyPr/>
            <a:lstStyle/>
            <a:p/>
          </p:txBody>
        </p:sp>
        <p:sp>
          <p:nvSpPr>
            <p:cNvPr id="63" name="rc63"/>
            <p:cNvSpPr/>
            <p:nvPr/>
          </p:nvSpPr>
          <p:spPr>
            <a:xfrm>
              <a:off x="6328796" y="3456228"/>
              <a:ext cx="215906" cy="1419316"/>
            </a:xfrm>
            <a:prstGeom prst="rect">
              <a:avLst/>
            </a:prstGeom>
            <a:solidFill>
              <a:srgbClr val="0058AB">
                <a:alpha val="100000"/>
              </a:srgbClr>
            </a:solidFill>
          </p:spPr>
          <p:txBody>
            <a:bodyPr/>
            <a:lstStyle/>
            <a:p/>
          </p:txBody>
        </p:sp>
        <p:sp>
          <p:nvSpPr>
            <p:cNvPr id="64" name="rc64"/>
            <p:cNvSpPr/>
            <p:nvPr/>
          </p:nvSpPr>
          <p:spPr>
            <a:xfrm>
              <a:off x="6568692" y="2376299"/>
              <a:ext cx="215906" cy="2499246"/>
            </a:xfrm>
            <a:prstGeom prst="rect">
              <a:avLst/>
            </a:prstGeom>
            <a:solidFill>
              <a:srgbClr val="0058AB">
                <a:alpha val="100000"/>
              </a:srgbClr>
            </a:solidFill>
          </p:spPr>
          <p:txBody>
            <a:bodyPr/>
            <a:lstStyle/>
            <a:p/>
          </p:txBody>
        </p:sp>
        <p:sp>
          <p:nvSpPr>
            <p:cNvPr id="65" name="rc65"/>
            <p:cNvSpPr/>
            <p:nvPr/>
          </p:nvSpPr>
          <p:spPr>
            <a:xfrm>
              <a:off x="6808589" y="911505"/>
              <a:ext cx="215906" cy="3964040"/>
            </a:xfrm>
            <a:prstGeom prst="rect">
              <a:avLst/>
            </a:prstGeom>
            <a:solidFill>
              <a:srgbClr val="0058AB">
                <a:alpha val="100000"/>
              </a:srgbClr>
            </a:solidFill>
          </p:spPr>
          <p:txBody>
            <a:bodyPr/>
            <a:lstStyle/>
            <a:p/>
          </p:txBody>
        </p:sp>
        <p:sp>
          <p:nvSpPr>
            <p:cNvPr id="66" name="rc66"/>
            <p:cNvSpPr/>
            <p:nvPr/>
          </p:nvSpPr>
          <p:spPr>
            <a:xfrm>
              <a:off x="7048485" y="860947"/>
              <a:ext cx="215906" cy="4014597"/>
            </a:xfrm>
            <a:prstGeom prst="rect">
              <a:avLst/>
            </a:prstGeom>
            <a:solidFill>
              <a:srgbClr val="0058AB">
                <a:alpha val="100000"/>
              </a:srgbClr>
            </a:solidFill>
          </p:spPr>
          <p:txBody>
            <a:bodyPr/>
            <a:lstStyle/>
            <a:p/>
          </p:txBody>
        </p:sp>
        <p:sp>
          <p:nvSpPr>
            <p:cNvPr id="67" name="rc67"/>
            <p:cNvSpPr/>
            <p:nvPr/>
          </p:nvSpPr>
          <p:spPr>
            <a:xfrm>
              <a:off x="8487864" y="4351586"/>
              <a:ext cx="215906" cy="523958"/>
            </a:xfrm>
            <a:prstGeom prst="rect">
              <a:avLst/>
            </a:prstGeom>
            <a:solidFill>
              <a:srgbClr val="69DBFF">
                <a:alpha val="100000"/>
              </a:srgbClr>
            </a:solidFill>
          </p:spPr>
          <p:txBody>
            <a:bodyPr/>
            <a:lstStyle/>
            <a:p/>
          </p:txBody>
        </p:sp>
        <p:sp>
          <p:nvSpPr>
            <p:cNvPr id="68" name="pl68"/>
            <p:cNvSpPr/>
            <p:nvPr/>
          </p:nvSpPr>
          <p:spPr>
            <a:xfrm>
              <a:off x="6196853" y="3827708"/>
              <a:ext cx="2398964" cy="523918"/>
            </a:xfrm>
            <a:custGeom>
              <a:avLst/>
              <a:pathLst>
                <a:path w="2398964" h="523918">
                  <a:moveTo>
                    <a:pt x="0" y="0"/>
                  </a:moveTo>
                  <a:lnTo>
                    <a:pt x="239896" y="52391"/>
                  </a:lnTo>
                  <a:lnTo>
                    <a:pt x="479792" y="104783"/>
                  </a:lnTo>
                  <a:lnTo>
                    <a:pt x="719689" y="157175"/>
                  </a:lnTo>
                  <a:lnTo>
                    <a:pt x="959585" y="209567"/>
                  </a:lnTo>
                  <a:lnTo>
                    <a:pt x="1199482" y="261959"/>
                  </a:lnTo>
                  <a:lnTo>
                    <a:pt x="1439378" y="314351"/>
                  </a:lnTo>
                  <a:lnTo>
                    <a:pt x="1679275" y="366742"/>
                  </a:lnTo>
                  <a:lnTo>
                    <a:pt x="1919171" y="419134"/>
                  </a:lnTo>
                  <a:lnTo>
                    <a:pt x="2159067" y="471526"/>
                  </a:lnTo>
                  <a:lnTo>
                    <a:pt x="2398964" y="523918"/>
                  </a:lnTo>
                </a:path>
              </a:pathLst>
            </a:custGeom>
            <a:ln w="13550" cap="flat">
              <a:solidFill>
                <a:srgbClr val="000000">
                  <a:alpha val="100000"/>
                </a:srgbClr>
              </a:solidFill>
              <a:prstDash val="solid"/>
              <a:round/>
            </a:ln>
          </p:spPr>
          <p:txBody>
            <a:bodyPr/>
            <a:lstStyle/>
            <a:p/>
          </p:txBody>
        </p:sp>
        <p:sp>
          <p:nvSpPr>
            <p:cNvPr id="69" name="pt69"/>
            <p:cNvSpPr/>
            <p:nvPr/>
          </p:nvSpPr>
          <p:spPr>
            <a:xfrm>
              <a:off x="6172027" y="38028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8552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907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39600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0124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0648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1172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1696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2220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2744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3268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01177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320543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3" name="tx83"/>
            <p:cNvSpPr/>
            <p:nvPr/>
          </p:nvSpPr>
          <p:spPr>
            <a:xfrm>
              <a:off x="508103" y="23991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4" name="tx84"/>
            <p:cNvSpPr/>
            <p:nvPr/>
          </p:nvSpPr>
          <p:spPr>
            <a:xfrm>
              <a:off x="508103" y="15927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5" name="tx85"/>
            <p:cNvSpPr/>
            <p:nvPr/>
          </p:nvSpPr>
          <p:spPr>
            <a:xfrm>
              <a:off x="508103" y="78642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6" name="tx86"/>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4" name="rc114"/>
            <p:cNvSpPr/>
            <p:nvPr/>
          </p:nvSpPr>
          <p:spPr>
            <a:xfrm>
              <a:off x="3661384" y="5761013"/>
              <a:ext cx="201456" cy="201456"/>
            </a:xfrm>
            <a:prstGeom prst="rect">
              <a:avLst/>
            </a:prstGeom>
            <a:solidFill>
              <a:srgbClr val="0058AB">
                <a:alpha val="100000"/>
              </a:srgbClr>
            </a:solidFill>
          </p:spPr>
          <p:txBody>
            <a:bodyPr/>
            <a:lstStyle/>
            <a:p/>
          </p:txBody>
        </p:sp>
        <p:sp>
          <p:nvSpPr>
            <p:cNvPr id="115" name="rc115"/>
            <p:cNvSpPr/>
            <p:nvPr/>
          </p:nvSpPr>
          <p:spPr>
            <a:xfrm>
              <a:off x="4563470" y="5761013"/>
              <a:ext cx="201456" cy="201456"/>
            </a:xfrm>
            <a:prstGeom prst="rect">
              <a:avLst/>
            </a:prstGeom>
            <a:solidFill>
              <a:srgbClr val="69DBFF">
                <a:alpha val="100000"/>
              </a:srgbClr>
            </a:solidFill>
          </p:spPr>
          <p:txBody>
            <a:bodyPr/>
            <a:lstStyle/>
            <a:p/>
          </p:txBody>
        </p:sp>
        <p:sp>
          <p:nvSpPr>
            <p:cNvPr id="116" name="tx116"/>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274788" y="398022"/>
              <a:ext cx="74451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Burundi</a:t>
              </a:r>
            </a:p>
          </p:txBody>
        </p:sp>
        <p:sp>
          <p:nvSpPr>
            <p:cNvPr id="119" name="tx119"/>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0" name="tx120"/>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1" name="tx121"/>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22" name="tx122"/>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3" name="tx123"/>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environ 379 % plus élevé que le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8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1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16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351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675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000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324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29299"/>
              <a:ext cx="249522" cy="873397"/>
            </a:xfrm>
            <a:prstGeom prst="rect">
              <a:avLst/>
            </a:prstGeom>
            <a:solidFill>
              <a:srgbClr val="80BD41">
                <a:alpha val="100000"/>
              </a:srgbClr>
            </a:solidFill>
          </p:spPr>
          <p:txBody>
            <a:bodyPr/>
            <a:lstStyle/>
            <a:p/>
          </p:txBody>
        </p:sp>
        <p:sp>
          <p:nvSpPr>
            <p:cNvPr id="25" name="rc25"/>
            <p:cNvSpPr/>
            <p:nvPr/>
          </p:nvSpPr>
          <p:spPr>
            <a:xfrm>
              <a:off x="1296273" y="3110213"/>
              <a:ext cx="249522" cy="119085"/>
            </a:xfrm>
            <a:prstGeom prst="rect">
              <a:avLst/>
            </a:prstGeom>
            <a:solidFill>
              <a:srgbClr val="1CABE2">
                <a:alpha val="100000"/>
              </a:srgbClr>
            </a:solidFill>
          </p:spPr>
          <p:txBody>
            <a:bodyPr/>
            <a:lstStyle/>
            <a:p/>
          </p:txBody>
        </p:sp>
        <p:sp>
          <p:nvSpPr>
            <p:cNvPr id="26" name="rc26"/>
            <p:cNvSpPr/>
            <p:nvPr/>
          </p:nvSpPr>
          <p:spPr>
            <a:xfrm>
              <a:off x="1573521" y="3178871"/>
              <a:ext cx="249522" cy="923825"/>
            </a:xfrm>
            <a:prstGeom prst="rect">
              <a:avLst/>
            </a:prstGeom>
            <a:solidFill>
              <a:srgbClr val="80BD41">
                <a:alpha val="100000"/>
              </a:srgbClr>
            </a:solidFill>
          </p:spPr>
          <p:txBody>
            <a:bodyPr/>
            <a:lstStyle/>
            <a:p/>
          </p:txBody>
        </p:sp>
        <p:sp>
          <p:nvSpPr>
            <p:cNvPr id="27" name="rc27"/>
            <p:cNvSpPr/>
            <p:nvPr/>
          </p:nvSpPr>
          <p:spPr>
            <a:xfrm>
              <a:off x="1573521" y="3076211"/>
              <a:ext cx="249522" cy="102660"/>
            </a:xfrm>
            <a:prstGeom prst="rect">
              <a:avLst/>
            </a:prstGeom>
            <a:solidFill>
              <a:srgbClr val="1CABE2">
                <a:alpha val="100000"/>
              </a:srgbClr>
            </a:solidFill>
          </p:spPr>
          <p:txBody>
            <a:bodyPr/>
            <a:lstStyle/>
            <a:p/>
          </p:txBody>
        </p:sp>
        <p:sp>
          <p:nvSpPr>
            <p:cNvPr id="28" name="rc28"/>
            <p:cNvSpPr/>
            <p:nvPr/>
          </p:nvSpPr>
          <p:spPr>
            <a:xfrm>
              <a:off x="1850769" y="3117850"/>
              <a:ext cx="249522" cy="984846"/>
            </a:xfrm>
            <a:prstGeom prst="rect">
              <a:avLst/>
            </a:prstGeom>
            <a:solidFill>
              <a:srgbClr val="80BD41">
                <a:alpha val="100000"/>
              </a:srgbClr>
            </a:solidFill>
          </p:spPr>
          <p:txBody>
            <a:bodyPr/>
            <a:lstStyle/>
            <a:p/>
          </p:txBody>
        </p:sp>
        <p:sp>
          <p:nvSpPr>
            <p:cNvPr id="29" name="rc29"/>
            <p:cNvSpPr/>
            <p:nvPr/>
          </p:nvSpPr>
          <p:spPr>
            <a:xfrm>
              <a:off x="1850769" y="3020448"/>
              <a:ext cx="249522" cy="97402"/>
            </a:xfrm>
            <a:prstGeom prst="rect">
              <a:avLst/>
            </a:prstGeom>
            <a:solidFill>
              <a:srgbClr val="1CABE2">
                <a:alpha val="100000"/>
              </a:srgbClr>
            </a:solidFill>
          </p:spPr>
          <p:txBody>
            <a:bodyPr/>
            <a:lstStyle/>
            <a:p/>
          </p:txBody>
        </p:sp>
        <p:sp>
          <p:nvSpPr>
            <p:cNvPr id="30" name="rc30"/>
            <p:cNvSpPr/>
            <p:nvPr/>
          </p:nvSpPr>
          <p:spPr>
            <a:xfrm>
              <a:off x="2128016" y="3050805"/>
              <a:ext cx="249522" cy="1051892"/>
            </a:xfrm>
            <a:prstGeom prst="rect">
              <a:avLst/>
            </a:prstGeom>
            <a:solidFill>
              <a:srgbClr val="80BD41">
                <a:alpha val="100000"/>
              </a:srgbClr>
            </a:solidFill>
          </p:spPr>
          <p:txBody>
            <a:bodyPr/>
            <a:lstStyle/>
            <a:p/>
          </p:txBody>
        </p:sp>
        <p:sp>
          <p:nvSpPr>
            <p:cNvPr id="31" name="rc31"/>
            <p:cNvSpPr/>
            <p:nvPr/>
          </p:nvSpPr>
          <p:spPr>
            <a:xfrm>
              <a:off x="2128016" y="2971632"/>
              <a:ext cx="249522" cy="79173"/>
            </a:xfrm>
            <a:prstGeom prst="rect">
              <a:avLst/>
            </a:prstGeom>
            <a:solidFill>
              <a:srgbClr val="1CABE2">
                <a:alpha val="100000"/>
              </a:srgbClr>
            </a:solidFill>
          </p:spPr>
          <p:txBody>
            <a:bodyPr/>
            <a:lstStyle/>
            <a:p/>
          </p:txBody>
        </p:sp>
        <p:sp>
          <p:nvSpPr>
            <p:cNvPr id="32" name="rc32"/>
            <p:cNvSpPr/>
            <p:nvPr/>
          </p:nvSpPr>
          <p:spPr>
            <a:xfrm>
              <a:off x="2405264" y="2966105"/>
              <a:ext cx="249522" cy="1136591"/>
            </a:xfrm>
            <a:prstGeom prst="rect">
              <a:avLst/>
            </a:prstGeom>
            <a:solidFill>
              <a:srgbClr val="80BD41">
                <a:alpha val="100000"/>
              </a:srgbClr>
            </a:solidFill>
          </p:spPr>
          <p:txBody>
            <a:bodyPr/>
            <a:lstStyle/>
            <a:p/>
          </p:txBody>
        </p:sp>
        <p:sp>
          <p:nvSpPr>
            <p:cNvPr id="33" name="rc33"/>
            <p:cNvSpPr/>
            <p:nvPr/>
          </p:nvSpPr>
          <p:spPr>
            <a:xfrm>
              <a:off x="2405264" y="2906275"/>
              <a:ext cx="249522" cy="59830"/>
            </a:xfrm>
            <a:prstGeom prst="rect">
              <a:avLst/>
            </a:prstGeom>
            <a:solidFill>
              <a:srgbClr val="1CABE2">
                <a:alpha val="100000"/>
              </a:srgbClr>
            </a:solidFill>
          </p:spPr>
          <p:txBody>
            <a:bodyPr/>
            <a:lstStyle/>
            <a:p/>
          </p:txBody>
        </p:sp>
        <p:sp>
          <p:nvSpPr>
            <p:cNvPr id="34" name="rc34"/>
            <p:cNvSpPr/>
            <p:nvPr/>
          </p:nvSpPr>
          <p:spPr>
            <a:xfrm>
              <a:off x="2682512" y="2885666"/>
              <a:ext cx="249522" cy="1217030"/>
            </a:xfrm>
            <a:prstGeom prst="rect">
              <a:avLst/>
            </a:prstGeom>
            <a:solidFill>
              <a:srgbClr val="80BD41">
                <a:alpha val="100000"/>
              </a:srgbClr>
            </a:solidFill>
          </p:spPr>
          <p:txBody>
            <a:bodyPr/>
            <a:lstStyle/>
            <a:p/>
          </p:txBody>
        </p:sp>
        <p:sp>
          <p:nvSpPr>
            <p:cNvPr id="35" name="rc35"/>
            <p:cNvSpPr/>
            <p:nvPr/>
          </p:nvSpPr>
          <p:spPr>
            <a:xfrm>
              <a:off x="2682512" y="2834969"/>
              <a:ext cx="249522" cy="50696"/>
            </a:xfrm>
            <a:prstGeom prst="rect">
              <a:avLst/>
            </a:prstGeom>
            <a:solidFill>
              <a:srgbClr val="1CABE2">
                <a:alpha val="100000"/>
              </a:srgbClr>
            </a:solidFill>
          </p:spPr>
          <p:txBody>
            <a:bodyPr/>
            <a:lstStyle/>
            <a:p/>
          </p:txBody>
        </p:sp>
        <p:sp>
          <p:nvSpPr>
            <p:cNvPr id="36" name="rc36"/>
            <p:cNvSpPr/>
            <p:nvPr/>
          </p:nvSpPr>
          <p:spPr>
            <a:xfrm>
              <a:off x="2959759" y="2787035"/>
              <a:ext cx="249522" cy="1315661"/>
            </a:xfrm>
            <a:prstGeom prst="rect">
              <a:avLst/>
            </a:prstGeom>
            <a:solidFill>
              <a:srgbClr val="80BD41">
                <a:alpha val="100000"/>
              </a:srgbClr>
            </a:solidFill>
          </p:spPr>
          <p:txBody>
            <a:bodyPr/>
            <a:lstStyle/>
            <a:p/>
          </p:txBody>
        </p:sp>
        <p:sp>
          <p:nvSpPr>
            <p:cNvPr id="37" name="rc37"/>
            <p:cNvSpPr/>
            <p:nvPr/>
          </p:nvSpPr>
          <p:spPr>
            <a:xfrm>
              <a:off x="2959759" y="2773757"/>
              <a:ext cx="249522" cy="13278"/>
            </a:xfrm>
            <a:prstGeom prst="rect">
              <a:avLst/>
            </a:prstGeom>
            <a:solidFill>
              <a:srgbClr val="1CABE2">
                <a:alpha val="100000"/>
              </a:srgbClr>
            </a:solidFill>
          </p:spPr>
          <p:txBody>
            <a:bodyPr/>
            <a:lstStyle/>
            <a:p/>
          </p:txBody>
        </p:sp>
        <p:sp>
          <p:nvSpPr>
            <p:cNvPr id="38" name="rc38"/>
            <p:cNvSpPr/>
            <p:nvPr/>
          </p:nvSpPr>
          <p:spPr>
            <a:xfrm>
              <a:off x="3237007" y="2730083"/>
              <a:ext cx="249522" cy="1372613"/>
            </a:xfrm>
            <a:prstGeom prst="rect">
              <a:avLst/>
            </a:prstGeom>
            <a:solidFill>
              <a:srgbClr val="80BD41">
                <a:alpha val="100000"/>
              </a:srgbClr>
            </a:solidFill>
          </p:spPr>
          <p:txBody>
            <a:bodyPr/>
            <a:lstStyle/>
            <a:p/>
          </p:txBody>
        </p:sp>
        <p:sp>
          <p:nvSpPr>
            <p:cNvPr id="39" name="rc39"/>
            <p:cNvSpPr/>
            <p:nvPr/>
          </p:nvSpPr>
          <p:spPr>
            <a:xfrm>
              <a:off x="3237007" y="2716229"/>
              <a:ext cx="249522" cy="13854"/>
            </a:xfrm>
            <a:prstGeom prst="rect">
              <a:avLst/>
            </a:prstGeom>
            <a:solidFill>
              <a:srgbClr val="1CABE2">
                <a:alpha val="100000"/>
              </a:srgbClr>
            </a:solidFill>
          </p:spPr>
          <p:txBody>
            <a:bodyPr/>
            <a:lstStyle/>
            <a:p/>
          </p:txBody>
        </p:sp>
        <p:sp>
          <p:nvSpPr>
            <p:cNvPr id="40" name="rc40"/>
            <p:cNvSpPr/>
            <p:nvPr/>
          </p:nvSpPr>
          <p:spPr>
            <a:xfrm>
              <a:off x="3514255" y="2685795"/>
              <a:ext cx="249522" cy="1416901"/>
            </a:xfrm>
            <a:prstGeom prst="rect">
              <a:avLst/>
            </a:prstGeom>
            <a:solidFill>
              <a:srgbClr val="80BD41">
                <a:alpha val="100000"/>
              </a:srgbClr>
            </a:solidFill>
          </p:spPr>
          <p:txBody>
            <a:bodyPr/>
            <a:lstStyle/>
            <a:p/>
          </p:txBody>
        </p:sp>
        <p:sp>
          <p:nvSpPr>
            <p:cNvPr id="41" name="rc41"/>
            <p:cNvSpPr/>
            <p:nvPr/>
          </p:nvSpPr>
          <p:spPr>
            <a:xfrm>
              <a:off x="3514255" y="2656859"/>
              <a:ext cx="249522" cy="28936"/>
            </a:xfrm>
            <a:prstGeom prst="rect">
              <a:avLst/>
            </a:prstGeom>
            <a:solidFill>
              <a:srgbClr val="1CABE2">
                <a:alpha val="100000"/>
              </a:srgbClr>
            </a:solidFill>
          </p:spPr>
          <p:txBody>
            <a:bodyPr/>
            <a:lstStyle/>
            <a:p/>
          </p:txBody>
        </p:sp>
        <p:sp>
          <p:nvSpPr>
            <p:cNvPr id="42" name="rc42"/>
            <p:cNvSpPr/>
            <p:nvPr/>
          </p:nvSpPr>
          <p:spPr>
            <a:xfrm>
              <a:off x="3791502" y="2599177"/>
              <a:ext cx="249522" cy="1503519"/>
            </a:xfrm>
            <a:prstGeom prst="rect">
              <a:avLst/>
            </a:prstGeom>
            <a:solidFill>
              <a:srgbClr val="80BD41">
                <a:alpha val="100000"/>
              </a:srgbClr>
            </a:solidFill>
          </p:spPr>
          <p:txBody>
            <a:bodyPr/>
            <a:lstStyle/>
            <a:p/>
          </p:txBody>
        </p:sp>
        <p:sp>
          <p:nvSpPr>
            <p:cNvPr id="43" name="rc43"/>
            <p:cNvSpPr/>
            <p:nvPr/>
          </p:nvSpPr>
          <p:spPr>
            <a:xfrm>
              <a:off x="3791502" y="2583979"/>
              <a:ext cx="249522" cy="15197"/>
            </a:xfrm>
            <a:prstGeom prst="rect">
              <a:avLst/>
            </a:prstGeom>
            <a:solidFill>
              <a:srgbClr val="1CABE2">
                <a:alpha val="100000"/>
              </a:srgbClr>
            </a:solidFill>
          </p:spPr>
          <p:txBody>
            <a:bodyPr/>
            <a:lstStyle/>
            <a:p/>
          </p:txBody>
        </p:sp>
        <p:sp>
          <p:nvSpPr>
            <p:cNvPr id="44" name="rc44"/>
            <p:cNvSpPr/>
            <p:nvPr/>
          </p:nvSpPr>
          <p:spPr>
            <a:xfrm>
              <a:off x="4068750" y="2507800"/>
              <a:ext cx="249522" cy="1594896"/>
            </a:xfrm>
            <a:prstGeom prst="rect">
              <a:avLst/>
            </a:prstGeom>
            <a:solidFill>
              <a:srgbClr val="80BD41">
                <a:alpha val="100000"/>
              </a:srgbClr>
            </a:solidFill>
          </p:spPr>
          <p:txBody>
            <a:bodyPr/>
            <a:lstStyle/>
            <a:p/>
          </p:txBody>
        </p:sp>
        <p:sp>
          <p:nvSpPr>
            <p:cNvPr id="45" name="rc45"/>
            <p:cNvSpPr/>
            <p:nvPr/>
          </p:nvSpPr>
          <p:spPr>
            <a:xfrm>
              <a:off x="4068750" y="2491681"/>
              <a:ext cx="249522" cy="16118"/>
            </a:xfrm>
            <a:prstGeom prst="rect">
              <a:avLst/>
            </a:prstGeom>
            <a:solidFill>
              <a:srgbClr val="1CABE2">
                <a:alpha val="100000"/>
              </a:srgbClr>
            </a:solidFill>
          </p:spPr>
          <p:txBody>
            <a:bodyPr/>
            <a:lstStyle/>
            <a:p/>
          </p:txBody>
        </p:sp>
        <p:sp>
          <p:nvSpPr>
            <p:cNvPr id="46" name="rc46"/>
            <p:cNvSpPr/>
            <p:nvPr/>
          </p:nvSpPr>
          <p:spPr>
            <a:xfrm>
              <a:off x="4345998" y="2481089"/>
              <a:ext cx="249522" cy="1621607"/>
            </a:xfrm>
            <a:prstGeom prst="rect">
              <a:avLst/>
            </a:prstGeom>
            <a:solidFill>
              <a:srgbClr val="80BD41">
                <a:alpha val="100000"/>
              </a:srgbClr>
            </a:solidFill>
          </p:spPr>
          <p:txBody>
            <a:bodyPr/>
            <a:lstStyle/>
            <a:p/>
          </p:txBody>
        </p:sp>
        <p:sp>
          <p:nvSpPr>
            <p:cNvPr id="47" name="rc47"/>
            <p:cNvSpPr/>
            <p:nvPr/>
          </p:nvSpPr>
          <p:spPr>
            <a:xfrm>
              <a:off x="4345998" y="2464702"/>
              <a:ext cx="249522" cy="16387"/>
            </a:xfrm>
            <a:prstGeom prst="rect">
              <a:avLst/>
            </a:prstGeom>
            <a:solidFill>
              <a:srgbClr val="1CABE2">
                <a:alpha val="100000"/>
              </a:srgbClr>
            </a:solidFill>
          </p:spPr>
          <p:txBody>
            <a:bodyPr/>
            <a:lstStyle/>
            <a:p/>
          </p:txBody>
        </p:sp>
        <p:sp>
          <p:nvSpPr>
            <p:cNvPr id="48" name="rc48"/>
            <p:cNvSpPr/>
            <p:nvPr/>
          </p:nvSpPr>
          <p:spPr>
            <a:xfrm>
              <a:off x="4623245" y="2480245"/>
              <a:ext cx="249522" cy="1622452"/>
            </a:xfrm>
            <a:prstGeom prst="rect">
              <a:avLst/>
            </a:prstGeom>
            <a:solidFill>
              <a:srgbClr val="80BD41">
                <a:alpha val="100000"/>
              </a:srgbClr>
            </a:solidFill>
          </p:spPr>
          <p:txBody>
            <a:bodyPr/>
            <a:lstStyle/>
            <a:p/>
          </p:txBody>
        </p:sp>
        <p:sp>
          <p:nvSpPr>
            <p:cNvPr id="49" name="rc49"/>
            <p:cNvSpPr/>
            <p:nvPr/>
          </p:nvSpPr>
          <p:spPr>
            <a:xfrm>
              <a:off x="4623245" y="2447125"/>
              <a:ext cx="249522" cy="33119"/>
            </a:xfrm>
            <a:prstGeom prst="rect">
              <a:avLst/>
            </a:prstGeom>
            <a:solidFill>
              <a:srgbClr val="1CABE2">
                <a:alpha val="100000"/>
              </a:srgbClr>
            </a:solidFill>
          </p:spPr>
          <p:txBody>
            <a:bodyPr/>
            <a:lstStyle/>
            <a:p/>
          </p:txBody>
        </p:sp>
        <p:sp>
          <p:nvSpPr>
            <p:cNvPr id="50" name="rc50"/>
            <p:cNvSpPr/>
            <p:nvPr/>
          </p:nvSpPr>
          <p:spPr>
            <a:xfrm>
              <a:off x="4900493" y="2450233"/>
              <a:ext cx="249522" cy="1652463"/>
            </a:xfrm>
            <a:prstGeom prst="rect">
              <a:avLst/>
            </a:prstGeom>
            <a:solidFill>
              <a:srgbClr val="80BD41">
                <a:alpha val="100000"/>
              </a:srgbClr>
            </a:solidFill>
          </p:spPr>
          <p:txBody>
            <a:bodyPr/>
            <a:lstStyle/>
            <a:p/>
          </p:txBody>
        </p:sp>
        <p:sp>
          <p:nvSpPr>
            <p:cNvPr id="51" name="rc51"/>
            <p:cNvSpPr/>
            <p:nvPr/>
          </p:nvSpPr>
          <p:spPr>
            <a:xfrm>
              <a:off x="4900493" y="2416499"/>
              <a:ext cx="249522" cy="33733"/>
            </a:xfrm>
            <a:prstGeom prst="rect">
              <a:avLst/>
            </a:prstGeom>
            <a:solidFill>
              <a:srgbClr val="1CABE2">
                <a:alpha val="100000"/>
              </a:srgbClr>
            </a:solidFill>
          </p:spPr>
          <p:txBody>
            <a:bodyPr/>
            <a:lstStyle/>
            <a:p/>
          </p:txBody>
        </p:sp>
        <p:sp>
          <p:nvSpPr>
            <p:cNvPr id="52" name="rc52"/>
            <p:cNvSpPr/>
            <p:nvPr/>
          </p:nvSpPr>
          <p:spPr>
            <a:xfrm>
              <a:off x="5177741" y="2429394"/>
              <a:ext cx="249522" cy="1673302"/>
            </a:xfrm>
            <a:prstGeom prst="rect">
              <a:avLst/>
            </a:prstGeom>
            <a:solidFill>
              <a:srgbClr val="80BD41">
                <a:alpha val="100000"/>
              </a:srgbClr>
            </a:solidFill>
          </p:spPr>
          <p:txBody>
            <a:bodyPr/>
            <a:lstStyle/>
            <a:p/>
          </p:txBody>
        </p:sp>
        <p:sp>
          <p:nvSpPr>
            <p:cNvPr id="53" name="rc53"/>
            <p:cNvSpPr/>
            <p:nvPr/>
          </p:nvSpPr>
          <p:spPr>
            <a:xfrm>
              <a:off x="5177741" y="2395238"/>
              <a:ext cx="249522" cy="34156"/>
            </a:xfrm>
            <a:prstGeom prst="rect">
              <a:avLst/>
            </a:prstGeom>
            <a:solidFill>
              <a:srgbClr val="1CABE2">
                <a:alpha val="100000"/>
              </a:srgbClr>
            </a:solidFill>
          </p:spPr>
          <p:txBody>
            <a:bodyPr/>
            <a:lstStyle/>
            <a:p/>
          </p:txBody>
        </p:sp>
        <p:sp>
          <p:nvSpPr>
            <p:cNvPr id="54" name="rc54"/>
            <p:cNvSpPr/>
            <p:nvPr/>
          </p:nvSpPr>
          <p:spPr>
            <a:xfrm>
              <a:off x="5454988" y="2431544"/>
              <a:ext cx="249522" cy="1671153"/>
            </a:xfrm>
            <a:prstGeom prst="rect">
              <a:avLst/>
            </a:prstGeom>
            <a:solidFill>
              <a:srgbClr val="80BD41">
                <a:alpha val="100000"/>
              </a:srgbClr>
            </a:solidFill>
          </p:spPr>
          <p:txBody>
            <a:bodyPr/>
            <a:lstStyle/>
            <a:p/>
          </p:txBody>
        </p:sp>
        <p:sp>
          <p:nvSpPr>
            <p:cNvPr id="55" name="rc55"/>
            <p:cNvSpPr/>
            <p:nvPr/>
          </p:nvSpPr>
          <p:spPr>
            <a:xfrm>
              <a:off x="5454988" y="2379849"/>
              <a:ext cx="249522" cy="51694"/>
            </a:xfrm>
            <a:prstGeom prst="rect">
              <a:avLst/>
            </a:prstGeom>
            <a:solidFill>
              <a:srgbClr val="1CABE2">
                <a:alpha val="100000"/>
              </a:srgbClr>
            </a:solidFill>
          </p:spPr>
          <p:txBody>
            <a:bodyPr/>
            <a:lstStyle/>
            <a:p/>
          </p:txBody>
        </p:sp>
        <p:sp>
          <p:nvSpPr>
            <p:cNvPr id="56" name="rc56"/>
            <p:cNvSpPr/>
            <p:nvPr/>
          </p:nvSpPr>
          <p:spPr>
            <a:xfrm>
              <a:off x="5732236" y="2487306"/>
              <a:ext cx="249522" cy="1615390"/>
            </a:xfrm>
            <a:prstGeom prst="rect">
              <a:avLst/>
            </a:prstGeom>
            <a:solidFill>
              <a:srgbClr val="80BD41">
                <a:alpha val="100000"/>
              </a:srgbClr>
            </a:solidFill>
          </p:spPr>
          <p:txBody>
            <a:bodyPr/>
            <a:lstStyle/>
            <a:p/>
          </p:txBody>
        </p:sp>
        <p:sp>
          <p:nvSpPr>
            <p:cNvPr id="57" name="rc57"/>
            <p:cNvSpPr/>
            <p:nvPr/>
          </p:nvSpPr>
          <p:spPr>
            <a:xfrm>
              <a:off x="5732236" y="2437339"/>
              <a:ext cx="249522" cy="49967"/>
            </a:xfrm>
            <a:prstGeom prst="rect">
              <a:avLst/>
            </a:prstGeom>
            <a:solidFill>
              <a:srgbClr val="1CABE2">
                <a:alpha val="100000"/>
              </a:srgbClr>
            </a:solidFill>
          </p:spPr>
          <p:txBody>
            <a:bodyPr/>
            <a:lstStyle/>
            <a:p/>
          </p:txBody>
        </p:sp>
        <p:sp>
          <p:nvSpPr>
            <p:cNvPr id="58" name="rc58"/>
            <p:cNvSpPr/>
            <p:nvPr/>
          </p:nvSpPr>
          <p:spPr>
            <a:xfrm>
              <a:off x="6009484" y="2557077"/>
              <a:ext cx="249522" cy="1545620"/>
            </a:xfrm>
            <a:prstGeom prst="rect">
              <a:avLst/>
            </a:prstGeom>
            <a:solidFill>
              <a:srgbClr val="80BD41">
                <a:alpha val="100000"/>
              </a:srgbClr>
            </a:solidFill>
          </p:spPr>
          <p:txBody>
            <a:bodyPr/>
            <a:lstStyle/>
            <a:p/>
          </p:txBody>
        </p:sp>
        <p:sp>
          <p:nvSpPr>
            <p:cNvPr id="59" name="rc59"/>
            <p:cNvSpPr/>
            <p:nvPr/>
          </p:nvSpPr>
          <p:spPr>
            <a:xfrm>
              <a:off x="6009484" y="2458408"/>
              <a:ext cx="249522" cy="98668"/>
            </a:xfrm>
            <a:prstGeom prst="rect">
              <a:avLst/>
            </a:prstGeom>
            <a:solidFill>
              <a:srgbClr val="1CABE2">
                <a:alpha val="100000"/>
              </a:srgbClr>
            </a:solidFill>
          </p:spPr>
          <p:txBody>
            <a:bodyPr/>
            <a:lstStyle/>
            <a:p/>
          </p:txBody>
        </p:sp>
        <p:sp>
          <p:nvSpPr>
            <p:cNvPr id="60" name="rc60"/>
            <p:cNvSpPr/>
            <p:nvPr/>
          </p:nvSpPr>
          <p:spPr>
            <a:xfrm>
              <a:off x="6286731" y="2565904"/>
              <a:ext cx="249522" cy="1536793"/>
            </a:xfrm>
            <a:prstGeom prst="rect">
              <a:avLst/>
            </a:prstGeom>
            <a:solidFill>
              <a:srgbClr val="80BD41">
                <a:alpha val="100000"/>
              </a:srgbClr>
            </a:solidFill>
          </p:spPr>
          <p:txBody>
            <a:bodyPr/>
            <a:lstStyle/>
            <a:p/>
          </p:txBody>
        </p:sp>
        <p:sp>
          <p:nvSpPr>
            <p:cNvPr id="61" name="rc61"/>
            <p:cNvSpPr/>
            <p:nvPr/>
          </p:nvSpPr>
          <p:spPr>
            <a:xfrm>
              <a:off x="6286731" y="2467810"/>
              <a:ext cx="249522" cy="98093"/>
            </a:xfrm>
            <a:prstGeom prst="rect">
              <a:avLst/>
            </a:prstGeom>
            <a:solidFill>
              <a:srgbClr val="1CABE2">
                <a:alpha val="100000"/>
              </a:srgbClr>
            </a:solidFill>
          </p:spPr>
          <p:txBody>
            <a:bodyPr/>
            <a:lstStyle/>
            <a:p/>
          </p:txBody>
        </p:sp>
        <p:sp>
          <p:nvSpPr>
            <p:cNvPr id="62" name="rc62"/>
            <p:cNvSpPr/>
            <p:nvPr/>
          </p:nvSpPr>
          <p:spPr>
            <a:xfrm>
              <a:off x="6563979" y="2490185"/>
              <a:ext cx="249522" cy="1612512"/>
            </a:xfrm>
            <a:prstGeom prst="rect">
              <a:avLst/>
            </a:prstGeom>
            <a:solidFill>
              <a:srgbClr val="80BD41">
                <a:alpha val="100000"/>
              </a:srgbClr>
            </a:solidFill>
          </p:spPr>
          <p:txBody>
            <a:bodyPr/>
            <a:lstStyle/>
            <a:p/>
          </p:txBody>
        </p:sp>
        <p:sp>
          <p:nvSpPr>
            <p:cNvPr id="63" name="rc63"/>
            <p:cNvSpPr/>
            <p:nvPr/>
          </p:nvSpPr>
          <p:spPr>
            <a:xfrm>
              <a:off x="6563979" y="2440332"/>
              <a:ext cx="249522" cy="49852"/>
            </a:xfrm>
            <a:prstGeom prst="rect">
              <a:avLst/>
            </a:prstGeom>
            <a:solidFill>
              <a:srgbClr val="1CABE2">
                <a:alpha val="100000"/>
              </a:srgbClr>
            </a:solidFill>
          </p:spPr>
          <p:txBody>
            <a:bodyPr/>
            <a:lstStyle/>
            <a:p/>
          </p:txBody>
        </p:sp>
        <p:sp>
          <p:nvSpPr>
            <p:cNvPr id="64" name="rc64"/>
            <p:cNvSpPr/>
            <p:nvPr/>
          </p:nvSpPr>
          <p:spPr>
            <a:xfrm>
              <a:off x="6841227" y="2457065"/>
              <a:ext cx="249522" cy="1645632"/>
            </a:xfrm>
            <a:prstGeom prst="rect">
              <a:avLst/>
            </a:prstGeom>
            <a:solidFill>
              <a:srgbClr val="80BD41">
                <a:alpha val="100000"/>
              </a:srgbClr>
            </a:solidFill>
          </p:spPr>
          <p:txBody>
            <a:bodyPr/>
            <a:lstStyle/>
            <a:p/>
          </p:txBody>
        </p:sp>
        <p:sp>
          <p:nvSpPr>
            <p:cNvPr id="65" name="rc65"/>
            <p:cNvSpPr/>
            <p:nvPr/>
          </p:nvSpPr>
          <p:spPr>
            <a:xfrm>
              <a:off x="6841227" y="2423484"/>
              <a:ext cx="249522" cy="33580"/>
            </a:xfrm>
            <a:prstGeom prst="rect">
              <a:avLst/>
            </a:prstGeom>
            <a:solidFill>
              <a:srgbClr val="1CABE2">
                <a:alpha val="100000"/>
              </a:srgbClr>
            </a:solidFill>
          </p:spPr>
          <p:txBody>
            <a:bodyPr/>
            <a:lstStyle/>
            <a:p/>
          </p:txBody>
        </p:sp>
        <p:sp>
          <p:nvSpPr>
            <p:cNvPr id="66" name="rc66"/>
            <p:cNvSpPr/>
            <p:nvPr/>
          </p:nvSpPr>
          <p:spPr>
            <a:xfrm>
              <a:off x="7118474" y="2481434"/>
              <a:ext cx="249522" cy="1621262"/>
            </a:xfrm>
            <a:prstGeom prst="rect">
              <a:avLst/>
            </a:prstGeom>
            <a:solidFill>
              <a:srgbClr val="80BD41">
                <a:alpha val="100000"/>
              </a:srgbClr>
            </a:solidFill>
          </p:spPr>
          <p:txBody>
            <a:bodyPr/>
            <a:lstStyle/>
            <a:p/>
          </p:txBody>
        </p:sp>
        <p:sp>
          <p:nvSpPr>
            <p:cNvPr id="67" name="rc67"/>
            <p:cNvSpPr/>
            <p:nvPr/>
          </p:nvSpPr>
          <p:spPr>
            <a:xfrm>
              <a:off x="7118474" y="2413890"/>
              <a:ext cx="249522" cy="67544"/>
            </a:xfrm>
            <a:prstGeom prst="rect">
              <a:avLst/>
            </a:prstGeom>
            <a:solidFill>
              <a:srgbClr val="1CABE2">
                <a:alpha val="100000"/>
              </a:srgbClr>
            </a:solidFill>
          </p:spPr>
          <p:txBody>
            <a:bodyPr/>
            <a:lstStyle/>
            <a:p/>
          </p:txBody>
        </p:sp>
        <p:sp>
          <p:nvSpPr>
            <p:cNvPr id="68" name="rc68"/>
            <p:cNvSpPr/>
            <p:nvPr/>
          </p:nvSpPr>
          <p:spPr>
            <a:xfrm>
              <a:off x="7395722" y="2522345"/>
              <a:ext cx="249522" cy="1580351"/>
            </a:xfrm>
            <a:prstGeom prst="rect">
              <a:avLst/>
            </a:prstGeom>
            <a:solidFill>
              <a:srgbClr val="80BD41">
                <a:alpha val="100000"/>
              </a:srgbClr>
            </a:solidFill>
          </p:spPr>
          <p:txBody>
            <a:bodyPr/>
            <a:lstStyle/>
            <a:p/>
          </p:txBody>
        </p:sp>
        <p:sp>
          <p:nvSpPr>
            <p:cNvPr id="69" name="rc69"/>
            <p:cNvSpPr/>
            <p:nvPr/>
          </p:nvSpPr>
          <p:spPr>
            <a:xfrm>
              <a:off x="7395722" y="2403374"/>
              <a:ext cx="249522" cy="118970"/>
            </a:xfrm>
            <a:prstGeom prst="rect">
              <a:avLst/>
            </a:prstGeom>
            <a:solidFill>
              <a:srgbClr val="1CABE2">
                <a:alpha val="100000"/>
              </a:srgbClr>
            </a:solidFill>
          </p:spPr>
          <p:txBody>
            <a:bodyPr/>
            <a:lstStyle/>
            <a:p/>
          </p:txBody>
        </p:sp>
        <p:sp>
          <p:nvSpPr>
            <p:cNvPr id="70" name="rc70"/>
            <p:cNvSpPr/>
            <p:nvPr/>
          </p:nvSpPr>
          <p:spPr>
            <a:xfrm>
              <a:off x="7672970" y="2576189"/>
              <a:ext cx="249522" cy="1526508"/>
            </a:xfrm>
            <a:prstGeom prst="rect">
              <a:avLst/>
            </a:prstGeom>
            <a:solidFill>
              <a:srgbClr val="80BD41">
                <a:alpha val="100000"/>
              </a:srgbClr>
            </a:solidFill>
          </p:spPr>
          <p:txBody>
            <a:bodyPr/>
            <a:lstStyle/>
            <a:p/>
          </p:txBody>
        </p:sp>
        <p:sp>
          <p:nvSpPr>
            <p:cNvPr id="71" name="rc71"/>
            <p:cNvSpPr/>
            <p:nvPr/>
          </p:nvSpPr>
          <p:spPr>
            <a:xfrm>
              <a:off x="7672970" y="2387524"/>
              <a:ext cx="249522" cy="188664"/>
            </a:xfrm>
            <a:prstGeom prst="rect">
              <a:avLst/>
            </a:prstGeom>
            <a:solidFill>
              <a:srgbClr val="1CABE2">
                <a:alpha val="100000"/>
              </a:srgbClr>
            </a:solidFill>
          </p:spPr>
          <p:txBody>
            <a:bodyPr/>
            <a:lstStyle/>
            <a:p/>
          </p:txBody>
        </p:sp>
        <p:sp>
          <p:nvSpPr>
            <p:cNvPr id="72" name="rc72"/>
            <p:cNvSpPr/>
            <p:nvPr/>
          </p:nvSpPr>
          <p:spPr>
            <a:xfrm>
              <a:off x="7950217" y="2556731"/>
              <a:ext cx="249522" cy="1545965"/>
            </a:xfrm>
            <a:prstGeom prst="rect">
              <a:avLst/>
            </a:prstGeom>
            <a:solidFill>
              <a:srgbClr val="80BD41">
                <a:alpha val="100000"/>
              </a:srgbClr>
            </a:solidFill>
          </p:spPr>
          <p:txBody>
            <a:bodyPr/>
            <a:lstStyle/>
            <a:p/>
          </p:txBody>
        </p:sp>
        <p:sp>
          <p:nvSpPr>
            <p:cNvPr id="73" name="rc73"/>
            <p:cNvSpPr/>
            <p:nvPr/>
          </p:nvSpPr>
          <p:spPr>
            <a:xfrm>
              <a:off x="7950217" y="2365649"/>
              <a:ext cx="249522" cy="191082"/>
            </a:xfrm>
            <a:prstGeom prst="rect">
              <a:avLst/>
            </a:prstGeom>
            <a:solidFill>
              <a:srgbClr val="1CABE2">
                <a:alpha val="100000"/>
              </a:srgbClr>
            </a:solidFill>
          </p:spPr>
          <p:txBody>
            <a:bodyPr/>
            <a:lstStyle/>
            <a:p/>
          </p:txBody>
        </p:sp>
        <p:sp>
          <p:nvSpPr>
            <p:cNvPr id="74" name="pl74"/>
            <p:cNvSpPr/>
            <p:nvPr/>
          </p:nvSpPr>
          <p:spPr>
            <a:xfrm>
              <a:off x="1421035" y="1236556"/>
              <a:ext cx="6653943" cy="318460"/>
            </a:xfrm>
            <a:custGeom>
              <a:avLst/>
              <a:pathLst>
                <a:path w="6653943" h="318460">
                  <a:moveTo>
                    <a:pt x="0" y="318460"/>
                  </a:moveTo>
                  <a:lnTo>
                    <a:pt x="277247" y="260558"/>
                  </a:lnTo>
                  <a:lnTo>
                    <a:pt x="554495" y="231607"/>
                  </a:lnTo>
                  <a:lnTo>
                    <a:pt x="831742" y="173705"/>
                  </a:lnTo>
                  <a:lnTo>
                    <a:pt x="1108990" y="115803"/>
                  </a:lnTo>
                  <a:lnTo>
                    <a:pt x="1386238" y="86852"/>
                  </a:lnTo>
                  <a:lnTo>
                    <a:pt x="1663485" y="0"/>
                  </a:lnTo>
                  <a:lnTo>
                    <a:pt x="1940733" y="0"/>
                  </a:lnTo>
                  <a:lnTo>
                    <a:pt x="2217981" y="28950"/>
                  </a:lnTo>
                  <a:lnTo>
                    <a:pt x="2495228" y="0"/>
                  </a:lnTo>
                  <a:lnTo>
                    <a:pt x="2772476" y="0"/>
                  </a:lnTo>
                  <a:lnTo>
                    <a:pt x="3049724" y="0"/>
                  </a:lnTo>
                  <a:lnTo>
                    <a:pt x="3326971" y="28950"/>
                  </a:lnTo>
                  <a:lnTo>
                    <a:pt x="3604219" y="28950"/>
                  </a:lnTo>
                  <a:lnTo>
                    <a:pt x="3881467" y="28950"/>
                  </a:lnTo>
                  <a:lnTo>
                    <a:pt x="4158714" y="57901"/>
                  </a:lnTo>
                  <a:lnTo>
                    <a:pt x="4435962" y="57901"/>
                  </a:lnTo>
                  <a:lnTo>
                    <a:pt x="4713210" y="144754"/>
                  </a:lnTo>
                  <a:lnTo>
                    <a:pt x="4990457" y="144754"/>
                  </a:lnTo>
                  <a:lnTo>
                    <a:pt x="5267705" y="57901"/>
                  </a:lnTo>
                  <a:lnTo>
                    <a:pt x="5544953" y="28950"/>
                  </a:lnTo>
                  <a:lnTo>
                    <a:pt x="5822200" y="86852"/>
                  </a:lnTo>
                  <a:lnTo>
                    <a:pt x="6099448" y="173705"/>
                  </a:lnTo>
                  <a:lnTo>
                    <a:pt x="6376696" y="289509"/>
                  </a:lnTo>
                  <a:lnTo>
                    <a:pt x="6653943" y="289509"/>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1303481" y="29742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86" name="tx86"/>
            <p:cNvSpPr/>
            <p:nvPr/>
          </p:nvSpPr>
          <p:spPr>
            <a:xfrm>
              <a:off x="2689720" y="26989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87" name="tx87"/>
            <p:cNvSpPr/>
            <p:nvPr/>
          </p:nvSpPr>
          <p:spPr>
            <a:xfrm>
              <a:off x="4075958" y="2355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88" name="tx88"/>
            <p:cNvSpPr/>
            <p:nvPr/>
          </p:nvSpPr>
          <p:spPr>
            <a:xfrm>
              <a:off x="5462196" y="2243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89" name="tx89"/>
            <p:cNvSpPr/>
            <p:nvPr/>
          </p:nvSpPr>
          <p:spPr>
            <a:xfrm>
              <a:off x="6571187" y="23043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0" name="tx90"/>
            <p:cNvSpPr/>
            <p:nvPr/>
          </p:nvSpPr>
          <p:spPr>
            <a:xfrm>
              <a:off x="6848435" y="2287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1" name="tx91"/>
            <p:cNvSpPr/>
            <p:nvPr/>
          </p:nvSpPr>
          <p:spPr>
            <a:xfrm>
              <a:off x="7164859" y="22779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2" name="tx92"/>
            <p:cNvSpPr/>
            <p:nvPr/>
          </p:nvSpPr>
          <p:spPr>
            <a:xfrm>
              <a:off x="7402930" y="2267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3" name="tx93"/>
            <p:cNvSpPr/>
            <p:nvPr/>
          </p:nvSpPr>
          <p:spPr>
            <a:xfrm>
              <a:off x="7680178" y="22515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4" name="tx94"/>
            <p:cNvSpPr/>
            <p:nvPr/>
          </p:nvSpPr>
          <p:spPr>
            <a:xfrm>
              <a:off x="7957425" y="22297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5" name="pl95"/>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6309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227.6</a:t>
              </a:r>
            </a:p>
          </p:txBody>
        </p:sp>
        <p:sp>
          <p:nvSpPr>
            <p:cNvPr id="106" name="tx106"/>
            <p:cNvSpPr/>
            <p:nvPr/>
          </p:nvSpPr>
          <p:spPr>
            <a:xfrm>
              <a:off x="1368784" y="313466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7" name="tx107"/>
            <p:cNvSpPr/>
            <p:nvPr/>
          </p:nvSpPr>
          <p:spPr>
            <a:xfrm>
              <a:off x="2689720" y="34590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317.1</a:t>
              </a:r>
            </a:p>
          </p:txBody>
        </p:sp>
        <p:sp>
          <p:nvSpPr>
            <p:cNvPr id="108" name="tx108"/>
            <p:cNvSpPr/>
            <p:nvPr/>
          </p:nvSpPr>
          <p:spPr>
            <a:xfrm>
              <a:off x="2715845" y="28252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9" name="tx109"/>
            <p:cNvSpPr/>
            <p:nvPr/>
          </p:nvSpPr>
          <p:spPr>
            <a:xfrm>
              <a:off x="4075958" y="3270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415.6</a:t>
              </a:r>
            </a:p>
          </p:txBody>
        </p:sp>
        <p:sp>
          <p:nvSpPr>
            <p:cNvPr id="110" name="tx110"/>
            <p:cNvSpPr/>
            <p:nvPr/>
          </p:nvSpPr>
          <p:spPr>
            <a:xfrm>
              <a:off x="4128209" y="24658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1" name="tx111"/>
            <p:cNvSpPr/>
            <p:nvPr/>
          </p:nvSpPr>
          <p:spPr>
            <a:xfrm>
              <a:off x="5462196" y="3232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435.4</a:t>
              </a:r>
            </a:p>
          </p:txBody>
        </p:sp>
        <p:sp>
          <p:nvSpPr>
            <p:cNvPr id="112" name="tx112"/>
            <p:cNvSpPr/>
            <p:nvPr/>
          </p:nvSpPr>
          <p:spPr>
            <a:xfrm>
              <a:off x="5488322" y="2370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3" name="tx113"/>
            <p:cNvSpPr/>
            <p:nvPr/>
          </p:nvSpPr>
          <p:spPr>
            <a:xfrm>
              <a:off x="6571187" y="32613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420.2</a:t>
              </a:r>
            </a:p>
          </p:txBody>
        </p:sp>
        <p:sp>
          <p:nvSpPr>
            <p:cNvPr id="114" name="tx114"/>
            <p:cNvSpPr/>
            <p:nvPr/>
          </p:nvSpPr>
          <p:spPr>
            <a:xfrm>
              <a:off x="6636489" y="243016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6848435" y="3244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428.8</a:t>
              </a:r>
            </a:p>
          </p:txBody>
        </p:sp>
        <p:sp>
          <p:nvSpPr>
            <p:cNvPr id="116" name="tx116"/>
            <p:cNvSpPr/>
            <p:nvPr/>
          </p:nvSpPr>
          <p:spPr>
            <a:xfrm>
              <a:off x="6900686" y="24052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7" name="tx117"/>
            <p:cNvSpPr/>
            <p:nvPr/>
          </p:nvSpPr>
          <p:spPr>
            <a:xfrm>
              <a:off x="7125682" y="32581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422.4</a:t>
              </a:r>
            </a:p>
          </p:txBody>
        </p:sp>
        <p:sp>
          <p:nvSpPr>
            <p:cNvPr id="118" name="tx118"/>
            <p:cNvSpPr/>
            <p:nvPr/>
          </p:nvSpPr>
          <p:spPr>
            <a:xfrm>
              <a:off x="7151808" y="2412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9" name="tx119"/>
            <p:cNvSpPr/>
            <p:nvPr/>
          </p:nvSpPr>
          <p:spPr>
            <a:xfrm>
              <a:off x="7402930" y="32774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411.8</a:t>
              </a:r>
            </a:p>
          </p:txBody>
        </p:sp>
        <p:sp>
          <p:nvSpPr>
            <p:cNvPr id="120" name="tx120"/>
            <p:cNvSpPr/>
            <p:nvPr/>
          </p:nvSpPr>
          <p:spPr>
            <a:xfrm>
              <a:off x="7468232" y="24277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1" name="tx121"/>
            <p:cNvSpPr/>
            <p:nvPr/>
          </p:nvSpPr>
          <p:spPr>
            <a:xfrm>
              <a:off x="7680178" y="33043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397.8</a:t>
              </a:r>
            </a:p>
          </p:txBody>
        </p:sp>
        <p:sp>
          <p:nvSpPr>
            <p:cNvPr id="122" name="tx122"/>
            <p:cNvSpPr/>
            <p:nvPr/>
          </p:nvSpPr>
          <p:spPr>
            <a:xfrm>
              <a:off x="7706303" y="2446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3" name="tx123"/>
            <p:cNvSpPr/>
            <p:nvPr/>
          </p:nvSpPr>
          <p:spPr>
            <a:xfrm>
              <a:off x="7957425" y="32946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24" name="tx124"/>
            <p:cNvSpPr/>
            <p:nvPr/>
          </p:nvSpPr>
          <p:spPr>
            <a:xfrm>
              <a:off x="7983551" y="2426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830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5154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47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9803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9" name="rc149"/>
            <p:cNvSpPr/>
            <p:nvPr/>
          </p:nvSpPr>
          <p:spPr>
            <a:xfrm>
              <a:off x="4157761" y="5010059"/>
              <a:ext cx="201456" cy="201456"/>
            </a:xfrm>
            <a:prstGeom prst="rect">
              <a:avLst/>
            </a:prstGeom>
            <a:solidFill>
              <a:srgbClr val="1CABE2">
                <a:alpha val="100000"/>
              </a:srgbClr>
            </a:solidFill>
          </p:spPr>
          <p:txBody>
            <a:bodyPr/>
            <a:lstStyle/>
            <a:p/>
          </p:txBody>
        </p:sp>
        <p:sp>
          <p:nvSpPr>
            <p:cNvPr id="150" name="rc150"/>
            <p:cNvSpPr/>
            <p:nvPr/>
          </p:nvSpPr>
          <p:spPr>
            <a:xfrm>
              <a:off x="6123695" y="5010059"/>
              <a:ext cx="201456" cy="201456"/>
            </a:xfrm>
            <a:prstGeom prst="rect">
              <a:avLst/>
            </a:prstGeom>
            <a:solidFill>
              <a:srgbClr val="80BD41">
                <a:alpha val="100000"/>
              </a:srgbClr>
            </a:solidFill>
          </p:spPr>
          <p:txBody>
            <a:bodyPr/>
            <a:lstStyle/>
            <a:p/>
          </p:txBody>
        </p:sp>
        <p:sp>
          <p:nvSpPr>
            <p:cNvPr id="151" name="tx151"/>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2" name="tx152"/>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4" name="tx154"/>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55" name="pl155"/>
            <p:cNvSpPr/>
            <p:nvPr/>
          </p:nvSpPr>
          <p:spPr>
            <a:xfrm>
              <a:off x="20225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751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277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803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329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88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014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540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1066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103363" cy="167191"/>
            </a:xfrm>
            <a:prstGeom prst="rect">
              <a:avLst/>
            </a:prstGeom>
            <a:solidFill>
              <a:srgbClr val="80BD41">
                <a:alpha val="100000"/>
              </a:srgbClr>
            </a:solidFill>
          </p:spPr>
          <p:txBody>
            <a:bodyPr/>
            <a:lstStyle/>
            <a:p/>
          </p:txBody>
        </p:sp>
        <p:sp>
          <p:nvSpPr>
            <p:cNvPr id="169" name="rc169"/>
            <p:cNvSpPr/>
            <p:nvPr/>
          </p:nvSpPr>
          <p:spPr>
            <a:xfrm>
              <a:off x="7399637" y="5889059"/>
              <a:ext cx="188691" cy="167191"/>
            </a:xfrm>
            <a:prstGeom prst="rect">
              <a:avLst/>
            </a:prstGeom>
            <a:solidFill>
              <a:srgbClr val="1CABE2">
                <a:alpha val="100000"/>
              </a:srgbClr>
            </a:solidFill>
          </p:spPr>
          <p:txBody>
            <a:bodyPr/>
            <a:lstStyle/>
            <a:p/>
          </p:txBody>
        </p:sp>
        <p:sp>
          <p:nvSpPr>
            <p:cNvPr id="170" name="rc170"/>
            <p:cNvSpPr/>
            <p:nvPr/>
          </p:nvSpPr>
          <p:spPr>
            <a:xfrm>
              <a:off x="1296273" y="5680069"/>
              <a:ext cx="5777837" cy="167191"/>
            </a:xfrm>
            <a:prstGeom prst="rect">
              <a:avLst/>
            </a:prstGeom>
            <a:solidFill>
              <a:srgbClr val="80BD41">
                <a:alpha val="100000"/>
              </a:srgbClr>
            </a:solidFill>
          </p:spPr>
          <p:txBody>
            <a:bodyPr/>
            <a:lstStyle/>
            <a:p/>
          </p:txBody>
        </p:sp>
        <p:sp>
          <p:nvSpPr>
            <p:cNvPr id="171" name="rc171"/>
            <p:cNvSpPr/>
            <p:nvPr/>
          </p:nvSpPr>
          <p:spPr>
            <a:xfrm>
              <a:off x="7074111" y="5680069"/>
              <a:ext cx="714095" cy="167191"/>
            </a:xfrm>
            <a:prstGeom prst="rect">
              <a:avLst/>
            </a:prstGeom>
            <a:solidFill>
              <a:srgbClr val="1CABE2">
                <a:alpha val="100000"/>
              </a:srgbClr>
            </a:solidFill>
          </p:spPr>
          <p:txBody>
            <a:bodyPr/>
            <a:lstStyle/>
            <a:p/>
          </p:txBody>
        </p:sp>
        <p:sp>
          <p:nvSpPr>
            <p:cNvPr id="172" name="rc172"/>
            <p:cNvSpPr/>
            <p:nvPr/>
          </p:nvSpPr>
          <p:spPr>
            <a:xfrm>
              <a:off x="1296273" y="5471080"/>
              <a:ext cx="5851483" cy="167191"/>
            </a:xfrm>
            <a:prstGeom prst="rect">
              <a:avLst/>
            </a:prstGeom>
            <a:solidFill>
              <a:srgbClr val="80BD41">
                <a:alpha val="100000"/>
              </a:srgbClr>
            </a:solidFill>
          </p:spPr>
          <p:txBody>
            <a:bodyPr/>
            <a:lstStyle/>
            <a:p/>
          </p:txBody>
        </p:sp>
        <p:sp>
          <p:nvSpPr>
            <p:cNvPr id="173" name="rc173"/>
            <p:cNvSpPr/>
            <p:nvPr/>
          </p:nvSpPr>
          <p:spPr>
            <a:xfrm>
              <a:off x="7147757" y="5471080"/>
              <a:ext cx="723246" cy="167191"/>
            </a:xfrm>
            <a:prstGeom prst="rect">
              <a:avLst/>
            </a:prstGeom>
            <a:solidFill>
              <a:srgbClr val="1CABE2">
                <a:alpha val="100000"/>
              </a:srgbClr>
            </a:solidFill>
          </p:spPr>
          <p:txBody>
            <a:bodyPr/>
            <a:lstStyle/>
            <a:p/>
          </p:txBody>
        </p:sp>
        <p:sp>
          <p:nvSpPr>
            <p:cNvPr id="174" name="tx174"/>
            <p:cNvSpPr/>
            <p:nvPr/>
          </p:nvSpPr>
          <p:spPr>
            <a:xfrm>
              <a:off x="7758250"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75" name="tx175"/>
            <p:cNvSpPr/>
            <p:nvPr/>
          </p:nvSpPr>
          <p:spPr>
            <a:xfrm>
              <a:off x="796812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446.9</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77" name="tx177"/>
            <p:cNvSpPr/>
            <p:nvPr/>
          </p:nvSpPr>
          <p:spPr>
            <a:xfrm>
              <a:off x="421231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420.2</a:t>
              </a:r>
            </a:p>
          </p:txBody>
        </p:sp>
        <p:sp>
          <p:nvSpPr>
            <p:cNvPr id="178" name="tx178"/>
            <p:cNvSpPr/>
            <p:nvPr/>
          </p:nvSpPr>
          <p:spPr>
            <a:xfrm>
              <a:off x="7433693" y="59321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9" name="tx179"/>
            <p:cNvSpPr/>
            <p:nvPr/>
          </p:nvSpPr>
          <p:spPr>
            <a:xfrm>
              <a:off x="404955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397.8</a:t>
              </a:r>
            </a:p>
          </p:txBody>
        </p:sp>
        <p:sp>
          <p:nvSpPr>
            <p:cNvPr id="180" name="tx180"/>
            <p:cNvSpPr/>
            <p:nvPr/>
          </p:nvSpPr>
          <p:spPr>
            <a:xfrm>
              <a:off x="732566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181" name="tx181"/>
            <p:cNvSpPr/>
            <p:nvPr/>
          </p:nvSpPr>
          <p:spPr>
            <a:xfrm>
              <a:off x="4086377"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82" name="tx182"/>
            <p:cNvSpPr/>
            <p:nvPr/>
          </p:nvSpPr>
          <p:spPr>
            <a:xfrm>
              <a:off x="740388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6323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8491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537513"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699010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(89 %) était plus faible qu'en 2019 (97 %).
Le nombre d'enfants vaccinés avec le DTP1 a diminué de 4% par rapport à 2019.
Le nombre de nourrissons survivants a augmenté d'environ 4 %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Burundi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526033"/>
            </a:xfrm>
            <a:custGeom>
              <a:avLst/>
              <a:pathLst>
                <a:path w="3397293" h="526033">
                  <a:moveTo>
                    <a:pt x="0" y="526033"/>
                  </a:moveTo>
                  <a:lnTo>
                    <a:pt x="141553" y="498347"/>
                  </a:lnTo>
                  <a:lnTo>
                    <a:pt x="283107" y="498347"/>
                  </a:lnTo>
                  <a:lnTo>
                    <a:pt x="424661" y="470661"/>
                  </a:lnTo>
                  <a:lnTo>
                    <a:pt x="566215" y="442975"/>
                  </a:lnTo>
                  <a:lnTo>
                    <a:pt x="707769" y="332231"/>
                  </a:lnTo>
                  <a:lnTo>
                    <a:pt x="849323" y="193801"/>
                  </a:lnTo>
                  <a:lnTo>
                    <a:pt x="990877" y="0"/>
                  </a:lnTo>
                  <a:lnTo>
                    <a:pt x="1132431" y="193801"/>
                  </a:lnTo>
                  <a:lnTo>
                    <a:pt x="1273984" y="138429"/>
                  </a:lnTo>
                  <a:lnTo>
                    <a:pt x="1415538" y="83057"/>
                  </a:lnTo>
                  <a:lnTo>
                    <a:pt x="1557092" y="83057"/>
                  </a:lnTo>
                  <a:lnTo>
                    <a:pt x="1698646" y="83057"/>
                  </a:lnTo>
                  <a:lnTo>
                    <a:pt x="1840200" y="83057"/>
                  </a:lnTo>
                  <a:lnTo>
                    <a:pt x="1981754" y="110743"/>
                  </a:lnTo>
                  <a:lnTo>
                    <a:pt x="2123308" y="138429"/>
                  </a:lnTo>
                  <a:lnTo>
                    <a:pt x="2264862" y="138429"/>
                  </a:lnTo>
                  <a:lnTo>
                    <a:pt x="2406416" y="221487"/>
                  </a:lnTo>
                  <a:lnTo>
                    <a:pt x="2547969" y="249173"/>
                  </a:lnTo>
                  <a:lnTo>
                    <a:pt x="2689523" y="166115"/>
                  </a:lnTo>
                  <a:lnTo>
                    <a:pt x="2831077" y="166115"/>
                  </a:lnTo>
                  <a:lnTo>
                    <a:pt x="2972631" y="138429"/>
                  </a:lnTo>
                  <a:lnTo>
                    <a:pt x="3114185" y="221487"/>
                  </a:lnTo>
                  <a:lnTo>
                    <a:pt x="3255739" y="276859"/>
                  </a:lnTo>
                  <a:lnTo>
                    <a:pt x="3397293" y="27685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80877"/>
              <a:ext cx="3397293" cy="553719"/>
            </a:xfrm>
            <a:custGeom>
              <a:avLst/>
              <a:pathLst>
                <a:path w="3397293" h="553719">
                  <a:moveTo>
                    <a:pt x="0" y="553719"/>
                  </a:moveTo>
                  <a:lnTo>
                    <a:pt x="141553" y="470661"/>
                  </a:lnTo>
                  <a:lnTo>
                    <a:pt x="283107" y="442975"/>
                  </a:lnTo>
                  <a:lnTo>
                    <a:pt x="424661" y="387603"/>
                  </a:lnTo>
                  <a:lnTo>
                    <a:pt x="566215" y="359917"/>
                  </a:lnTo>
                  <a:lnTo>
                    <a:pt x="707769" y="304545"/>
                  </a:lnTo>
                  <a:lnTo>
                    <a:pt x="849323" y="249173"/>
                  </a:lnTo>
                  <a:lnTo>
                    <a:pt x="990877" y="221487"/>
                  </a:lnTo>
                  <a:lnTo>
                    <a:pt x="1132431" y="193801"/>
                  </a:lnTo>
                  <a:lnTo>
                    <a:pt x="1273984" y="138429"/>
                  </a:lnTo>
                  <a:lnTo>
                    <a:pt x="1415538" y="83057"/>
                  </a:lnTo>
                  <a:lnTo>
                    <a:pt x="1557092" y="55371"/>
                  </a:lnTo>
                  <a:lnTo>
                    <a:pt x="1698646" y="83057"/>
                  </a:lnTo>
                  <a:lnTo>
                    <a:pt x="1840200" y="83057"/>
                  </a:lnTo>
                  <a:lnTo>
                    <a:pt x="1981754" y="27685"/>
                  </a:lnTo>
                  <a:lnTo>
                    <a:pt x="2123308" y="27685"/>
                  </a:lnTo>
                  <a:lnTo>
                    <a:pt x="2264862" y="27685"/>
                  </a:lnTo>
                  <a:lnTo>
                    <a:pt x="2406416" y="27685"/>
                  </a:lnTo>
                  <a:lnTo>
                    <a:pt x="2547969" y="0"/>
                  </a:lnTo>
                  <a:lnTo>
                    <a:pt x="2689523" y="0"/>
                  </a:lnTo>
                  <a:lnTo>
                    <a:pt x="2831077" y="55371"/>
                  </a:lnTo>
                  <a:lnTo>
                    <a:pt x="2972631" y="83057"/>
                  </a:lnTo>
                  <a:lnTo>
                    <a:pt x="3114185" y="83057"/>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526033"/>
            </a:xfrm>
            <a:custGeom>
              <a:avLst/>
              <a:pathLst>
                <a:path w="3397293" h="526033">
                  <a:moveTo>
                    <a:pt x="0" y="526033"/>
                  </a:moveTo>
                  <a:lnTo>
                    <a:pt x="141553" y="498347"/>
                  </a:lnTo>
                  <a:lnTo>
                    <a:pt x="283107" y="498347"/>
                  </a:lnTo>
                  <a:lnTo>
                    <a:pt x="424661" y="470661"/>
                  </a:lnTo>
                  <a:lnTo>
                    <a:pt x="566215" y="442975"/>
                  </a:lnTo>
                  <a:lnTo>
                    <a:pt x="707769" y="332231"/>
                  </a:lnTo>
                  <a:lnTo>
                    <a:pt x="849323" y="193801"/>
                  </a:lnTo>
                  <a:lnTo>
                    <a:pt x="990877" y="0"/>
                  </a:lnTo>
                  <a:lnTo>
                    <a:pt x="1132431" y="193801"/>
                  </a:lnTo>
                  <a:lnTo>
                    <a:pt x="1273984" y="138429"/>
                  </a:lnTo>
                  <a:lnTo>
                    <a:pt x="1415538" y="83057"/>
                  </a:lnTo>
                  <a:lnTo>
                    <a:pt x="1557092" y="83057"/>
                  </a:lnTo>
                  <a:lnTo>
                    <a:pt x="1698646" y="83057"/>
                  </a:lnTo>
                  <a:lnTo>
                    <a:pt x="1840200" y="83057"/>
                  </a:lnTo>
                  <a:lnTo>
                    <a:pt x="1981754" y="110743"/>
                  </a:lnTo>
                  <a:lnTo>
                    <a:pt x="2123308" y="138429"/>
                  </a:lnTo>
                  <a:lnTo>
                    <a:pt x="2264862" y="138429"/>
                  </a:lnTo>
                  <a:lnTo>
                    <a:pt x="2406416" y="221487"/>
                  </a:lnTo>
                  <a:lnTo>
                    <a:pt x="2547969" y="249173"/>
                  </a:lnTo>
                  <a:lnTo>
                    <a:pt x="2689523" y="166115"/>
                  </a:lnTo>
                  <a:lnTo>
                    <a:pt x="2831077" y="166115"/>
                  </a:lnTo>
                  <a:lnTo>
                    <a:pt x="2972631" y="138429"/>
                  </a:lnTo>
                  <a:lnTo>
                    <a:pt x="3114185" y="221487"/>
                  </a:lnTo>
                  <a:lnTo>
                    <a:pt x="3255739" y="276859"/>
                  </a:lnTo>
                  <a:lnTo>
                    <a:pt x="3397293" y="27685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526033"/>
            </a:xfrm>
            <a:custGeom>
              <a:avLst/>
              <a:pathLst>
                <a:path w="3397293" h="526033">
                  <a:moveTo>
                    <a:pt x="0" y="526033"/>
                  </a:moveTo>
                  <a:lnTo>
                    <a:pt x="141553" y="498347"/>
                  </a:lnTo>
                  <a:lnTo>
                    <a:pt x="283107" y="498347"/>
                  </a:lnTo>
                  <a:lnTo>
                    <a:pt x="424661" y="470661"/>
                  </a:lnTo>
                  <a:lnTo>
                    <a:pt x="566215" y="442975"/>
                  </a:lnTo>
                  <a:lnTo>
                    <a:pt x="707769" y="332231"/>
                  </a:lnTo>
                  <a:lnTo>
                    <a:pt x="849323" y="193801"/>
                  </a:lnTo>
                  <a:lnTo>
                    <a:pt x="990877" y="0"/>
                  </a:lnTo>
                  <a:lnTo>
                    <a:pt x="1132431" y="193801"/>
                  </a:lnTo>
                  <a:lnTo>
                    <a:pt x="1273984" y="138429"/>
                  </a:lnTo>
                  <a:lnTo>
                    <a:pt x="1415538" y="83057"/>
                  </a:lnTo>
                  <a:lnTo>
                    <a:pt x="1557092" y="83057"/>
                  </a:lnTo>
                  <a:lnTo>
                    <a:pt x="1698646" y="83057"/>
                  </a:lnTo>
                  <a:lnTo>
                    <a:pt x="1840200" y="83057"/>
                  </a:lnTo>
                  <a:lnTo>
                    <a:pt x="1981754" y="110743"/>
                  </a:lnTo>
                  <a:lnTo>
                    <a:pt x="2123308" y="138429"/>
                  </a:lnTo>
                  <a:lnTo>
                    <a:pt x="2264862" y="138429"/>
                  </a:lnTo>
                  <a:lnTo>
                    <a:pt x="2406416" y="221487"/>
                  </a:lnTo>
                  <a:lnTo>
                    <a:pt x="2547969" y="249173"/>
                  </a:lnTo>
                  <a:lnTo>
                    <a:pt x="2689523" y="166115"/>
                  </a:lnTo>
                  <a:lnTo>
                    <a:pt x="2831077" y="166115"/>
                  </a:lnTo>
                  <a:lnTo>
                    <a:pt x="2972631" y="138429"/>
                  </a:lnTo>
                  <a:lnTo>
                    <a:pt x="3114185" y="221487"/>
                  </a:lnTo>
                  <a:lnTo>
                    <a:pt x="3255739" y="276859"/>
                  </a:lnTo>
                  <a:lnTo>
                    <a:pt x="3397293" y="27685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4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55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72964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31913" y="482911"/>
              <a:ext cx="2575396"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Burundi, 2000-2024</a:t>
              </a:r>
            </a:p>
          </p:txBody>
        </p:sp>
        <p:sp>
          <p:nvSpPr>
            <p:cNvPr id="63" name="pl63"/>
            <p:cNvSpPr/>
            <p:nvPr/>
          </p:nvSpPr>
          <p:spPr>
            <a:xfrm>
              <a:off x="5267799" y="3364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56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493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417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60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530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455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68550"/>
              <a:ext cx="3397293" cy="1534265"/>
            </a:xfrm>
            <a:custGeom>
              <a:avLst/>
              <a:pathLst>
                <a:path w="3397293" h="1534265">
                  <a:moveTo>
                    <a:pt x="0" y="1534265"/>
                  </a:moveTo>
                  <a:lnTo>
                    <a:pt x="141553" y="1453514"/>
                  </a:lnTo>
                  <a:lnTo>
                    <a:pt x="283107" y="1453514"/>
                  </a:lnTo>
                  <a:lnTo>
                    <a:pt x="424661" y="1372763"/>
                  </a:lnTo>
                  <a:lnTo>
                    <a:pt x="566215" y="1292013"/>
                  </a:lnTo>
                  <a:lnTo>
                    <a:pt x="707769" y="969009"/>
                  </a:lnTo>
                  <a:lnTo>
                    <a:pt x="849323" y="565255"/>
                  </a:lnTo>
                  <a:lnTo>
                    <a:pt x="990877" y="0"/>
                  </a:lnTo>
                  <a:lnTo>
                    <a:pt x="1132431" y="565255"/>
                  </a:lnTo>
                  <a:lnTo>
                    <a:pt x="1273984" y="403754"/>
                  </a:lnTo>
                  <a:lnTo>
                    <a:pt x="1415538" y="242252"/>
                  </a:lnTo>
                  <a:lnTo>
                    <a:pt x="1557092" y="242252"/>
                  </a:lnTo>
                  <a:lnTo>
                    <a:pt x="1698646" y="242252"/>
                  </a:lnTo>
                  <a:lnTo>
                    <a:pt x="1840200" y="242252"/>
                  </a:lnTo>
                  <a:lnTo>
                    <a:pt x="1981754" y="323003"/>
                  </a:lnTo>
                  <a:lnTo>
                    <a:pt x="2123308" y="403754"/>
                  </a:lnTo>
                  <a:lnTo>
                    <a:pt x="2264862" y="403754"/>
                  </a:lnTo>
                  <a:lnTo>
                    <a:pt x="2406416" y="646006"/>
                  </a:lnTo>
                  <a:lnTo>
                    <a:pt x="2547969" y="726757"/>
                  </a:lnTo>
                  <a:lnTo>
                    <a:pt x="2689523" y="484504"/>
                  </a:lnTo>
                  <a:lnTo>
                    <a:pt x="2831077" y="484504"/>
                  </a:lnTo>
                  <a:lnTo>
                    <a:pt x="2972631" y="403754"/>
                  </a:lnTo>
                  <a:lnTo>
                    <a:pt x="3114185" y="646006"/>
                  </a:lnTo>
                  <a:lnTo>
                    <a:pt x="3255739" y="807508"/>
                  </a:lnTo>
                  <a:lnTo>
                    <a:pt x="3397293" y="80750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53055"/>
              <a:ext cx="3397293" cy="1130511"/>
            </a:xfrm>
            <a:custGeom>
              <a:avLst/>
              <a:pathLst>
                <a:path w="3397293" h="1130511">
                  <a:moveTo>
                    <a:pt x="0" y="1130511"/>
                  </a:moveTo>
                  <a:lnTo>
                    <a:pt x="141553" y="1130511"/>
                  </a:lnTo>
                  <a:lnTo>
                    <a:pt x="283107" y="1130511"/>
                  </a:lnTo>
                  <a:lnTo>
                    <a:pt x="424661" y="969009"/>
                  </a:lnTo>
                  <a:lnTo>
                    <a:pt x="566215" y="807508"/>
                  </a:lnTo>
                  <a:lnTo>
                    <a:pt x="707769" y="726757"/>
                  </a:lnTo>
                  <a:lnTo>
                    <a:pt x="849323" y="646006"/>
                  </a:lnTo>
                  <a:lnTo>
                    <a:pt x="990877" y="646006"/>
                  </a:lnTo>
                  <a:lnTo>
                    <a:pt x="1132431" y="403754"/>
                  </a:lnTo>
                  <a:lnTo>
                    <a:pt x="1273984" y="242252"/>
                  </a:lnTo>
                  <a:lnTo>
                    <a:pt x="1415538" y="242252"/>
                  </a:lnTo>
                  <a:lnTo>
                    <a:pt x="1557092" y="161501"/>
                  </a:lnTo>
                  <a:lnTo>
                    <a:pt x="1698646" y="161501"/>
                  </a:lnTo>
                  <a:lnTo>
                    <a:pt x="1840200" y="242252"/>
                  </a:lnTo>
                  <a:lnTo>
                    <a:pt x="1981754" y="161501"/>
                  </a:lnTo>
                  <a:lnTo>
                    <a:pt x="2123308" y="80750"/>
                  </a:lnTo>
                  <a:lnTo>
                    <a:pt x="2264862" y="0"/>
                  </a:lnTo>
                  <a:lnTo>
                    <a:pt x="2406416" y="0"/>
                  </a:lnTo>
                  <a:lnTo>
                    <a:pt x="2547969" y="0"/>
                  </a:lnTo>
                  <a:lnTo>
                    <a:pt x="2689523" y="0"/>
                  </a:lnTo>
                  <a:lnTo>
                    <a:pt x="2831077" y="242252"/>
                  </a:lnTo>
                  <a:lnTo>
                    <a:pt x="2972631" y="323003"/>
                  </a:lnTo>
                  <a:lnTo>
                    <a:pt x="3114185" y="80750"/>
                  </a:lnTo>
                  <a:lnTo>
                    <a:pt x="3255739" y="161501"/>
                  </a:lnTo>
                  <a:lnTo>
                    <a:pt x="3397293" y="80750"/>
                  </a:lnTo>
                </a:path>
              </a:pathLst>
            </a:custGeom>
            <a:ln w="27101" cap="flat">
              <a:solidFill>
                <a:srgbClr val="80BD41">
                  <a:alpha val="100000"/>
                </a:srgbClr>
              </a:solidFill>
              <a:prstDash val="solid"/>
              <a:round/>
            </a:ln>
          </p:spPr>
          <p:txBody>
            <a:bodyPr/>
            <a:lstStyle/>
            <a:p/>
          </p:txBody>
        </p:sp>
        <p:sp>
          <p:nvSpPr>
            <p:cNvPr id="80" name="pl80"/>
            <p:cNvSpPr/>
            <p:nvPr/>
          </p:nvSpPr>
          <p:spPr>
            <a:xfrm>
              <a:off x="5437664" y="2153055"/>
              <a:ext cx="3397293" cy="1615016"/>
            </a:xfrm>
            <a:custGeom>
              <a:avLst/>
              <a:pathLst>
                <a:path w="3397293" h="1615016">
                  <a:moveTo>
                    <a:pt x="0" y="1615016"/>
                  </a:moveTo>
                  <a:lnTo>
                    <a:pt x="141553" y="1372763"/>
                  </a:lnTo>
                  <a:lnTo>
                    <a:pt x="283107" y="1292013"/>
                  </a:lnTo>
                  <a:lnTo>
                    <a:pt x="424661" y="1130511"/>
                  </a:lnTo>
                  <a:lnTo>
                    <a:pt x="566215" y="1049760"/>
                  </a:lnTo>
                  <a:lnTo>
                    <a:pt x="707769" y="888259"/>
                  </a:lnTo>
                  <a:lnTo>
                    <a:pt x="849323" y="726757"/>
                  </a:lnTo>
                  <a:lnTo>
                    <a:pt x="990877" y="646006"/>
                  </a:lnTo>
                  <a:lnTo>
                    <a:pt x="1132431" y="565255"/>
                  </a:lnTo>
                  <a:lnTo>
                    <a:pt x="1273984" y="403754"/>
                  </a:lnTo>
                  <a:lnTo>
                    <a:pt x="1415538" y="242252"/>
                  </a:lnTo>
                  <a:lnTo>
                    <a:pt x="1557092" y="161501"/>
                  </a:lnTo>
                  <a:lnTo>
                    <a:pt x="1698646" y="242252"/>
                  </a:lnTo>
                  <a:lnTo>
                    <a:pt x="1840200" y="242252"/>
                  </a:lnTo>
                  <a:lnTo>
                    <a:pt x="1981754" y="80750"/>
                  </a:lnTo>
                  <a:lnTo>
                    <a:pt x="2123308" y="80750"/>
                  </a:lnTo>
                  <a:lnTo>
                    <a:pt x="2264862" y="80750"/>
                  </a:lnTo>
                  <a:lnTo>
                    <a:pt x="2406416" y="80750"/>
                  </a:lnTo>
                  <a:lnTo>
                    <a:pt x="2547969" y="0"/>
                  </a:lnTo>
                  <a:lnTo>
                    <a:pt x="2689523" y="0"/>
                  </a:lnTo>
                  <a:lnTo>
                    <a:pt x="2831077" y="161501"/>
                  </a:lnTo>
                  <a:lnTo>
                    <a:pt x="2972631" y="242252"/>
                  </a:lnTo>
                  <a:lnTo>
                    <a:pt x="3114185" y="242252"/>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5305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68550"/>
              <a:ext cx="3397293" cy="1534265"/>
            </a:xfrm>
            <a:custGeom>
              <a:avLst/>
              <a:pathLst>
                <a:path w="3397293" h="1534265">
                  <a:moveTo>
                    <a:pt x="0" y="1534265"/>
                  </a:moveTo>
                  <a:lnTo>
                    <a:pt x="141553" y="1453514"/>
                  </a:lnTo>
                  <a:lnTo>
                    <a:pt x="283107" y="1453514"/>
                  </a:lnTo>
                  <a:lnTo>
                    <a:pt x="424661" y="1372763"/>
                  </a:lnTo>
                  <a:lnTo>
                    <a:pt x="566215" y="1292013"/>
                  </a:lnTo>
                  <a:lnTo>
                    <a:pt x="707769" y="969009"/>
                  </a:lnTo>
                  <a:lnTo>
                    <a:pt x="849323" y="565255"/>
                  </a:lnTo>
                  <a:lnTo>
                    <a:pt x="990877" y="0"/>
                  </a:lnTo>
                  <a:lnTo>
                    <a:pt x="1132431" y="565255"/>
                  </a:lnTo>
                  <a:lnTo>
                    <a:pt x="1273984" y="403754"/>
                  </a:lnTo>
                  <a:lnTo>
                    <a:pt x="1415538" y="242252"/>
                  </a:lnTo>
                  <a:lnTo>
                    <a:pt x="1557092" y="242252"/>
                  </a:lnTo>
                  <a:lnTo>
                    <a:pt x="1698646" y="242252"/>
                  </a:lnTo>
                  <a:lnTo>
                    <a:pt x="1840200" y="242252"/>
                  </a:lnTo>
                  <a:lnTo>
                    <a:pt x="1981754" y="323003"/>
                  </a:lnTo>
                  <a:lnTo>
                    <a:pt x="2123308" y="403754"/>
                  </a:lnTo>
                  <a:lnTo>
                    <a:pt x="2264862" y="403754"/>
                  </a:lnTo>
                  <a:lnTo>
                    <a:pt x="2406416" y="646006"/>
                  </a:lnTo>
                  <a:lnTo>
                    <a:pt x="2547969" y="726757"/>
                  </a:lnTo>
                  <a:lnTo>
                    <a:pt x="2689523" y="484504"/>
                  </a:lnTo>
                  <a:lnTo>
                    <a:pt x="2831077" y="484504"/>
                  </a:lnTo>
                  <a:lnTo>
                    <a:pt x="2972631" y="403754"/>
                  </a:lnTo>
                  <a:lnTo>
                    <a:pt x="3114185" y="646006"/>
                  </a:lnTo>
                  <a:lnTo>
                    <a:pt x="3255739" y="807508"/>
                  </a:lnTo>
                  <a:lnTo>
                    <a:pt x="3397293" y="80750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39348"/>
              <a:ext cx="0" cy="1663466"/>
            </a:xfrm>
            <a:custGeom>
              <a:avLst/>
              <a:pathLst>
                <a:path w="0" h="1663466">
                  <a:moveTo>
                    <a:pt x="0" y="166346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39348"/>
              <a:ext cx="0" cy="1098211"/>
            </a:xfrm>
            <a:custGeom>
              <a:avLst/>
              <a:pathLst>
                <a:path w="0" h="1098211">
                  <a:moveTo>
                    <a:pt x="0" y="109821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39348"/>
              <a:ext cx="0" cy="371453"/>
            </a:xfrm>
            <a:custGeom>
              <a:avLst/>
              <a:pathLst>
                <a:path w="0" h="371453">
                  <a:moveTo>
                    <a:pt x="0" y="3714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39348"/>
              <a:ext cx="0" cy="532955"/>
            </a:xfrm>
            <a:custGeom>
              <a:avLst/>
              <a:pathLst>
                <a:path w="0" h="532955">
                  <a:moveTo>
                    <a:pt x="0" y="5329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39348"/>
              <a:ext cx="0" cy="613706"/>
            </a:xfrm>
            <a:custGeom>
              <a:avLst/>
              <a:pathLst>
                <a:path w="0" h="613706">
                  <a:moveTo>
                    <a:pt x="0" y="6137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39348"/>
              <a:ext cx="0" cy="936709"/>
            </a:xfrm>
            <a:custGeom>
              <a:avLst/>
              <a:pathLst>
                <a:path w="0" h="936709">
                  <a:moveTo>
                    <a:pt x="0" y="9367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39348"/>
              <a:ext cx="0" cy="936709"/>
            </a:xfrm>
            <a:custGeom>
              <a:avLst/>
              <a:pathLst>
                <a:path w="0" h="936709">
                  <a:moveTo>
                    <a:pt x="0" y="9367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68550"/>
              <a:ext cx="3397293" cy="1534265"/>
            </a:xfrm>
            <a:custGeom>
              <a:avLst/>
              <a:pathLst>
                <a:path w="3397293" h="1534265">
                  <a:moveTo>
                    <a:pt x="0" y="1534265"/>
                  </a:moveTo>
                  <a:lnTo>
                    <a:pt x="141553" y="1453514"/>
                  </a:lnTo>
                  <a:lnTo>
                    <a:pt x="283107" y="1453514"/>
                  </a:lnTo>
                  <a:lnTo>
                    <a:pt x="424661" y="1372763"/>
                  </a:lnTo>
                  <a:lnTo>
                    <a:pt x="566215" y="1292013"/>
                  </a:lnTo>
                  <a:lnTo>
                    <a:pt x="707769" y="969009"/>
                  </a:lnTo>
                  <a:lnTo>
                    <a:pt x="849323" y="565255"/>
                  </a:lnTo>
                  <a:lnTo>
                    <a:pt x="990877" y="0"/>
                  </a:lnTo>
                  <a:lnTo>
                    <a:pt x="1132431" y="565255"/>
                  </a:lnTo>
                  <a:lnTo>
                    <a:pt x="1273984" y="403754"/>
                  </a:lnTo>
                  <a:lnTo>
                    <a:pt x="1415538" y="242252"/>
                  </a:lnTo>
                  <a:lnTo>
                    <a:pt x="1557092" y="242252"/>
                  </a:lnTo>
                  <a:lnTo>
                    <a:pt x="1698646" y="242252"/>
                  </a:lnTo>
                  <a:lnTo>
                    <a:pt x="1840200" y="242252"/>
                  </a:lnTo>
                  <a:lnTo>
                    <a:pt x="1981754" y="323003"/>
                  </a:lnTo>
                  <a:lnTo>
                    <a:pt x="2123308" y="403754"/>
                  </a:lnTo>
                  <a:lnTo>
                    <a:pt x="2264862" y="403754"/>
                  </a:lnTo>
                  <a:lnTo>
                    <a:pt x="2406416" y="646006"/>
                  </a:lnTo>
                  <a:lnTo>
                    <a:pt x="2547969" y="726757"/>
                  </a:lnTo>
                  <a:lnTo>
                    <a:pt x="2689523" y="484504"/>
                  </a:lnTo>
                  <a:lnTo>
                    <a:pt x="2831077" y="484504"/>
                  </a:lnTo>
                  <a:lnTo>
                    <a:pt x="2972631" y="403754"/>
                  </a:lnTo>
                  <a:lnTo>
                    <a:pt x="3114185" y="646006"/>
                  </a:lnTo>
                  <a:lnTo>
                    <a:pt x="3255739" y="807508"/>
                  </a:lnTo>
                  <a:lnTo>
                    <a:pt x="3397293" y="807508"/>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66555"/>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97238" y="14666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823058" y="14665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30827" y="14679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46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682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14682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1946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1126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715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9084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1009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2934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0222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3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72964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17" name="tx117"/>
            <p:cNvSpPr/>
            <p:nvPr/>
          </p:nvSpPr>
          <p:spPr>
            <a:xfrm>
              <a:off x="71294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23"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05245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2300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9354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6409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346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8772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5827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2882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9937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6991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4458995" cy="145351"/>
            </a:xfrm>
            <a:prstGeom prst="rect">
              <a:avLst/>
            </a:prstGeom>
            <a:solidFill>
              <a:srgbClr val="1CABE2">
                <a:alpha val="80000"/>
              </a:srgbClr>
            </a:solidFill>
          </p:spPr>
          <p:txBody>
            <a:bodyPr/>
            <a:lstStyle/>
            <a:p/>
          </p:txBody>
        </p:sp>
        <p:sp>
          <p:nvSpPr>
            <p:cNvPr id="135" name="rc135"/>
            <p:cNvSpPr/>
            <p:nvPr/>
          </p:nvSpPr>
          <p:spPr>
            <a:xfrm>
              <a:off x="1317178" y="5528559"/>
              <a:ext cx="7229361" cy="145351"/>
            </a:xfrm>
            <a:prstGeom prst="rect">
              <a:avLst/>
            </a:prstGeom>
            <a:solidFill>
              <a:srgbClr val="1CABE2">
                <a:alpha val="80000"/>
              </a:srgbClr>
            </a:solidFill>
          </p:spPr>
          <p:txBody>
            <a:bodyPr/>
            <a:lstStyle/>
            <a:p/>
          </p:txBody>
        </p:sp>
        <p:sp>
          <p:nvSpPr>
            <p:cNvPr id="136" name="rc136"/>
            <p:cNvSpPr/>
            <p:nvPr/>
          </p:nvSpPr>
          <p:spPr>
            <a:xfrm>
              <a:off x="1317178" y="5346869"/>
              <a:ext cx="7321564" cy="145351"/>
            </a:xfrm>
            <a:prstGeom prst="rect">
              <a:avLst/>
            </a:prstGeom>
            <a:solidFill>
              <a:srgbClr val="1CABE2">
                <a:alpha val="80000"/>
              </a:srgbClr>
            </a:solidFill>
          </p:spPr>
          <p:txBody>
            <a:bodyPr/>
            <a:lstStyle/>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36044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383098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30153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677208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824263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7" name="tx147"/>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8" name="tx148"/>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9" name="tx149"/>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en DTC3 au Burundi (89%) était supérieure de 4 points de pourcentage à la moyenne mondiale (85%) et de 10 points de pourcentage à la moyenne de l'ensemble des pays du site ESAR (79%).
La couverture nationale en DTC3 était inférieure de 4 points de pourcentage à celle de 2019 (93%).
Cela équivaut à 50 000 enfants non vaccinés et sous-vaccinés en 2024 contre 30 000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8536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124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63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0303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4157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5549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9420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334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26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349889"/>
              <a:ext cx="351110" cy="206586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212164"/>
              <a:ext cx="351110" cy="22035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05578"/>
              <a:ext cx="351110" cy="24101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05578"/>
              <a:ext cx="351110" cy="24101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02284"/>
              <a:ext cx="351110" cy="25134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02284"/>
              <a:ext cx="351110" cy="25134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867853"/>
              <a:ext cx="351110" cy="25479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67853"/>
              <a:ext cx="351110" cy="25479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833422"/>
              <a:ext cx="351110" cy="258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7974"/>
              <a:ext cx="351110" cy="28577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23543"/>
              <a:ext cx="351110" cy="28922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54680"/>
              <a:ext cx="351110" cy="29610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51387"/>
              <a:ext cx="351110" cy="306436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82525"/>
              <a:ext cx="351110" cy="3133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44801"/>
              <a:ext cx="351110" cy="3270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44801"/>
              <a:ext cx="351110" cy="3270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349889"/>
              <a:ext cx="351110" cy="2065865"/>
            </a:xfrm>
            <a:prstGeom prst="rect">
              <a:avLst/>
            </a:prstGeom>
            <a:solidFill>
              <a:srgbClr val="0083CF">
                <a:alpha val="100000"/>
              </a:srgbClr>
            </a:solidFill>
          </p:spPr>
          <p:txBody>
            <a:bodyPr/>
            <a:lstStyle/>
            <a:p/>
          </p:txBody>
        </p:sp>
        <p:sp>
          <p:nvSpPr>
            <p:cNvPr id="35" name="rc35"/>
            <p:cNvSpPr/>
            <p:nvPr/>
          </p:nvSpPr>
          <p:spPr>
            <a:xfrm>
              <a:off x="1252457" y="2212164"/>
              <a:ext cx="351110" cy="2203589"/>
            </a:xfrm>
            <a:prstGeom prst="rect">
              <a:avLst/>
            </a:prstGeom>
            <a:solidFill>
              <a:srgbClr val="0083CF">
                <a:alpha val="100000"/>
              </a:srgbClr>
            </a:solidFill>
          </p:spPr>
          <p:txBody>
            <a:bodyPr/>
            <a:lstStyle/>
            <a:p/>
          </p:txBody>
        </p:sp>
        <p:sp>
          <p:nvSpPr>
            <p:cNvPr id="36" name="rc36"/>
            <p:cNvSpPr/>
            <p:nvPr/>
          </p:nvSpPr>
          <p:spPr>
            <a:xfrm>
              <a:off x="1642580" y="2005578"/>
              <a:ext cx="351110" cy="2410176"/>
            </a:xfrm>
            <a:prstGeom prst="rect">
              <a:avLst/>
            </a:prstGeom>
            <a:solidFill>
              <a:srgbClr val="0083CF">
                <a:alpha val="100000"/>
              </a:srgbClr>
            </a:solidFill>
          </p:spPr>
          <p:txBody>
            <a:bodyPr/>
            <a:lstStyle/>
            <a:p/>
          </p:txBody>
        </p:sp>
        <p:sp>
          <p:nvSpPr>
            <p:cNvPr id="37" name="rc37"/>
            <p:cNvSpPr/>
            <p:nvPr/>
          </p:nvSpPr>
          <p:spPr>
            <a:xfrm>
              <a:off x="2032702" y="2005578"/>
              <a:ext cx="351110" cy="2410176"/>
            </a:xfrm>
            <a:prstGeom prst="rect">
              <a:avLst/>
            </a:prstGeom>
            <a:solidFill>
              <a:srgbClr val="0083CF">
                <a:alpha val="100000"/>
              </a:srgbClr>
            </a:solidFill>
          </p:spPr>
          <p:txBody>
            <a:bodyPr/>
            <a:lstStyle/>
            <a:p/>
          </p:txBody>
        </p:sp>
        <p:sp>
          <p:nvSpPr>
            <p:cNvPr id="38" name="rc38"/>
            <p:cNvSpPr/>
            <p:nvPr/>
          </p:nvSpPr>
          <p:spPr>
            <a:xfrm>
              <a:off x="2422824" y="1902284"/>
              <a:ext cx="351110" cy="2513469"/>
            </a:xfrm>
            <a:prstGeom prst="rect">
              <a:avLst/>
            </a:prstGeom>
            <a:solidFill>
              <a:srgbClr val="0083CF">
                <a:alpha val="100000"/>
              </a:srgbClr>
            </a:solidFill>
          </p:spPr>
          <p:txBody>
            <a:bodyPr/>
            <a:lstStyle/>
            <a:p/>
          </p:txBody>
        </p:sp>
        <p:sp>
          <p:nvSpPr>
            <p:cNvPr id="39" name="rc39"/>
            <p:cNvSpPr/>
            <p:nvPr/>
          </p:nvSpPr>
          <p:spPr>
            <a:xfrm>
              <a:off x="2812947" y="1902284"/>
              <a:ext cx="351110" cy="2513469"/>
            </a:xfrm>
            <a:prstGeom prst="rect">
              <a:avLst/>
            </a:prstGeom>
            <a:solidFill>
              <a:srgbClr val="0083CF">
                <a:alpha val="100000"/>
              </a:srgbClr>
            </a:solidFill>
          </p:spPr>
          <p:txBody>
            <a:bodyPr/>
            <a:lstStyle/>
            <a:p/>
          </p:txBody>
        </p:sp>
        <p:sp>
          <p:nvSpPr>
            <p:cNvPr id="40" name="rc40"/>
            <p:cNvSpPr/>
            <p:nvPr/>
          </p:nvSpPr>
          <p:spPr>
            <a:xfrm>
              <a:off x="3203069" y="1867853"/>
              <a:ext cx="351110" cy="2547900"/>
            </a:xfrm>
            <a:prstGeom prst="rect">
              <a:avLst/>
            </a:prstGeom>
            <a:solidFill>
              <a:srgbClr val="0083CF">
                <a:alpha val="100000"/>
              </a:srgbClr>
            </a:solidFill>
          </p:spPr>
          <p:txBody>
            <a:bodyPr/>
            <a:lstStyle/>
            <a:p/>
          </p:txBody>
        </p:sp>
        <p:sp>
          <p:nvSpPr>
            <p:cNvPr id="41" name="rc41"/>
            <p:cNvSpPr/>
            <p:nvPr/>
          </p:nvSpPr>
          <p:spPr>
            <a:xfrm>
              <a:off x="4373436" y="1557974"/>
              <a:ext cx="351110" cy="2857780"/>
            </a:xfrm>
            <a:prstGeom prst="rect">
              <a:avLst/>
            </a:prstGeom>
            <a:solidFill>
              <a:srgbClr val="0083CF">
                <a:alpha val="100000"/>
              </a:srgbClr>
            </a:solidFill>
          </p:spPr>
          <p:txBody>
            <a:bodyPr/>
            <a:lstStyle/>
            <a:p/>
          </p:txBody>
        </p:sp>
        <p:sp>
          <p:nvSpPr>
            <p:cNvPr id="42" name="rc42"/>
            <p:cNvSpPr/>
            <p:nvPr/>
          </p:nvSpPr>
          <p:spPr>
            <a:xfrm>
              <a:off x="6714170" y="1282525"/>
              <a:ext cx="351110" cy="3133229"/>
            </a:xfrm>
            <a:prstGeom prst="rect">
              <a:avLst/>
            </a:prstGeom>
            <a:solidFill>
              <a:srgbClr val="0083CF">
                <a:alpha val="100000"/>
              </a:srgbClr>
            </a:solidFill>
          </p:spPr>
          <p:txBody>
            <a:bodyPr/>
            <a:lstStyle/>
            <a:p/>
          </p:txBody>
        </p:sp>
        <p:sp>
          <p:nvSpPr>
            <p:cNvPr id="43" name="rc43"/>
            <p:cNvSpPr/>
            <p:nvPr/>
          </p:nvSpPr>
          <p:spPr>
            <a:xfrm>
              <a:off x="5933925" y="1282525"/>
              <a:ext cx="351110" cy="3133229"/>
            </a:xfrm>
            <a:prstGeom prst="rect">
              <a:avLst/>
            </a:prstGeom>
            <a:solidFill>
              <a:srgbClr val="0083CF">
                <a:alpha val="100000"/>
              </a:srgbClr>
            </a:solidFill>
          </p:spPr>
          <p:txBody>
            <a:bodyPr/>
            <a:lstStyle/>
            <a:p/>
          </p:txBody>
        </p:sp>
        <p:sp>
          <p:nvSpPr>
            <p:cNvPr id="44" name="pg44"/>
            <p:cNvSpPr/>
            <p:nvPr/>
          </p:nvSpPr>
          <p:spPr>
            <a:xfrm>
              <a:off x="1142144" y="4344453"/>
              <a:ext cx="71301" cy="71301"/>
            </a:xfrm>
            <a:custGeom>
              <a:avLst/>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30863" y="4233172"/>
              <a:ext cx="182582" cy="182582"/>
            </a:xfrm>
            <a:custGeom>
              <a:avLst/>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19582" y="4121891"/>
              <a:ext cx="293862" cy="293862"/>
            </a:xfrm>
            <a:custGeom>
              <a:avLst/>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0106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8993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7880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6767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5654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4542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3429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2316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1203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0090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8978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7865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6752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5639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6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349889"/>
              <a:ext cx="351110" cy="353747"/>
            </a:xfrm>
            <a:custGeom>
              <a:avLst/>
              <a:pathLst>
                <a:path w="351110" h="353747">
                  <a:moveTo>
                    <a:pt x="342619" y="0"/>
                  </a:moveTo>
                  <a:lnTo>
                    <a:pt x="351110" y="0"/>
                  </a:lnTo>
                  <a:lnTo>
                    <a:pt x="351110" y="2637"/>
                  </a:lnTo>
                  <a:lnTo>
                    <a:pt x="0" y="353747"/>
                  </a:lnTo>
                  <a:lnTo>
                    <a:pt x="0" y="342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49889"/>
              <a:ext cx="242466" cy="242466"/>
            </a:xfrm>
            <a:custGeom>
              <a:avLst/>
              <a:pathLst>
                <a:path w="242466" h="242466">
                  <a:moveTo>
                    <a:pt x="231338" y="0"/>
                  </a:moveTo>
                  <a:lnTo>
                    <a:pt x="242466" y="0"/>
                  </a:lnTo>
                  <a:lnTo>
                    <a:pt x="0" y="242466"/>
                  </a:lnTo>
                  <a:lnTo>
                    <a:pt x="0" y="2313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349889"/>
              <a:ext cx="131185" cy="131185"/>
            </a:xfrm>
            <a:custGeom>
              <a:avLst/>
              <a:pathLst>
                <a:path w="131185" h="131185">
                  <a:moveTo>
                    <a:pt x="120057" y="0"/>
                  </a:moveTo>
                  <a:lnTo>
                    <a:pt x="131185" y="0"/>
                  </a:lnTo>
                  <a:lnTo>
                    <a:pt x="0" y="131185"/>
                  </a:lnTo>
                  <a:lnTo>
                    <a:pt x="0" y="120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349889"/>
              <a:ext cx="19904" cy="19904"/>
            </a:xfrm>
            <a:custGeom>
              <a:avLst/>
              <a:pathLst>
                <a:path w="19904" h="19904">
                  <a:moveTo>
                    <a:pt x="8776" y="0"/>
                  </a:moveTo>
                  <a:lnTo>
                    <a:pt x="19904" y="0"/>
                  </a:lnTo>
                  <a:lnTo>
                    <a:pt x="0" y="19904"/>
                  </a:lnTo>
                  <a:lnTo>
                    <a:pt x="0" y="87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587267" y="4399454"/>
              <a:ext cx="16300" cy="16300"/>
            </a:xfrm>
            <a:custGeom>
              <a:avLst/>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75986" y="4288173"/>
              <a:ext cx="127581" cy="127581"/>
            </a:xfrm>
            <a:custGeom>
              <a:avLst/>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364705" y="4176892"/>
              <a:ext cx="238861" cy="238861"/>
            </a:xfrm>
            <a:custGeom>
              <a:avLst/>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3425" y="4065611"/>
              <a:ext cx="350142" cy="350142"/>
            </a:xfrm>
            <a:custGeom>
              <a:avLst/>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9543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8430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7317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6204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092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3979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2866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1753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0640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528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415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302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189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076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963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851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212164"/>
              <a:ext cx="323910" cy="323910"/>
            </a:xfrm>
            <a:custGeom>
              <a:avLst/>
              <a:pathLst>
                <a:path w="323910" h="323910">
                  <a:moveTo>
                    <a:pt x="312782" y="0"/>
                  </a:moveTo>
                  <a:lnTo>
                    <a:pt x="323910" y="0"/>
                  </a:lnTo>
                  <a:lnTo>
                    <a:pt x="0" y="323910"/>
                  </a:lnTo>
                  <a:lnTo>
                    <a:pt x="0" y="312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212164"/>
              <a:ext cx="212630" cy="212630"/>
            </a:xfrm>
            <a:custGeom>
              <a:avLst/>
              <a:pathLst>
                <a:path w="212630" h="212630">
                  <a:moveTo>
                    <a:pt x="201501" y="0"/>
                  </a:moveTo>
                  <a:lnTo>
                    <a:pt x="212630" y="0"/>
                  </a:lnTo>
                  <a:lnTo>
                    <a:pt x="0" y="212630"/>
                  </a:lnTo>
                  <a:lnTo>
                    <a:pt x="0" y="201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12164"/>
              <a:ext cx="101349" cy="101349"/>
            </a:xfrm>
            <a:custGeom>
              <a:avLst/>
              <a:pathLst>
                <a:path w="101349" h="101349">
                  <a:moveTo>
                    <a:pt x="90221" y="0"/>
                  </a:moveTo>
                  <a:lnTo>
                    <a:pt x="101349" y="0"/>
                  </a:lnTo>
                  <a:lnTo>
                    <a:pt x="0" y="101349"/>
                  </a:lnTo>
                  <a:lnTo>
                    <a:pt x="0" y="902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21110" y="4343174"/>
              <a:ext cx="72580" cy="72580"/>
            </a:xfrm>
            <a:custGeom>
              <a:avLst/>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09829" y="4231893"/>
              <a:ext cx="183860" cy="183860"/>
            </a:xfrm>
            <a:custGeom>
              <a:avLst/>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98548" y="4120612"/>
              <a:ext cx="295141" cy="295141"/>
            </a:xfrm>
            <a:custGeom>
              <a:avLst/>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0093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8980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7867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6754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5642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4529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3416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2303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1190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078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8965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7852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6739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5626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514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401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288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175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062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05578"/>
              <a:ext cx="251655" cy="251655"/>
            </a:xfrm>
            <a:custGeom>
              <a:avLst/>
              <a:pathLst>
                <a:path w="251655" h="251655">
                  <a:moveTo>
                    <a:pt x="240527" y="0"/>
                  </a:moveTo>
                  <a:lnTo>
                    <a:pt x="251655" y="0"/>
                  </a:lnTo>
                  <a:lnTo>
                    <a:pt x="0" y="251655"/>
                  </a:lnTo>
                  <a:lnTo>
                    <a:pt x="0" y="240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05578"/>
              <a:ext cx="140375" cy="140375"/>
            </a:xfrm>
            <a:custGeom>
              <a:avLst/>
              <a:pathLst>
                <a:path w="140375" h="140375">
                  <a:moveTo>
                    <a:pt x="129246" y="0"/>
                  </a:moveTo>
                  <a:lnTo>
                    <a:pt x="140375" y="0"/>
                  </a:lnTo>
                  <a:lnTo>
                    <a:pt x="0" y="140375"/>
                  </a:lnTo>
                  <a:lnTo>
                    <a:pt x="0" y="1292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005578"/>
              <a:ext cx="29094" cy="29094"/>
            </a:xfrm>
            <a:custGeom>
              <a:avLst/>
              <a:pathLst>
                <a:path w="29094" h="29094">
                  <a:moveTo>
                    <a:pt x="17966" y="0"/>
                  </a:moveTo>
                  <a:lnTo>
                    <a:pt x="29094" y="0"/>
                  </a:lnTo>
                  <a:lnTo>
                    <a:pt x="0" y="29094"/>
                  </a:lnTo>
                  <a:lnTo>
                    <a:pt x="0" y="1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366233" y="4398175"/>
              <a:ext cx="17579" cy="17579"/>
            </a:xfrm>
            <a:custGeom>
              <a:avLst/>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54952" y="4286894"/>
              <a:ext cx="128860" cy="128860"/>
            </a:xfrm>
            <a:custGeom>
              <a:avLst/>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143671" y="4175613"/>
              <a:ext cx="240140" cy="240140"/>
            </a:xfrm>
            <a:custGeom>
              <a:avLst/>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064332"/>
              <a:ext cx="351110" cy="351421"/>
            </a:xfrm>
            <a:custGeom>
              <a:avLst/>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39530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417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304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192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079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3966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853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40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628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515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402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7289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6176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5064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951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838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1725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6127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05578"/>
              <a:ext cx="306656" cy="306656"/>
            </a:xfrm>
            <a:custGeom>
              <a:avLst/>
              <a:pathLst>
                <a:path w="306656" h="306656">
                  <a:moveTo>
                    <a:pt x="295528" y="0"/>
                  </a:moveTo>
                  <a:lnTo>
                    <a:pt x="306656" y="0"/>
                  </a:lnTo>
                  <a:lnTo>
                    <a:pt x="0" y="306656"/>
                  </a:lnTo>
                  <a:lnTo>
                    <a:pt x="0" y="2955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05578"/>
              <a:ext cx="195376" cy="195376"/>
            </a:xfrm>
            <a:custGeom>
              <a:avLst/>
              <a:pathLst>
                <a:path w="195376" h="195376">
                  <a:moveTo>
                    <a:pt x="184247" y="0"/>
                  </a:moveTo>
                  <a:lnTo>
                    <a:pt x="195376" y="0"/>
                  </a:lnTo>
                  <a:lnTo>
                    <a:pt x="0" y="195376"/>
                  </a:lnTo>
                  <a:lnTo>
                    <a:pt x="0" y="184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005578"/>
              <a:ext cx="84095" cy="84095"/>
            </a:xfrm>
            <a:custGeom>
              <a:avLst/>
              <a:pathLst>
                <a:path w="84095" h="84095">
                  <a:moveTo>
                    <a:pt x="72967" y="0"/>
                  </a:moveTo>
                  <a:lnTo>
                    <a:pt x="84095" y="0"/>
                  </a:lnTo>
                  <a:lnTo>
                    <a:pt x="0" y="84095"/>
                  </a:lnTo>
                  <a:lnTo>
                    <a:pt x="0" y="729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700075" y="4341895"/>
              <a:ext cx="73859" cy="73859"/>
            </a:xfrm>
            <a:custGeom>
              <a:avLst/>
              <a:pathLst>
                <a:path w="73859" h="73859">
                  <a:moveTo>
                    <a:pt x="73859" y="0"/>
                  </a:moveTo>
                  <a:lnTo>
                    <a:pt x="73859" y="11128"/>
                  </a:lnTo>
                  <a:lnTo>
                    <a:pt x="11128" y="73859"/>
                  </a:lnTo>
                  <a:lnTo>
                    <a:pt x="0" y="73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88795" y="4230614"/>
              <a:ext cx="185139" cy="185139"/>
            </a:xfrm>
            <a:custGeom>
              <a:avLst/>
              <a:pathLst>
                <a:path w="185139" h="185139">
                  <a:moveTo>
                    <a:pt x="185139" y="0"/>
                  </a:moveTo>
                  <a:lnTo>
                    <a:pt x="185139" y="11128"/>
                  </a:lnTo>
                  <a:lnTo>
                    <a:pt x="11128" y="185139"/>
                  </a:lnTo>
                  <a:lnTo>
                    <a:pt x="0" y="185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77514" y="4119333"/>
              <a:ext cx="296420" cy="296420"/>
            </a:xfrm>
            <a:custGeom>
              <a:avLst/>
              <a:pathLst>
                <a:path w="296420" h="296420">
                  <a:moveTo>
                    <a:pt x="296420" y="0"/>
                  </a:moveTo>
                  <a:lnTo>
                    <a:pt x="296420" y="11128"/>
                  </a:lnTo>
                  <a:lnTo>
                    <a:pt x="11128" y="296420"/>
                  </a:lnTo>
                  <a:lnTo>
                    <a:pt x="0" y="296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0805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8967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7854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6742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5629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516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4036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290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178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065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8952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39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7268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614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501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388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2275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1162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00499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02284"/>
              <a:ext cx="351110" cy="353670"/>
            </a:xfrm>
            <a:custGeom>
              <a:avLst/>
              <a:pathLst>
                <a:path w="351110" h="353670">
                  <a:moveTo>
                    <a:pt x="342542" y="0"/>
                  </a:moveTo>
                  <a:lnTo>
                    <a:pt x="351110" y="0"/>
                  </a:lnTo>
                  <a:lnTo>
                    <a:pt x="351110" y="2560"/>
                  </a:lnTo>
                  <a:lnTo>
                    <a:pt x="0" y="353670"/>
                  </a:lnTo>
                  <a:lnTo>
                    <a:pt x="0" y="3425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02284"/>
              <a:ext cx="242389" cy="242389"/>
            </a:xfrm>
            <a:custGeom>
              <a:avLst/>
              <a:pathLst>
                <a:path w="242389" h="242389">
                  <a:moveTo>
                    <a:pt x="231261" y="0"/>
                  </a:moveTo>
                  <a:lnTo>
                    <a:pt x="242389" y="0"/>
                  </a:lnTo>
                  <a:lnTo>
                    <a:pt x="0" y="242389"/>
                  </a:lnTo>
                  <a:lnTo>
                    <a:pt x="0" y="231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1902284"/>
              <a:ext cx="131108" cy="131108"/>
            </a:xfrm>
            <a:custGeom>
              <a:avLst/>
              <a:pathLst>
                <a:path w="131108" h="131108">
                  <a:moveTo>
                    <a:pt x="119980" y="0"/>
                  </a:moveTo>
                  <a:lnTo>
                    <a:pt x="131108" y="0"/>
                  </a:lnTo>
                  <a:lnTo>
                    <a:pt x="0" y="131108"/>
                  </a:lnTo>
                  <a:lnTo>
                    <a:pt x="0" y="119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1902284"/>
              <a:ext cx="19827" cy="19827"/>
            </a:xfrm>
            <a:custGeom>
              <a:avLst/>
              <a:pathLst>
                <a:path w="19827" h="19827">
                  <a:moveTo>
                    <a:pt x="8699" y="0"/>
                  </a:moveTo>
                  <a:lnTo>
                    <a:pt x="19827" y="0"/>
                  </a:lnTo>
                  <a:lnTo>
                    <a:pt x="0" y="19827"/>
                  </a:lnTo>
                  <a:lnTo>
                    <a:pt x="0" y="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145199" y="4396896"/>
              <a:ext cx="18858" cy="18858"/>
            </a:xfrm>
            <a:custGeom>
              <a:avLst/>
              <a:pathLst>
                <a:path w="18858" h="18858">
                  <a:moveTo>
                    <a:pt x="18858" y="0"/>
                  </a:moveTo>
                  <a:lnTo>
                    <a:pt x="18858" y="11128"/>
                  </a:lnTo>
                  <a:lnTo>
                    <a:pt x="11128" y="18858"/>
                  </a:lnTo>
                  <a:lnTo>
                    <a:pt x="0" y="18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033918" y="4285615"/>
              <a:ext cx="130138" cy="130138"/>
            </a:xfrm>
            <a:custGeom>
              <a:avLst/>
              <a:pathLst>
                <a:path w="130138" h="130138">
                  <a:moveTo>
                    <a:pt x="130138" y="0"/>
                  </a:moveTo>
                  <a:lnTo>
                    <a:pt x="130138" y="11128"/>
                  </a:lnTo>
                  <a:lnTo>
                    <a:pt x="11128" y="130138"/>
                  </a:lnTo>
                  <a:lnTo>
                    <a:pt x="0" y="130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22637" y="4174334"/>
              <a:ext cx="241419" cy="241419"/>
            </a:xfrm>
            <a:custGeom>
              <a:avLst/>
              <a:pathLst>
                <a:path w="241419" h="241419">
                  <a:moveTo>
                    <a:pt x="241419" y="0"/>
                  </a:moveTo>
                  <a:lnTo>
                    <a:pt x="241419" y="11128"/>
                  </a:lnTo>
                  <a:lnTo>
                    <a:pt x="11128" y="241419"/>
                  </a:lnTo>
                  <a:lnTo>
                    <a:pt x="0" y="241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63053"/>
              <a:ext cx="351110" cy="352700"/>
            </a:xfrm>
            <a:custGeom>
              <a:avLst/>
              <a:pathLst>
                <a:path w="351110" h="352700">
                  <a:moveTo>
                    <a:pt x="351110" y="0"/>
                  </a:moveTo>
                  <a:lnTo>
                    <a:pt x="351110" y="11128"/>
                  </a:lnTo>
                  <a:lnTo>
                    <a:pt x="9537" y="352700"/>
                  </a:lnTo>
                  <a:lnTo>
                    <a:pt x="0" y="35270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5177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4049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292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6179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5066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953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840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728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30615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9502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8389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7276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6164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5051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3938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2825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1712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20599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487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02284"/>
              <a:ext cx="297390" cy="297390"/>
            </a:xfrm>
            <a:custGeom>
              <a:avLst/>
              <a:pathLst>
                <a:path w="297390" h="297390">
                  <a:moveTo>
                    <a:pt x="286262" y="0"/>
                  </a:moveTo>
                  <a:lnTo>
                    <a:pt x="297390" y="0"/>
                  </a:lnTo>
                  <a:lnTo>
                    <a:pt x="0" y="297390"/>
                  </a:lnTo>
                  <a:lnTo>
                    <a:pt x="0" y="286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12947" y="1902284"/>
              <a:ext cx="186109" cy="186109"/>
            </a:xfrm>
            <a:custGeom>
              <a:avLst/>
              <a:pathLst>
                <a:path w="186109" h="186109">
                  <a:moveTo>
                    <a:pt x="174981" y="0"/>
                  </a:moveTo>
                  <a:lnTo>
                    <a:pt x="186109" y="0"/>
                  </a:lnTo>
                  <a:lnTo>
                    <a:pt x="0" y="186109"/>
                  </a:lnTo>
                  <a:lnTo>
                    <a:pt x="0" y="1749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12947" y="1902284"/>
              <a:ext cx="74828" cy="74828"/>
            </a:xfrm>
            <a:custGeom>
              <a:avLst/>
              <a:pathLst>
                <a:path w="74828" h="74828">
                  <a:moveTo>
                    <a:pt x="63700" y="0"/>
                  </a:moveTo>
                  <a:lnTo>
                    <a:pt x="74828" y="0"/>
                  </a:lnTo>
                  <a:lnTo>
                    <a:pt x="0" y="74828"/>
                  </a:lnTo>
                  <a:lnTo>
                    <a:pt x="0" y="63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79041" y="4340616"/>
              <a:ext cx="75137" cy="75137"/>
            </a:xfrm>
            <a:custGeom>
              <a:avLst/>
              <a:pathLst>
                <a:path w="75137" h="75137">
                  <a:moveTo>
                    <a:pt x="75137" y="0"/>
                  </a:moveTo>
                  <a:lnTo>
                    <a:pt x="75137" y="11128"/>
                  </a:lnTo>
                  <a:lnTo>
                    <a:pt x="11128" y="75137"/>
                  </a:lnTo>
                  <a:lnTo>
                    <a:pt x="0" y="75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367760" y="4229335"/>
              <a:ext cx="186418" cy="186418"/>
            </a:xfrm>
            <a:custGeom>
              <a:avLst/>
              <a:pathLst>
                <a:path w="186418" h="186418">
                  <a:moveTo>
                    <a:pt x="186418" y="0"/>
                  </a:moveTo>
                  <a:lnTo>
                    <a:pt x="186418" y="11128"/>
                  </a:lnTo>
                  <a:lnTo>
                    <a:pt x="11128" y="186418"/>
                  </a:lnTo>
                  <a:lnTo>
                    <a:pt x="0" y="1864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256480" y="4118054"/>
              <a:ext cx="297699" cy="297699"/>
            </a:xfrm>
            <a:custGeom>
              <a:avLst/>
              <a:pathLst>
                <a:path w="297699" h="297699">
                  <a:moveTo>
                    <a:pt x="297699" y="0"/>
                  </a:moveTo>
                  <a:lnTo>
                    <a:pt x="297699" y="11128"/>
                  </a:lnTo>
                  <a:lnTo>
                    <a:pt x="11128" y="297699"/>
                  </a:lnTo>
                  <a:lnTo>
                    <a:pt x="0" y="297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203069" y="400677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203069" y="389549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203069" y="378421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203069" y="36729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203069" y="35616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203069" y="34503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203069" y="33390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203069" y="32278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203069" y="31165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203069" y="30052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203069" y="28939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203069" y="27826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203069" y="26714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203069" y="25601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203069" y="24488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203069" y="23375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203069" y="22262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203069" y="21149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203069" y="20037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203069" y="18924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203069" y="1867853"/>
              <a:ext cx="275541" cy="275541"/>
            </a:xfrm>
            <a:custGeom>
              <a:avLst/>
              <a:pathLst>
                <a:path w="275541" h="275541">
                  <a:moveTo>
                    <a:pt x="264413" y="0"/>
                  </a:moveTo>
                  <a:lnTo>
                    <a:pt x="275541" y="0"/>
                  </a:lnTo>
                  <a:lnTo>
                    <a:pt x="0" y="275541"/>
                  </a:lnTo>
                  <a:lnTo>
                    <a:pt x="0" y="2644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203069" y="1867853"/>
              <a:ext cx="164260" cy="164260"/>
            </a:xfrm>
            <a:custGeom>
              <a:avLst/>
              <a:pathLst>
                <a:path w="164260" h="164260">
                  <a:moveTo>
                    <a:pt x="153132" y="0"/>
                  </a:moveTo>
                  <a:lnTo>
                    <a:pt x="164260" y="0"/>
                  </a:lnTo>
                  <a:lnTo>
                    <a:pt x="0" y="164260"/>
                  </a:lnTo>
                  <a:lnTo>
                    <a:pt x="0" y="1531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203069" y="1867853"/>
              <a:ext cx="52979" cy="52979"/>
            </a:xfrm>
            <a:custGeom>
              <a:avLst/>
              <a:pathLst>
                <a:path w="52979" h="52979">
                  <a:moveTo>
                    <a:pt x="41851" y="0"/>
                  </a:moveTo>
                  <a:lnTo>
                    <a:pt x="52979" y="0"/>
                  </a:lnTo>
                  <a:lnTo>
                    <a:pt x="0" y="52979"/>
                  </a:lnTo>
                  <a:lnTo>
                    <a:pt x="0" y="41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03130" y="4394338"/>
              <a:ext cx="21415" cy="21415"/>
            </a:xfrm>
            <a:custGeom>
              <a:avLst/>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591850" y="4283057"/>
              <a:ext cx="132696" cy="132696"/>
            </a:xfrm>
            <a:custGeom>
              <a:avLst/>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80569" y="4171776"/>
              <a:ext cx="243977" cy="243977"/>
            </a:xfrm>
            <a:custGeom>
              <a:avLst/>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60496"/>
              <a:ext cx="351110" cy="355258"/>
            </a:xfrm>
            <a:custGeom>
              <a:avLst/>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492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379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7266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6153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5040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928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815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702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589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476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364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251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38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025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3912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2800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1687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0574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9461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8348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7235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123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557974"/>
              <a:ext cx="305301" cy="305301"/>
            </a:xfrm>
            <a:custGeom>
              <a:avLst/>
              <a:pathLst>
                <a:path w="305301" h="305301">
                  <a:moveTo>
                    <a:pt x="294172" y="0"/>
                  </a:moveTo>
                  <a:lnTo>
                    <a:pt x="305301" y="0"/>
                  </a:lnTo>
                  <a:lnTo>
                    <a:pt x="0" y="305301"/>
                  </a:lnTo>
                  <a:lnTo>
                    <a:pt x="0" y="294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57974"/>
              <a:ext cx="194020" cy="194020"/>
            </a:xfrm>
            <a:custGeom>
              <a:avLst/>
              <a:pathLst>
                <a:path w="194020" h="194020">
                  <a:moveTo>
                    <a:pt x="182892" y="0"/>
                  </a:moveTo>
                  <a:lnTo>
                    <a:pt x="194020" y="0"/>
                  </a:lnTo>
                  <a:lnTo>
                    <a:pt x="0" y="194020"/>
                  </a:lnTo>
                  <a:lnTo>
                    <a:pt x="0" y="182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557974"/>
              <a:ext cx="82739" cy="82739"/>
            </a:xfrm>
            <a:custGeom>
              <a:avLst/>
              <a:pathLst>
                <a:path w="82739" h="82739">
                  <a:moveTo>
                    <a:pt x="71611" y="0"/>
                  </a:moveTo>
                  <a:lnTo>
                    <a:pt x="82739" y="0"/>
                  </a:lnTo>
                  <a:lnTo>
                    <a:pt x="0" y="82739"/>
                  </a:lnTo>
                  <a:lnTo>
                    <a:pt x="0" y="71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040028" y="4390502"/>
              <a:ext cx="25252" cy="25252"/>
            </a:xfrm>
            <a:custGeom>
              <a:avLst/>
              <a:pathLst>
                <a:path w="25252" h="25252">
                  <a:moveTo>
                    <a:pt x="25252" y="0"/>
                  </a:moveTo>
                  <a:lnTo>
                    <a:pt x="25252" y="11128"/>
                  </a:lnTo>
                  <a:lnTo>
                    <a:pt x="11128" y="25252"/>
                  </a:lnTo>
                  <a:lnTo>
                    <a:pt x="0" y="25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28747" y="4279221"/>
              <a:ext cx="136533" cy="136533"/>
            </a:xfrm>
            <a:custGeom>
              <a:avLst/>
              <a:pathLst>
                <a:path w="136533" h="136533">
                  <a:moveTo>
                    <a:pt x="136533" y="0"/>
                  </a:moveTo>
                  <a:lnTo>
                    <a:pt x="136533" y="11128"/>
                  </a:lnTo>
                  <a:lnTo>
                    <a:pt x="11128" y="136533"/>
                  </a:lnTo>
                  <a:lnTo>
                    <a:pt x="0" y="136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17466" y="4167940"/>
              <a:ext cx="247814" cy="247814"/>
            </a:xfrm>
            <a:custGeom>
              <a:avLst/>
              <a:pathLst>
                <a:path w="247814" h="247814">
                  <a:moveTo>
                    <a:pt x="247814" y="0"/>
                  </a:moveTo>
                  <a:lnTo>
                    <a:pt x="247814" y="11128"/>
                  </a:lnTo>
                  <a:lnTo>
                    <a:pt x="11128" y="247814"/>
                  </a:lnTo>
                  <a:lnTo>
                    <a:pt x="0" y="24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4056659"/>
              <a:ext cx="351110" cy="359094"/>
            </a:xfrm>
            <a:custGeom>
              <a:avLst/>
              <a:pathLst>
                <a:path w="351110" h="359094">
                  <a:moveTo>
                    <a:pt x="351110" y="0"/>
                  </a:moveTo>
                  <a:lnTo>
                    <a:pt x="351110" y="11128"/>
                  </a:lnTo>
                  <a:lnTo>
                    <a:pt x="3143" y="359094"/>
                  </a:lnTo>
                  <a:lnTo>
                    <a:pt x="0" y="359094"/>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9453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83409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7228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6115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50025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38897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27769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16641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305513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9438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8325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7212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6100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4987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3874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2761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21648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20536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9423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8310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7197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6084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4972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859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282525"/>
              <a:ext cx="351110" cy="354351"/>
            </a:xfrm>
            <a:custGeom>
              <a:avLst/>
              <a:pathLst>
                <a:path w="351110" h="354351">
                  <a:moveTo>
                    <a:pt x="343223" y="0"/>
                  </a:moveTo>
                  <a:lnTo>
                    <a:pt x="351110" y="0"/>
                  </a:lnTo>
                  <a:lnTo>
                    <a:pt x="351110" y="3241"/>
                  </a:lnTo>
                  <a:lnTo>
                    <a:pt x="0" y="354351"/>
                  </a:lnTo>
                  <a:lnTo>
                    <a:pt x="0" y="343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714170" y="1282525"/>
              <a:ext cx="243070" cy="243070"/>
            </a:xfrm>
            <a:custGeom>
              <a:avLst/>
              <a:pathLst>
                <a:path w="243070" h="243070">
                  <a:moveTo>
                    <a:pt x="231942" y="0"/>
                  </a:moveTo>
                  <a:lnTo>
                    <a:pt x="243070" y="0"/>
                  </a:lnTo>
                  <a:lnTo>
                    <a:pt x="0" y="243070"/>
                  </a:lnTo>
                  <a:lnTo>
                    <a:pt x="0" y="231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714170" y="1282525"/>
              <a:ext cx="131789" cy="131789"/>
            </a:xfrm>
            <a:custGeom>
              <a:avLst/>
              <a:pathLst>
                <a:path w="131789" h="131789">
                  <a:moveTo>
                    <a:pt x="120661" y="0"/>
                  </a:moveTo>
                  <a:lnTo>
                    <a:pt x="131789" y="0"/>
                  </a:lnTo>
                  <a:lnTo>
                    <a:pt x="0" y="131789"/>
                  </a:lnTo>
                  <a:lnTo>
                    <a:pt x="0" y="120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714170" y="1282525"/>
              <a:ext cx="20508" cy="20508"/>
            </a:xfrm>
            <a:custGeom>
              <a:avLst/>
              <a:pathLst>
                <a:path w="20508" h="20508">
                  <a:moveTo>
                    <a:pt x="9380" y="0"/>
                  </a:moveTo>
                  <a:lnTo>
                    <a:pt x="20508" y="0"/>
                  </a:lnTo>
                  <a:lnTo>
                    <a:pt x="0" y="20508"/>
                  </a:lnTo>
                  <a:lnTo>
                    <a:pt x="0" y="9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261062" y="4391780"/>
              <a:ext cx="23973" cy="23973"/>
            </a:xfrm>
            <a:custGeom>
              <a:avLst/>
              <a:pathLst>
                <a:path w="23973" h="23973">
                  <a:moveTo>
                    <a:pt x="23973" y="0"/>
                  </a:moveTo>
                  <a:lnTo>
                    <a:pt x="23973" y="11128"/>
                  </a:lnTo>
                  <a:lnTo>
                    <a:pt x="11128" y="23973"/>
                  </a:lnTo>
                  <a:lnTo>
                    <a:pt x="0" y="23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49781" y="4280500"/>
              <a:ext cx="135254" cy="135254"/>
            </a:xfrm>
            <a:custGeom>
              <a:avLst/>
              <a:pathLst>
                <a:path w="135254" h="135254">
                  <a:moveTo>
                    <a:pt x="135254" y="0"/>
                  </a:moveTo>
                  <a:lnTo>
                    <a:pt x="135254" y="11128"/>
                  </a:lnTo>
                  <a:lnTo>
                    <a:pt x="11128" y="135254"/>
                  </a:lnTo>
                  <a:lnTo>
                    <a:pt x="0" y="1352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038500" y="4169219"/>
              <a:ext cx="246535" cy="246535"/>
            </a:xfrm>
            <a:custGeom>
              <a:avLst/>
              <a:pathLst>
                <a:path w="246535" h="246535">
                  <a:moveTo>
                    <a:pt x="246535" y="0"/>
                  </a:moveTo>
                  <a:lnTo>
                    <a:pt x="246535" y="11128"/>
                  </a:lnTo>
                  <a:lnTo>
                    <a:pt x="11128" y="246535"/>
                  </a:lnTo>
                  <a:lnTo>
                    <a:pt x="0" y="246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4057938"/>
              <a:ext cx="351110" cy="357816"/>
            </a:xfrm>
            <a:custGeom>
              <a:avLst/>
              <a:pathLst>
                <a:path w="351110" h="357816">
                  <a:moveTo>
                    <a:pt x="351110" y="0"/>
                  </a:moveTo>
                  <a:lnTo>
                    <a:pt x="351110" y="11128"/>
                  </a:lnTo>
                  <a:lnTo>
                    <a:pt x="4422" y="357816"/>
                  </a:lnTo>
                  <a:lnTo>
                    <a:pt x="0" y="35781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94665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83537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72409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6128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5015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3902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2789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31676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30564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9451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8338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7225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6112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5000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3887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2774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21661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20548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9436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8323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72104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6097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4984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871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33925" y="1282525"/>
              <a:ext cx="351110" cy="355630"/>
            </a:xfrm>
            <a:custGeom>
              <a:avLst/>
              <a:pathLst>
                <a:path w="351110" h="355630">
                  <a:moveTo>
                    <a:pt x="344502" y="0"/>
                  </a:moveTo>
                  <a:lnTo>
                    <a:pt x="351110" y="0"/>
                  </a:lnTo>
                  <a:lnTo>
                    <a:pt x="351110" y="4520"/>
                  </a:lnTo>
                  <a:lnTo>
                    <a:pt x="0" y="355630"/>
                  </a:lnTo>
                  <a:lnTo>
                    <a:pt x="0" y="344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33925" y="1282525"/>
              <a:ext cx="244349" cy="244349"/>
            </a:xfrm>
            <a:custGeom>
              <a:avLst/>
              <a:pathLst>
                <a:path w="244349" h="244349">
                  <a:moveTo>
                    <a:pt x="233221" y="0"/>
                  </a:moveTo>
                  <a:lnTo>
                    <a:pt x="244349" y="0"/>
                  </a:lnTo>
                  <a:lnTo>
                    <a:pt x="0" y="244349"/>
                  </a:lnTo>
                  <a:lnTo>
                    <a:pt x="0" y="2332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33925" y="1282525"/>
              <a:ext cx="133068" cy="133068"/>
            </a:xfrm>
            <a:custGeom>
              <a:avLst/>
              <a:pathLst>
                <a:path w="133068" h="133068">
                  <a:moveTo>
                    <a:pt x="121940" y="0"/>
                  </a:moveTo>
                  <a:lnTo>
                    <a:pt x="133068" y="0"/>
                  </a:lnTo>
                  <a:lnTo>
                    <a:pt x="0" y="133068"/>
                  </a:lnTo>
                  <a:lnTo>
                    <a:pt x="0" y="121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33925" y="1282525"/>
              <a:ext cx="21787" cy="21787"/>
            </a:xfrm>
            <a:custGeom>
              <a:avLst/>
              <a:pathLst>
                <a:path w="21787" h="21787">
                  <a:moveTo>
                    <a:pt x="10659" y="0"/>
                  </a:moveTo>
                  <a:lnTo>
                    <a:pt x="21787" y="0"/>
                  </a:lnTo>
                  <a:lnTo>
                    <a:pt x="0" y="21787"/>
                  </a:lnTo>
                  <a:lnTo>
                    <a:pt x="0" y="10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rc310"/>
            <p:cNvSpPr/>
            <p:nvPr/>
          </p:nvSpPr>
          <p:spPr>
            <a:xfrm>
              <a:off x="862335" y="2349889"/>
              <a:ext cx="351110" cy="2065865"/>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1252457" y="2212164"/>
              <a:ext cx="351110" cy="220358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1642580" y="2005578"/>
              <a:ext cx="351110" cy="241017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2032702" y="2005578"/>
              <a:ext cx="351110" cy="241017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2422824" y="1902284"/>
              <a:ext cx="351110" cy="251346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2812947" y="1902284"/>
              <a:ext cx="351110" cy="2513469"/>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3203069" y="1867853"/>
              <a:ext cx="351110" cy="2547900"/>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4373436" y="1557974"/>
              <a:ext cx="351110" cy="2857780"/>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6714170" y="1282525"/>
              <a:ext cx="351110" cy="3133229"/>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5933925" y="1282525"/>
              <a:ext cx="351110" cy="3133229"/>
            </a:xfrm>
            <a:prstGeom prst="rect">
              <a:avLst/>
            </a:prstGeom>
            <a:ln w="1355" cap="flat">
              <a:solidFill>
                <a:srgbClr val="000000">
                  <a:alpha val="100000"/>
                </a:srgbClr>
              </a:solidFill>
              <a:prstDash val="solid"/>
              <a:miter/>
            </a:ln>
          </p:spPr>
          <p:txBody>
            <a:bodyPr/>
            <a:lstStyle/>
            <a:p/>
          </p:txBody>
        </p:sp>
        <p:sp>
          <p:nvSpPr>
            <p:cNvPr id="320" name="tx320"/>
            <p:cNvSpPr/>
            <p:nvPr/>
          </p:nvSpPr>
          <p:spPr>
            <a:xfrm>
              <a:off x="957504" y="21720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21" name="tx321"/>
            <p:cNvSpPr/>
            <p:nvPr/>
          </p:nvSpPr>
          <p:spPr>
            <a:xfrm>
              <a:off x="1347626" y="20260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22" name="tx322"/>
            <p:cNvSpPr/>
            <p:nvPr/>
          </p:nvSpPr>
          <p:spPr>
            <a:xfrm>
              <a:off x="1737748" y="18070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3" name="tx323"/>
            <p:cNvSpPr/>
            <p:nvPr/>
          </p:nvSpPr>
          <p:spPr>
            <a:xfrm>
              <a:off x="2127871" y="18070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4" name="tx324"/>
            <p:cNvSpPr/>
            <p:nvPr/>
          </p:nvSpPr>
          <p:spPr>
            <a:xfrm>
              <a:off x="2517993" y="169748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5" name="tx325"/>
            <p:cNvSpPr/>
            <p:nvPr/>
          </p:nvSpPr>
          <p:spPr>
            <a:xfrm>
              <a:off x="2908115" y="169748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6" name="tx326"/>
            <p:cNvSpPr/>
            <p:nvPr/>
          </p:nvSpPr>
          <p:spPr>
            <a:xfrm>
              <a:off x="3298238" y="1663247"/>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7" name="tx327"/>
            <p:cNvSpPr/>
            <p:nvPr/>
          </p:nvSpPr>
          <p:spPr>
            <a:xfrm>
              <a:off x="3688360" y="1663247"/>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8" name="tx328"/>
            <p:cNvSpPr/>
            <p:nvPr/>
          </p:nvSpPr>
          <p:spPr>
            <a:xfrm>
              <a:off x="4078483" y="162632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9" name="tx329"/>
            <p:cNvSpPr/>
            <p:nvPr/>
          </p:nvSpPr>
          <p:spPr>
            <a:xfrm>
              <a:off x="4468605" y="13325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0" name="tx330"/>
            <p:cNvSpPr/>
            <p:nvPr/>
          </p:nvSpPr>
          <p:spPr>
            <a:xfrm>
              <a:off x="4858727" y="12960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31" name="tx331"/>
            <p:cNvSpPr/>
            <p:nvPr/>
          </p:nvSpPr>
          <p:spPr>
            <a:xfrm>
              <a:off x="5248850" y="12230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2" name="tx332"/>
            <p:cNvSpPr/>
            <p:nvPr/>
          </p:nvSpPr>
          <p:spPr>
            <a:xfrm>
              <a:off x="5638972" y="11136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3" name="tx333"/>
            <p:cNvSpPr/>
            <p:nvPr/>
          </p:nvSpPr>
          <p:spPr>
            <a:xfrm>
              <a:off x="6809339"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6029094"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5" name="tx335"/>
            <p:cNvSpPr/>
            <p:nvPr/>
          </p:nvSpPr>
          <p:spPr>
            <a:xfrm>
              <a:off x="7199461"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6" name="tx336"/>
            <p:cNvSpPr/>
            <p:nvPr/>
          </p:nvSpPr>
          <p:spPr>
            <a:xfrm>
              <a:off x="6419217"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7" name="tx337"/>
            <p:cNvSpPr/>
            <p:nvPr/>
          </p:nvSpPr>
          <p:spPr>
            <a:xfrm>
              <a:off x="7589584" y="1040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8" name="tx338"/>
            <p:cNvSpPr/>
            <p:nvPr/>
          </p:nvSpPr>
          <p:spPr>
            <a:xfrm>
              <a:off x="8369828" y="8946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9" name="tx339"/>
            <p:cNvSpPr/>
            <p:nvPr/>
          </p:nvSpPr>
          <p:spPr>
            <a:xfrm>
              <a:off x="7979706" y="8946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0" name="tx340"/>
            <p:cNvSpPr/>
            <p:nvPr/>
          </p:nvSpPr>
          <p:spPr>
            <a:xfrm>
              <a:off x="8759951" y="7851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1" name="pg341"/>
            <p:cNvSpPr/>
            <p:nvPr/>
          </p:nvSpPr>
          <p:spPr>
            <a:xfrm>
              <a:off x="975224" y="327706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007745" y="330959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3" name="pg343"/>
            <p:cNvSpPr/>
            <p:nvPr/>
          </p:nvSpPr>
          <p:spPr>
            <a:xfrm>
              <a:off x="1365346" y="3208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1397867" y="32404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5" name="pg345"/>
            <p:cNvSpPr/>
            <p:nvPr/>
          </p:nvSpPr>
          <p:spPr>
            <a:xfrm>
              <a:off x="1755468" y="31049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1787990" y="313717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7" name="pg347"/>
            <p:cNvSpPr/>
            <p:nvPr/>
          </p:nvSpPr>
          <p:spPr>
            <a:xfrm>
              <a:off x="2145591" y="31049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178112" y="31384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9" name="pg349"/>
            <p:cNvSpPr/>
            <p:nvPr/>
          </p:nvSpPr>
          <p:spPr>
            <a:xfrm>
              <a:off x="2535713" y="30532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2568234" y="30854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1" name="pg351"/>
            <p:cNvSpPr/>
            <p:nvPr/>
          </p:nvSpPr>
          <p:spPr>
            <a:xfrm>
              <a:off x="2895691" y="30532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2928212" y="3084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3" name="pg353"/>
            <p:cNvSpPr/>
            <p:nvPr/>
          </p:nvSpPr>
          <p:spPr>
            <a:xfrm>
              <a:off x="3315958" y="30360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3348479" y="30669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4486325" y="28811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4518846" y="29119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7" name="pg357"/>
            <p:cNvSpPr/>
            <p:nvPr/>
          </p:nvSpPr>
          <p:spPr>
            <a:xfrm>
              <a:off x="6827059" y="27433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6859580" y="27742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9" name="pg359"/>
            <p:cNvSpPr/>
            <p:nvPr/>
          </p:nvSpPr>
          <p:spPr>
            <a:xfrm>
              <a:off x="6046814" y="27433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6079336" y="27742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1" name="tx361"/>
            <p:cNvSpPr/>
            <p:nvPr/>
          </p:nvSpPr>
          <p:spPr>
            <a:xfrm>
              <a:off x="663492" y="43636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2" name="tx362"/>
            <p:cNvSpPr/>
            <p:nvPr/>
          </p:nvSpPr>
          <p:spPr>
            <a:xfrm>
              <a:off x="585797" y="35028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3" name="tx363"/>
            <p:cNvSpPr/>
            <p:nvPr/>
          </p:nvSpPr>
          <p:spPr>
            <a:xfrm>
              <a:off x="585797" y="26420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4" name="tx364"/>
            <p:cNvSpPr/>
            <p:nvPr/>
          </p:nvSpPr>
          <p:spPr>
            <a:xfrm>
              <a:off x="585797" y="17830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5" name="tx365"/>
            <p:cNvSpPr/>
            <p:nvPr/>
          </p:nvSpPr>
          <p:spPr>
            <a:xfrm>
              <a:off x="508103" y="9205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6" name="tx366"/>
            <p:cNvSpPr/>
            <p:nvPr/>
          </p:nvSpPr>
          <p:spPr>
            <a:xfrm rot="-5400000">
              <a:off x="638810" y="497689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7" name="tx367"/>
            <p:cNvSpPr/>
            <p:nvPr/>
          </p:nvSpPr>
          <p:spPr>
            <a:xfrm rot="-5400000">
              <a:off x="1195816" y="481001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8" name="tx368"/>
            <p:cNvSpPr/>
            <p:nvPr/>
          </p:nvSpPr>
          <p:spPr>
            <a:xfrm rot="-5400000">
              <a:off x="1404355" y="499323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9" name="tx369"/>
            <p:cNvSpPr/>
            <p:nvPr/>
          </p:nvSpPr>
          <p:spPr>
            <a:xfrm rot="-5400000">
              <a:off x="1954198" y="485786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Somalie</a:t>
              </a:r>
            </a:p>
          </p:txBody>
        </p:sp>
        <p:sp>
          <p:nvSpPr>
            <p:cNvPr id="370" name="tx370"/>
            <p:cNvSpPr/>
            <p:nvPr/>
          </p:nvSpPr>
          <p:spPr>
            <a:xfrm rot="-5400000">
              <a:off x="2319457" y="4833140"/>
              <a:ext cx="504843"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Éthiopie</a:t>
              </a:r>
            </a:p>
          </p:txBody>
        </p:sp>
        <p:sp>
          <p:nvSpPr>
            <p:cNvPr id="371" name="tx371"/>
            <p:cNvSpPr/>
            <p:nvPr/>
          </p:nvSpPr>
          <p:spPr>
            <a:xfrm rot="-5400000">
              <a:off x="2505179" y="5087131"/>
              <a:ext cx="9632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 du Sud</a:t>
              </a:r>
            </a:p>
          </p:txBody>
        </p:sp>
        <p:sp>
          <p:nvSpPr>
            <p:cNvPr id="372" name="tx372"/>
            <p:cNvSpPr/>
            <p:nvPr/>
          </p:nvSpPr>
          <p:spPr>
            <a:xfrm rot="-5400000">
              <a:off x="2901782" y="5054593"/>
              <a:ext cx="924216"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Afrique du Sud</a:t>
              </a:r>
            </a:p>
          </p:txBody>
        </p:sp>
        <p:sp>
          <p:nvSpPr>
            <p:cNvPr id="373" name="tx373"/>
            <p:cNvSpPr/>
            <p:nvPr/>
          </p:nvSpPr>
          <p:spPr>
            <a:xfrm rot="-5400000">
              <a:off x="3511720" y="486260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Namibie</a:t>
              </a:r>
            </a:p>
          </p:txBody>
        </p:sp>
        <p:sp>
          <p:nvSpPr>
            <p:cNvPr id="374" name="tx374"/>
            <p:cNvSpPr/>
            <p:nvPr/>
          </p:nvSpPr>
          <p:spPr>
            <a:xfrm rot="-5400000">
              <a:off x="3873807" y="48888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Comores</a:t>
              </a:r>
            </a:p>
          </p:txBody>
        </p:sp>
        <p:sp>
          <p:nvSpPr>
            <p:cNvPr id="375" name="tx375"/>
            <p:cNvSpPr/>
            <p:nvPr/>
          </p:nvSpPr>
          <p:spPr>
            <a:xfrm rot="-5400000">
              <a:off x="4260826" y="489374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Tanzanie</a:t>
              </a:r>
            </a:p>
          </p:txBody>
        </p:sp>
        <p:sp>
          <p:nvSpPr>
            <p:cNvPr id="376" name="tx376"/>
            <p:cNvSpPr/>
            <p:nvPr/>
          </p:nvSpPr>
          <p:spPr>
            <a:xfrm rot="-5400000">
              <a:off x="4678199" y="486649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7" name="tx377"/>
            <p:cNvSpPr/>
            <p:nvPr/>
          </p:nvSpPr>
          <p:spPr>
            <a:xfrm rot="-5400000">
              <a:off x="5079850" y="485496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8" name="tx378"/>
            <p:cNvSpPr/>
            <p:nvPr/>
          </p:nvSpPr>
          <p:spPr>
            <a:xfrm rot="-5400000">
              <a:off x="5477782" y="484715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9" name="tx379"/>
            <p:cNvSpPr/>
            <p:nvPr/>
          </p:nvSpPr>
          <p:spPr>
            <a:xfrm rot="-5400000">
              <a:off x="5896725" y="479057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80" name="tx380"/>
            <p:cNvSpPr/>
            <p:nvPr/>
          </p:nvSpPr>
          <p:spPr>
            <a:xfrm rot="-5400000">
              <a:off x="6281424" y="482376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81" name="tx381"/>
            <p:cNvSpPr/>
            <p:nvPr/>
          </p:nvSpPr>
          <p:spPr>
            <a:xfrm rot="-5400000">
              <a:off x="6586724" y="4879047"/>
              <a:ext cx="57483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Ouganda</a:t>
              </a:r>
            </a:p>
          </p:txBody>
        </p:sp>
        <p:sp>
          <p:nvSpPr>
            <p:cNvPr id="382" name="tx382"/>
            <p:cNvSpPr/>
            <p:nvPr/>
          </p:nvSpPr>
          <p:spPr>
            <a:xfrm rot="-5400000">
              <a:off x="7046116" y="483931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Zambie</a:t>
              </a:r>
            </a:p>
          </p:txBody>
        </p:sp>
        <p:sp>
          <p:nvSpPr>
            <p:cNvPr id="383" name="tx383"/>
            <p:cNvSpPr/>
            <p:nvPr/>
          </p:nvSpPr>
          <p:spPr>
            <a:xfrm rot="-5400000">
              <a:off x="7346948" y="492860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4" name="tx384"/>
            <p:cNvSpPr/>
            <p:nvPr/>
          </p:nvSpPr>
          <p:spPr>
            <a:xfrm rot="-5400000">
              <a:off x="7752520" y="491315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5" name="tx385"/>
            <p:cNvSpPr/>
            <p:nvPr/>
          </p:nvSpPr>
          <p:spPr>
            <a:xfrm rot="-5400000">
              <a:off x="8158912" y="4843884"/>
              <a:ext cx="527967"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Érythrée</a:t>
              </a:r>
            </a:p>
          </p:txBody>
        </p:sp>
        <p:sp>
          <p:nvSpPr>
            <p:cNvPr id="386" name="tx386"/>
            <p:cNvSpPr/>
            <p:nvPr/>
          </p:nvSpPr>
          <p:spPr>
            <a:xfrm rot="-5400000">
              <a:off x="8583243" y="486267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7" name="tx387"/>
            <p:cNvSpPr/>
            <p:nvPr/>
          </p:nvSpPr>
          <p:spPr>
            <a:xfrm rot="-5400000">
              <a:off x="-95211" y="256185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8" name="rc388"/>
            <p:cNvSpPr/>
            <p:nvPr/>
          </p:nvSpPr>
          <p:spPr>
            <a:xfrm>
              <a:off x="3680231" y="5993415"/>
              <a:ext cx="219455" cy="219455"/>
            </a:xfrm>
            <a:prstGeom prst="rect">
              <a:avLst/>
            </a:prstGeom>
            <a:solidFill>
              <a:srgbClr val="FFFFFF">
                <a:alpha val="100000"/>
              </a:srgbClr>
            </a:solidFill>
          </p:spPr>
          <p:txBody>
            <a:bodyPr/>
            <a:lstStyle/>
            <a:p/>
          </p:txBody>
        </p:sp>
        <p:sp>
          <p:nvSpPr>
            <p:cNvPr id="389" name="pg389"/>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rc394"/>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5" name="tx395"/>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6" name="tx396"/>
            <p:cNvSpPr/>
            <p:nvPr/>
          </p:nvSpPr>
          <p:spPr>
            <a:xfrm>
              <a:off x="803816" y="398022"/>
              <a:ext cx="71003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ESAR, 2024</a:t>
              </a:r>
            </a:p>
          </p:txBody>
        </p:sp>
        <p:sp>
          <p:nvSpPr>
            <p:cNvPr id="397" name="tx39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8" name="tx398"/>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9" name="tx399"/>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ESAR, classés du plus faible au plus élevé, ainsi que le classement des 10 pays comptant le plus grand nombre d'enfants non vaccinés ou sous-vaccinés, en chiffres absolus.
En 2024, le Burundi se classera au 13e rang sur 21 pays pour la plus faible couverture en DTC3 (sur la base d'un classement ex æquo).
Le Burundi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4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99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55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010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2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7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73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288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36537"/>
              <a:ext cx="249522" cy="770147"/>
            </a:xfrm>
            <a:prstGeom prst="rect">
              <a:avLst/>
            </a:prstGeom>
            <a:solidFill>
              <a:srgbClr val="80BD41">
                <a:alpha val="100000"/>
              </a:srgbClr>
            </a:solidFill>
          </p:spPr>
          <p:txBody>
            <a:bodyPr/>
            <a:lstStyle/>
            <a:p/>
          </p:txBody>
        </p:sp>
        <p:sp>
          <p:nvSpPr>
            <p:cNvPr id="25" name="rc25"/>
            <p:cNvSpPr/>
            <p:nvPr/>
          </p:nvSpPr>
          <p:spPr>
            <a:xfrm>
              <a:off x="1296273" y="3044018"/>
              <a:ext cx="249522" cy="192518"/>
            </a:xfrm>
            <a:prstGeom prst="rect">
              <a:avLst/>
            </a:prstGeom>
            <a:solidFill>
              <a:srgbClr val="1CABE2">
                <a:alpha val="100000"/>
              </a:srgbClr>
            </a:solidFill>
          </p:spPr>
          <p:txBody>
            <a:bodyPr/>
            <a:lstStyle/>
            <a:p/>
          </p:txBody>
        </p:sp>
        <p:sp>
          <p:nvSpPr>
            <p:cNvPr id="26" name="rc26"/>
            <p:cNvSpPr/>
            <p:nvPr/>
          </p:nvSpPr>
          <p:spPr>
            <a:xfrm>
              <a:off x="1573521" y="3200281"/>
              <a:ext cx="249522" cy="806403"/>
            </a:xfrm>
            <a:prstGeom prst="rect">
              <a:avLst/>
            </a:prstGeom>
            <a:solidFill>
              <a:srgbClr val="80BD41">
                <a:alpha val="100000"/>
              </a:srgbClr>
            </a:solidFill>
          </p:spPr>
          <p:txBody>
            <a:bodyPr/>
            <a:lstStyle/>
            <a:p/>
          </p:txBody>
        </p:sp>
        <p:sp>
          <p:nvSpPr>
            <p:cNvPr id="27" name="rc27"/>
            <p:cNvSpPr/>
            <p:nvPr/>
          </p:nvSpPr>
          <p:spPr>
            <a:xfrm>
              <a:off x="1573521" y="3011113"/>
              <a:ext cx="249522" cy="189168"/>
            </a:xfrm>
            <a:prstGeom prst="rect">
              <a:avLst/>
            </a:prstGeom>
            <a:solidFill>
              <a:srgbClr val="1CABE2">
                <a:alpha val="100000"/>
              </a:srgbClr>
            </a:solidFill>
          </p:spPr>
          <p:txBody>
            <a:bodyPr/>
            <a:lstStyle/>
            <a:p/>
          </p:txBody>
        </p:sp>
        <p:sp>
          <p:nvSpPr>
            <p:cNvPr id="28" name="rc28"/>
            <p:cNvSpPr/>
            <p:nvPr/>
          </p:nvSpPr>
          <p:spPr>
            <a:xfrm>
              <a:off x="1850769" y="3156432"/>
              <a:ext cx="249522" cy="850252"/>
            </a:xfrm>
            <a:prstGeom prst="rect">
              <a:avLst/>
            </a:prstGeom>
            <a:solidFill>
              <a:srgbClr val="80BD41">
                <a:alpha val="100000"/>
              </a:srgbClr>
            </a:solidFill>
          </p:spPr>
          <p:txBody>
            <a:bodyPr/>
            <a:lstStyle/>
            <a:p/>
          </p:txBody>
        </p:sp>
        <p:sp>
          <p:nvSpPr>
            <p:cNvPr id="29" name="rc29"/>
            <p:cNvSpPr/>
            <p:nvPr/>
          </p:nvSpPr>
          <p:spPr>
            <a:xfrm>
              <a:off x="1850769" y="2956991"/>
              <a:ext cx="249522" cy="199441"/>
            </a:xfrm>
            <a:prstGeom prst="rect">
              <a:avLst/>
            </a:prstGeom>
            <a:solidFill>
              <a:srgbClr val="1CABE2">
                <a:alpha val="100000"/>
              </a:srgbClr>
            </a:solidFill>
          </p:spPr>
          <p:txBody>
            <a:bodyPr/>
            <a:lstStyle/>
            <a:p/>
          </p:txBody>
        </p:sp>
        <p:sp>
          <p:nvSpPr>
            <p:cNvPr id="30" name="rc30"/>
            <p:cNvSpPr/>
            <p:nvPr/>
          </p:nvSpPr>
          <p:spPr>
            <a:xfrm>
              <a:off x="2128016" y="3107112"/>
              <a:ext cx="249522" cy="899573"/>
            </a:xfrm>
            <a:prstGeom prst="rect">
              <a:avLst/>
            </a:prstGeom>
            <a:solidFill>
              <a:srgbClr val="80BD41">
                <a:alpha val="100000"/>
              </a:srgbClr>
            </a:solidFill>
          </p:spPr>
          <p:txBody>
            <a:bodyPr/>
            <a:lstStyle/>
            <a:p/>
          </p:txBody>
        </p:sp>
        <p:sp>
          <p:nvSpPr>
            <p:cNvPr id="31" name="rc31"/>
            <p:cNvSpPr/>
            <p:nvPr/>
          </p:nvSpPr>
          <p:spPr>
            <a:xfrm>
              <a:off x="2128016" y="2909643"/>
              <a:ext cx="249522" cy="197469"/>
            </a:xfrm>
            <a:prstGeom prst="rect">
              <a:avLst/>
            </a:prstGeom>
            <a:solidFill>
              <a:srgbClr val="1CABE2">
                <a:alpha val="100000"/>
              </a:srgbClr>
            </a:solidFill>
          </p:spPr>
          <p:txBody>
            <a:bodyPr/>
            <a:lstStyle/>
            <a:p/>
          </p:txBody>
        </p:sp>
        <p:sp>
          <p:nvSpPr>
            <p:cNvPr id="32" name="rc32"/>
            <p:cNvSpPr/>
            <p:nvPr/>
          </p:nvSpPr>
          <p:spPr>
            <a:xfrm>
              <a:off x="2405264" y="3043535"/>
              <a:ext cx="249522" cy="963150"/>
            </a:xfrm>
            <a:prstGeom prst="rect">
              <a:avLst/>
            </a:prstGeom>
            <a:solidFill>
              <a:srgbClr val="80BD41">
                <a:alpha val="100000"/>
              </a:srgbClr>
            </a:solidFill>
          </p:spPr>
          <p:txBody>
            <a:bodyPr/>
            <a:lstStyle/>
            <a:p/>
          </p:txBody>
        </p:sp>
        <p:sp>
          <p:nvSpPr>
            <p:cNvPr id="33" name="rc33"/>
            <p:cNvSpPr/>
            <p:nvPr/>
          </p:nvSpPr>
          <p:spPr>
            <a:xfrm>
              <a:off x="2405264" y="2846252"/>
              <a:ext cx="249522" cy="197282"/>
            </a:xfrm>
            <a:prstGeom prst="rect">
              <a:avLst/>
            </a:prstGeom>
            <a:solidFill>
              <a:srgbClr val="1CABE2">
                <a:alpha val="100000"/>
              </a:srgbClr>
            </a:solidFill>
          </p:spPr>
          <p:txBody>
            <a:bodyPr/>
            <a:lstStyle/>
            <a:p/>
          </p:txBody>
        </p:sp>
        <p:sp>
          <p:nvSpPr>
            <p:cNvPr id="34" name="rc34"/>
            <p:cNvSpPr/>
            <p:nvPr/>
          </p:nvSpPr>
          <p:spPr>
            <a:xfrm>
              <a:off x="2682512" y="2936927"/>
              <a:ext cx="249522" cy="1069757"/>
            </a:xfrm>
            <a:prstGeom prst="rect">
              <a:avLst/>
            </a:prstGeom>
            <a:solidFill>
              <a:srgbClr val="80BD41">
                <a:alpha val="100000"/>
              </a:srgbClr>
            </a:solidFill>
          </p:spPr>
          <p:txBody>
            <a:bodyPr/>
            <a:lstStyle/>
            <a:p/>
          </p:txBody>
        </p:sp>
        <p:sp>
          <p:nvSpPr>
            <p:cNvPr id="35" name="rc35"/>
            <p:cNvSpPr/>
            <p:nvPr/>
          </p:nvSpPr>
          <p:spPr>
            <a:xfrm>
              <a:off x="2682512" y="2777091"/>
              <a:ext cx="249522" cy="159836"/>
            </a:xfrm>
            <a:prstGeom prst="rect">
              <a:avLst/>
            </a:prstGeom>
            <a:solidFill>
              <a:srgbClr val="1CABE2">
                <a:alpha val="100000"/>
              </a:srgbClr>
            </a:solidFill>
          </p:spPr>
          <p:txBody>
            <a:bodyPr/>
            <a:lstStyle/>
            <a:p/>
          </p:txBody>
        </p:sp>
        <p:sp>
          <p:nvSpPr>
            <p:cNvPr id="36" name="rc36"/>
            <p:cNvSpPr/>
            <p:nvPr/>
          </p:nvSpPr>
          <p:spPr>
            <a:xfrm>
              <a:off x="2959759" y="2820828"/>
              <a:ext cx="249522" cy="1185856"/>
            </a:xfrm>
            <a:prstGeom prst="rect">
              <a:avLst/>
            </a:prstGeom>
            <a:solidFill>
              <a:srgbClr val="80BD41">
                <a:alpha val="100000"/>
              </a:srgbClr>
            </a:solidFill>
          </p:spPr>
          <p:txBody>
            <a:bodyPr/>
            <a:lstStyle/>
            <a:p/>
          </p:txBody>
        </p:sp>
        <p:sp>
          <p:nvSpPr>
            <p:cNvPr id="37" name="rc37"/>
            <p:cNvSpPr/>
            <p:nvPr/>
          </p:nvSpPr>
          <p:spPr>
            <a:xfrm>
              <a:off x="2959759" y="2717720"/>
              <a:ext cx="249522" cy="103108"/>
            </a:xfrm>
            <a:prstGeom prst="rect">
              <a:avLst/>
            </a:prstGeom>
            <a:solidFill>
              <a:srgbClr val="1CABE2">
                <a:alpha val="100000"/>
              </a:srgbClr>
            </a:solidFill>
          </p:spPr>
          <p:txBody>
            <a:bodyPr/>
            <a:lstStyle/>
            <a:p/>
          </p:txBody>
        </p:sp>
        <p:sp>
          <p:nvSpPr>
            <p:cNvPr id="38" name="rc38"/>
            <p:cNvSpPr/>
            <p:nvPr/>
          </p:nvSpPr>
          <p:spPr>
            <a:xfrm>
              <a:off x="3237007" y="2675360"/>
              <a:ext cx="249522" cy="1331324"/>
            </a:xfrm>
            <a:prstGeom prst="rect">
              <a:avLst/>
            </a:prstGeom>
            <a:solidFill>
              <a:srgbClr val="80BD41">
                <a:alpha val="100000"/>
              </a:srgbClr>
            </a:solidFill>
          </p:spPr>
          <p:txBody>
            <a:bodyPr/>
            <a:lstStyle/>
            <a:p/>
          </p:txBody>
        </p:sp>
        <p:sp>
          <p:nvSpPr>
            <p:cNvPr id="39" name="rc39"/>
            <p:cNvSpPr/>
            <p:nvPr/>
          </p:nvSpPr>
          <p:spPr>
            <a:xfrm>
              <a:off x="3237007" y="2661922"/>
              <a:ext cx="249522" cy="13437"/>
            </a:xfrm>
            <a:prstGeom prst="rect">
              <a:avLst/>
            </a:prstGeom>
            <a:solidFill>
              <a:srgbClr val="1CABE2">
                <a:alpha val="100000"/>
              </a:srgbClr>
            </a:solidFill>
          </p:spPr>
          <p:txBody>
            <a:bodyPr/>
            <a:lstStyle/>
            <a:p/>
          </p:txBody>
        </p:sp>
        <p:sp>
          <p:nvSpPr>
            <p:cNvPr id="40" name="rc40"/>
            <p:cNvSpPr/>
            <p:nvPr/>
          </p:nvSpPr>
          <p:spPr>
            <a:xfrm>
              <a:off x="3514255" y="2716529"/>
              <a:ext cx="249522" cy="1290156"/>
            </a:xfrm>
            <a:prstGeom prst="rect">
              <a:avLst/>
            </a:prstGeom>
            <a:solidFill>
              <a:srgbClr val="80BD41">
                <a:alpha val="100000"/>
              </a:srgbClr>
            </a:solidFill>
          </p:spPr>
          <p:txBody>
            <a:bodyPr/>
            <a:lstStyle/>
            <a:p/>
          </p:txBody>
        </p:sp>
        <p:sp>
          <p:nvSpPr>
            <p:cNvPr id="41" name="rc41"/>
            <p:cNvSpPr/>
            <p:nvPr/>
          </p:nvSpPr>
          <p:spPr>
            <a:xfrm>
              <a:off x="3514255" y="2604338"/>
              <a:ext cx="249522" cy="112190"/>
            </a:xfrm>
            <a:prstGeom prst="rect">
              <a:avLst/>
            </a:prstGeom>
            <a:solidFill>
              <a:srgbClr val="1CABE2">
                <a:alpha val="100000"/>
              </a:srgbClr>
            </a:solidFill>
          </p:spPr>
          <p:txBody>
            <a:bodyPr/>
            <a:lstStyle/>
            <a:p/>
          </p:txBody>
        </p:sp>
        <p:sp>
          <p:nvSpPr>
            <p:cNvPr id="42" name="rc42"/>
            <p:cNvSpPr/>
            <p:nvPr/>
          </p:nvSpPr>
          <p:spPr>
            <a:xfrm>
              <a:off x="3791502" y="2622019"/>
              <a:ext cx="249522" cy="1384665"/>
            </a:xfrm>
            <a:prstGeom prst="rect">
              <a:avLst/>
            </a:prstGeom>
            <a:solidFill>
              <a:srgbClr val="80BD41">
                <a:alpha val="100000"/>
              </a:srgbClr>
            </a:solidFill>
          </p:spPr>
          <p:txBody>
            <a:bodyPr/>
            <a:lstStyle/>
            <a:p/>
          </p:txBody>
        </p:sp>
        <p:sp>
          <p:nvSpPr>
            <p:cNvPr id="43" name="rc43"/>
            <p:cNvSpPr/>
            <p:nvPr/>
          </p:nvSpPr>
          <p:spPr>
            <a:xfrm>
              <a:off x="3791502" y="2533651"/>
              <a:ext cx="249522" cy="88367"/>
            </a:xfrm>
            <a:prstGeom prst="rect">
              <a:avLst/>
            </a:prstGeom>
            <a:solidFill>
              <a:srgbClr val="1CABE2">
                <a:alpha val="100000"/>
              </a:srgbClr>
            </a:solidFill>
          </p:spPr>
          <p:txBody>
            <a:bodyPr/>
            <a:lstStyle/>
            <a:p/>
          </p:txBody>
        </p:sp>
        <p:sp>
          <p:nvSpPr>
            <p:cNvPr id="44" name="rc44"/>
            <p:cNvSpPr/>
            <p:nvPr/>
          </p:nvSpPr>
          <p:spPr>
            <a:xfrm>
              <a:off x="4068750" y="2506627"/>
              <a:ext cx="249522" cy="1500057"/>
            </a:xfrm>
            <a:prstGeom prst="rect">
              <a:avLst/>
            </a:prstGeom>
            <a:solidFill>
              <a:srgbClr val="80BD41">
                <a:alpha val="100000"/>
              </a:srgbClr>
            </a:solidFill>
          </p:spPr>
          <p:txBody>
            <a:bodyPr/>
            <a:lstStyle/>
            <a:p/>
          </p:txBody>
        </p:sp>
        <p:sp>
          <p:nvSpPr>
            <p:cNvPr id="45" name="rc45"/>
            <p:cNvSpPr/>
            <p:nvPr/>
          </p:nvSpPr>
          <p:spPr>
            <a:xfrm>
              <a:off x="4068750" y="2444129"/>
              <a:ext cx="249522" cy="62497"/>
            </a:xfrm>
            <a:prstGeom prst="rect">
              <a:avLst/>
            </a:prstGeom>
            <a:solidFill>
              <a:srgbClr val="1CABE2">
                <a:alpha val="100000"/>
              </a:srgbClr>
            </a:solidFill>
          </p:spPr>
          <p:txBody>
            <a:bodyPr/>
            <a:lstStyle/>
            <a:p/>
          </p:txBody>
        </p:sp>
        <p:sp>
          <p:nvSpPr>
            <p:cNvPr id="46" name="rc46"/>
            <p:cNvSpPr/>
            <p:nvPr/>
          </p:nvSpPr>
          <p:spPr>
            <a:xfrm>
              <a:off x="4345998" y="2481501"/>
              <a:ext cx="249522" cy="1525183"/>
            </a:xfrm>
            <a:prstGeom prst="rect">
              <a:avLst/>
            </a:prstGeom>
            <a:solidFill>
              <a:srgbClr val="80BD41">
                <a:alpha val="100000"/>
              </a:srgbClr>
            </a:solidFill>
          </p:spPr>
          <p:txBody>
            <a:bodyPr/>
            <a:lstStyle/>
            <a:p/>
          </p:txBody>
        </p:sp>
        <p:sp>
          <p:nvSpPr>
            <p:cNvPr id="47" name="rc47"/>
            <p:cNvSpPr/>
            <p:nvPr/>
          </p:nvSpPr>
          <p:spPr>
            <a:xfrm>
              <a:off x="4345998" y="2417961"/>
              <a:ext cx="249522" cy="63540"/>
            </a:xfrm>
            <a:prstGeom prst="rect">
              <a:avLst/>
            </a:prstGeom>
            <a:solidFill>
              <a:srgbClr val="1CABE2">
                <a:alpha val="100000"/>
              </a:srgbClr>
            </a:solidFill>
          </p:spPr>
          <p:txBody>
            <a:bodyPr/>
            <a:lstStyle/>
            <a:p/>
          </p:txBody>
        </p:sp>
        <p:sp>
          <p:nvSpPr>
            <p:cNvPr id="48" name="rc48"/>
            <p:cNvSpPr/>
            <p:nvPr/>
          </p:nvSpPr>
          <p:spPr>
            <a:xfrm>
              <a:off x="4623245" y="2465160"/>
              <a:ext cx="249522" cy="1541524"/>
            </a:xfrm>
            <a:prstGeom prst="rect">
              <a:avLst/>
            </a:prstGeom>
            <a:solidFill>
              <a:srgbClr val="80BD41">
                <a:alpha val="100000"/>
              </a:srgbClr>
            </a:solidFill>
          </p:spPr>
          <p:txBody>
            <a:bodyPr/>
            <a:lstStyle/>
            <a:p/>
          </p:txBody>
        </p:sp>
        <p:sp>
          <p:nvSpPr>
            <p:cNvPr id="49" name="rc49"/>
            <p:cNvSpPr/>
            <p:nvPr/>
          </p:nvSpPr>
          <p:spPr>
            <a:xfrm>
              <a:off x="4623245" y="2400913"/>
              <a:ext cx="249522" cy="64247"/>
            </a:xfrm>
            <a:prstGeom prst="rect">
              <a:avLst/>
            </a:prstGeom>
            <a:solidFill>
              <a:srgbClr val="1CABE2">
                <a:alpha val="100000"/>
              </a:srgbClr>
            </a:solidFill>
          </p:spPr>
          <p:txBody>
            <a:bodyPr/>
            <a:lstStyle/>
            <a:p/>
          </p:txBody>
        </p:sp>
        <p:sp>
          <p:nvSpPr>
            <p:cNvPr id="50" name="rc50"/>
            <p:cNvSpPr/>
            <p:nvPr/>
          </p:nvSpPr>
          <p:spPr>
            <a:xfrm>
              <a:off x="4900493" y="2436647"/>
              <a:ext cx="249522" cy="1570037"/>
            </a:xfrm>
            <a:prstGeom prst="rect">
              <a:avLst/>
            </a:prstGeom>
            <a:solidFill>
              <a:srgbClr val="80BD41">
                <a:alpha val="100000"/>
              </a:srgbClr>
            </a:solidFill>
          </p:spPr>
          <p:txBody>
            <a:bodyPr/>
            <a:lstStyle/>
            <a:p/>
          </p:txBody>
        </p:sp>
        <p:sp>
          <p:nvSpPr>
            <p:cNvPr id="51" name="rc51"/>
            <p:cNvSpPr/>
            <p:nvPr/>
          </p:nvSpPr>
          <p:spPr>
            <a:xfrm>
              <a:off x="4900493" y="2371209"/>
              <a:ext cx="249522" cy="65438"/>
            </a:xfrm>
            <a:prstGeom prst="rect">
              <a:avLst/>
            </a:prstGeom>
            <a:solidFill>
              <a:srgbClr val="1CABE2">
                <a:alpha val="100000"/>
              </a:srgbClr>
            </a:solidFill>
          </p:spPr>
          <p:txBody>
            <a:bodyPr/>
            <a:lstStyle/>
            <a:p/>
          </p:txBody>
        </p:sp>
        <p:sp>
          <p:nvSpPr>
            <p:cNvPr id="52" name="rc52"/>
            <p:cNvSpPr/>
            <p:nvPr/>
          </p:nvSpPr>
          <p:spPr>
            <a:xfrm>
              <a:off x="5177741" y="2433409"/>
              <a:ext cx="249522" cy="1573275"/>
            </a:xfrm>
            <a:prstGeom prst="rect">
              <a:avLst/>
            </a:prstGeom>
            <a:solidFill>
              <a:srgbClr val="80BD41">
                <a:alpha val="100000"/>
              </a:srgbClr>
            </a:solidFill>
          </p:spPr>
          <p:txBody>
            <a:bodyPr/>
            <a:lstStyle/>
            <a:p/>
          </p:txBody>
        </p:sp>
        <p:sp>
          <p:nvSpPr>
            <p:cNvPr id="53" name="rc53"/>
            <p:cNvSpPr/>
            <p:nvPr/>
          </p:nvSpPr>
          <p:spPr>
            <a:xfrm>
              <a:off x="5177741" y="2350587"/>
              <a:ext cx="249522" cy="82821"/>
            </a:xfrm>
            <a:prstGeom prst="rect">
              <a:avLst/>
            </a:prstGeom>
            <a:solidFill>
              <a:srgbClr val="1CABE2">
                <a:alpha val="100000"/>
              </a:srgbClr>
            </a:solidFill>
          </p:spPr>
          <p:txBody>
            <a:bodyPr/>
            <a:lstStyle/>
            <a:p/>
          </p:txBody>
        </p:sp>
        <p:sp>
          <p:nvSpPr>
            <p:cNvPr id="54" name="rc54"/>
            <p:cNvSpPr/>
            <p:nvPr/>
          </p:nvSpPr>
          <p:spPr>
            <a:xfrm>
              <a:off x="5454988" y="2435940"/>
              <a:ext cx="249522" cy="1570744"/>
            </a:xfrm>
            <a:prstGeom prst="rect">
              <a:avLst/>
            </a:prstGeom>
            <a:solidFill>
              <a:srgbClr val="80BD41">
                <a:alpha val="100000"/>
              </a:srgbClr>
            </a:solidFill>
          </p:spPr>
          <p:txBody>
            <a:bodyPr/>
            <a:lstStyle/>
            <a:p/>
          </p:txBody>
        </p:sp>
        <p:sp>
          <p:nvSpPr>
            <p:cNvPr id="55" name="rc55"/>
            <p:cNvSpPr/>
            <p:nvPr/>
          </p:nvSpPr>
          <p:spPr>
            <a:xfrm>
              <a:off x="5454988" y="2335698"/>
              <a:ext cx="249522" cy="100242"/>
            </a:xfrm>
            <a:prstGeom prst="rect">
              <a:avLst/>
            </a:prstGeom>
            <a:solidFill>
              <a:srgbClr val="1CABE2">
                <a:alpha val="100000"/>
              </a:srgbClr>
            </a:solidFill>
          </p:spPr>
          <p:txBody>
            <a:bodyPr/>
            <a:lstStyle/>
            <a:p/>
          </p:txBody>
        </p:sp>
        <p:sp>
          <p:nvSpPr>
            <p:cNvPr id="56" name="rc56"/>
            <p:cNvSpPr/>
            <p:nvPr/>
          </p:nvSpPr>
          <p:spPr>
            <a:xfrm>
              <a:off x="5732236" y="2488351"/>
              <a:ext cx="249522" cy="1518334"/>
            </a:xfrm>
            <a:prstGeom prst="rect">
              <a:avLst/>
            </a:prstGeom>
            <a:solidFill>
              <a:srgbClr val="80BD41">
                <a:alpha val="100000"/>
              </a:srgbClr>
            </a:solidFill>
          </p:spPr>
          <p:txBody>
            <a:bodyPr/>
            <a:lstStyle/>
            <a:p/>
          </p:txBody>
        </p:sp>
        <p:sp>
          <p:nvSpPr>
            <p:cNvPr id="57" name="rc57"/>
            <p:cNvSpPr/>
            <p:nvPr/>
          </p:nvSpPr>
          <p:spPr>
            <a:xfrm>
              <a:off x="5732236" y="2391421"/>
              <a:ext cx="249522" cy="96929"/>
            </a:xfrm>
            <a:prstGeom prst="rect">
              <a:avLst/>
            </a:prstGeom>
            <a:solidFill>
              <a:srgbClr val="1CABE2">
                <a:alpha val="100000"/>
              </a:srgbClr>
            </a:solidFill>
          </p:spPr>
          <p:txBody>
            <a:bodyPr/>
            <a:lstStyle/>
            <a:p/>
          </p:txBody>
        </p:sp>
        <p:sp>
          <p:nvSpPr>
            <p:cNvPr id="58" name="rc58"/>
            <p:cNvSpPr/>
            <p:nvPr/>
          </p:nvSpPr>
          <p:spPr>
            <a:xfrm>
              <a:off x="6009484" y="2555427"/>
              <a:ext cx="249522" cy="1451258"/>
            </a:xfrm>
            <a:prstGeom prst="rect">
              <a:avLst/>
            </a:prstGeom>
            <a:solidFill>
              <a:srgbClr val="80BD41">
                <a:alpha val="100000"/>
              </a:srgbClr>
            </a:solidFill>
          </p:spPr>
          <p:txBody>
            <a:bodyPr/>
            <a:lstStyle/>
            <a:p/>
          </p:txBody>
        </p:sp>
        <p:sp>
          <p:nvSpPr>
            <p:cNvPr id="59" name="rc59"/>
            <p:cNvSpPr/>
            <p:nvPr/>
          </p:nvSpPr>
          <p:spPr>
            <a:xfrm>
              <a:off x="6009484" y="2411894"/>
              <a:ext cx="249522" cy="143532"/>
            </a:xfrm>
            <a:prstGeom prst="rect">
              <a:avLst/>
            </a:prstGeom>
            <a:solidFill>
              <a:srgbClr val="1CABE2">
                <a:alpha val="100000"/>
              </a:srgbClr>
            </a:solidFill>
          </p:spPr>
          <p:txBody>
            <a:bodyPr/>
            <a:lstStyle/>
            <a:p/>
          </p:txBody>
        </p:sp>
        <p:sp>
          <p:nvSpPr>
            <p:cNvPr id="60" name="rc60"/>
            <p:cNvSpPr/>
            <p:nvPr/>
          </p:nvSpPr>
          <p:spPr>
            <a:xfrm>
              <a:off x="6286731" y="2579547"/>
              <a:ext cx="249522" cy="1427137"/>
            </a:xfrm>
            <a:prstGeom prst="rect">
              <a:avLst/>
            </a:prstGeom>
            <a:solidFill>
              <a:srgbClr val="80BD41">
                <a:alpha val="100000"/>
              </a:srgbClr>
            </a:solidFill>
          </p:spPr>
          <p:txBody>
            <a:bodyPr/>
            <a:lstStyle/>
            <a:p/>
          </p:txBody>
        </p:sp>
        <p:sp>
          <p:nvSpPr>
            <p:cNvPr id="61" name="rc61"/>
            <p:cNvSpPr/>
            <p:nvPr/>
          </p:nvSpPr>
          <p:spPr>
            <a:xfrm>
              <a:off x="6286731" y="2420977"/>
              <a:ext cx="249522" cy="158570"/>
            </a:xfrm>
            <a:prstGeom prst="rect">
              <a:avLst/>
            </a:prstGeom>
            <a:solidFill>
              <a:srgbClr val="1CABE2">
                <a:alpha val="100000"/>
              </a:srgbClr>
            </a:solidFill>
          </p:spPr>
          <p:txBody>
            <a:bodyPr/>
            <a:lstStyle/>
            <a:p/>
          </p:txBody>
        </p:sp>
        <p:sp>
          <p:nvSpPr>
            <p:cNvPr id="62" name="rc62"/>
            <p:cNvSpPr/>
            <p:nvPr/>
          </p:nvSpPr>
          <p:spPr>
            <a:xfrm>
              <a:off x="6563979" y="2507185"/>
              <a:ext cx="249522" cy="1499499"/>
            </a:xfrm>
            <a:prstGeom prst="rect">
              <a:avLst/>
            </a:prstGeom>
            <a:solidFill>
              <a:srgbClr val="80BD41">
                <a:alpha val="100000"/>
              </a:srgbClr>
            </a:solidFill>
          </p:spPr>
          <p:txBody>
            <a:bodyPr/>
            <a:lstStyle/>
            <a:p/>
          </p:txBody>
        </p:sp>
        <p:sp>
          <p:nvSpPr>
            <p:cNvPr id="63" name="rc63"/>
            <p:cNvSpPr/>
            <p:nvPr/>
          </p:nvSpPr>
          <p:spPr>
            <a:xfrm>
              <a:off x="6563979" y="2394325"/>
              <a:ext cx="249522" cy="112860"/>
            </a:xfrm>
            <a:prstGeom prst="rect">
              <a:avLst/>
            </a:prstGeom>
            <a:solidFill>
              <a:srgbClr val="1CABE2">
                <a:alpha val="100000"/>
              </a:srgbClr>
            </a:solidFill>
          </p:spPr>
          <p:txBody>
            <a:bodyPr/>
            <a:lstStyle/>
            <a:p/>
          </p:txBody>
        </p:sp>
        <p:sp>
          <p:nvSpPr>
            <p:cNvPr id="64" name="rc64"/>
            <p:cNvSpPr/>
            <p:nvPr/>
          </p:nvSpPr>
          <p:spPr>
            <a:xfrm>
              <a:off x="6841227" y="2491998"/>
              <a:ext cx="249522" cy="1514686"/>
            </a:xfrm>
            <a:prstGeom prst="rect">
              <a:avLst/>
            </a:prstGeom>
            <a:solidFill>
              <a:srgbClr val="80BD41">
                <a:alpha val="100000"/>
              </a:srgbClr>
            </a:solidFill>
          </p:spPr>
          <p:txBody>
            <a:bodyPr/>
            <a:lstStyle/>
            <a:p/>
          </p:txBody>
        </p:sp>
        <p:sp>
          <p:nvSpPr>
            <p:cNvPr id="65" name="rc65"/>
            <p:cNvSpPr/>
            <p:nvPr/>
          </p:nvSpPr>
          <p:spPr>
            <a:xfrm>
              <a:off x="6841227" y="2377984"/>
              <a:ext cx="249522" cy="114014"/>
            </a:xfrm>
            <a:prstGeom prst="rect">
              <a:avLst/>
            </a:prstGeom>
            <a:solidFill>
              <a:srgbClr val="1CABE2">
                <a:alpha val="100000"/>
              </a:srgbClr>
            </a:solidFill>
          </p:spPr>
          <p:txBody>
            <a:bodyPr/>
            <a:lstStyle/>
            <a:p/>
          </p:txBody>
        </p:sp>
        <p:sp>
          <p:nvSpPr>
            <p:cNvPr id="66" name="rc66"/>
            <p:cNvSpPr/>
            <p:nvPr/>
          </p:nvSpPr>
          <p:spPr>
            <a:xfrm>
              <a:off x="7118474" y="2466947"/>
              <a:ext cx="249522" cy="1539737"/>
            </a:xfrm>
            <a:prstGeom prst="rect">
              <a:avLst/>
            </a:prstGeom>
            <a:solidFill>
              <a:srgbClr val="80BD41">
                <a:alpha val="100000"/>
              </a:srgbClr>
            </a:solidFill>
          </p:spPr>
          <p:txBody>
            <a:bodyPr/>
            <a:lstStyle/>
            <a:p/>
          </p:txBody>
        </p:sp>
        <p:sp>
          <p:nvSpPr>
            <p:cNvPr id="67" name="rc67"/>
            <p:cNvSpPr/>
            <p:nvPr/>
          </p:nvSpPr>
          <p:spPr>
            <a:xfrm>
              <a:off x="7118474" y="2368678"/>
              <a:ext cx="249522" cy="98269"/>
            </a:xfrm>
            <a:prstGeom prst="rect">
              <a:avLst/>
            </a:prstGeom>
            <a:solidFill>
              <a:srgbClr val="1CABE2">
                <a:alpha val="100000"/>
              </a:srgbClr>
            </a:solidFill>
          </p:spPr>
          <p:txBody>
            <a:bodyPr/>
            <a:lstStyle/>
            <a:p/>
          </p:txBody>
        </p:sp>
        <p:sp>
          <p:nvSpPr>
            <p:cNvPr id="68" name="rc68"/>
            <p:cNvSpPr/>
            <p:nvPr/>
          </p:nvSpPr>
          <p:spPr>
            <a:xfrm>
              <a:off x="7395722" y="2506850"/>
              <a:ext cx="249522" cy="1499834"/>
            </a:xfrm>
            <a:prstGeom prst="rect">
              <a:avLst/>
            </a:prstGeom>
            <a:solidFill>
              <a:srgbClr val="80BD41">
                <a:alpha val="100000"/>
              </a:srgbClr>
            </a:solidFill>
          </p:spPr>
          <p:txBody>
            <a:bodyPr/>
            <a:lstStyle/>
            <a:p/>
          </p:txBody>
        </p:sp>
        <p:sp>
          <p:nvSpPr>
            <p:cNvPr id="69" name="rc69"/>
            <p:cNvSpPr/>
            <p:nvPr/>
          </p:nvSpPr>
          <p:spPr>
            <a:xfrm>
              <a:off x="7395722" y="2358516"/>
              <a:ext cx="249522" cy="148334"/>
            </a:xfrm>
            <a:prstGeom prst="rect">
              <a:avLst/>
            </a:prstGeom>
            <a:solidFill>
              <a:srgbClr val="1CABE2">
                <a:alpha val="100000"/>
              </a:srgbClr>
            </a:solidFill>
          </p:spPr>
          <p:txBody>
            <a:bodyPr/>
            <a:lstStyle/>
            <a:p/>
          </p:txBody>
        </p:sp>
        <p:sp>
          <p:nvSpPr>
            <p:cNvPr id="70" name="rc70"/>
            <p:cNvSpPr/>
            <p:nvPr/>
          </p:nvSpPr>
          <p:spPr>
            <a:xfrm>
              <a:off x="7672970" y="2526095"/>
              <a:ext cx="249522" cy="1480589"/>
            </a:xfrm>
            <a:prstGeom prst="rect">
              <a:avLst/>
            </a:prstGeom>
            <a:solidFill>
              <a:srgbClr val="80BD41">
                <a:alpha val="100000"/>
              </a:srgbClr>
            </a:solidFill>
          </p:spPr>
          <p:txBody>
            <a:bodyPr/>
            <a:lstStyle/>
            <a:p/>
          </p:txBody>
        </p:sp>
        <p:sp>
          <p:nvSpPr>
            <p:cNvPr id="71" name="rc71"/>
            <p:cNvSpPr/>
            <p:nvPr/>
          </p:nvSpPr>
          <p:spPr>
            <a:xfrm>
              <a:off x="7672970" y="2343106"/>
              <a:ext cx="249522" cy="182989"/>
            </a:xfrm>
            <a:prstGeom prst="rect">
              <a:avLst/>
            </a:prstGeom>
            <a:solidFill>
              <a:srgbClr val="1CABE2">
                <a:alpha val="100000"/>
              </a:srgbClr>
            </a:solidFill>
          </p:spPr>
          <p:txBody>
            <a:bodyPr/>
            <a:lstStyle/>
            <a:p/>
          </p:txBody>
        </p:sp>
        <p:sp>
          <p:nvSpPr>
            <p:cNvPr id="72" name="rc72"/>
            <p:cNvSpPr/>
            <p:nvPr/>
          </p:nvSpPr>
          <p:spPr>
            <a:xfrm>
              <a:off x="7950217" y="2507223"/>
              <a:ext cx="249522" cy="1499462"/>
            </a:xfrm>
            <a:prstGeom prst="rect">
              <a:avLst/>
            </a:prstGeom>
            <a:solidFill>
              <a:srgbClr val="80BD41">
                <a:alpha val="100000"/>
              </a:srgbClr>
            </a:solidFill>
          </p:spPr>
          <p:txBody>
            <a:bodyPr/>
            <a:lstStyle/>
            <a:p/>
          </p:txBody>
        </p:sp>
        <p:sp>
          <p:nvSpPr>
            <p:cNvPr id="73" name="rc73"/>
            <p:cNvSpPr/>
            <p:nvPr/>
          </p:nvSpPr>
          <p:spPr>
            <a:xfrm>
              <a:off x="7950217" y="2321888"/>
              <a:ext cx="249522" cy="185334"/>
            </a:xfrm>
            <a:prstGeom prst="rect">
              <a:avLst/>
            </a:prstGeom>
            <a:solidFill>
              <a:srgbClr val="1CABE2">
                <a:alpha val="100000"/>
              </a:srgbClr>
            </a:solidFill>
          </p:spPr>
          <p:txBody>
            <a:bodyPr/>
            <a:lstStyle/>
            <a:p/>
          </p:txBody>
        </p:sp>
        <p:sp>
          <p:nvSpPr>
            <p:cNvPr id="74" name="pl74"/>
            <p:cNvSpPr/>
            <p:nvPr/>
          </p:nvSpPr>
          <p:spPr>
            <a:xfrm>
              <a:off x="1421035" y="1226758"/>
              <a:ext cx="6653943" cy="533521"/>
            </a:xfrm>
            <a:custGeom>
              <a:avLst/>
              <a:pathLst>
                <a:path w="6653943" h="533521">
                  <a:moveTo>
                    <a:pt x="0" y="533521"/>
                  </a:moveTo>
                  <a:lnTo>
                    <a:pt x="277247" y="505441"/>
                  </a:lnTo>
                  <a:lnTo>
                    <a:pt x="554495" y="505441"/>
                  </a:lnTo>
                  <a:lnTo>
                    <a:pt x="831742" y="477361"/>
                  </a:lnTo>
                  <a:lnTo>
                    <a:pt x="1108990" y="449281"/>
                  </a:lnTo>
                  <a:lnTo>
                    <a:pt x="1386238" y="336960"/>
                  </a:lnTo>
                  <a:lnTo>
                    <a:pt x="1663485" y="196560"/>
                  </a:lnTo>
                  <a:lnTo>
                    <a:pt x="1940733" y="0"/>
                  </a:lnTo>
                  <a:lnTo>
                    <a:pt x="2217981" y="196560"/>
                  </a:lnTo>
                  <a:lnTo>
                    <a:pt x="2495228" y="140400"/>
                  </a:lnTo>
                  <a:lnTo>
                    <a:pt x="2772476" y="84240"/>
                  </a:lnTo>
                  <a:lnTo>
                    <a:pt x="3049724" y="84240"/>
                  </a:lnTo>
                  <a:lnTo>
                    <a:pt x="3326971" y="84240"/>
                  </a:lnTo>
                  <a:lnTo>
                    <a:pt x="3604219" y="84240"/>
                  </a:lnTo>
                  <a:lnTo>
                    <a:pt x="3881467" y="112320"/>
                  </a:lnTo>
                  <a:lnTo>
                    <a:pt x="4158714" y="140400"/>
                  </a:lnTo>
                  <a:lnTo>
                    <a:pt x="4435962" y="140400"/>
                  </a:lnTo>
                  <a:lnTo>
                    <a:pt x="4713210" y="224640"/>
                  </a:lnTo>
                  <a:lnTo>
                    <a:pt x="4990457" y="252720"/>
                  </a:lnTo>
                  <a:lnTo>
                    <a:pt x="5267705" y="168480"/>
                  </a:lnTo>
                  <a:lnTo>
                    <a:pt x="5544953" y="168480"/>
                  </a:lnTo>
                  <a:lnTo>
                    <a:pt x="5822200" y="140400"/>
                  </a:lnTo>
                  <a:lnTo>
                    <a:pt x="6099448" y="224640"/>
                  </a:lnTo>
                  <a:lnTo>
                    <a:pt x="6376696" y="280800"/>
                  </a:lnTo>
                  <a:lnTo>
                    <a:pt x="6653943" y="28080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1303481" y="29080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86" name="tx86"/>
            <p:cNvSpPr/>
            <p:nvPr/>
          </p:nvSpPr>
          <p:spPr>
            <a:xfrm>
              <a:off x="2689720" y="26411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87" name="tx87"/>
            <p:cNvSpPr/>
            <p:nvPr/>
          </p:nvSpPr>
          <p:spPr>
            <a:xfrm>
              <a:off x="4075958" y="23082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88" name="tx88"/>
            <p:cNvSpPr/>
            <p:nvPr/>
          </p:nvSpPr>
          <p:spPr>
            <a:xfrm>
              <a:off x="5462196" y="21997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89" name="tx89"/>
            <p:cNvSpPr/>
            <p:nvPr/>
          </p:nvSpPr>
          <p:spPr>
            <a:xfrm>
              <a:off x="6571187" y="22583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0" name="tx90"/>
            <p:cNvSpPr/>
            <p:nvPr/>
          </p:nvSpPr>
          <p:spPr>
            <a:xfrm>
              <a:off x="6848435" y="22420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1" name="tx91"/>
            <p:cNvSpPr/>
            <p:nvPr/>
          </p:nvSpPr>
          <p:spPr>
            <a:xfrm>
              <a:off x="7164859" y="22327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2" name="tx92"/>
            <p:cNvSpPr/>
            <p:nvPr/>
          </p:nvSpPr>
          <p:spPr>
            <a:xfrm>
              <a:off x="7402930" y="2222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3" name="tx93"/>
            <p:cNvSpPr/>
            <p:nvPr/>
          </p:nvSpPr>
          <p:spPr>
            <a:xfrm>
              <a:off x="7680178" y="22071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4" name="tx94"/>
            <p:cNvSpPr/>
            <p:nvPr/>
          </p:nvSpPr>
          <p:spPr>
            <a:xfrm>
              <a:off x="7957425" y="2185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5" name="pl95"/>
            <p:cNvSpPr/>
            <p:nvPr/>
          </p:nvSpPr>
          <p:spPr>
            <a:xfrm>
              <a:off x="1421035"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5865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06" name="tx106"/>
            <p:cNvSpPr/>
            <p:nvPr/>
          </p:nvSpPr>
          <p:spPr>
            <a:xfrm>
              <a:off x="1329607" y="31052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07" name="tx107"/>
            <p:cNvSpPr/>
            <p:nvPr/>
          </p:nvSpPr>
          <p:spPr>
            <a:xfrm>
              <a:off x="2689720" y="34367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287.4</a:t>
              </a:r>
            </a:p>
          </p:txBody>
        </p:sp>
        <p:sp>
          <p:nvSpPr>
            <p:cNvPr id="108" name="tx108"/>
            <p:cNvSpPr/>
            <p:nvPr/>
          </p:nvSpPr>
          <p:spPr>
            <a:xfrm>
              <a:off x="2715845" y="2821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09" name="tx109"/>
            <p:cNvSpPr/>
            <p:nvPr/>
          </p:nvSpPr>
          <p:spPr>
            <a:xfrm>
              <a:off x="4115135" y="322156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0" name="tx110"/>
            <p:cNvSpPr/>
            <p:nvPr/>
          </p:nvSpPr>
          <p:spPr>
            <a:xfrm>
              <a:off x="4102084" y="2440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1" name="tx111"/>
            <p:cNvSpPr/>
            <p:nvPr/>
          </p:nvSpPr>
          <p:spPr>
            <a:xfrm>
              <a:off x="5501373" y="318741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12" name="tx112"/>
            <p:cNvSpPr/>
            <p:nvPr/>
          </p:nvSpPr>
          <p:spPr>
            <a:xfrm>
              <a:off x="5488322" y="2350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3" name="tx113"/>
            <p:cNvSpPr/>
            <p:nvPr/>
          </p:nvSpPr>
          <p:spPr>
            <a:xfrm>
              <a:off x="6571187" y="3221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14" name="tx114"/>
            <p:cNvSpPr/>
            <p:nvPr/>
          </p:nvSpPr>
          <p:spPr>
            <a:xfrm>
              <a:off x="6597312" y="24156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15" name="tx115"/>
            <p:cNvSpPr/>
            <p:nvPr/>
          </p:nvSpPr>
          <p:spPr>
            <a:xfrm>
              <a:off x="6848435" y="32142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406.9</a:t>
              </a:r>
            </a:p>
          </p:txBody>
        </p:sp>
        <p:sp>
          <p:nvSpPr>
            <p:cNvPr id="116" name="tx116"/>
            <p:cNvSpPr/>
            <p:nvPr/>
          </p:nvSpPr>
          <p:spPr>
            <a:xfrm>
              <a:off x="6874560" y="23998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17" name="tx117"/>
            <p:cNvSpPr/>
            <p:nvPr/>
          </p:nvSpPr>
          <p:spPr>
            <a:xfrm>
              <a:off x="7125682" y="32017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413.6</a:t>
              </a:r>
            </a:p>
          </p:txBody>
        </p:sp>
        <p:sp>
          <p:nvSpPr>
            <p:cNvPr id="118" name="tx118"/>
            <p:cNvSpPr/>
            <p:nvPr/>
          </p:nvSpPr>
          <p:spPr>
            <a:xfrm>
              <a:off x="7151808" y="2382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19" name="tx119"/>
            <p:cNvSpPr/>
            <p:nvPr/>
          </p:nvSpPr>
          <p:spPr>
            <a:xfrm>
              <a:off x="7402930" y="32217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402.9</a:t>
              </a:r>
            </a:p>
          </p:txBody>
        </p:sp>
        <p:sp>
          <p:nvSpPr>
            <p:cNvPr id="120" name="tx120"/>
            <p:cNvSpPr/>
            <p:nvPr/>
          </p:nvSpPr>
          <p:spPr>
            <a:xfrm>
              <a:off x="7429055" y="23975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21" name="tx121"/>
            <p:cNvSpPr/>
            <p:nvPr/>
          </p:nvSpPr>
          <p:spPr>
            <a:xfrm>
              <a:off x="7680178" y="32312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397.8</a:t>
              </a:r>
            </a:p>
          </p:txBody>
        </p:sp>
        <p:sp>
          <p:nvSpPr>
            <p:cNvPr id="122" name="tx122"/>
            <p:cNvSpPr/>
            <p:nvPr/>
          </p:nvSpPr>
          <p:spPr>
            <a:xfrm>
              <a:off x="7706303" y="2399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3" name="tx123"/>
            <p:cNvSpPr/>
            <p:nvPr/>
          </p:nvSpPr>
          <p:spPr>
            <a:xfrm>
              <a:off x="7957425" y="3221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24" name="tx124"/>
            <p:cNvSpPr/>
            <p:nvPr/>
          </p:nvSpPr>
          <p:spPr>
            <a:xfrm>
              <a:off x="7983551" y="2379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101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4656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211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9767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9" name="rc149"/>
            <p:cNvSpPr/>
            <p:nvPr/>
          </p:nvSpPr>
          <p:spPr>
            <a:xfrm>
              <a:off x="4530442" y="4909475"/>
              <a:ext cx="201456" cy="201456"/>
            </a:xfrm>
            <a:prstGeom prst="rect">
              <a:avLst/>
            </a:prstGeom>
            <a:solidFill>
              <a:srgbClr val="1CABE2">
                <a:alpha val="100000"/>
              </a:srgbClr>
            </a:solidFill>
          </p:spPr>
          <p:txBody>
            <a:bodyPr/>
            <a:lstStyle/>
            <a:p/>
          </p:txBody>
        </p:sp>
        <p:sp>
          <p:nvSpPr>
            <p:cNvPr id="150" name="rc150"/>
            <p:cNvSpPr/>
            <p:nvPr/>
          </p:nvSpPr>
          <p:spPr>
            <a:xfrm>
              <a:off x="5751014" y="4909475"/>
              <a:ext cx="201456" cy="201456"/>
            </a:xfrm>
            <a:prstGeom prst="rect">
              <a:avLst/>
            </a:prstGeom>
            <a:solidFill>
              <a:srgbClr val="80BD41">
                <a:alpha val="100000"/>
              </a:srgbClr>
            </a:solidFill>
          </p:spPr>
          <p:txBody>
            <a:bodyPr/>
            <a:lstStyle/>
            <a:p/>
          </p:txBody>
        </p:sp>
        <p:sp>
          <p:nvSpPr>
            <p:cNvPr id="151" name="tx151"/>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4" name="tx154"/>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55" name="pl155"/>
            <p:cNvSpPr/>
            <p:nvPr/>
          </p:nvSpPr>
          <p:spPr>
            <a:xfrm>
              <a:off x="20225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751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277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803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329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88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014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540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1066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5851629" cy="162162"/>
            </a:xfrm>
            <a:prstGeom prst="rect">
              <a:avLst/>
            </a:prstGeom>
            <a:solidFill>
              <a:srgbClr val="80BD41">
                <a:alpha val="100000"/>
              </a:srgbClr>
            </a:solidFill>
          </p:spPr>
          <p:txBody>
            <a:bodyPr/>
            <a:lstStyle/>
            <a:p/>
          </p:txBody>
        </p:sp>
        <p:sp>
          <p:nvSpPr>
            <p:cNvPr id="169" name="rc169"/>
            <p:cNvSpPr/>
            <p:nvPr/>
          </p:nvSpPr>
          <p:spPr>
            <a:xfrm>
              <a:off x="7147902" y="5774644"/>
              <a:ext cx="440426" cy="162162"/>
            </a:xfrm>
            <a:prstGeom prst="rect">
              <a:avLst/>
            </a:prstGeom>
            <a:solidFill>
              <a:srgbClr val="1CABE2">
                <a:alpha val="100000"/>
              </a:srgbClr>
            </a:solidFill>
          </p:spPr>
          <p:txBody>
            <a:bodyPr/>
            <a:lstStyle/>
            <a:p/>
          </p:txBody>
        </p:sp>
        <p:sp>
          <p:nvSpPr>
            <p:cNvPr id="170" name="rc170"/>
            <p:cNvSpPr/>
            <p:nvPr/>
          </p:nvSpPr>
          <p:spPr>
            <a:xfrm>
              <a:off x="1296273" y="5571941"/>
              <a:ext cx="5777837" cy="162162"/>
            </a:xfrm>
            <a:prstGeom prst="rect">
              <a:avLst/>
            </a:prstGeom>
            <a:solidFill>
              <a:srgbClr val="80BD41">
                <a:alpha val="100000"/>
              </a:srgbClr>
            </a:solidFill>
          </p:spPr>
          <p:txBody>
            <a:bodyPr/>
            <a:lstStyle/>
            <a:p/>
          </p:txBody>
        </p:sp>
        <p:sp>
          <p:nvSpPr>
            <p:cNvPr id="171" name="rc171"/>
            <p:cNvSpPr/>
            <p:nvPr/>
          </p:nvSpPr>
          <p:spPr>
            <a:xfrm>
              <a:off x="7074111" y="5571941"/>
              <a:ext cx="714095" cy="162162"/>
            </a:xfrm>
            <a:prstGeom prst="rect">
              <a:avLst/>
            </a:prstGeom>
            <a:solidFill>
              <a:srgbClr val="1CABE2">
                <a:alpha val="100000"/>
              </a:srgbClr>
            </a:solidFill>
          </p:spPr>
          <p:txBody>
            <a:bodyPr/>
            <a:lstStyle/>
            <a:p/>
          </p:txBody>
        </p:sp>
        <p:sp>
          <p:nvSpPr>
            <p:cNvPr id="172" name="rc172"/>
            <p:cNvSpPr/>
            <p:nvPr/>
          </p:nvSpPr>
          <p:spPr>
            <a:xfrm>
              <a:off x="1296273" y="5369238"/>
              <a:ext cx="5851483" cy="162162"/>
            </a:xfrm>
            <a:prstGeom prst="rect">
              <a:avLst/>
            </a:prstGeom>
            <a:solidFill>
              <a:srgbClr val="80BD41">
                <a:alpha val="100000"/>
              </a:srgbClr>
            </a:solidFill>
          </p:spPr>
          <p:txBody>
            <a:bodyPr/>
            <a:lstStyle/>
            <a:p/>
          </p:txBody>
        </p:sp>
        <p:sp>
          <p:nvSpPr>
            <p:cNvPr id="173" name="rc173"/>
            <p:cNvSpPr/>
            <p:nvPr/>
          </p:nvSpPr>
          <p:spPr>
            <a:xfrm>
              <a:off x="7147757" y="5369238"/>
              <a:ext cx="723246" cy="162162"/>
            </a:xfrm>
            <a:prstGeom prst="rect">
              <a:avLst/>
            </a:prstGeom>
            <a:solidFill>
              <a:srgbClr val="1CABE2">
                <a:alpha val="100000"/>
              </a:srgbClr>
            </a:solidFill>
          </p:spPr>
          <p:txBody>
            <a:bodyPr/>
            <a:lstStyle/>
            <a:p/>
          </p:txBody>
        </p:sp>
        <p:sp>
          <p:nvSpPr>
            <p:cNvPr id="174" name="tx174"/>
            <p:cNvSpPr/>
            <p:nvPr/>
          </p:nvSpPr>
          <p:spPr>
            <a:xfrm>
              <a:off x="7758250"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75" name="tx175"/>
            <p:cNvSpPr/>
            <p:nvPr/>
          </p:nvSpPr>
          <p:spPr>
            <a:xfrm>
              <a:off x="796812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446.9</a:t>
              </a:r>
            </a:p>
          </p:txBody>
        </p:sp>
        <p:sp>
          <p:nvSpPr>
            <p:cNvPr id="176" name="tx176"/>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77" name="tx177"/>
            <p:cNvSpPr/>
            <p:nvPr/>
          </p:nvSpPr>
          <p:spPr>
            <a:xfrm>
              <a:off x="4086449"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78" name="tx178"/>
            <p:cNvSpPr/>
            <p:nvPr/>
          </p:nvSpPr>
          <p:spPr>
            <a:xfrm>
              <a:off x="726262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79" name="tx179"/>
            <p:cNvSpPr/>
            <p:nvPr/>
          </p:nvSpPr>
          <p:spPr>
            <a:xfrm>
              <a:off x="4049553"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397.8</a:t>
              </a:r>
            </a:p>
          </p:txBody>
        </p:sp>
        <p:sp>
          <p:nvSpPr>
            <p:cNvPr id="180" name="tx180"/>
            <p:cNvSpPr/>
            <p:nvPr/>
          </p:nvSpPr>
          <p:spPr>
            <a:xfrm>
              <a:off x="732566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181" name="tx181"/>
            <p:cNvSpPr/>
            <p:nvPr/>
          </p:nvSpPr>
          <p:spPr>
            <a:xfrm>
              <a:off x="408637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82" name="tx182"/>
            <p:cNvSpPr/>
            <p:nvPr/>
          </p:nvSpPr>
          <p:spPr>
            <a:xfrm>
              <a:off x="740388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63232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8491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537513"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699010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3" name="tx193"/>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(89 %) était plus faible qu'en 2019 (93 %).
Le nombre d'enfants vaccinés avec le DTP3 est resté constant 0% par rapport à 2019.
Le nombre de nourrissons survivants a augmenté d'environ 4% par rapport à 2019.
En 2024, le nombre d'enfants vaccinés sera à peu près le même qu'en 2019.
En 2024, le nombre de nourrissons survivants (population cible) est plus élevé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912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604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296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987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758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450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141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405057"/>
              <a:ext cx="249014" cy="601627"/>
            </a:xfrm>
            <a:prstGeom prst="rect">
              <a:avLst/>
            </a:prstGeom>
            <a:solidFill>
              <a:srgbClr val="E2231A">
                <a:alpha val="100000"/>
              </a:srgbClr>
            </a:solidFill>
          </p:spPr>
          <p:txBody>
            <a:bodyPr/>
            <a:lstStyle/>
            <a:p/>
          </p:txBody>
        </p:sp>
        <p:sp>
          <p:nvSpPr>
            <p:cNvPr id="24" name="rc24"/>
            <p:cNvSpPr/>
            <p:nvPr/>
          </p:nvSpPr>
          <p:spPr>
            <a:xfrm>
              <a:off x="1587736" y="3406702"/>
              <a:ext cx="249014" cy="599982"/>
            </a:xfrm>
            <a:prstGeom prst="rect">
              <a:avLst/>
            </a:prstGeom>
            <a:solidFill>
              <a:srgbClr val="E2231A">
                <a:alpha val="100000"/>
              </a:srgbClr>
            </a:solidFill>
          </p:spPr>
          <p:txBody>
            <a:bodyPr/>
            <a:lstStyle/>
            <a:p/>
          </p:txBody>
        </p:sp>
        <p:sp>
          <p:nvSpPr>
            <p:cNvPr id="25" name="rc25"/>
            <p:cNvSpPr/>
            <p:nvPr/>
          </p:nvSpPr>
          <p:spPr>
            <a:xfrm>
              <a:off x="1864419" y="3420959"/>
              <a:ext cx="249014" cy="585725"/>
            </a:xfrm>
            <a:prstGeom prst="rect">
              <a:avLst/>
            </a:prstGeom>
            <a:solidFill>
              <a:srgbClr val="E2231A">
                <a:alpha val="100000"/>
              </a:srgbClr>
            </a:solidFill>
          </p:spPr>
          <p:txBody>
            <a:bodyPr/>
            <a:lstStyle/>
            <a:p/>
          </p:txBody>
        </p:sp>
        <p:sp>
          <p:nvSpPr>
            <p:cNvPr id="26" name="rc26"/>
            <p:cNvSpPr/>
            <p:nvPr/>
          </p:nvSpPr>
          <p:spPr>
            <a:xfrm>
              <a:off x="2141101" y="3419007"/>
              <a:ext cx="249014" cy="587678"/>
            </a:xfrm>
            <a:prstGeom prst="rect">
              <a:avLst/>
            </a:prstGeom>
            <a:solidFill>
              <a:srgbClr val="E2231A">
                <a:alpha val="100000"/>
              </a:srgbClr>
            </a:solidFill>
          </p:spPr>
          <p:txBody>
            <a:bodyPr/>
            <a:lstStyle/>
            <a:p/>
          </p:txBody>
        </p:sp>
        <p:sp>
          <p:nvSpPr>
            <p:cNvPr id="27" name="rc27"/>
            <p:cNvSpPr/>
            <p:nvPr/>
          </p:nvSpPr>
          <p:spPr>
            <a:xfrm>
              <a:off x="2417783" y="3436869"/>
              <a:ext cx="249014" cy="569815"/>
            </a:xfrm>
            <a:prstGeom prst="rect">
              <a:avLst/>
            </a:prstGeom>
            <a:solidFill>
              <a:srgbClr val="E2231A">
                <a:alpha val="100000"/>
              </a:srgbClr>
            </a:solidFill>
          </p:spPr>
          <p:txBody>
            <a:bodyPr/>
            <a:lstStyle/>
            <a:p/>
          </p:txBody>
        </p:sp>
        <p:sp>
          <p:nvSpPr>
            <p:cNvPr id="28" name="rc28"/>
            <p:cNvSpPr/>
            <p:nvPr/>
          </p:nvSpPr>
          <p:spPr>
            <a:xfrm>
              <a:off x="2694466" y="3649902"/>
              <a:ext cx="249014" cy="356782"/>
            </a:xfrm>
            <a:prstGeom prst="rect">
              <a:avLst/>
            </a:prstGeom>
            <a:solidFill>
              <a:srgbClr val="E2231A">
                <a:alpha val="100000"/>
              </a:srgbClr>
            </a:solidFill>
          </p:spPr>
          <p:txBody>
            <a:bodyPr/>
            <a:lstStyle/>
            <a:p/>
          </p:txBody>
        </p:sp>
        <p:sp>
          <p:nvSpPr>
            <p:cNvPr id="29" name="rc29"/>
            <p:cNvSpPr/>
            <p:nvPr/>
          </p:nvSpPr>
          <p:spPr>
            <a:xfrm>
              <a:off x="2971148" y="3776520"/>
              <a:ext cx="249014" cy="230164"/>
            </a:xfrm>
            <a:prstGeom prst="rect">
              <a:avLst/>
            </a:prstGeom>
            <a:solidFill>
              <a:srgbClr val="E2231A">
                <a:alpha val="100000"/>
              </a:srgbClr>
            </a:solidFill>
          </p:spPr>
          <p:txBody>
            <a:bodyPr/>
            <a:lstStyle/>
            <a:p/>
          </p:txBody>
        </p:sp>
        <p:sp>
          <p:nvSpPr>
            <p:cNvPr id="30" name="rc30"/>
            <p:cNvSpPr/>
            <p:nvPr/>
          </p:nvSpPr>
          <p:spPr>
            <a:xfrm>
              <a:off x="3247830" y="3646496"/>
              <a:ext cx="249014" cy="360189"/>
            </a:xfrm>
            <a:prstGeom prst="rect">
              <a:avLst/>
            </a:prstGeom>
            <a:solidFill>
              <a:srgbClr val="E2231A">
                <a:alpha val="100000"/>
              </a:srgbClr>
            </a:solidFill>
          </p:spPr>
          <p:txBody>
            <a:bodyPr/>
            <a:lstStyle/>
            <a:p/>
          </p:txBody>
        </p:sp>
        <p:sp>
          <p:nvSpPr>
            <p:cNvPr id="31" name="rc31"/>
            <p:cNvSpPr/>
            <p:nvPr/>
          </p:nvSpPr>
          <p:spPr>
            <a:xfrm>
              <a:off x="3524513" y="3505886"/>
              <a:ext cx="249014" cy="500798"/>
            </a:xfrm>
            <a:prstGeom prst="rect">
              <a:avLst/>
            </a:prstGeom>
            <a:solidFill>
              <a:srgbClr val="E2231A">
                <a:alpha val="100000"/>
              </a:srgbClr>
            </a:solidFill>
          </p:spPr>
          <p:txBody>
            <a:bodyPr/>
            <a:lstStyle/>
            <a:p/>
          </p:txBody>
        </p:sp>
        <p:sp>
          <p:nvSpPr>
            <p:cNvPr id="32" name="rc32"/>
            <p:cNvSpPr/>
            <p:nvPr/>
          </p:nvSpPr>
          <p:spPr>
            <a:xfrm>
              <a:off x="3801195" y="3710777"/>
              <a:ext cx="249014" cy="295907"/>
            </a:xfrm>
            <a:prstGeom prst="rect">
              <a:avLst/>
            </a:prstGeom>
            <a:solidFill>
              <a:srgbClr val="E2231A">
                <a:alpha val="100000"/>
              </a:srgbClr>
            </a:solidFill>
          </p:spPr>
          <p:txBody>
            <a:bodyPr/>
            <a:lstStyle/>
            <a:p/>
          </p:txBody>
        </p:sp>
        <p:sp>
          <p:nvSpPr>
            <p:cNvPr id="33" name="rc33"/>
            <p:cNvSpPr/>
            <p:nvPr/>
          </p:nvSpPr>
          <p:spPr>
            <a:xfrm>
              <a:off x="4077877" y="3727676"/>
              <a:ext cx="249014" cy="279008"/>
            </a:xfrm>
            <a:prstGeom prst="rect">
              <a:avLst/>
            </a:prstGeom>
            <a:solidFill>
              <a:srgbClr val="E2231A">
                <a:alpha val="100000"/>
              </a:srgbClr>
            </a:solidFill>
          </p:spPr>
          <p:txBody>
            <a:bodyPr/>
            <a:lstStyle/>
            <a:p/>
          </p:txBody>
        </p:sp>
        <p:sp>
          <p:nvSpPr>
            <p:cNvPr id="34" name="rc34"/>
            <p:cNvSpPr/>
            <p:nvPr/>
          </p:nvSpPr>
          <p:spPr>
            <a:xfrm>
              <a:off x="4354560" y="3758458"/>
              <a:ext cx="249014" cy="248226"/>
            </a:xfrm>
            <a:prstGeom prst="rect">
              <a:avLst/>
            </a:prstGeom>
            <a:solidFill>
              <a:srgbClr val="E2231A">
                <a:alpha val="100000"/>
              </a:srgbClr>
            </a:solidFill>
          </p:spPr>
          <p:txBody>
            <a:bodyPr/>
            <a:lstStyle/>
            <a:p/>
          </p:txBody>
        </p:sp>
        <p:sp>
          <p:nvSpPr>
            <p:cNvPr id="35" name="rc35"/>
            <p:cNvSpPr/>
            <p:nvPr/>
          </p:nvSpPr>
          <p:spPr>
            <a:xfrm>
              <a:off x="4631242" y="3755800"/>
              <a:ext cx="249014" cy="250885"/>
            </a:xfrm>
            <a:prstGeom prst="rect">
              <a:avLst/>
            </a:prstGeom>
            <a:solidFill>
              <a:srgbClr val="E2231A">
                <a:alpha val="100000"/>
              </a:srgbClr>
            </a:solidFill>
          </p:spPr>
          <p:txBody>
            <a:bodyPr/>
            <a:lstStyle/>
            <a:p/>
          </p:txBody>
        </p:sp>
        <p:sp>
          <p:nvSpPr>
            <p:cNvPr id="36" name="rc36"/>
            <p:cNvSpPr/>
            <p:nvPr/>
          </p:nvSpPr>
          <p:spPr>
            <a:xfrm>
              <a:off x="4907924" y="3933680"/>
              <a:ext cx="249014" cy="73004"/>
            </a:xfrm>
            <a:prstGeom prst="rect">
              <a:avLst/>
            </a:prstGeom>
            <a:solidFill>
              <a:srgbClr val="E2231A">
                <a:alpha val="100000"/>
              </a:srgbClr>
            </a:solidFill>
          </p:spPr>
          <p:txBody>
            <a:bodyPr/>
            <a:lstStyle/>
            <a:p/>
          </p:txBody>
        </p:sp>
        <p:sp>
          <p:nvSpPr>
            <p:cNvPr id="37" name="rc37"/>
            <p:cNvSpPr/>
            <p:nvPr/>
          </p:nvSpPr>
          <p:spPr>
            <a:xfrm>
              <a:off x="5184607" y="3784903"/>
              <a:ext cx="249014" cy="221781"/>
            </a:xfrm>
            <a:prstGeom prst="rect">
              <a:avLst/>
            </a:prstGeom>
            <a:solidFill>
              <a:srgbClr val="E2231A">
                <a:alpha val="100000"/>
              </a:srgbClr>
            </a:solidFill>
          </p:spPr>
          <p:txBody>
            <a:bodyPr/>
            <a:lstStyle/>
            <a:p/>
          </p:txBody>
        </p:sp>
        <p:sp>
          <p:nvSpPr>
            <p:cNvPr id="38" name="rc38"/>
            <p:cNvSpPr/>
            <p:nvPr/>
          </p:nvSpPr>
          <p:spPr>
            <a:xfrm>
              <a:off x="5461289" y="3745605"/>
              <a:ext cx="249014" cy="261079"/>
            </a:xfrm>
            <a:prstGeom prst="rect">
              <a:avLst/>
            </a:prstGeom>
            <a:solidFill>
              <a:srgbClr val="E2231A">
                <a:alpha val="100000"/>
              </a:srgbClr>
            </a:solidFill>
          </p:spPr>
          <p:txBody>
            <a:bodyPr/>
            <a:lstStyle/>
            <a:p/>
          </p:txBody>
        </p:sp>
        <p:sp>
          <p:nvSpPr>
            <p:cNvPr id="39" name="rc39"/>
            <p:cNvSpPr/>
            <p:nvPr/>
          </p:nvSpPr>
          <p:spPr>
            <a:xfrm>
              <a:off x="5737971" y="3754312"/>
              <a:ext cx="249014" cy="252372"/>
            </a:xfrm>
            <a:prstGeom prst="rect">
              <a:avLst/>
            </a:prstGeom>
            <a:solidFill>
              <a:srgbClr val="E2231A">
                <a:alpha val="100000"/>
              </a:srgbClr>
            </a:solidFill>
          </p:spPr>
          <p:txBody>
            <a:bodyPr/>
            <a:lstStyle/>
            <a:p/>
          </p:txBody>
        </p:sp>
        <p:sp>
          <p:nvSpPr>
            <p:cNvPr id="40" name="rc40"/>
            <p:cNvSpPr/>
            <p:nvPr/>
          </p:nvSpPr>
          <p:spPr>
            <a:xfrm>
              <a:off x="6014654" y="3650725"/>
              <a:ext cx="249014" cy="355960"/>
            </a:xfrm>
            <a:prstGeom prst="rect">
              <a:avLst/>
            </a:prstGeom>
            <a:solidFill>
              <a:srgbClr val="E2231A">
                <a:alpha val="100000"/>
              </a:srgbClr>
            </a:solidFill>
          </p:spPr>
          <p:txBody>
            <a:bodyPr/>
            <a:lstStyle/>
            <a:p/>
          </p:txBody>
        </p:sp>
        <p:sp>
          <p:nvSpPr>
            <p:cNvPr id="41" name="rc41"/>
            <p:cNvSpPr/>
            <p:nvPr/>
          </p:nvSpPr>
          <p:spPr>
            <a:xfrm>
              <a:off x="6291336" y="3581974"/>
              <a:ext cx="249014" cy="424711"/>
            </a:xfrm>
            <a:prstGeom prst="rect">
              <a:avLst/>
            </a:prstGeom>
            <a:solidFill>
              <a:srgbClr val="E2231A">
                <a:alpha val="100000"/>
              </a:srgbClr>
            </a:solidFill>
          </p:spPr>
          <p:txBody>
            <a:bodyPr/>
            <a:lstStyle/>
            <a:p/>
          </p:txBody>
        </p:sp>
        <p:sp>
          <p:nvSpPr>
            <p:cNvPr id="42" name="rc42"/>
            <p:cNvSpPr/>
            <p:nvPr/>
          </p:nvSpPr>
          <p:spPr>
            <a:xfrm>
              <a:off x="6568018" y="3718778"/>
              <a:ext cx="249014" cy="287907"/>
            </a:xfrm>
            <a:prstGeom prst="rect">
              <a:avLst/>
            </a:prstGeom>
            <a:solidFill>
              <a:srgbClr val="E2231A">
                <a:alpha val="100000"/>
              </a:srgbClr>
            </a:solidFill>
          </p:spPr>
          <p:txBody>
            <a:bodyPr/>
            <a:lstStyle/>
            <a:p/>
          </p:txBody>
        </p:sp>
        <p:sp>
          <p:nvSpPr>
            <p:cNvPr id="43" name="rc43"/>
            <p:cNvSpPr/>
            <p:nvPr/>
          </p:nvSpPr>
          <p:spPr>
            <a:xfrm>
              <a:off x="6844701" y="3643156"/>
              <a:ext cx="249014" cy="363529"/>
            </a:xfrm>
            <a:prstGeom prst="rect">
              <a:avLst/>
            </a:prstGeom>
            <a:solidFill>
              <a:srgbClr val="E2231A">
                <a:alpha val="100000"/>
              </a:srgbClr>
            </a:solidFill>
          </p:spPr>
          <p:txBody>
            <a:bodyPr/>
            <a:lstStyle/>
            <a:p/>
          </p:txBody>
        </p:sp>
        <p:sp>
          <p:nvSpPr>
            <p:cNvPr id="44" name="rc44"/>
            <p:cNvSpPr/>
            <p:nvPr/>
          </p:nvSpPr>
          <p:spPr>
            <a:xfrm>
              <a:off x="7121383" y="3641079"/>
              <a:ext cx="249014" cy="365606"/>
            </a:xfrm>
            <a:prstGeom prst="rect">
              <a:avLst/>
            </a:prstGeom>
            <a:solidFill>
              <a:srgbClr val="E2231A">
                <a:alpha val="100000"/>
              </a:srgbClr>
            </a:solidFill>
          </p:spPr>
          <p:txBody>
            <a:bodyPr/>
            <a:lstStyle/>
            <a:p/>
          </p:txBody>
        </p:sp>
        <p:sp>
          <p:nvSpPr>
            <p:cNvPr id="45" name="rc45"/>
            <p:cNvSpPr/>
            <p:nvPr/>
          </p:nvSpPr>
          <p:spPr>
            <a:xfrm>
              <a:off x="7398065" y="3602021"/>
              <a:ext cx="249014" cy="404663"/>
            </a:xfrm>
            <a:prstGeom prst="rect">
              <a:avLst/>
            </a:prstGeom>
            <a:solidFill>
              <a:srgbClr val="E2231A">
                <a:alpha val="100000"/>
              </a:srgbClr>
            </a:solidFill>
          </p:spPr>
          <p:txBody>
            <a:bodyPr/>
            <a:lstStyle/>
            <a:p/>
          </p:txBody>
        </p:sp>
        <p:sp>
          <p:nvSpPr>
            <p:cNvPr id="46" name="rc46"/>
            <p:cNvSpPr/>
            <p:nvPr/>
          </p:nvSpPr>
          <p:spPr>
            <a:xfrm>
              <a:off x="7674748" y="3486844"/>
              <a:ext cx="249014" cy="519841"/>
            </a:xfrm>
            <a:prstGeom prst="rect">
              <a:avLst/>
            </a:prstGeom>
            <a:solidFill>
              <a:srgbClr val="E2231A">
                <a:alpha val="100000"/>
              </a:srgbClr>
            </a:solidFill>
          </p:spPr>
          <p:txBody>
            <a:bodyPr/>
            <a:lstStyle/>
            <a:p/>
          </p:txBody>
        </p:sp>
        <p:sp>
          <p:nvSpPr>
            <p:cNvPr id="47" name="rc47"/>
            <p:cNvSpPr/>
            <p:nvPr/>
          </p:nvSpPr>
          <p:spPr>
            <a:xfrm>
              <a:off x="7951430" y="3480214"/>
              <a:ext cx="249014" cy="526471"/>
            </a:xfrm>
            <a:prstGeom prst="rect">
              <a:avLst/>
            </a:prstGeom>
            <a:solidFill>
              <a:srgbClr val="E2231A">
                <a:alpha val="100000"/>
              </a:srgbClr>
            </a:solidFill>
          </p:spPr>
          <p:txBody>
            <a:bodyPr/>
            <a:lstStyle/>
            <a:p/>
          </p:txBody>
        </p:sp>
        <p:sp>
          <p:nvSpPr>
            <p:cNvPr id="48" name="rc48"/>
            <p:cNvSpPr/>
            <p:nvPr/>
          </p:nvSpPr>
          <p:spPr>
            <a:xfrm>
              <a:off x="4907924" y="2321881"/>
              <a:ext cx="249014" cy="1611798"/>
            </a:xfrm>
            <a:prstGeom prst="rect">
              <a:avLst/>
            </a:prstGeom>
            <a:solidFill>
              <a:srgbClr val="B3B3B3">
                <a:alpha val="100000"/>
              </a:srgbClr>
            </a:solidFill>
          </p:spPr>
          <p:txBody>
            <a:bodyPr/>
            <a:lstStyle/>
            <a:p/>
          </p:txBody>
        </p:sp>
        <p:sp>
          <p:nvSpPr>
            <p:cNvPr id="49" name="rc49"/>
            <p:cNvSpPr/>
            <p:nvPr/>
          </p:nvSpPr>
          <p:spPr>
            <a:xfrm>
              <a:off x="5184607" y="2609622"/>
              <a:ext cx="249014" cy="1175281"/>
            </a:xfrm>
            <a:prstGeom prst="rect">
              <a:avLst/>
            </a:prstGeom>
            <a:solidFill>
              <a:srgbClr val="B3B3B3">
                <a:alpha val="100000"/>
              </a:srgbClr>
            </a:solidFill>
          </p:spPr>
          <p:txBody>
            <a:bodyPr/>
            <a:lstStyle/>
            <a:p/>
          </p:txBody>
        </p:sp>
        <p:sp>
          <p:nvSpPr>
            <p:cNvPr id="50" name="rc50"/>
            <p:cNvSpPr/>
            <p:nvPr/>
          </p:nvSpPr>
          <p:spPr>
            <a:xfrm>
              <a:off x="5461289" y="2768410"/>
              <a:ext cx="249014" cy="977195"/>
            </a:xfrm>
            <a:prstGeom prst="rect">
              <a:avLst/>
            </a:prstGeom>
            <a:solidFill>
              <a:srgbClr val="B3B3B3">
                <a:alpha val="100000"/>
              </a:srgbClr>
            </a:solidFill>
          </p:spPr>
          <p:txBody>
            <a:bodyPr/>
            <a:lstStyle/>
            <a:p/>
          </p:txBody>
        </p:sp>
        <p:sp>
          <p:nvSpPr>
            <p:cNvPr id="51" name="rc51"/>
            <p:cNvSpPr/>
            <p:nvPr/>
          </p:nvSpPr>
          <p:spPr>
            <a:xfrm>
              <a:off x="5737971" y="3004764"/>
              <a:ext cx="249014" cy="749548"/>
            </a:xfrm>
            <a:prstGeom prst="rect">
              <a:avLst/>
            </a:prstGeom>
            <a:solidFill>
              <a:srgbClr val="B3B3B3">
                <a:alpha val="100000"/>
              </a:srgbClr>
            </a:solidFill>
          </p:spPr>
          <p:txBody>
            <a:bodyPr/>
            <a:lstStyle/>
            <a:p/>
          </p:txBody>
        </p:sp>
        <p:sp>
          <p:nvSpPr>
            <p:cNvPr id="52" name="rc52"/>
            <p:cNvSpPr/>
            <p:nvPr/>
          </p:nvSpPr>
          <p:spPr>
            <a:xfrm>
              <a:off x="6014654" y="3104388"/>
              <a:ext cx="249014" cy="546336"/>
            </a:xfrm>
            <a:prstGeom prst="rect">
              <a:avLst/>
            </a:prstGeom>
            <a:solidFill>
              <a:srgbClr val="B3B3B3">
                <a:alpha val="100000"/>
              </a:srgbClr>
            </a:solidFill>
          </p:spPr>
          <p:txBody>
            <a:bodyPr/>
            <a:lstStyle/>
            <a:p/>
          </p:txBody>
        </p:sp>
        <p:sp>
          <p:nvSpPr>
            <p:cNvPr id="53" name="rc53"/>
            <p:cNvSpPr/>
            <p:nvPr/>
          </p:nvSpPr>
          <p:spPr>
            <a:xfrm>
              <a:off x="6291336" y="3183292"/>
              <a:ext cx="249014" cy="398681"/>
            </a:xfrm>
            <a:prstGeom prst="rect">
              <a:avLst/>
            </a:prstGeom>
            <a:solidFill>
              <a:srgbClr val="B3B3B3">
                <a:alpha val="100000"/>
              </a:srgbClr>
            </a:solidFill>
          </p:spPr>
          <p:txBody>
            <a:bodyPr/>
            <a:lstStyle/>
            <a:p/>
          </p:txBody>
        </p:sp>
        <p:sp>
          <p:nvSpPr>
            <p:cNvPr id="54" name="rc54"/>
            <p:cNvSpPr/>
            <p:nvPr/>
          </p:nvSpPr>
          <p:spPr>
            <a:xfrm>
              <a:off x="6568018" y="3301719"/>
              <a:ext cx="249014" cy="417059"/>
            </a:xfrm>
            <a:prstGeom prst="rect">
              <a:avLst/>
            </a:prstGeom>
            <a:solidFill>
              <a:srgbClr val="B3B3B3">
                <a:alpha val="100000"/>
              </a:srgbClr>
            </a:solidFill>
          </p:spPr>
          <p:txBody>
            <a:bodyPr/>
            <a:lstStyle/>
            <a:p/>
          </p:txBody>
        </p:sp>
        <p:sp>
          <p:nvSpPr>
            <p:cNvPr id="55" name="rc55"/>
            <p:cNvSpPr/>
            <p:nvPr/>
          </p:nvSpPr>
          <p:spPr>
            <a:xfrm>
              <a:off x="6844701" y="3410333"/>
              <a:ext cx="249014" cy="232823"/>
            </a:xfrm>
            <a:prstGeom prst="rect">
              <a:avLst/>
            </a:prstGeom>
            <a:solidFill>
              <a:srgbClr val="B3B3B3">
                <a:alpha val="100000"/>
              </a:srgbClr>
            </a:solidFill>
          </p:spPr>
          <p:txBody>
            <a:bodyPr/>
            <a:lstStyle/>
            <a:p/>
          </p:txBody>
        </p:sp>
        <p:sp>
          <p:nvSpPr>
            <p:cNvPr id="56" name="rc56"/>
            <p:cNvSpPr/>
            <p:nvPr/>
          </p:nvSpPr>
          <p:spPr>
            <a:xfrm>
              <a:off x="7121383" y="3477198"/>
              <a:ext cx="249014" cy="163880"/>
            </a:xfrm>
            <a:prstGeom prst="rect">
              <a:avLst/>
            </a:prstGeom>
            <a:solidFill>
              <a:srgbClr val="B3B3B3">
                <a:alpha val="100000"/>
              </a:srgbClr>
            </a:solidFill>
          </p:spPr>
          <p:txBody>
            <a:bodyPr/>
            <a:lstStyle/>
            <a:p/>
          </p:txBody>
        </p:sp>
        <p:sp>
          <p:nvSpPr>
            <p:cNvPr id="57" name="rc57"/>
            <p:cNvSpPr/>
            <p:nvPr/>
          </p:nvSpPr>
          <p:spPr>
            <a:xfrm>
              <a:off x="7398065" y="3470618"/>
              <a:ext cx="249014" cy="131403"/>
            </a:xfrm>
            <a:prstGeom prst="rect">
              <a:avLst/>
            </a:prstGeom>
            <a:solidFill>
              <a:srgbClr val="B3B3B3">
                <a:alpha val="100000"/>
              </a:srgbClr>
            </a:solidFill>
          </p:spPr>
          <p:txBody>
            <a:bodyPr/>
            <a:lstStyle/>
            <a:p/>
          </p:txBody>
        </p:sp>
        <p:sp>
          <p:nvSpPr>
            <p:cNvPr id="58" name="rc58"/>
            <p:cNvSpPr/>
            <p:nvPr/>
          </p:nvSpPr>
          <p:spPr>
            <a:xfrm>
              <a:off x="7674748" y="3285825"/>
              <a:ext cx="249014" cy="201018"/>
            </a:xfrm>
            <a:prstGeom prst="rect">
              <a:avLst/>
            </a:prstGeom>
            <a:solidFill>
              <a:srgbClr val="B3B3B3">
                <a:alpha val="100000"/>
              </a:srgbClr>
            </a:solidFill>
          </p:spPr>
          <p:txBody>
            <a:bodyPr/>
            <a:lstStyle/>
            <a:p/>
          </p:txBody>
        </p:sp>
        <p:sp>
          <p:nvSpPr>
            <p:cNvPr id="59" name="rc59"/>
            <p:cNvSpPr/>
            <p:nvPr/>
          </p:nvSpPr>
          <p:spPr>
            <a:xfrm>
              <a:off x="7951430" y="3281264"/>
              <a:ext cx="249014" cy="198950"/>
            </a:xfrm>
            <a:prstGeom prst="rect">
              <a:avLst/>
            </a:prstGeom>
            <a:solidFill>
              <a:srgbClr val="B3B3B3">
                <a:alpha val="100000"/>
              </a:srgbClr>
            </a:solidFill>
          </p:spPr>
          <p:txBody>
            <a:bodyPr/>
            <a:lstStyle/>
            <a:p/>
          </p:txBody>
        </p:sp>
        <p:sp>
          <p:nvSpPr>
            <p:cNvPr id="60" name="pl60"/>
            <p:cNvSpPr/>
            <p:nvPr/>
          </p:nvSpPr>
          <p:spPr>
            <a:xfrm>
              <a:off x="1435561" y="1254838"/>
              <a:ext cx="6640376" cy="730081"/>
            </a:xfrm>
            <a:custGeom>
              <a:avLst/>
              <a:pathLst>
                <a:path w="6640376" h="730081">
                  <a:moveTo>
                    <a:pt x="0" y="730081"/>
                  </a:moveTo>
                  <a:lnTo>
                    <a:pt x="276682" y="702001"/>
                  </a:lnTo>
                  <a:lnTo>
                    <a:pt x="553364" y="645841"/>
                  </a:lnTo>
                  <a:lnTo>
                    <a:pt x="830047" y="617761"/>
                  </a:lnTo>
                  <a:lnTo>
                    <a:pt x="1106729" y="561601"/>
                  </a:lnTo>
                  <a:lnTo>
                    <a:pt x="1383411" y="308880"/>
                  </a:lnTo>
                  <a:lnTo>
                    <a:pt x="1660094" y="168480"/>
                  </a:lnTo>
                  <a:lnTo>
                    <a:pt x="1936776" y="280800"/>
                  </a:lnTo>
                  <a:lnTo>
                    <a:pt x="2213458" y="393120"/>
                  </a:lnTo>
                  <a:lnTo>
                    <a:pt x="2490141" y="196560"/>
                  </a:lnTo>
                  <a:lnTo>
                    <a:pt x="2766823" y="168480"/>
                  </a:lnTo>
                  <a:lnTo>
                    <a:pt x="3043505" y="140400"/>
                  </a:lnTo>
                  <a:lnTo>
                    <a:pt x="3320188" y="140400"/>
                  </a:lnTo>
                  <a:lnTo>
                    <a:pt x="3596870" y="0"/>
                  </a:lnTo>
                  <a:lnTo>
                    <a:pt x="3873552" y="112320"/>
                  </a:lnTo>
                  <a:lnTo>
                    <a:pt x="4150235" y="140400"/>
                  </a:lnTo>
                  <a:lnTo>
                    <a:pt x="4426917" y="140400"/>
                  </a:lnTo>
                  <a:lnTo>
                    <a:pt x="4703599" y="224640"/>
                  </a:lnTo>
                  <a:lnTo>
                    <a:pt x="4980282" y="280800"/>
                  </a:lnTo>
                  <a:lnTo>
                    <a:pt x="5256964" y="168480"/>
                  </a:lnTo>
                  <a:lnTo>
                    <a:pt x="5533646" y="224640"/>
                  </a:lnTo>
                  <a:lnTo>
                    <a:pt x="5810329" y="224640"/>
                  </a:lnTo>
                  <a:lnTo>
                    <a:pt x="6087011" y="252720"/>
                  </a:lnTo>
                  <a:lnTo>
                    <a:pt x="6363693" y="336960"/>
                  </a:lnTo>
                  <a:lnTo>
                    <a:pt x="6640376" y="336960"/>
                  </a:lnTo>
                </a:path>
              </a:pathLst>
            </a:custGeom>
            <a:ln w="27101" cap="flat">
              <a:solidFill>
                <a:srgbClr val="0058AB">
                  <a:alpha val="100000"/>
                </a:srgbClr>
              </a:solidFill>
              <a:prstDash val="solid"/>
              <a:round/>
            </a:ln>
          </p:spPr>
          <p:txBody>
            <a:bodyPr/>
            <a:lstStyle/>
            <a:p/>
          </p:txBody>
        </p:sp>
        <p:sp>
          <p:nvSpPr>
            <p:cNvPr id="61" name="pl61"/>
            <p:cNvSpPr/>
            <p:nvPr/>
          </p:nvSpPr>
          <p:spPr>
            <a:xfrm>
              <a:off x="5032431" y="1619879"/>
              <a:ext cx="3043505" cy="954722"/>
            </a:xfrm>
            <a:custGeom>
              <a:avLst/>
              <a:pathLst>
                <a:path w="3043505" h="954722">
                  <a:moveTo>
                    <a:pt x="0" y="954722"/>
                  </a:moveTo>
                  <a:lnTo>
                    <a:pt x="276682" y="702001"/>
                  </a:lnTo>
                  <a:lnTo>
                    <a:pt x="553364" y="561601"/>
                  </a:lnTo>
                  <a:lnTo>
                    <a:pt x="830047" y="365040"/>
                  </a:lnTo>
                  <a:lnTo>
                    <a:pt x="1106729" y="280800"/>
                  </a:lnTo>
                  <a:lnTo>
                    <a:pt x="1383411" y="224640"/>
                  </a:lnTo>
                  <a:lnTo>
                    <a:pt x="1660094" y="140400"/>
                  </a:lnTo>
                  <a:lnTo>
                    <a:pt x="1936776" y="56160"/>
                  </a:lnTo>
                  <a:lnTo>
                    <a:pt x="2213458" y="0"/>
                  </a:lnTo>
                  <a:lnTo>
                    <a:pt x="2490141" y="0"/>
                  </a:lnTo>
                  <a:lnTo>
                    <a:pt x="2766823" y="140400"/>
                  </a:lnTo>
                  <a:lnTo>
                    <a:pt x="3043505" y="140400"/>
                  </a:lnTo>
                </a:path>
              </a:pathLst>
            </a:custGeom>
            <a:ln w="27101" cap="flat">
              <a:solidFill>
                <a:srgbClr val="333333">
                  <a:alpha val="100000"/>
                </a:srgbClr>
              </a:solidFill>
              <a:prstDash val="solid"/>
              <a:round/>
            </a:ln>
          </p:spPr>
          <p:txBody>
            <a:bodyPr/>
            <a:lstStyle/>
            <a:p/>
          </p:txBody>
        </p:sp>
        <p:sp>
          <p:nvSpPr>
            <p:cNvPr id="62" name="tx62"/>
            <p:cNvSpPr/>
            <p:nvPr/>
          </p:nvSpPr>
          <p:spPr>
            <a:xfrm>
              <a:off x="662218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3" name="tx63"/>
            <p:cNvSpPr/>
            <p:nvPr/>
          </p:nvSpPr>
          <p:spPr>
            <a:xfrm>
              <a:off x="689887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4" name="tx64"/>
            <p:cNvSpPr/>
            <p:nvPr/>
          </p:nvSpPr>
          <p:spPr>
            <a:xfrm>
              <a:off x="7175552"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5" name="tx65"/>
            <p:cNvSpPr/>
            <p:nvPr/>
          </p:nvSpPr>
          <p:spPr>
            <a:xfrm>
              <a:off x="7452234"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6" name="tx66"/>
            <p:cNvSpPr/>
            <p:nvPr/>
          </p:nvSpPr>
          <p:spPr>
            <a:xfrm>
              <a:off x="7728917"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7" name="tx67"/>
            <p:cNvSpPr/>
            <p:nvPr/>
          </p:nvSpPr>
          <p:spPr>
            <a:xfrm>
              <a:off x="8005599"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8" name="tx68"/>
            <p:cNvSpPr/>
            <p:nvPr/>
          </p:nvSpPr>
          <p:spPr>
            <a:xfrm>
              <a:off x="6622187"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69" name="tx69"/>
            <p:cNvSpPr/>
            <p:nvPr/>
          </p:nvSpPr>
          <p:spPr>
            <a:xfrm>
              <a:off x="689887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0" name="tx70"/>
            <p:cNvSpPr/>
            <p:nvPr/>
          </p:nvSpPr>
          <p:spPr>
            <a:xfrm>
              <a:off x="7175552"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1" name="tx71"/>
            <p:cNvSpPr/>
            <p:nvPr/>
          </p:nvSpPr>
          <p:spPr>
            <a:xfrm>
              <a:off x="7452234"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2" name="tx72"/>
            <p:cNvSpPr/>
            <p:nvPr/>
          </p:nvSpPr>
          <p:spPr>
            <a:xfrm>
              <a:off x="7728917"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3" name="tx73"/>
            <p:cNvSpPr/>
            <p:nvPr/>
          </p:nvSpPr>
          <p:spPr>
            <a:xfrm>
              <a:off x="8005599"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4" name="tx74"/>
            <p:cNvSpPr/>
            <p:nvPr/>
          </p:nvSpPr>
          <p:spPr>
            <a:xfrm>
              <a:off x="1375271" y="3666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75" name="tx75"/>
            <p:cNvSpPr/>
            <p:nvPr/>
          </p:nvSpPr>
          <p:spPr>
            <a:xfrm>
              <a:off x="2758683" y="37878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76" name="tx76"/>
            <p:cNvSpPr/>
            <p:nvPr/>
          </p:nvSpPr>
          <p:spPr>
            <a:xfrm>
              <a:off x="4142095" y="382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7" name="tx77"/>
            <p:cNvSpPr/>
            <p:nvPr/>
          </p:nvSpPr>
          <p:spPr>
            <a:xfrm>
              <a:off x="5525506" y="38356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8" name="tx78"/>
            <p:cNvSpPr/>
            <p:nvPr/>
          </p:nvSpPr>
          <p:spPr>
            <a:xfrm>
              <a:off x="6632236" y="3822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9" name="tx79"/>
            <p:cNvSpPr/>
            <p:nvPr/>
          </p:nvSpPr>
          <p:spPr>
            <a:xfrm>
              <a:off x="6908918" y="378612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0" name="tx80"/>
            <p:cNvSpPr/>
            <p:nvPr/>
          </p:nvSpPr>
          <p:spPr>
            <a:xfrm>
              <a:off x="7185600" y="37850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1" name="tx81"/>
            <p:cNvSpPr/>
            <p:nvPr/>
          </p:nvSpPr>
          <p:spPr>
            <a:xfrm>
              <a:off x="7462283" y="37639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2" name="tx82"/>
            <p:cNvSpPr/>
            <p:nvPr/>
          </p:nvSpPr>
          <p:spPr>
            <a:xfrm>
              <a:off x="7738965" y="37062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83" name="tx83"/>
            <p:cNvSpPr/>
            <p:nvPr/>
          </p:nvSpPr>
          <p:spPr>
            <a:xfrm>
              <a:off x="8015647" y="37029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84" name="tx84"/>
            <p:cNvSpPr/>
            <p:nvPr/>
          </p:nvSpPr>
          <p:spPr>
            <a:xfrm>
              <a:off x="5495361" y="32165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5" name="tx85"/>
            <p:cNvSpPr/>
            <p:nvPr/>
          </p:nvSpPr>
          <p:spPr>
            <a:xfrm>
              <a:off x="6632236" y="3469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6" name="tx86"/>
            <p:cNvSpPr/>
            <p:nvPr/>
          </p:nvSpPr>
          <p:spPr>
            <a:xfrm>
              <a:off x="6908918" y="348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7" name="tx87"/>
            <p:cNvSpPr/>
            <p:nvPr/>
          </p:nvSpPr>
          <p:spPr>
            <a:xfrm>
              <a:off x="7185600" y="3518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88" name="tx88"/>
            <p:cNvSpPr/>
            <p:nvPr/>
          </p:nvSpPr>
          <p:spPr>
            <a:xfrm>
              <a:off x="7462283" y="34958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7738965" y="33472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8015647" y="33416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1" name="tx91"/>
            <p:cNvSpPr/>
            <p:nvPr/>
          </p:nvSpPr>
          <p:spPr>
            <a:xfrm>
              <a:off x="5504405" y="266217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149</a:t>
              </a:r>
            </a:p>
          </p:txBody>
        </p:sp>
        <p:sp>
          <p:nvSpPr>
            <p:cNvPr id="92" name="tx92"/>
            <p:cNvSpPr/>
            <p:nvPr/>
          </p:nvSpPr>
          <p:spPr>
            <a:xfrm>
              <a:off x="6638265" y="319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3" name="tx93"/>
            <p:cNvSpPr/>
            <p:nvPr/>
          </p:nvSpPr>
          <p:spPr>
            <a:xfrm>
              <a:off x="6914947" y="330528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94" name="tx94"/>
            <p:cNvSpPr/>
            <p:nvPr/>
          </p:nvSpPr>
          <p:spPr>
            <a:xfrm>
              <a:off x="7191629" y="33709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95" name="tx95"/>
            <p:cNvSpPr/>
            <p:nvPr/>
          </p:nvSpPr>
          <p:spPr>
            <a:xfrm>
              <a:off x="7468312" y="3364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96" name="tx96"/>
            <p:cNvSpPr/>
            <p:nvPr/>
          </p:nvSpPr>
          <p:spPr>
            <a:xfrm>
              <a:off x="7744994" y="31795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7" name="tx97"/>
            <p:cNvSpPr/>
            <p:nvPr/>
          </p:nvSpPr>
          <p:spPr>
            <a:xfrm>
              <a:off x="8021676" y="31750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8" name="tx98"/>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577692" y="31237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0" name="tx100"/>
            <p:cNvSpPr/>
            <p:nvPr/>
          </p:nvSpPr>
          <p:spPr>
            <a:xfrm>
              <a:off x="577692" y="22929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1" name="tx101"/>
            <p:cNvSpPr/>
            <p:nvPr/>
          </p:nvSpPr>
          <p:spPr>
            <a:xfrm>
              <a:off x="577692" y="146201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8" name="tx118"/>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9" name="pl119"/>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86533" y="4909475"/>
              <a:ext cx="201456" cy="201456"/>
            </a:xfrm>
            <a:prstGeom prst="rect">
              <a:avLst/>
            </a:prstGeom>
            <a:solidFill>
              <a:srgbClr val="E2231A">
                <a:alpha val="100000"/>
              </a:srgbClr>
            </a:solidFill>
          </p:spPr>
          <p:txBody>
            <a:bodyPr/>
            <a:lstStyle/>
            <a:p/>
          </p:txBody>
        </p:sp>
        <p:sp>
          <p:nvSpPr>
            <p:cNvPr id="124" name="rc124"/>
            <p:cNvSpPr/>
            <p:nvPr/>
          </p:nvSpPr>
          <p:spPr>
            <a:xfrm>
              <a:off x="5650692" y="4909475"/>
              <a:ext cx="201456" cy="201456"/>
            </a:xfrm>
            <a:prstGeom prst="rect">
              <a:avLst/>
            </a:prstGeom>
            <a:solidFill>
              <a:srgbClr val="B3B3B3">
                <a:alpha val="100000"/>
              </a:srgbClr>
            </a:solidFill>
          </p:spPr>
          <p:txBody>
            <a:bodyPr/>
            <a:lstStyle/>
            <a:p/>
          </p:txBody>
        </p:sp>
        <p:sp>
          <p:nvSpPr>
            <p:cNvPr id="125" name="tx125"/>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8" name="tx128"/>
            <p:cNvSpPr/>
            <p:nvPr/>
          </p:nvSpPr>
          <p:spPr>
            <a:xfrm>
              <a:off x="966584"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29" name="pl129"/>
            <p:cNvSpPr/>
            <p:nvPr/>
          </p:nvSpPr>
          <p:spPr>
            <a:xfrm>
              <a:off x="22973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2699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2425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2151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2836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2562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2288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1054" y="5774644"/>
              <a:ext cx="2734278" cy="162162"/>
            </a:xfrm>
            <a:prstGeom prst="rect">
              <a:avLst/>
            </a:prstGeom>
            <a:solidFill>
              <a:srgbClr val="E2231A">
                <a:alpha val="100000"/>
              </a:srgbClr>
            </a:solidFill>
          </p:spPr>
          <p:txBody>
            <a:bodyPr/>
            <a:lstStyle/>
            <a:p/>
          </p:txBody>
        </p:sp>
        <p:sp>
          <p:nvSpPr>
            <p:cNvPr id="141" name="rc141"/>
            <p:cNvSpPr/>
            <p:nvPr/>
          </p:nvSpPr>
          <p:spPr>
            <a:xfrm>
              <a:off x="1311054" y="5571941"/>
              <a:ext cx="4936976" cy="162162"/>
            </a:xfrm>
            <a:prstGeom prst="rect">
              <a:avLst/>
            </a:prstGeom>
            <a:solidFill>
              <a:srgbClr val="E2231A">
                <a:alpha val="100000"/>
              </a:srgbClr>
            </a:solidFill>
          </p:spPr>
          <p:txBody>
            <a:bodyPr/>
            <a:lstStyle/>
            <a:p/>
          </p:txBody>
        </p:sp>
        <p:sp>
          <p:nvSpPr>
            <p:cNvPr id="142" name="rc142"/>
            <p:cNvSpPr/>
            <p:nvPr/>
          </p:nvSpPr>
          <p:spPr>
            <a:xfrm>
              <a:off x="1311054" y="5369238"/>
              <a:ext cx="4999942" cy="162162"/>
            </a:xfrm>
            <a:prstGeom prst="rect">
              <a:avLst/>
            </a:prstGeom>
            <a:solidFill>
              <a:srgbClr val="E2231A">
                <a:alpha val="100000"/>
              </a:srgbClr>
            </a:solidFill>
          </p:spPr>
          <p:txBody>
            <a:bodyPr/>
            <a:lstStyle/>
            <a:p/>
          </p:txBody>
        </p:sp>
        <p:sp>
          <p:nvSpPr>
            <p:cNvPr id="143" name="rc143"/>
            <p:cNvSpPr/>
            <p:nvPr/>
          </p:nvSpPr>
          <p:spPr>
            <a:xfrm>
              <a:off x="4045332" y="5774644"/>
              <a:ext cx="3960848" cy="162162"/>
            </a:xfrm>
            <a:prstGeom prst="rect">
              <a:avLst/>
            </a:prstGeom>
            <a:solidFill>
              <a:srgbClr val="B3B3B3">
                <a:alpha val="100000"/>
              </a:srgbClr>
            </a:solidFill>
          </p:spPr>
          <p:txBody>
            <a:bodyPr/>
            <a:lstStyle/>
            <a:p/>
          </p:txBody>
        </p:sp>
        <p:sp>
          <p:nvSpPr>
            <p:cNvPr id="144" name="rc144"/>
            <p:cNvSpPr/>
            <p:nvPr/>
          </p:nvSpPr>
          <p:spPr>
            <a:xfrm>
              <a:off x="6248031" y="5571941"/>
              <a:ext cx="1909094" cy="162162"/>
            </a:xfrm>
            <a:prstGeom prst="rect">
              <a:avLst/>
            </a:prstGeom>
            <a:solidFill>
              <a:srgbClr val="B3B3B3">
                <a:alpha val="100000"/>
              </a:srgbClr>
            </a:solidFill>
          </p:spPr>
          <p:txBody>
            <a:bodyPr/>
            <a:lstStyle/>
            <a:p/>
          </p:txBody>
        </p:sp>
        <p:sp>
          <p:nvSpPr>
            <p:cNvPr id="145" name="rc145"/>
            <p:cNvSpPr/>
            <p:nvPr/>
          </p:nvSpPr>
          <p:spPr>
            <a:xfrm>
              <a:off x="6310996" y="5369238"/>
              <a:ext cx="1889447" cy="162162"/>
            </a:xfrm>
            <a:prstGeom prst="rect">
              <a:avLst/>
            </a:prstGeom>
            <a:solidFill>
              <a:srgbClr val="B3B3B3">
                <a:alpha val="100000"/>
              </a:srgbClr>
            </a:solidFill>
          </p:spPr>
          <p:txBody>
            <a:bodyPr/>
            <a:lstStyle/>
            <a:p/>
          </p:txBody>
        </p:sp>
        <p:sp>
          <p:nvSpPr>
            <p:cNvPr id="146" name="tx146"/>
            <p:cNvSpPr/>
            <p:nvPr/>
          </p:nvSpPr>
          <p:spPr>
            <a:xfrm>
              <a:off x="811870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84.9</a:t>
              </a:r>
            </a:p>
          </p:txBody>
        </p:sp>
        <p:sp>
          <p:nvSpPr>
            <p:cNvPr id="147" name="tx147"/>
            <p:cNvSpPr/>
            <p:nvPr/>
          </p:nvSpPr>
          <p:spPr>
            <a:xfrm>
              <a:off x="826965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86.8</a:t>
              </a:r>
            </a:p>
          </p:txBody>
        </p:sp>
        <p:sp>
          <p:nvSpPr>
            <p:cNvPr id="148" name="tx148"/>
            <p:cNvSpPr/>
            <p:nvPr/>
          </p:nvSpPr>
          <p:spPr>
            <a:xfrm>
              <a:off x="831297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87.3</a:t>
              </a:r>
            </a:p>
          </p:txBody>
        </p:sp>
        <p:sp>
          <p:nvSpPr>
            <p:cNvPr id="149" name="tx149"/>
            <p:cNvSpPr/>
            <p:nvPr/>
          </p:nvSpPr>
          <p:spPr>
            <a:xfrm>
              <a:off x="2565666"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50" name="tx150"/>
            <p:cNvSpPr/>
            <p:nvPr/>
          </p:nvSpPr>
          <p:spPr>
            <a:xfrm>
              <a:off x="366701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62.6</a:t>
              </a:r>
            </a:p>
          </p:txBody>
        </p:sp>
        <p:sp>
          <p:nvSpPr>
            <p:cNvPr id="151" name="tx151"/>
            <p:cNvSpPr/>
            <p:nvPr/>
          </p:nvSpPr>
          <p:spPr>
            <a:xfrm>
              <a:off x="3698498"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63.4</a:t>
              </a:r>
            </a:p>
          </p:txBody>
        </p:sp>
        <p:sp>
          <p:nvSpPr>
            <p:cNvPr id="152" name="tx152"/>
            <p:cNvSpPr/>
            <p:nvPr/>
          </p:nvSpPr>
          <p:spPr>
            <a:xfrm>
              <a:off x="591323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a:t>
              </a:r>
            </a:p>
          </p:txBody>
        </p:sp>
        <p:sp>
          <p:nvSpPr>
            <p:cNvPr id="153" name="tx153"/>
            <p:cNvSpPr/>
            <p:nvPr/>
          </p:nvSpPr>
          <p:spPr>
            <a:xfrm>
              <a:off x="7090051"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24.2</a:t>
              </a:r>
            </a:p>
          </p:txBody>
        </p:sp>
        <p:sp>
          <p:nvSpPr>
            <p:cNvPr id="154" name="tx154"/>
            <p:cNvSpPr/>
            <p:nvPr/>
          </p:nvSpPr>
          <p:spPr>
            <a:xfrm>
              <a:off x="7143194"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a:t>
              </a:r>
            </a:p>
          </p:txBody>
        </p:sp>
        <p:sp>
          <p:nvSpPr>
            <p:cNvPr id="155" name="tx15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15938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0" name="tx160"/>
            <p:cNvSpPr/>
            <p:nvPr/>
          </p:nvSpPr>
          <p:spPr>
            <a:xfrm>
              <a:off x="513199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1" name="tx161"/>
            <p:cNvSpPr/>
            <p:nvPr/>
          </p:nvSpPr>
          <p:spPr>
            <a:xfrm>
              <a:off x="7104609"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62" name="tx162"/>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63" name="tx163"/>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4" name="tx164"/>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86%. Ce chiffre est inférieur à celui de 2019, où la couverture était de 92 %.
63 000 enfants ont manqué leur première dose systématique de vaccin contre la rougeole.
Le MCV2 est généralement administré aux enfants âgés de 18 mois à cinq ans. La couverture par le MCV2 est restée constante à 80 %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719835"/>
            </a:xfrm>
            <a:custGeom>
              <a:avLst/>
              <a:pathLst>
                <a:path w="3397293" h="719835">
                  <a:moveTo>
                    <a:pt x="0" y="719835"/>
                  </a:moveTo>
                  <a:lnTo>
                    <a:pt x="141553" y="692149"/>
                  </a:lnTo>
                  <a:lnTo>
                    <a:pt x="283107" y="636777"/>
                  </a:lnTo>
                  <a:lnTo>
                    <a:pt x="424661" y="609091"/>
                  </a:lnTo>
                  <a:lnTo>
                    <a:pt x="566215" y="553719"/>
                  </a:lnTo>
                  <a:lnTo>
                    <a:pt x="707769" y="304545"/>
                  </a:lnTo>
                  <a:lnTo>
                    <a:pt x="849323" y="166115"/>
                  </a:lnTo>
                  <a:lnTo>
                    <a:pt x="990877" y="276859"/>
                  </a:lnTo>
                  <a:lnTo>
                    <a:pt x="1132431" y="387603"/>
                  </a:lnTo>
                  <a:lnTo>
                    <a:pt x="1273984" y="193801"/>
                  </a:lnTo>
                  <a:lnTo>
                    <a:pt x="1415538" y="166115"/>
                  </a:lnTo>
                  <a:lnTo>
                    <a:pt x="1557092" y="138429"/>
                  </a:lnTo>
                  <a:lnTo>
                    <a:pt x="1698646" y="138429"/>
                  </a:lnTo>
                  <a:lnTo>
                    <a:pt x="1840200" y="0"/>
                  </a:lnTo>
                  <a:lnTo>
                    <a:pt x="1981754" y="110743"/>
                  </a:lnTo>
                  <a:lnTo>
                    <a:pt x="2123308" y="138429"/>
                  </a:lnTo>
                  <a:lnTo>
                    <a:pt x="2264862" y="138429"/>
                  </a:lnTo>
                  <a:lnTo>
                    <a:pt x="2406416" y="221487"/>
                  </a:lnTo>
                  <a:lnTo>
                    <a:pt x="2547969" y="276859"/>
                  </a:lnTo>
                  <a:lnTo>
                    <a:pt x="2689523" y="166115"/>
                  </a:lnTo>
                  <a:lnTo>
                    <a:pt x="2831077" y="221487"/>
                  </a:lnTo>
                  <a:lnTo>
                    <a:pt x="2972631" y="221487"/>
                  </a:lnTo>
                  <a:lnTo>
                    <a:pt x="3114185" y="249173"/>
                  </a:lnTo>
                  <a:lnTo>
                    <a:pt x="3255739" y="332231"/>
                  </a:lnTo>
                  <a:lnTo>
                    <a:pt x="3397293" y="33223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36249"/>
              <a:ext cx="3397293" cy="526033"/>
            </a:xfrm>
            <a:custGeom>
              <a:avLst/>
              <a:pathLst>
                <a:path w="3397293" h="526033">
                  <a:moveTo>
                    <a:pt x="0" y="526033"/>
                  </a:moveTo>
                  <a:lnTo>
                    <a:pt x="141553" y="442975"/>
                  </a:lnTo>
                  <a:lnTo>
                    <a:pt x="283107" y="387603"/>
                  </a:lnTo>
                  <a:lnTo>
                    <a:pt x="424661" y="359917"/>
                  </a:lnTo>
                  <a:lnTo>
                    <a:pt x="566215" y="332231"/>
                  </a:lnTo>
                  <a:lnTo>
                    <a:pt x="707769" y="332231"/>
                  </a:lnTo>
                  <a:lnTo>
                    <a:pt x="849323" y="249173"/>
                  </a:lnTo>
                  <a:lnTo>
                    <a:pt x="990877" y="193801"/>
                  </a:lnTo>
                  <a:lnTo>
                    <a:pt x="1132431" y="138429"/>
                  </a:lnTo>
                  <a:lnTo>
                    <a:pt x="1273984" y="55371"/>
                  </a:lnTo>
                  <a:lnTo>
                    <a:pt x="1415538" y="27685"/>
                  </a:lnTo>
                  <a:lnTo>
                    <a:pt x="1557092" y="0"/>
                  </a:lnTo>
                  <a:lnTo>
                    <a:pt x="1698646" y="0"/>
                  </a:lnTo>
                  <a:lnTo>
                    <a:pt x="1840200" y="27685"/>
                  </a:lnTo>
                  <a:lnTo>
                    <a:pt x="1981754" y="27685"/>
                  </a:lnTo>
                  <a:lnTo>
                    <a:pt x="2123308" y="27685"/>
                  </a:lnTo>
                  <a:lnTo>
                    <a:pt x="2264862" y="83057"/>
                  </a:lnTo>
                  <a:lnTo>
                    <a:pt x="2406416" y="83057"/>
                  </a:lnTo>
                  <a:lnTo>
                    <a:pt x="2547969" y="55371"/>
                  </a:lnTo>
                  <a:lnTo>
                    <a:pt x="2689523" y="27685"/>
                  </a:lnTo>
                  <a:lnTo>
                    <a:pt x="2831077" y="83057"/>
                  </a:lnTo>
                  <a:lnTo>
                    <a:pt x="2972631" y="110743"/>
                  </a:lnTo>
                  <a:lnTo>
                    <a:pt x="3114185" y="83057"/>
                  </a:lnTo>
                  <a:lnTo>
                    <a:pt x="3255739" y="27685"/>
                  </a:lnTo>
                  <a:lnTo>
                    <a:pt x="3397293" y="276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719835"/>
            </a:xfrm>
            <a:custGeom>
              <a:avLst/>
              <a:pathLst>
                <a:path w="3397293" h="719835">
                  <a:moveTo>
                    <a:pt x="0" y="719835"/>
                  </a:moveTo>
                  <a:lnTo>
                    <a:pt x="141553" y="692149"/>
                  </a:lnTo>
                  <a:lnTo>
                    <a:pt x="283107" y="636777"/>
                  </a:lnTo>
                  <a:lnTo>
                    <a:pt x="424661" y="609091"/>
                  </a:lnTo>
                  <a:lnTo>
                    <a:pt x="566215" y="553719"/>
                  </a:lnTo>
                  <a:lnTo>
                    <a:pt x="707769" y="304545"/>
                  </a:lnTo>
                  <a:lnTo>
                    <a:pt x="849323" y="166115"/>
                  </a:lnTo>
                  <a:lnTo>
                    <a:pt x="990877" y="276859"/>
                  </a:lnTo>
                  <a:lnTo>
                    <a:pt x="1132431" y="387603"/>
                  </a:lnTo>
                  <a:lnTo>
                    <a:pt x="1273984" y="193801"/>
                  </a:lnTo>
                  <a:lnTo>
                    <a:pt x="1415538" y="166115"/>
                  </a:lnTo>
                  <a:lnTo>
                    <a:pt x="1557092" y="138429"/>
                  </a:lnTo>
                  <a:lnTo>
                    <a:pt x="1698646" y="138429"/>
                  </a:lnTo>
                  <a:lnTo>
                    <a:pt x="1840200" y="0"/>
                  </a:lnTo>
                  <a:lnTo>
                    <a:pt x="1981754" y="110743"/>
                  </a:lnTo>
                  <a:lnTo>
                    <a:pt x="2123308" y="138429"/>
                  </a:lnTo>
                  <a:lnTo>
                    <a:pt x="2264862" y="138429"/>
                  </a:lnTo>
                  <a:lnTo>
                    <a:pt x="2406416" y="221487"/>
                  </a:lnTo>
                  <a:lnTo>
                    <a:pt x="2547969" y="276859"/>
                  </a:lnTo>
                  <a:lnTo>
                    <a:pt x="2689523" y="166115"/>
                  </a:lnTo>
                  <a:lnTo>
                    <a:pt x="2831077" y="221487"/>
                  </a:lnTo>
                  <a:lnTo>
                    <a:pt x="2972631" y="221487"/>
                  </a:lnTo>
                  <a:lnTo>
                    <a:pt x="3114185" y="249173"/>
                  </a:lnTo>
                  <a:lnTo>
                    <a:pt x="3255739" y="332231"/>
                  </a:lnTo>
                  <a:lnTo>
                    <a:pt x="3397293" y="33223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719835"/>
            </a:xfrm>
            <a:custGeom>
              <a:avLst/>
              <a:pathLst>
                <a:path w="3397293" h="719835">
                  <a:moveTo>
                    <a:pt x="0" y="719835"/>
                  </a:moveTo>
                  <a:lnTo>
                    <a:pt x="141553" y="692149"/>
                  </a:lnTo>
                  <a:lnTo>
                    <a:pt x="283107" y="636777"/>
                  </a:lnTo>
                  <a:lnTo>
                    <a:pt x="424661" y="609091"/>
                  </a:lnTo>
                  <a:lnTo>
                    <a:pt x="566215" y="553719"/>
                  </a:lnTo>
                  <a:lnTo>
                    <a:pt x="707769" y="304545"/>
                  </a:lnTo>
                  <a:lnTo>
                    <a:pt x="849323" y="166115"/>
                  </a:lnTo>
                  <a:lnTo>
                    <a:pt x="990877" y="276859"/>
                  </a:lnTo>
                  <a:lnTo>
                    <a:pt x="1132431" y="387603"/>
                  </a:lnTo>
                  <a:lnTo>
                    <a:pt x="1273984" y="193801"/>
                  </a:lnTo>
                  <a:lnTo>
                    <a:pt x="1415538" y="166115"/>
                  </a:lnTo>
                  <a:lnTo>
                    <a:pt x="1557092" y="138429"/>
                  </a:lnTo>
                  <a:lnTo>
                    <a:pt x="1698646" y="138429"/>
                  </a:lnTo>
                  <a:lnTo>
                    <a:pt x="1840200" y="0"/>
                  </a:lnTo>
                  <a:lnTo>
                    <a:pt x="1981754" y="110743"/>
                  </a:lnTo>
                  <a:lnTo>
                    <a:pt x="2123308" y="138429"/>
                  </a:lnTo>
                  <a:lnTo>
                    <a:pt x="2264862" y="138429"/>
                  </a:lnTo>
                  <a:lnTo>
                    <a:pt x="2406416" y="221487"/>
                  </a:lnTo>
                  <a:lnTo>
                    <a:pt x="2547969" y="276859"/>
                  </a:lnTo>
                  <a:lnTo>
                    <a:pt x="2689523" y="166115"/>
                  </a:lnTo>
                  <a:lnTo>
                    <a:pt x="2831077" y="221487"/>
                  </a:lnTo>
                  <a:lnTo>
                    <a:pt x="2972631" y="221487"/>
                  </a:lnTo>
                  <a:lnTo>
                    <a:pt x="3114185" y="249173"/>
                  </a:lnTo>
                  <a:lnTo>
                    <a:pt x="3255739" y="332231"/>
                  </a:lnTo>
                  <a:lnTo>
                    <a:pt x="3397293" y="33223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23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55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72964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14984" y="481497"/>
              <a:ext cx="260925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Burundi, 2000-2024</a:t>
              </a:r>
            </a:p>
          </p:txBody>
        </p:sp>
        <p:sp>
          <p:nvSpPr>
            <p:cNvPr id="63" name="pl63"/>
            <p:cNvSpPr/>
            <p:nvPr/>
          </p:nvSpPr>
          <p:spPr>
            <a:xfrm>
              <a:off x="5267799" y="33643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56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493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417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60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530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455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68550"/>
              <a:ext cx="3397293" cy="2099521"/>
            </a:xfrm>
            <a:custGeom>
              <a:avLst/>
              <a:pathLst>
                <a:path w="3397293" h="2099521">
                  <a:moveTo>
                    <a:pt x="0" y="2099521"/>
                  </a:moveTo>
                  <a:lnTo>
                    <a:pt x="141553" y="2018770"/>
                  </a:lnTo>
                  <a:lnTo>
                    <a:pt x="283107" y="1857268"/>
                  </a:lnTo>
                  <a:lnTo>
                    <a:pt x="424661" y="1776518"/>
                  </a:lnTo>
                  <a:lnTo>
                    <a:pt x="566215" y="1615016"/>
                  </a:lnTo>
                  <a:lnTo>
                    <a:pt x="707769" y="888259"/>
                  </a:lnTo>
                  <a:lnTo>
                    <a:pt x="849323" y="484504"/>
                  </a:lnTo>
                  <a:lnTo>
                    <a:pt x="990877" y="807508"/>
                  </a:lnTo>
                  <a:lnTo>
                    <a:pt x="1132431" y="1130511"/>
                  </a:lnTo>
                  <a:lnTo>
                    <a:pt x="1273984" y="565255"/>
                  </a:lnTo>
                  <a:lnTo>
                    <a:pt x="1415538" y="484504"/>
                  </a:lnTo>
                  <a:lnTo>
                    <a:pt x="1557092" y="403754"/>
                  </a:lnTo>
                  <a:lnTo>
                    <a:pt x="1698646" y="403754"/>
                  </a:lnTo>
                  <a:lnTo>
                    <a:pt x="1840200" y="0"/>
                  </a:lnTo>
                  <a:lnTo>
                    <a:pt x="1981754" y="323003"/>
                  </a:lnTo>
                  <a:lnTo>
                    <a:pt x="2123308" y="403754"/>
                  </a:lnTo>
                  <a:lnTo>
                    <a:pt x="2264862" y="403754"/>
                  </a:lnTo>
                  <a:lnTo>
                    <a:pt x="2406416" y="646006"/>
                  </a:lnTo>
                  <a:lnTo>
                    <a:pt x="2547969" y="807508"/>
                  </a:lnTo>
                  <a:lnTo>
                    <a:pt x="2689523" y="484504"/>
                  </a:lnTo>
                  <a:lnTo>
                    <a:pt x="2831077" y="646006"/>
                  </a:lnTo>
                  <a:lnTo>
                    <a:pt x="2972631" y="646006"/>
                  </a:lnTo>
                  <a:lnTo>
                    <a:pt x="3114185" y="726757"/>
                  </a:lnTo>
                  <a:lnTo>
                    <a:pt x="3255739" y="969009"/>
                  </a:lnTo>
                  <a:lnTo>
                    <a:pt x="3397293" y="96900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53055"/>
              <a:ext cx="3397293" cy="1211262"/>
            </a:xfrm>
            <a:custGeom>
              <a:avLst/>
              <a:pathLst>
                <a:path w="3397293" h="1211262">
                  <a:moveTo>
                    <a:pt x="0" y="1211262"/>
                  </a:moveTo>
                  <a:lnTo>
                    <a:pt x="141553" y="1130511"/>
                  </a:lnTo>
                  <a:lnTo>
                    <a:pt x="283107" y="1130511"/>
                  </a:lnTo>
                  <a:lnTo>
                    <a:pt x="424661" y="1049760"/>
                  </a:lnTo>
                  <a:lnTo>
                    <a:pt x="566215" y="888259"/>
                  </a:lnTo>
                  <a:lnTo>
                    <a:pt x="707769" y="726757"/>
                  </a:lnTo>
                  <a:lnTo>
                    <a:pt x="849323" y="565255"/>
                  </a:lnTo>
                  <a:lnTo>
                    <a:pt x="990877" y="565255"/>
                  </a:lnTo>
                  <a:lnTo>
                    <a:pt x="1132431" y="403754"/>
                  </a:lnTo>
                  <a:lnTo>
                    <a:pt x="1273984" y="242252"/>
                  </a:lnTo>
                  <a:lnTo>
                    <a:pt x="1415538" y="161501"/>
                  </a:lnTo>
                  <a:lnTo>
                    <a:pt x="1557092" y="161501"/>
                  </a:lnTo>
                  <a:lnTo>
                    <a:pt x="1698646" y="161501"/>
                  </a:lnTo>
                  <a:lnTo>
                    <a:pt x="1840200" y="161501"/>
                  </a:lnTo>
                  <a:lnTo>
                    <a:pt x="1981754" y="161501"/>
                  </a:lnTo>
                  <a:lnTo>
                    <a:pt x="2123308" y="161501"/>
                  </a:lnTo>
                  <a:lnTo>
                    <a:pt x="2264862" y="80750"/>
                  </a:lnTo>
                  <a:lnTo>
                    <a:pt x="2406416" y="80750"/>
                  </a:lnTo>
                  <a:lnTo>
                    <a:pt x="2547969" y="0"/>
                  </a:lnTo>
                  <a:lnTo>
                    <a:pt x="2689523" y="0"/>
                  </a:lnTo>
                  <a:lnTo>
                    <a:pt x="2831077" y="242252"/>
                  </a:lnTo>
                  <a:lnTo>
                    <a:pt x="2972631" y="403754"/>
                  </a:lnTo>
                  <a:lnTo>
                    <a:pt x="3114185" y="242252"/>
                  </a:lnTo>
                  <a:lnTo>
                    <a:pt x="3255739" y="242252"/>
                  </a:lnTo>
                  <a:lnTo>
                    <a:pt x="3397293" y="1615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072304"/>
              <a:ext cx="3397293" cy="1534265"/>
            </a:xfrm>
            <a:custGeom>
              <a:avLst/>
              <a:pathLst>
                <a:path w="3397293" h="1534265">
                  <a:moveTo>
                    <a:pt x="0" y="1534265"/>
                  </a:moveTo>
                  <a:lnTo>
                    <a:pt x="141553" y="1292013"/>
                  </a:lnTo>
                  <a:lnTo>
                    <a:pt x="283107" y="1130511"/>
                  </a:lnTo>
                  <a:lnTo>
                    <a:pt x="424661" y="1049760"/>
                  </a:lnTo>
                  <a:lnTo>
                    <a:pt x="566215" y="969009"/>
                  </a:lnTo>
                  <a:lnTo>
                    <a:pt x="707769" y="969009"/>
                  </a:lnTo>
                  <a:lnTo>
                    <a:pt x="849323" y="726757"/>
                  </a:lnTo>
                  <a:lnTo>
                    <a:pt x="990877" y="565255"/>
                  </a:lnTo>
                  <a:lnTo>
                    <a:pt x="1132431" y="403754"/>
                  </a:lnTo>
                  <a:lnTo>
                    <a:pt x="1273984" y="161501"/>
                  </a:lnTo>
                  <a:lnTo>
                    <a:pt x="1415538" y="80750"/>
                  </a:lnTo>
                  <a:lnTo>
                    <a:pt x="1557092" y="0"/>
                  </a:lnTo>
                  <a:lnTo>
                    <a:pt x="1698646" y="0"/>
                  </a:lnTo>
                  <a:lnTo>
                    <a:pt x="1840200" y="80750"/>
                  </a:lnTo>
                  <a:lnTo>
                    <a:pt x="1981754" y="80750"/>
                  </a:lnTo>
                  <a:lnTo>
                    <a:pt x="2123308" y="80750"/>
                  </a:lnTo>
                  <a:lnTo>
                    <a:pt x="2264862" y="242252"/>
                  </a:lnTo>
                  <a:lnTo>
                    <a:pt x="2406416" y="242252"/>
                  </a:lnTo>
                  <a:lnTo>
                    <a:pt x="2547969" y="161501"/>
                  </a:lnTo>
                  <a:lnTo>
                    <a:pt x="2689523" y="80750"/>
                  </a:lnTo>
                  <a:lnTo>
                    <a:pt x="2831077" y="242252"/>
                  </a:lnTo>
                  <a:lnTo>
                    <a:pt x="2972631" y="323003"/>
                  </a:lnTo>
                  <a:lnTo>
                    <a:pt x="3114185" y="242252"/>
                  </a:lnTo>
                  <a:lnTo>
                    <a:pt x="3255739" y="80750"/>
                  </a:lnTo>
                  <a:lnTo>
                    <a:pt x="3397293" y="8075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5305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68550"/>
              <a:ext cx="3397293" cy="2099521"/>
            </a:xfrm>
            <a:custGeom>
              <a:avLst/>
              <a:pathLst>
                <a:path w="3397293" h="2099521">
                  <a:moveTo>
                    <a:pt x="0" y="2099521"/>
                  </a:moveTo>
                  <a:lnTo>
                    <a:pt x="141553" y="2018770"/>
                  </a:lnTo>
                  <a:lnTo>
                    <a:pt x="283107" y="1857268"/>
                  </a:lnTo>
                  <a:lnTo>
                    <a:pt x="424661" y="1776518"/>
                  </a:lnTo>
                  <a:lnTo>
                    <a:pt x="566215" y="1615016"/>
                  </a:lnTo>
                  <a:lnTo>
                    <a:pt x="707769" y="888259"/>
                  </a:lnTo>
                  <a:lnTo>
                    <a:pt x="849323" y="484504"/>
                  </a:lnTo>
                  <a:lnTo>
                    <a:pt x="990877" y="807508"/>
                  </a:lnTo>
                  <a:lnTo>
                    <a:pt x="1132431" y="1130511"/>
                  </a:lnTo>
                  <a:lnTo>
                    <a:pt x="1273984" y="565255"/>
                  </a:lnTo>
                  <a:lnTo>
                    <a:pt x="1415538" y="484504"/>
                  </a:lnTo>
                  <a:lnTo>
                    <a:pt x="1557092" y="403754"/>
                  </a:lnTo>
                  <a:lnTo>
                    <a:pt x="1698646" y="403754"/>
                  </a:lnTo>
                  <a:lnTo>
                    <a:pt x="1840200" y="0"/>
                  </a:lnTo>
                  <a:lnTo>
                    <a:pt x="1981754" y="323003"/>
                  </a:lnTo>
                  <a:lnTo>
                    <a:pt x="2123308" y="403754"/>
                  </a:lnTo>
                  <a:lnTo>
                    <a:pt x="2264862" y="403754"/>
                  </a:lnTo>
                  <a:lnTo>
                    <a:pt x="2406416" y="646006"/>
                  </a:lnTo>
                  <a:lnTo>
                    <a:pt x="2547969" y="807508"/>
                  </a:lnTo>
                  <a:lnTo>
                    <a:pt x="2689523" y="484504"/>
                  </a:lnTo>
                  <a:lnTo>
                    <a:pt x="2831077" y="646006"/>
                  </a:lnTo>
                  <a:lnTo>
                    <a:pt x="2972631" y="646006"/>
                  </a:lnTo>
                  <a:lnTo>
                    <a:pt x="3114185" y="726757"/>
                  </a:lnTo>
                  <a:lnTo>
                    <a:pt x="3255739" y="969009"/>
                  </a:lnTo>
                  <a:lnTo>
                    <a:pt x="3397293" y="96900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39348"/>
              <a:ext cx="0" cy="2228722"/>
            </a:xfrm>
            <a:custGeom>
              <a:avLst/>
              <a:pathLst>
                <a:path w="0" h="2228722">
                  <a:moveTo>
                    <a:pt x="0" y="222872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39348"/>
              <a:ext cx="0" cy="1017460"/>
            </a:xfrm>
            <a:custGeom>
              <a:avLst/>
              <a:pathLst>
                <a:path w="0" h="1017460">
                  <a:moveTo>
                    <a:pt x="0" y="10174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39348"/>
              <a:ext cx="0" cy="613706"/>
            </a:xfrm>
            <a:custGeom>
              <a:avLst/>
              <a:pathLst>
                <a:path w="0" h="613706">
                  <a:moveTo>
                    <a:pt x="0" y="6137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39348"/>
              <a:ext cx="0" cy="532955"/>
            </a:xfrm>
            <a:custGeom>
              <a:avLst/>
              <a:pathLst>
                <a:path w="0" h="532955">
                  <a:moveTo>
                    <a:pt x="0" y="5329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39348"/>
              <a:ext cx="0" cy="613706"/>
            </a:xfrm>
            <a:custGeom>
              <a:avLst/>
              <a:pathLst>
                <a:path w="0" h="613706">
                  <a:moveTo>
                    <a:pt x="0" y="6137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39348"/>
              <a:ext cx="0" cy="1098211"/>
            </a:xfrm>
            <a:custGeom>
              <a:avLst/>
              <a:pathLst>
                <a:path w="0" h="1098211">
                  <a:moveTo>
                    <a:pt x="0" y="109821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39348"/>
              <a:ext cx="0" cy="1098211"/>
            </a:xfrm>
            <a:custGeom>
              <a:avLst/>
              <a:pathLst>
                <a:path w="0" h="1098211">
                  <a:moveTo>
                    <a:pt x="0" y="10982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68550"/>
              <a:ext cx="3397293" cy="2099521"/>
            </a:xfrm>
            <a:custGeom>
              <a:avLst/>
              <a:pathLst>
                <a:path w="3397293" h="2099521">
                  <a:moveTo>
                    <a:pt x="0" y="2099521"/>
                  </a:moveTo>
                  <a:lnTo>
                    <a:pt x="141553" y="2018770"/>
                  </a:lnTo>
                  <a:lnTo>
                    <a:pt x="283107" y="1857268"/>
                  </a:lnTo>
                  <a:lnTo>
                    <a:pt x="424661" y="1776518"/>
                  </a:lnTo>
                  <a:lnTo>
                    <a:pt x="566215" y="1615016"/>
                  </a:lnTo>
                  <a:lnTo>
                    <a:pt x="707769" y="888259"/>
                  </a:lnTo>
                  <a:lnTo>
                    <a:pt x="849323" y="484504"/>
                  </a:lnTo>
                  <a:lnTo>
                    <a:pt x="990877" y="807508"/>
                  </a:lnTo>
                  <a:lnTo>
                    <a:pt x="1132431" y="1130511"/>
                  </a:lnTo>
                  <a:lnTo>
                    <a:pt x="1273984" y="565255"/>
                  </a:lnTo>
                  <a:lnTo>
                    <a:pt x="1415538" y="484504"/>
                  </a:lnTo>
                  <a:lnTo>
                    <a:pt x="1557092" y="403754"/>
                  </a:lnTo>
                  <a:lnTo>
                    <a:pt x="1698646" y="403754"/>
                  </a:lnTo>
                  <a:lnTo>
                    <a:pt x="1840200" y="0"/>
                  </a:lnTo>
                  <a:lnTo>
                    <a:pt x="1981754" y="323003"/>
                  </a:lnTo>
                  <a:lnTo>
                    <a:pt x="2123308" y="403754"/>
                  </a:lnTo>
                  <a:lnTo>
                    <a:pt x="2264862" y="403754"/>
                  </a:lnTo>
                  <a:lnTo>
                    <a:pt x="2406416" y="646006"/>
                  </a:lnTo>
                  <a:lnTo>
                    <a:pt x="2547969" y="807508"/>
                  </a:lnTo>
                  <a:lnTo>
                    <a:pt x="2689523" y="484504"/>
                  </a:lnTo>
                  <a:lnTo>
                    <a:pt x="2831077" y="646006"/>
                  </a:lnTo>
                  <a:lnTo>
                    <a:pt x="2972631" y="646006"/>
                  </a:lnTo>
                  <a:lnTo>
                    <a:pt x="3114185" y="726757"/>
                  </a:lnTo>
                  <a:lnTo>
                    <a:pt x="3255739" y="969009"/>
                  </a:lnTo>
                  <a:lnTo>
                    <a:pt x="3397293" y="969009"/>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6660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097238" y="14679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823058" y="146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4679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46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666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14666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2754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1126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715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9084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1009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2934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2" name="pl112"/>
            <p:cNvSpPr/>
            <p:nvPr/>
          </p:nvSpPr>
          <p:spPr>
            <a:xfrm>
              <a:off x="60222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3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72964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17" name="tx117"/>
            <p:cNvSpPr/>
            <p:nvPr/>
          </p:nvSpPr>
          <p:spPr>
            <a:xfrm>
              <a:off x="71294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23" y="4727873"/>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0" name="pl120"/>
            <p:cNvSpPr/>
            <p:nvPr/>
          </p:nvSpPr>
          <p:spPr>
            <a:xfrm>
              <a:off x="247260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7834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9429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2802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3886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4971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10248"/>
              <a:ext cx="4003885" cy="145351"/>
            </a:xfrm>
            <a:prstGeom prst="rect">
              <a:avLst/>
            </a:prstGeom>
            <a:solidFill>
              <a:srgbClr val="E2231A">
                <a:alpha val="80000"/>
              </a:srgbClr>
            </a:solidFill>
          </p:spPr>
          <p:txBody>
            <a:bodyPr/>
            <a:lstStyle/>
            <a:p/>
          </p:txBody>
        </p:sp>
        <p:sp>
          <p:nvSpPr>
            <p:cNvPr id="131" name="rc131"/>
            <p:cNvSpPr/>
            <p:nvPr/>
          </p:nvSpPr>
          <p:spPr>
            <a:xfrm>
              <a:off x="1317178" y="5528559"/>
              <a:ext cx="7229362" cy="145351"/>
            </a:xfrm>
            <a:prstGeom prst="rect">
              <a:avLst/>
            </a:prstGeom>
            <a:solidFill>
              <a:srgbClr val="E2231A">
                <a:alpha val="80000"/>
              </a:srgbClr>
            </a:solidFill>
          </p:spPr>
          <p:txBody>
            <a:bodyPr/>
            <a:lstStyle/>
            <a:p/>
          </p:txBody>
        </p:sp>
        <p:sp>
          <p:nvSpPr>
            <p:cNvPr id="132" name="rc132"/>
            <p:cNvSpPr/>
            <p:nvPr/>
          </p:nvSpPr>
          <p:spPr>
            <a:xfrm>
              <a:off x="1317178" y="5346869"/>
              <a:ext cx="7321564" cy="145351"/>
            </a:xfrm>
            <a:prstGeom prst="rect">
              <a:avLst/>
            </a:prstGeom>
            <a:solidFill>
              <a:srgbClr val="E2231A">
                <a:alpha val="80000"/>
              </a:srgbClr>
            </a:solidFill>
          </p:spPr>
          <p:txBody>
            <a:bodyPr/>
            <a:lstStyle/>
            <a:p/>
          </p:txBody>
        </p:sp>
        <p:sp>
          <p:nvSpPr>
            <p:cNvPr id="133" name="tx133"/>
            <p:cNvSpPr/>
            <p:nvPr/>
          </p:nvSpPr>
          <p:spPr>
            <a:xfrm>
              <a:off x="8115504"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4" name="tx134"/>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0073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51158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782242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3" name="tx143"/>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4" name="tx144"/>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5" name="tx145"/>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Burundi (86%) était supérieure de 2 points de pourcentage à la moyenne mondiale (84%) et de 10 points de pourcentage à la moyenne de l'ensemble des pays du site ESAR (76%).
La couverture nationale en MCV1 était inférieure de 6 points de pourcentage à celle de 2019 (92%).
Cela équivaut à 63 000 enfants non vaccinés en 2024 contre 35 000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809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111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162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719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4157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54610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7645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0680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37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815596"/>
              <a:ext cx="351110" cy="16001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572093"/>
              <a:ext cx="351110" cy="18436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189447"/>
              <a:ext cx="351110" cy="222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154661"/>
              <a:ext cx="351110" cy="22610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0731"/>
              <a:ext cx="351110" cy="24350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11158"/>
              <a:ext cx="351110" cy="25045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11158"/>
              <a:ext cx="351110" cy="25045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72014"/>
              <a:ext cx="351110" cy="2643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667656"/>
              <a:ext cx="351110" cy="2748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493726"/>
              <a:ext cx="351110" cy="2922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58940"/>
              <a:ext cx="351110" cy="2956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24154"/>
              <a:ext cx="351110" cy="299160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54582"/>
              <a:ext cx="351110" cy="30611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354582"/>
              <a:ext cx="351110" cy="30611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19796"/>
              <a:ext cx="351110" cy="3095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285010"/>
              <a:ext cx="351110" cy="31307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80651"/>
              <a:ext cx="351110" cy="32351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41507"/>
              <a:ext cx="351110" cy="3374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815596"/>
              <a:ext cx="351110" cy="1600158"/>
            </a:xfrm>
            <a:prstGeom prst="rect">
              <a:avLst/>
            </a:prstGeom>
            <a:solidFill>
              <a:srgbClr val="0083CF">
                <a:alpha val="100000"/>
              </a:srgbClr>
            </a:solidFill>
          </p:spPr>
          <p:txBody>
            <a:bodyPr/>
            <a:lstStyle/>
            <a:p/>
          </p:txBody>
        </p:sp>
        <p:sp>
          <p:nvSpPr>
            <p:cNvPr id="35" name="rc35"/>
            <p:cNvSpPr/>
            <p:nvPr/>
          </p:nvSpPr>
          <p:spPr>
            <a:xfrm>
              <a:off x="1252457" y="2572093"/>
              <a:ext cx="351110" cy="1843660"/>
            </a:xfrm>
            <a:prstGeom prst="rect">
              <a:avLst/>
            </a:prstGeom>
            <a:solidFill>
              <a:srgbClr val="0083CF">
                <a:alpha val="100000"/>
              </a:srgbClr>
            </a:solidFill>
          </p:spPr>
          <p:txBody>
            <a:bodyPr/>
            <a:lstStyle/>
            <a:p/>
          </p:txBody>
        </p:sp>
        <p:sp>
          <p:nvSpPr>
            <p:cNvPr id="36" name="rc36"/>
            <p:cNvSpPr/>
            <p:nvPr/>
          </p:nvSpPr>
          <p:spPr>
            <a:xfrm>
              <a:off x="1642580" y="2189447"/>
              <a:ext cx="351110" cy="2226307"/>
            </a:xfrm>
            <a:prstGeom prst="rect">
              <a:avLst/>
            </a:prstGeom>
            <a:solidFill>
              <a:srgbClr val="0083CF">
                <a:alpha val="100000"/>
              </a:srgbClr>
            </a:solidFill>
          </p:spPr>
          <p:txBody>
            <a:bodyPr/>
            <a:lstStyle/>
            <a:p/>
          </p:txBody>
        </p:sp>
        <p:sp>
          <p:nvSpPr>
            <p:cNvPr id="37" name="rc37"/>
            <p:cNvSpPr/>
            <p:nvPr/>
          </p:nvSpPr>
          <p:spPr>
            <a:xfrm>
              <a:off x="2032702" y="2154661"/>
              <a:ext cx="351110" cy="2261093"/>
            </a:xfrm>
            <a:prstGeom prst="rect">
              <a:avLst/>
            </a:prstGeom>
            <a:solidFill>
              <a:srgbClr val="0083CF">
                <a:alpha val="100000"/>
              </a:srgbClr>
            </a:solidFill>
          </p:spPr>
          <p:txBody>
            <a:bodyPr/>
            <a:lstStyle/>
            <a:p/>
          </p:txBody>
        </p:sp>
        <p:sp>
          <p:nvSpPr>
            <p:cNvPr id="38" name="rc38"/>
            <p:cNvSpPr/>
            <p:nvPr/>
          </p:nvSpPr>
          <p:spPr>
            <a:xfrm>
              <a:off x="2812947" y="1911158"/>
              <a:ext cx="351110" cy="2504595"/>
            </a:xfrm>
            <a:prstGeom prst="rect">
              <a:avLst/>
            </a:prstGeom>
            <a:solidFill>
              <a:srgbClr val="0083CF">
                <a:alpha val="100000"/>
              </a:srgbClr>
            </a:solidFill>
          </p:spPr>
          <p:txBody>
            <a:bodyPr/>
            <a:lstStyle/>
            <a:p/>
          </p:txBody>
        </p:sp>
        <p:sp>
          <p:nvSpPr>
            <p:cNvPr id="39" name="rc39"/>
            <p:cNvSpPr/>
            <p:nvPr/>
          </p:nvSpPr>
          <p:spPr>
            <a:xfrm>
              <a:off x="3203069" y="1911158"/>
              <a:ext cx="351110" cy="2504595"/>
            </a:xfrm>
            <a:prstGeom prst="rect">
              <a:avLst/>
            </a:prstGeom>
            <a:solidFill>
              <a:srgbClr val="0083CF">
                <a:alpha val="100000"/>
              </a:srgbClr>
            </a:solidFill>
          </p:spPr>
          <p:txBody>
            <a:bodyPr/>
            <a:lstStyle/>
            <a:p/>
          </p:txBody>
        </p:sp>
        <p:sp>
          <p:nvSpPr>
            <p:cNvPr id="40" name="rc40"/>
            <p:cNvSpPr/>
            <p:nvPr/>
          </p:nvSpPr>
          <p:spPr>
            <a:xfrm>
              <a:off x="3593191" y="1772014"/>
              <a:ext cx="351110" cy="2643739"/>
            </a:xfrm>
            <a:prstGeom prst="rect">
              <a:avLst/>
            </a:prstGeom>
            <a:solidFill>
              <a:srgbClr val="0083CF">
                <a:alpha val="100000"/>
              </a:srgbClr>
            </a:solidFill>
          </p:spPr>
          <p:txBody>
            <a:bodyPr/>
            <a:lstStyle/>
            <a:p/>
          </p:txBody>
        </p:sp>
        <p:sp>
          <p:nvSpPr>
            <p:cNvPr id="41" name="rc41"/>
            <p:cNvSpPr/>
            <p:nvPr/>
          </p:nvSpPr>
          <p:spPr>
            <a:xfrm>
              <a:off x="4373436" y="1493726"/>
              <a:ext cx="351110" cy="2922028"/>
            </a:xfrm>
            <a:prstGeom prst="rect">
              <a:avLst/>
            </a:prstGeom>
            <a:solidFill>
              <a:srgbClr val="0083CF">
                <a:alpha val="100000"/>
              </a:srgbClr>
            </a:solidFill>
          </p:spPr>
          <p:txBody>
            <a:bodyPr/>
            <a:lstStyle/>
            <a:p/>
          </p:txBody>
        </p:sp>
        <p:sp>
          <p:nvSpPr>
            <p:cNvPr id="42" name="rc42"/>
            <p:cNvSpPr/>
            <p:nvPr/>
          </p:nvSpPr>
          <p:spPr>
            <a:xfrm>
              <a:off x="5543803" y="1354582"/>
              <a:ext cx="351110" cy="3061172"/>
            </a:xfrm>
            <a:prstGeom prst="rect">
              <a:avLst/>
            </a:prstGeom>
            <a:solidFill>
              <a:srgbClr val="0083CF">
                <a:alpha val="100000"/>
              </a:srgbClr>
            </a:solidFill>
          </p:spPr>
          <p:txBody>
            <a:bodyPr/>
            <a:lstStyle/>
            <a:p/>
          </p:txBody>
        </p:sp>
        <p:sp>
          <p:nvSpPr>
            <p:cNvPr id="43" name="rc43"/>
            <p:cNvSpPr/>
            <p:nvPr/>
          </p:nvSpPr>
          <p:spPr>
            <a:xfrm>
              <a:off x="7104293" y="1285010"/>
              <a:ext cx="351110" cy="3130744"/>
            </a:xfrm>
            <a:prstGeom prst="rect">
              <a:avLst/>
            </a:prstGeom>
            <a:solidFill>
              <a:srgbClr val="0083CF">
                <a:alpha val="100000"/>
              </a:srgbClr>
            </a:solidFill>
          </p:spPr>
          <p:txBody>
            <a:bodyPr/>
            <a:lstStyle/>
            <a:p/>
          </p:txBody>
        </p:sp>
        <p:sp>
          <p:nvSpPr>
            <p:cNvPr id="44" name="pg44"/>
            <p:cNvSpPr/>
            <p:nvPr/>
          </p:nvSpPr>
          <p:spPr>
            <a:xfrm>
              <a:off x="1142144" y="4344453"/>
              <a:ext cx="71301" cy="71301"/>
            </a:xfrm>
            <a:custGeom>
              <a:avLst/>
              <a:pathLst>
                <a:path w="71301" h="71301">
                  <a:moveTo>
                    <a:pt x="71301" y="0"/>
                  </a:moveTo>
                  <a:lnTo>
                    <a:pt x="71301" y="11128"/>
                  </a:lnTo>
                  <a:lnTo>
                    <a:pt x="11128" y="71301"/>
                  </a:lnTo>
                  <a:lnTo>
                    <a:pt x="0" y="71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30863" y="4233172"/>
              <a:ext cx="182582" cy="182582"/>
            </a:xfrm>
            <a:custGeom>
              <a:avLst/>
              <a:pathLst>
                <a:path w="182582" h="182582">
                  <a:moveTo>
                    <a:pt x="182582" y="0"/>
                  </a:moveTo>
                  <a:lnTo>
                    <a:pt x="182582" y="11128"/>
                  </a:lnTo>
                  <a:lnTo>
                    <a:pt x="11128" y="182582"/>
                  </a:lnTo>
                  <a:lnTo>
                    <a:pt x="0" y="182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19582" y="4121891"/>
              <a:ext cx="293862" cy="293862"/>
            </a:xfrm>
            <a:custGeom>
              <a:avLst/>
              <a:pathLst>
                <a:path w="293862" h="293862">
                  <a:moveTo>
                    <a:pt x="293862" y="0"/>
                  </a:moveTo>
                  <a:lnTo>
                    <a:pt x="293862" y="11128"/>
                  </a:lnTo>
                  <a:lnTo>
                    <a:pt x="11128" y="293862"/>
                  </a:lnTo>
                  <a:lnTo>
                    <a:pt x="0" y="293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01061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8993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7880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6767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5654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4542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34292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2316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1203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0090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8978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815596"/>
              <a:ext cx="333163" cy="333163"/>
            </a:xfrm>
            <a:custGeom>
              <a:avLst/>
              <a:pathLst>
                <a:path w="333163" h="333163">
                  <a:moveTo>
                    <a:pt x="322035" y="0"/>
                  </a:moveTo>
                  <a:lnTo>
                    <a:pt x="333163" y="0"/>
                  </a:lnTo>
                  <a:lnTo>
                    <a:pt x="0" y="333163"/>
                  </a:lnTo>
                  <a:lnTo>
                    <a:pt x="0" y="32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815596"/>
              <a:ext cx="221882" cy="221882"/>
            </a:xfrm>
            <a:custGeom>
              <a:avLst/>
              <a:pathLst>
                <a:path w="221882" h="221882">
                  <a:moveTo>
                    <a:pt x="210754" y="0"/>
                  </a:moveTo>
                  <a:lnTo>
                    <a:pt x="221882" y="0"/>
                  </a:lnTo>
                  <a:lnTo>
                    <a:pt x="0" y="221882"/>
                  </a:lnTo>
                  <a:lnTo>
                    <a:pt x="0" y="2107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815596"/>
              <a:ext cx="110601" cy="110601"/>
            </a:xfrm>
            <a:custGeom>
              <a:avLst/>
              <a:pathLst>
                <a:path w="110601" h="110601">
                  <a:moveTo>
                    <a:pt x="99473" y="0"/>
                  </a:moveTo>
                  <a:lnTo>
                    <a:pt x="110601" y="0"/>
                  </a:lnTo>
                  <a:lnTo>
                    <a:pt x="0" y="110601"/>
                  </a:lnTo>
                  <a:lnTo>
                    <a:pt x="0" y="99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7267" y="4399454"/>
              <a:ext cx="16300" cy="16300"/>
            </a:xfrm>
            <a:custGeom>
              <a:avLst/>
              <a:pathLst>
                <a:path w="16300" h="16300">
                  <a:moveTo>
                    <a:pt x="16300" y="0"/>
                  </a:moveTo>
                  <a:lnTo>
                    <a:pt x="16300" y="11128"/>
                  </a:lnTo>
                  <a:lnTo>
                    <a:pt x="11128" y="16300"/>
                  </a:lnTo>
                  <a:lnTo>
                    <a:pt x="0" y="16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5986" y="4288173"/>
              <a:ext cx="127581" cy="127581"/>
            </a:xfrm>
            <a:custGeom>
              <a:avLst/>
              <a:pathLst>
                <a:path w="127581" h="127581">
                  <a:moveTo>
                    <a:pt x="127581" y="0"/>
                  </a:moveTo>
                  <a:lnTo>
                    <a:pt x="127581" y="11128"/>
                  </a:lnTo>
                  <a:lnTo>
                    <a:pt x="11128" y="127581"/>
                  </a:lnTo>
                  <a:lnTo>
                    <a:pt x="0" y="127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64705" y="4176892"/>
              <a:ext cx="238861" cy="238861"/>
            </a:xfrm>
            <a:custGeom>
              <a:avLst/>
              <a:pathLst>
                <a:path w="238861" h="238861">
                  <a:moveTo>
                    <a:pt x="238861" y="0"/>
                  </a:moveTo>
                  <a:lnTo>
                    <a:pt x="238861" y="11128"/>
                  </a:lnTo>
                  <a:lnTo>
                    <a:pt x="11128" y="238861"/>
                  </a:lnTo>
                  <a:lnTo>
                    <a:pt x="0" y="238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3425" y="4065611"/>
              <a:ext cx="350142" cy="350142"/>
            </a:xfrm>
            <a:custGeom>
              <a:avLst/>
              <a:pathLst>
                <a:path w="350142" h="350142">
                  <a:moveTo>
                    <a:pt x="350142" y="0"/>
                  </a:moveTo>
                  <a:lnTo>
                    <a:pt x="350142" y="11128"/>
                  </a:lnTo>
                  <a:lnTo>
                    <a:pt x="11128" y="350142"/>
                  </a:lnTo>
                  <a:lnTo>
                    <a:pt x="0" y="350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39543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38430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7317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6204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5092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3979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2866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1753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0640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29528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8415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7302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6189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572093"/>
              <a:ext cx="297824" cy="297824"/>
            </a:xfrm>
            <a:custGeom>
              <a:avLst/>
              <a:pathLst>
                <a:path w="297824" h="297824">
                  <a:moveTo>
                    <a:pt x="286696" y="0"/>
                  </a:moveTo>
                  <a:lnTo>
                    <a:pt x="297824" y="0"/>
                  </a:lnTo>
                  <a:lnTo>
                    <a:pt x="0" y="297824"/>
                  </a:lnTo>
                  <a:lnTo>
                    <a:pt x="0" y="286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572093"/>
              <a:ext cx="186543" cy="186543"/>
            </a:xfrm>
            <a:custGeom>
              <a:avLst/>
              <a:pathLst>
                <a:path w="186543" h="186543">
                  <a:moveTo>
                    <a:pt x="175415" y="0"/>
                  </a:moveTo>
                  <a:lnTo>
                    <a:pt x="186543" y="0"/>
                  </a:lnTo>
                  <a:lnTo>
                    <a:pt x="0" y="186543"/>
                  </a:lnTo>
                  <a:lnTo>
                    <a:pt x="0" y="17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572093"/>
              <a:ext cx="75262" cy="75262"/>
            </a:xfrm>
            <a:custGeom>
              <a:avLst/>
              <a:pathLst>
                <a:path w="75262" h="75262">
                  <a:moveTo>
                    <a:pt x="64134" y="0"/>
                  </a:moveTo>
                  <a:lnTo>
                    <a:pt x="75262" y="0"/>
                  </a:lnTo>
                  <a:lnTo>
                    <a:pt x="0" y="75262"/>
                  </a:lnTo>
                  <a:lnTo>
                    <a:pt x="0" y="64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21110" y="4343174"/>
              <a:ext cx="72580" cy="72580"/>
            </a:xfrm>
            <a:custGeom>
              <a:avLst/>
              <a:pathLst>
                <a:path w="72580" h="72580">
                  <a:moveTo>
                    <a:pt x="72580" y="0"/>
                  </a:moveTo>
                  <a:lnTo>
                    <a:pt x="72580" y="11128"/>
                  </a:lnTo>
                  <a:lnTo>
                    <a:pt x="11128" y="72580"/>
                  </a:lnTo>
                  <a:lnTo>
                    <a:pt x="0" y="72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09829" y="4231893"/>
              <a:ext cx="183860" cy="183860"/>
            </a:xfrm>
            <a:custGeom>
              <a:avLst/>
              <a:pathLst>
                <a:path w="183860" h="183860">
                  <a:moveTo>
                    <a:pt x="183860" y="0"/>
                  </a:moveTo>
                  <a:lnTo>
                    <a:pt x="183860" y="11128"/>
                  </a:lnTo>
                  <a:lnTo>
                    <a:pt x="11128" y="183860"/>
                  </a:lnTo>
                  <a:lnTo>
                    <a:pt x="0" y="183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98548" y="4120612"/>
              <a:ext cx="295141" cy="295141"/>
            </a:xfrm>
            <a:custGeom>
              <a:avLst/>
              <a:pathLst>
                <a:path w="295141" h="295141">
                  <a:moveTo>
                    <a:pt x="295141" y="0"/>
                  </a:moveTo>
                  <a:lnTo>
                    <a:pt x="295141" y="11128"/>
                  </a:lnTo>
                  <a:lnTo>
                    <a:pt x="11128" y="295141"/>
                  </a:lnTo>
                  <a:lnTo>
                    <a:pt x="0" y="295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0093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38980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37867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6754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5642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4529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3416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2303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1190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0078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28965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7852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6739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5626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4514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3401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22883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189447"/>
              <a:ext cx="290348" cy="290348"/>
            </a:xfrm>
            <a:custGeom>
              <a:avLst/>
              <a:pathLst>
                <a:path w="290348" h="290348">
                  <a:moveTo>
                    <a:pt x="279220" y="0"/>
                  </a:moveTo>
                  <a:lnTo>
                    <a:pt x="290348" y="0"/>
                  </a:lnTo>
                  <a:lnTo>
                    <a:pt x="0" y="290348"/>
                  </a:lnTo>
                  <a:lnTo>
                    <a:pt x="0" y="2792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189447"/>
              <a:ext cx="179067" cy="179067"/>
            </a:xfrm>
            <a:custGeom>
              <a:avLst/>
              <a:pathLst>
                <a:path w="179067" h="179067">
                  <a:moveTo>
                    <a:pt x="167939" y="0"/>
                  </a:moveTo>
                  <a:lnTo>
                    <a:pt x="179067" y="0"/>
                  </a:lnTo>
                  <a:lnTo>
                    <a:pt x="0" y="179067"/>
                  </a:lnTo>
                  <a:lnTo>
                    <a:pt x="0" y="1679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189447"/>
              <a:ext cx="67786" cy="67786"/>
            </a:xfrm>
            <a:custGeom>
              <a:avLst/>
              <a:pathLst>
                <a:path w="67786" h="67786">
                  <a:moveTo>
                    <a:pt x="56658" y="0"/>
                  </a:moveTo>
                  <a:lnTo>
                    <a:pt x="67786" y="0"/>
                  </a:lnTo>
                  <a:lnTo>
                    <a:pt x="0" y="67786"/>
                  </a:lnTo>
                  <a:lnTo>
                    <a:pt x="0" y="56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66233" y="4398175"/>
              <a:ext cx="17579" cy="17579"/>
            </a:xfrm>
            <a:custGeom>
              <a:avLst/>
              <a:pathLst>
                <a:path w="17579" h="17579">
                  <a:moveTo>
                    <a:pt x="17579" y="0"/>
                  </a:moveTo>
                  <a:lnTo>
                    <a:pt x="17579" y="11128"/>
                  </a:lnTo>
                  <a:lnTo>
                    <a:pt x="11128" y="17579"/>
                  </a:lnTo>
                  <a:lnTo>
                    <a:pt x="0" y="17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254952" y="4286894"/>
              <a:ext cx="128860" cy="128860"/>
            </a:xfrm>
            <a:custGeom>
              <a:avLst/>
              <a:pathLst>
                <a:path w="128860" h="128860">
                  <a:moveTo>
                    <a:pt x="128860" y="0"/>
                  </a:moveTo>
                  <a:lnTo>
                    <a:pt x="128860" y="11128"/>
                  </a:lnTo>
                  <a:lnTo>
                    <a:pt x="11128" y="128860"/>
                  </a:lnTo>
                  <a:lnTo>
                    <a:pt x="0" y="128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143671" y="4175613"/>
              <a:ext cx="240140" cy="240140"/>
            </a:xfrm>
            <a:custGeom>
              <a:avLst/>
              <a:pathLst>
                <a:path w="240140" h="240140">
                  <a:moveTo>
                    <a:pt x="240140" y="0"/>
                  </a:moveTo>
                  <a:lnTo>
                    <a:pt x="240140" y="11128"/>
                  </a:lnTo>
                  <a:lnTo>
                    <a:pt x="11128" y="240140"/>
                  </a:lnTo>
                  <a:lnTo>
                    <a:pt x="0" y="240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064332"/>
              <a:ext cx="351110" cy="351421"/>
            </a:xfrm>
            <a:custGeom>
              <a:avLst/>
              <a:pathLst>
                <a:path w="351110" h="351421">
                  <a:moveTo>
                    <a:pt x="351110" y="0"/>
                  </a:moveTo>
                  <a:lnTo>
                    <a:pt x="351110" y="11128"/>
                  </a:lnTo>
                  <a:lnTo>
                    <a:pt x="10816" y="351421"/>
                  </a:lnTo>
                  <a:lnTo>
                    <a:pt x="0" y="35142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39530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38417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7304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6192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5079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3966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2853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1740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0628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29515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8402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7289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176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064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3951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2838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1725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154661"/>
              <a:ext cx="268854" cy="268854"/>
            </a:xfrm>
            <a:custGeom>
              <a:avLst/>
              <a:pathLst>
                <a:path w="268854" h="268854">
                  <a:moveTo>
                    <a:pt x="257726" y="0"/>
                  </a:moveTo>
                  <a:lnTo>
                    <a:pt x="268854" y="0"/>
                  </a:lnTo>
                  <a:lnTo>
                    <a:pt x="0" y="268854"/>
                  </a:lnTo>
                  <a:lnTo>
                    <a:pt x="0" y="257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154661"/>
              <a:ext cx="157573" cy="157573"/>
            </a:xfrm>
            <a:custGeom>
              <a:avLst/>
              <a:pathLst>
                <a:path w="157573" h="157573">
                  <a:moveTo>
                    <a:pt x="146445" y="0"/>
                  </a:moveTo>
                  <a:lnTo>
                    <a:pt x="157573" y="0"/>
                  </a:lnTo>
                  <a:lnTo>
                    <a:pt x="0" y="157573"/>
                  </a:lnTo>
                  <a:lnTo>
                    <a:pt x="0" y="14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154661"/>
              <a:ext cx="46292" cy="46292"/>
            </a:xfrm>
            <a:custGeom>
              <a:avLst/>
              <a:pathLst>
                <a:path w="46292" h="46292">
                  <a:moveTo>
                    <a:pt x="35164" y="0"/>
                  </a:moveTo>
                  <a:lnTo>
                    <a:pt x="46292" y="0"/>
                  </a:lnTo>
                  <a:lnTo>
                    <a:pt x="0" y="46292"/>
                  </a:lnTo>
                  <a:lnTo>
                    <a:pt x="0" y="35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145199" y="4396896"/>
              <a:ext cx="18858" cy="18858"/>
            </a:xfrm>
            <a:custGeom>
              <a:avLst/>
              <a:pathLst>
                <a:path w="18858" h="18858">
                  <a:moveTo>
                    <a:pt x="18858" y="0"/>
                  </a:moveTo>
                  <a:lnTo>
                    <a:pt x="18858" y="11128"/>
                  </a:lnTo>
                  <a:lnTo>
                    <a:pt x="11128" y="18858"/>
                  </a:lnTo>
                  <a:lnTo>
                    <a:pt x="0" y="18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033918" y="4285615"/>
              <a:ext cx="130138" cy="130138"/>
            </a:xfrm>
            <a:custGeom>
              <a:avLst/>
              <a:pathLst>
                <a:path w="130138" h="130138">
                  <a:moveTo>
                    <a:pt x="130138" y="0"/>
                  </a:moveTo>
                  <a:lnTo>
                    <a:pt x="130138" y="11128"/>
                  </a:lnTo>
                  <a:lnTo>
                    <a:pt x="11128" y="130138"/>
                  </a:lnTo>
                  <a:lnTo>
                    <a:pt x="0" y="130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22637" y="4174334"/>
              <a:ext cx="241419" cy="241419"/>
            </a:xfrm>
            <a:custGeom>
              <a:avLst/>
              <a:pathLst>
                <a:path w="241419" h="241419">
                  <a:moveTo>
                    <a:pt x="241419" y="0"/>
                  </a:moveTo>
                  <a:lnTo>
                    <a:pt x="241419" y="11128"/>
                  </a:lnTo>
                  <a:lnTo>
                    <a:pt x="11128" y="241419"/>
                  </a:lnTo>
                  <a:lnTo>
                    <a:pt x="0" y="241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063053"/>
              <a:ext cx="351110" cy="352700"/>
            </a:xfrm>
            <a:custGeom>
              <a:avLst/>
              <a:pathLst>
                <a:path w="351110" h="352700">
                  <a:moveTo>
                    <a:pt x="351110" y="0"/>
                  </a:moveTo>
                  <a:lnTo>
                    <a:pt x="351110" y="11128"/>
                  </a:lnTo>
                  <a:lnTo>
                    <a:pt x="9537" y="352700"/>
                  </a:lnTo>
                  <a:lnTo>
                    <a:pt x="0" y="35270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395177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84049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7292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6179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066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3953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28408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17280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0615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502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389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276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1640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0512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38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825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712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599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487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11158"/>
              <a:ext cx="288516" cy="288516"/>
            </a:xfrm>
            <a:custGeom>
              <a:avLst/>
              <a:pathLst>
                <a:path w="288516" h="288516">
                  <a:moveTo>
                    <a:pt x="277388" y="0"/>
                  </a:moveTo>
                  <a:lnTo>
                    <a:pt x="288516" y="0"/>
                  </a:lnTo>
                  <a:lnTo>
                    <a:pt x="0" y="288516"/>
                  </a:lnTo>
                  <a:lnTo>
                    <a:pt x="0" y="277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11158"/>
              <a:ext cx="177235" cy="177235"/>
            </a:xfrm>
            <a:custGeom>
              <a:avLst/>
              <a:pathLst>
                <a:path w="177235" h="177235">
                  <a:moveTo>
                    <a:pt x="166107" y="0"/>
                  </a:moveTo>
                  <a:lnTo>
                    <a:pt x="177235" y="0"/>
                  </a:lnTo>
                  <a:lnTo>
                    <a:pt x="0" y="177235"/>
                  </a:lnTo>
                  <a:lnTo>
                    <a:pt x="0" y="166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1911158"/>
              <a:ext cx="65954" cy="65954"/>
            </a:xfrm>
            <a:custGeom>
              <a:avLst/>
              <a:pathLst>
                <a:path w="65954" h="65954">
                  <a:moveTo>
                    <a:pt x="54826" y="0"/>
                  </a:moveTo>
                  <a:lnTo>
                    <a:pt x="65954" y="0"/>
                  </a:lnTo>
                  <a:lnTo>
                    <a:pt x="0" y="65954"/>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79041" y="4340616"/>
              <a:ext cx="75137" cy="75137"/>
            </a:xfrm>
            <a:custGeom>
              <a:avLst/>
              <a:pathLst>
                <a:path w="75137" h="75137">
                  <a:moveTo>
                    <a:pt x="75137" y="0"/>
                  </a:moveTo>
                  <a:lnTo>
                    <a:pt x="75137" y="11128"/>
                  </a:lnTo>
                  <a:lnTo>
                    <a:pt x="11128" y="75137"/>
                  </a:lnTo>
                  <a:lnTo>
                    <a:pt x="0" y="75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67760" y="4229335"/>
              <a:ext cx="186418" cy="186418"/>
            </a:xfrm>
            <a:custGeom>
              <a:avLst/>
              <a:pathLst>
                <a:path w="186418" h="186418">
                  <a:moveTo>
                    <a:pt x="186418" y="0"/>
                  </a:moveTo>
                  <a:lnTo>
                    <a:pt x="186418" y="11128"/>
                  </a:lnTo>
                  <a:lnTo>
                    <a:pt x="11128" y="186418"/>
                  </a:lnTo>
                  <a:lnTo>
                    <a:pt x="0" y="1864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56480" y="4118054"/>
              <a:ext cx="297699" cy="297699"/>
            </a:xfrm>
            <a:custGeom>
              <a:avLst/>
              <a:pathLst>
                <a:path w="297699" h="297699">
                  <a:moveTo>
                    <a:pt x="297699" y="0"/>
                  </a:moveTo>
                  <a:lnTo>
                    <a:pt x="297699" y="11128"/>
                  </a:lnTo>
                  <a:lnTo>
                    <a:pt x="11128" y="297699"/>
                  </a:lnTo>
                  <a:lnTo>
                    <a:pt x="0" y="297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00677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389549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78421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67293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56165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45036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33908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22780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1652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0524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89396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78268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67140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6012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4884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3756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2628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499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371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11158"/>
              <a:ext cx="343517" cy="343517"/>
            </a:xfrm>
            <a:custGeom>
              <a:avLst/>
              <a:pathLst>
                <a:path w="343517" h="343517">
                  <a:moveTo>
                    <a:pt x="332389" y="0"/>
                  </a:moveTo>
                  <a:lnTo>
                    <a:pt x="343517" y="0"/>
                  </a:lnTo>
                  <a:lnTo>
                    <a:pt x="0" y="343517"/>
                  </a:lnTo>
                  <a:lnTo>
                    <a:pt x="0" y="3323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11158"/>
              <a:ext cx="232236" cy="232236"/>
            </a:xfrm>
            <a:custGeom>
              <a:avLst/>
              <a:pathLst>
                <a:path w="232236" h="232236">
                  <a:moveTo>
                    <a:pt x="221108" y="0"/>
                  </a:moveTo>
                  <a:lnTo>
                    <a:pt x="232236" y="0"/>
                  </a:lnTo>
                  <a:lnTo>
                    <a:pt x="0" y="232236"/>
                  </a:lnTo>
                  <a:lnTo>
                    <a:pt x="0" y="221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11158"/>
              <a:ext cx="120955" cy="120955"/>
            </a:xfrm>
            <a:custGeom>
              <a:avLst/>
              <a:pathLst>
                <a:path w="120955" h="120955">
                  <a:moveTo>
                    <a:pt x="109827" y="0"/>
                  </a:moveTo>
                  <a:lnTo>
                    <a:pt x="120955" y="0"/>
                  </a:lnTo>
                  <a:lnTo>
                    <a:pt x="0" y="120955"/>
                  </a:lnTo>
                  <a:lnTo>
                    <a:pt x="0" y="1098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03069" y="1911158"/>
              <a:ext cx="9674" cy="9674"/>
            </a:xfrm>
            <a:custGeom>
              <a:avLst/>
              <a:pathLst>
                <a:path w="9674" h="9674">
                  <a:moveTo>
                    <a:pt x="0" y="9674"/>
                  </a:moveTo>
                  <a:lnTo>
                    <a:pt x="0" y="0"/>
                  </a:lnTo>
                  <a:lnTo>
                    <a:pt x="967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24165" y="4395617"/>
              <a:ext cx="20136" cy="20136"/>
            </a:xfrm>
            <a:custGeom>
              <a:avLst/>
              <a:pathLst>
                <a:path w="20136" h="20136">
                  <a:moveTo>
                    <a:pt x="20136" y="0"/>
                  </a:moveTo>
                  <a:lnTo>
                    <a:pt x="20136" y="11128"/>
                  </a:lnTo>
                  <a:lnTo>
                    <a:pt x="11128" y="20136"/>
                  </a:lnTo>
                  <a:lnTo>
                    <a:pt x="0" y="20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12884" y="4284336"/>
              <a:ext cx="131417" cy="131417"/>
            </a:xfrm>
            <a:custGeom>
              <a:avLst/>
              <a:pathLst>
                <a:path w="131417" h="131417">
                  <a:moveTo>
                    <a:pt x="131417" y="0"/>
                  </a:moveTo>
                  <a:lnTo>
                    <a:pt x="131417" y="11128"/>
                  </a:lnTo>
                  <a:lnTo>
                    <a:pt x="11128" y="131417"/>
                  </a:lnTo>
                  <a:lnTo>
                    <a:pt x="0" y="1314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701603" y="4173055"/>
              <a:ext cx="242698" cy="242698"/>
            </a:xfrm>
            <a:custGeom>
              <a:avLst/>
              <a:pathLst>
                <a:path w="242698" h="242698">
                  <a:moveTo>
                    <a:pt x="242698" y="0"/>
                  </a:moveTo>
                  <a:lnTo>
                    <a:pt x="242698" y="11128"/>
                  </a:lnTo>
                  <a:lnTo>
                    <a:pt x="11128" y="242698"/>
                  </a:lnTo>
                  <a:lnTo>
                    <a:pt x="0" y="242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061775"/>
              <a:ext cx="351110" cy="353979"/>
            </a:xfrm>
            <a:custGeom>
              <a:avLst/>
              <a:pathLst>
                <a:path w="351110" h="353979">
                  <a:moveTo>
                    <a:pt x="351110" y="0"/>
                  </a:moveTo>
                  <a:lnTo>
                    <a:pt x="351110" y="11128"/>
                  </a:lnTo>
                  <a:lnTo>
                    <a:pt x="8258" y="353979"/>
                  </a:lnTo>
                  <a:lnTo>
                    <a:pt x="0" y="35397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5049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3921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2793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1665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0537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40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828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715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602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4896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3768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7264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6151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5038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925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8128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17000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20587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9474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3615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772014"/>
              <a:ext cx="315100" cy="315100"/>
            </a:xfrm>
            <a:custGeom>
              <a:avLst/>
              <a:pathLst>
                <a:path w="315100" h="315100">
                  <a:moveTo>
                    <a:pt x="303972" y="0"/>
                  </a:moveTo>
                  <a:lnTo>
                    <a:pt x="315100" y="0"/>
                  </a:lnTo>
                  <a:lnTo>
                    <a:pt x="0" y="315100"/>
                  </a:lnTo>
                  <a:lnTo>
                    <a:pt x="0" y="303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772014"/>
              <a:ext cx="203820" cy="203820"/>
            </a:xfrm>
            <a:custGeom>
              <a:avLst/>
              <a:pathLst>
                <a:path w="203820" h="203820">
                  <a:moveTo>
                    <a:pt x="192691" y="0"/>
                  </a:moveTo>
                  <a:lnTo>
                    <a:pt x="203820" y="0"/>
                  </a:lnTo>
                  <a:lnTo>
                    <a:pt x="0" y="203820"/>
                  </a:lnTo>
                  <a:lnTo>
                    <a:pt x="0" y="192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772014"/>
              <a:ext cx="92539" cy="92539"/>
            </a:xfrm>
            <a:custGeom>
              <a:avLst/>
              <a:pathLst>
                <a:path w="92539" h="92539">
                  <a:moveTo>
                    <a:pt x="81411" y="0"/>
                  </a:moveTo>
                  <a:lnTo>
                    <a:pt x="92539" y="0"/>
                  </a:lnTo>
                  <a:lnTo>
                    <a:pt x="0" y="92539"/>
                  </a:lnTo>
                  <a:lnTo>
                    <a:pt x="0" y="814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03130" y="4394338"/>
              <a:ext cx="21415" cy="21415"/>
            </a:xfrm>
            <a:custGeom>
              <a:avLst/>
              <a:pathLst>
                <a:path w="21415" h="21415">
                  <a:moveTo>
                    <a:pt x="21415" y="0"/>
                  </a:moveTo>
                  <a:lnTo>
                    <a:pt x="21415" y="11128"/>
                  </a:lnTo>
                  <a:lnTo>
                    <a:pt x="11128" y="21415"/>
                  </a:lnTo>
                  <a:lnTo>
                    <a:pt x="0" y="21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591850" y="4283057"/>
              <a:ext cx="132696" cy="132696"/>
            </a:xfrm>
            <a:custGeom>
              <a:avLst/>
              <a:pathLst>
                <a:path w="132696" h="132696">
                  <a:moveTo>
                    <a:pt x="132696" y="0"/>
                  </a:moveTo>
                  <a:lnTo>
                    <a:pt x="132696" y="11128"/>
                  </a:lnTo>
                  <a:lnTo>
                    <a:pt x="11128" y="132696"/>
                  </a:lnTo>
                  <a:lnTo>
                    <a:pt x="0" y="132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480569" y="4171776"/>
              <a:ext cx="243977" cy="243977"/>
            </a:xfrm>
            <a:custGeom>
              <a:avLst/>
              <a:pathLst>
                <a:path w="243977" h="243977">
                  <a:moveTo>
                    <a:pt x="243977" y="0"/>
                  </a:moveTo>
                  <a:lnTo>
                    <a:pt x="243977" y="11128"/>
                  </a:lnTo>
                  <a:lnTo>
                    <a:pt x="11128" y="243977"/>
                  </a:lnTo>
                  <a:lnTo>
                    <a:pt x="0" y="243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060496"/>
              <a:ext cx="351110" cy="355258"/>
            </a:xfrm>
            <a:custGeom>
              <a:avLst/>
              <a:pathLst>
                <a:path w="351110" h="355258">
                  <a:moveTo>
                    <a:pt x="351110" y="0"/>
                  </a:moveTo>
                  <a:lnTo>
                    <a:pt x="351110" y="11128"/>
                  </a:lnTo>
                  <a:lnTo>
                    <a:pt x="6979" y="355258"/>
                  </a:lnTo>
                  <a:lnTo>
                    <a:pt x="0" y="35525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94921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83793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72665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1537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0409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9281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8153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7024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5896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4768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3640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2512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384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0256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9128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8000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6872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5744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4616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8348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7235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61231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0103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493726"/>
              <a:ext cx="258267" cy="258267"/>
            </a:xfrm>
            <a:custGeom>
              <a:avLst/>
              <a:pathLst>
                <a:path w="258267" h="258267">
                  <a:moveTo>
                    <a:pt x="247139" y="0"/>
                  </a:moveTo>
                  <a:lnTo>
                    <a:pt x="258267" y="0"/>
                  </a:lnTo>
                  <a:lnTo>
                    <a:pt x="0" y="258267"/>
                  </a:lnTo>
                  <a:lnTo>
                    <a:pt x="0" y="247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93726"/>
              <a:ext cx="146987" cy="146987"/>
            </a:xfrm>
            <a:custGeom>
              <a:avLst/>
              <a:pathLst>
                <a:path w="146987" h="146987">
                  <a:moveTo>
                    <a:pt x="135859" y="0"/>
                  </a:moveTo>
                  <a:lnTo>
                    <a:pt x="146987" y="0"/>
                  </a:lnTo>
                  <a:lnTo>
                    <a:pt x="0" y="146987"/>
                  </a:lnTo>
                  <a:lnTo>
                    <a:pt x="0" y="135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493726"/>
              <a:ext cx="35706" cy="35706"/>
            </a:xfrm>
            <a:custGeom>
              <a:avLst/>
              <a:pathLst>
                <a:path w="35706" h="35706">
                  <a:moveTo>
                    <a:pt x="24578" y="0"/>
                  </a:moveTo>
                  <a:lnTo>
                    <a:pt x="35706" y="0"/>
                  </a:lnTo>
                  <a:lnTo>
                    <a:pt x="0" y="35706"/>
                  </a:lnTo>
                  <a:lnTo>
                    <a:pt x="0" y="24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815939" y="4336779"/>
              <a:ext cx="78974" cy="78974"/>
            </a:xfrm>
            <a:custGeom>
              <a:avLst/>
              <a:pathLst>
                <a:path w="78974" h="78974">
                  <a:moveTo>
                    <a:pt x="78974" y="0"/>
                  </a:moveTo>
                  <a:lnTo>
                    <a:pt x="78974" y="11128"/>
                  </a:lnTo>
                  <a:lnTo>
                    <a:pt x="11128" y="78974"/>
                  </a:lnTo>
                  <a:lnTo>
                    <a:pt x="0" y="78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704658" y="4225499"/>
              <a:ext cx="190255" cy="190255"/>
            </a:xfrm>
            <a:custGeom>
              <a:avLst/>
              <a:pathLst>
                <a:path w="190255" h="190255">
                  <a:moveTo>
                    <a:pt x="190255" y="0"/>
                  </a:moveTo>
                  <a:lnTo>
                    <a:pt x="190255" y="11128"/>
                  </a:lnTo>
                  <a:lnTo>
                    <a:pt x="11128" y="190255"/>
                  </a:lnTo>
                  <a:lnTo>
                    <a:pt x="0" y="190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93377" y="4114218"/>
              <a:ext cx="301536" cy="301536"/>
            </a:xfrm>
            <a:custGeom>
              <a:avLst/>
              <a:pathLst>
                <a:path w="301536" h="301536">
                  <a:moveTo>
                    <a:pt x="301536" y="0"/>
                  </a:moveTo>
                  <a:lnTo>
                    <a:pt x="301536" y="11128"/>
                  </a:lnTo>
                  <a:lnTo>
                    <a:pt x="11128" y="301536"/>
                  </a:lnTo>
                  <a:lnTo>
                    <a:pt x="0" y="301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0293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89165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78037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66909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5781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4653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3525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239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26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30014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9012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7884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6756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562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4450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3337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22244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11116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9988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886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7773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6660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55475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4347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354582"/>
              <a:ext cx="339853" cy="339853"/>
            </a:xfrm>
            <a:custGeom>
              <a:avLst/>
              <a:pathLst>
                <a:path w="339853" h="339853">
                  <a:moveTo>
                    <a:pt x="328725" y="0"/>
                  </a:moveTo>
                  <a:lnTo>
                    <a:pt x="339853" y="0"/>
                  </a:lnTo>
                  <a:lnTo>
                    <a:pt x="0" y="339853"/>
                  </a:lnTo>
                  <a:lnTo>
                    <a:pt x="0" y="3287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354582"/>
              <a:ext cx="228572" cy="228572"/>
            </a:xfrm>
            <a:custGeom>
              <a:avLst/>
              <a:pathLst>
                <a:path w="228572" h="228572">
                  <a:moveTo>
                    <a:pt x="217444" y="0"/>
                  </a:moveTo>
                  <a:lnTo>
                    <a:pt x="228572" y="0"/>
                  </a:lnTo>
                  <a:lnTo>
                    <a:pt x="0" y="228572"/>
                  </a:lnTo>
                  <a:lnTo>
                    <a:pt x="0" y="2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543803" y="1354582"/>
              <a:ext cx="117291" cy="117291"/>
            </a:xfrm>
            <a:custGeom>
              <a:avLst/>
              <a:pathLst>
                <a:path w="117291" h="117291">
                  <a:moveTo>
                    <a:pt x="106163" y="0"/>
                  </a:moveTo>
                  <a:lnTo>
                    <a:pt x="117291" y="0"/>
                  </a:lnTo>
                  <a:lnTo>
                    <a:pt x="0" y="117291"/>
                  </a:lnTo>
                  <a:lnTo>
                    <a:pt x="0" y="10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543803" y="1354582"/>
              <a:ext cx="6010" cy="6010"/>
            </a:xfrm>
            <a:custGeom>
              <a:avLst/>
              <a:pathLst>
                <a:path w="6010" h="6010">
                  <a:moveTo>
                    <a:pt x="0" y="6010"/>
                  </a:moveTo>
                  <a:lnTo>
                    <a:pt x="0" y="0"/>
                  </a:lnTo>
                  <a:lnTo>
                    <a:pt x="601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373870" y="4334222"/>
              <a:ext cx="81532" cy="81532"/>
            </a:xfrm>
            <a:custGeom>
              <a:avLst/>
              <a:pathLst>
                <a:path w="81532" h="81532">
                  <a:moveTo>
                    <a:pt x="81532" y="0"/>
                  </a:moveTo>
                  <a:lnTo>
                    <a:pt x="81532" y="11128"/>
                  </a:lnTo>
                  <a:lnTo>
                    <a:pt x="11128" y="81532"/>
                  </a:lnTo>
                  <a:lnTo>
                    <a:pt x="0" y="81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262590" y="4222941"/>
              <a:ext cx="192813" cy="192813"/>
            </a:xfrm>
            <a:custGeom>
              <a:avLst/>
              <a:pathLst>
                <a:path w="192813" h="192813">
                  <a:moveTo>
                    <a:pt x="192813" y="0"/>
                  </a:moveTo>
                  <a:lnTo>
                    <a:pt x="192813" y="11128"/>
                  </a:lnTo>
                  <a:lnTo>
                    <a:pt x="11128" y="192813"/>
                  </a:lnTo>
                  <a:lnTo>
                    <a:pt x="0" y="192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51309" y="4111660"/>
              <a:ext cx="304093" cy="304093"/>
            </a:xfrm>
            <a:custGeom>
              <a:avLst/>
              <a:pathLst>
                <a:path w="304093" h="304093">
                  <a:moveTo>
                    <a:pt x="304093" y="0"/>
                  </a:moveTo>
                  <a:lnTo>
                    <a:pt x="304093" y="11128"/>
                  </a:lnTo>
                  <a:lnTo>
                    <a:pt x="11128" y="304093"/>
                  </a:lnTo>
                  <a:lnTo>
                    <a:pt x="0" y="304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0037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88909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77781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6653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5525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4397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269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141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1013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9885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8757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7629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6500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53728"/>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44244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331167"/>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219886"/>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108605"/>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97324"/>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886043"/>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77476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663482"/>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552201"/>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440920"/>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9639"/>
              <a:ext cx="351110" cy="362238"/>
            </a:xfrm>
            <a:custGeom>
              <a:avLst/>
              <a:pathLst>
                <a:path w="351110" h="362238">
                  <a:moveTo>
                    <a:pt x="351110" y="0"/>
                  </a:moveTo>
                  <a:lnTo>
                    <a:pt x="351110" y="11128"/>
                  </a:lnTo>
                  <a:lnTo>
                    <a:pt x="0" y="36223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285010"/>
              <a:ext cx="295586" cy="295586"/>
            </a:xfrm>
            <a:custGeom>
              <a:avLst/>
              <a:pathLst>
                <a:path w="295586" h="295586">
                  <a:moveTo>
                    <a:pt x="284458" y="0"/>
                  </a:moveTo>
                  <a:lnTo>
                    <a:pt x="295586" y="0"/>
                  </a:lnTo>
                  <a:lnTo>
                    <a:pt x="0" y="295586"/>
                  </a:lnTo>
                  <a:lnTo>
                    <a:pt x="0" y="284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1285010"/>
              <a:ext cx="184306" cy="184306"/>
            </a:xfrm>
            <a:custGeom>
              <a:avLst/>
              <a:pathLst>
                <a:path w="184306" h="184306">
                  <a:moveTo>
                    <a:pt x="173177" y="0"/>
                  </a:moveTo>
                  <a:lnTo>
                    <a:pt x="184306" y="0"/>
                  </a:lnTo>
                  <a:lnTo>
                    <a:pt x="0" y="184306"/>
                  </a:lnTo>
                  <a:lnTo>
                    <a:pt x="0" y="173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1285010"/>
              <a:ext cx="73025" cy="73025"/>
            </a:xfrm>
            <a:custGeom>
              <a:avLst/>
              <a:pathLst>
                <a:path w="73025" h="73025">
                  <a:moveTo>
                    <a:pt x="61897" y="0"/>
                  </a:moveTo>
                  <a:lnTo>
                    <a:pt x="73025" y="0"/>
                  </a:lnTo>
                  <a:lnTo>
                    <a:pt x="0" y="73025"/>
                  </a:lnTo>
                  <a:lnTo>
                    <a:pt x="0" y="61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rc299"/>
            <p:cNvSpPr/>
            <p:nvPr/>
          </p:nvSpPr>
          <p:spPr>
            <a:xfrm>
              <a:off x="862335" y="2815596"/>
              <a:ext cx="351110" cy="1600158"/>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1252457" y="2572093"/>
              <a:ext cx="351110" cy="1843660"/>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1642580" y="2189447"/>
              <a:ext cx="351110" cy="222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2032702" y="2154661"/>
              <a:ext cx="351110" cy="2261093"/>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2812947" y="1911158"/>
              <a:ext cx="351110" cy="250459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3203069" y="1911158"/>
              <a:ext cx="351110" cy="250459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3593191" y="1772014"/>
              <a:ext cx="351110" cy="264373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4373436" y="1493726"/>
              <a:ext cx="351110" cy="2922028"/>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5543803" y="1354582"/>
              <a:ext cx="351110" cy="3061172"/>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7104293" y="1285010"/>
              <a:ext cx="351110" cy="3130744"/>
            </a:xfrm>
            <a:prstGeom prst="rect">
              <a:avLst/>
            </a:prstGeom>
            <a:ln w="1355" cap="flat">
              <a:solidFill>
                <a:srgbClr val="000000">
                  <a:alpha val="100000"/>
                </a:srgbClr>
              </a:solidFill>
              <a:prstDash val="solid"/>
              <a:miter/>
            </a:ln>
          </p:spPr>
          <p:txBody>
            <a:bodyPr/>
            <a:lstStyle/>
            <a:p/>
          </p:txBody>
        </p:sp>
        <p:sp>
          <p:nvSpPr>
            <p:cNvPr id="309" name="tx309"/>
            <p:cNvSpPr/>
            <p:nvPr/>
          </p:nvSpPr>
          <p:spPr>
            <a:xfrm>
              <a:off x="957504" y="26656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10" name="tx310"/>
            <p:cNvSpPr/>
            <p:nvPr/>
          </p:nvSpPr>
          <p:spPr>
            <a:xfrm>
              <a:off x="1347626" y="240748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11" name="tx311"/>
            <p:cNvSpPr/>
            <p:nvPr/>
          </p:nvSpPr>
          <p:spPr>
            <a:xfrm>
              <a:off x="1737748" y="20019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2" name="tx312"/>
            <p:cNvSpPr/>
            <p:nvPr/>
          </p:nvSpPr>
          <p:spPr>
            <a:xfrm>
              <a:off x="2127871" y="19650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3" name="tx313"/>
            <p:cNvSpPr/>
            <p:nvPr/>
          </p:nvSpPr>
          <p:spPr>
            <a:xfrm>
              <a:off x="2517993" y="17807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4" name="tx314"/>
            <p:cNvSpPr/>
            <p:nvPr/>
          </p:nvSpPr>
          <p:spPr>
            <a:xfrm>
              <a:off x="2908115" y="170872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5" name="tx315"/>
            <p:cNvSpPr/>
            <p:nvPr/>
          </p:nvSpPr>
          <p:spPr>
            <a:xfrm>
              <a:off x="3298238" y="170872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6" name="tx316"/>
            <p:cNvSpPr/>
            <p:nvPr/>
          </p:nvSpPr>
          <p:spPr>
            <a:xfrm>
              <a:off x="3688360" y="15594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7" name="tx317"/>
            <p:cNvSpPr/>
            <p:nvPr/>
          </p:nvSpPr>
          <p:spPr>
            <a:xfrm>
              <a:off x="4078483" y="14488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8" name="tx318"/>
            <p:cNvSpPr/>
            <p:nvPr/>
          </p:nvSpPr>
          <p:spPr>
            <a:xfrm>
              <a:off x="4468605" y="12644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9" name="tx319"/>
            <p:cNvSpPr/>
            <p:nvPr/>
          </p:nvSpPr>
          <p:spPr>
            <a:xfrm>
              <a:off x="4858727" y="12276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20" name="tx320"/>
            <p:cNvSpPr/>
            <p:nvPr/>
          </p:nvSpPr>
          <p:spPr>
            <a:xfrm>
              <a:off x="5248850" y="11907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1" name="tx321"/>
            <p:cNvSpPr/>
            <p:nvPr/>
          </p:nvSpPr>
          <p:spPr>
            <a:xfrm>
              <a:off x="5638972" y="11169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2" name="tx322"/>
            <p:cNvSpPr/>
            <p:nvPr/>
          </p:nvSpPr>
          <p:spPr>
            <a:xfrm>
              <a:off x="6029094" y="11169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3" name="tx323"/>
            <p:cNvSpPr/>
            <p:nvPr/>
          </p:nvSpPr>
          <p:spPr>
            <a:xfrm>
              <a:off x="6419217" y="108011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4" name="tx324"/>
            <p:cNvSpPr/>
            <p:nvPr/>
          </p:nvSpPr>
          <p:spPr>
            <a:xfrm>
              <a:off x="7199461" y="10432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589584" y="10432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6" name="tx326"/>
            <p:cNvSpPr/>
            <p:nvPr/>
          </p:nvSpPr>
          <p:spPr>
            <a:xfrm>
              <a:off x="6809339" y="10432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7" name="tx327"/>
            <p:cNvSpPr/>
            <p:nvPr/>
          </p:nvSpPr>
          <p:spPr>
            <a:xfrm>
              <a:off x="7979706" y="93255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8" name="tx328"/>
            <p:cNvSpPr/>
            <p:nvPr/>
          </p:nvSpPr>
          <p:spPr>
            <a:xfrm>
              <a:off x="8759951" y="7851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9" name="tx329"/>
            <p:cNvSpPr/>
            <p:nvPr/>
          </p:nvSpPr>
          <p:spPr>
            <a:xfrm>
              <a:off x="8369828" y="7851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0" name="pg330"/>
            <p:cNvSpPr/>
            <p:nvPr/>
          </p:nvSpPr>
          <p:spPr>
            <a:xfrm>
              <a:off x="975224" y="35095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007745" y="354039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2" name="pg332"/>
            <p:cNvSpPr/>
            <p:nvPr/>
          </p:nvSpPr>
          <p:spPr>
            <a:xfrm>
              <a:off x="1365346" y="3387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397867" y="34200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4" name="pg334"/>
            <p:cNvSpPr/>
            <p:nvPr/>
          </p:nvSpPr>
          <p:spPr>
            <a:xfrm>
              <a:off x="1755468" y="31964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787990" y="323002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145591" y="31791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178112" y="32116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8" name="pg338"/>
            <p:cNvSpPr/>
            <p:nvPr/>
          </p:nvSpPr>
          <p:spPr>
            <a:xfrm>
              <a:off x="2925835" y="30573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958357" y="30895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3285813" y="305734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318334" y="30882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2" name="pg342"/>
            <p:cNvSpPr/>
            <p:nvPr/>
          </p:nvSpPr>
          <p:spPr>
            <a:xfrm>
              <a:off x="3706080" y="298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3738602" y="301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4" name="pg344"/>
            <p:cNvSpPr/>
            <p:nvPr/>
          </p:nvSpPr>
          <p:spPr>
            <a:xfrm>
              <a:off x="4486325" y="28486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518846" y="288089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656692" y="27790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689213" y="2809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7217181" y="2744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7249703" y="27751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3636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4939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624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75639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8850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638810" y="497689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6" name="tx356"/>
            <p:cNvSpPr/>
            <p:nvPr/>
          </p:nvSpPr>
          <p:spPr>
            <a:xfrm rot="-5400000">
              <a:off x="1195816" y="481001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7" name="tx357"/>
            <p:cNvSpPr/>
            <p:nvPr/>
          </p:nvSpPr>
          <p:spPr>
            <a:xfrm rot="-5400000">
              <a:off x="1564076" y="485786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Somalie</a:t>
              </a:r>
            </a:p>
          </p:txBody>
        </p:sp>
        <p:sp>
          <p:nvSpPr>
            <p:cNvPr id="358" name="tx358"/>
            <p:cNvSpPr/>
            <p:nvPr/>
          </p:nvSpPr>
          <p:spPr>
            <a:xfrm rot="-5400000">
              <a:off x="1794478" y="499323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9" name="tx359"/>
            <p:cNvSpPr/>
            <p:nvPr/>
          </p:nvSpPr>
          <p:spPr>
            <a:xfrm rot="-5400000">
              <a:off x="2313318" y="488887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Comores</a:t>
              </a:r>
            </a:p>
          </p:txBody>
        </p:sp>
        <p:sp>
          <p:nvSpPr>
            <p:cNvPr id="360" name="tx360"/>
            <p:cNvSpPr/>
            <p:nvPr/>
          </p:nvSpPr>
          <p:spPr>
            <a:xfrm rot="-5400000">
              <a:off x="2709579" y="4833140"/>
              <a:ext cx="504843" cy="15300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Éthiopie</a:t>
              </a:r>
            </a:p>
          </p:txBody>
        </p:sp>
        <p:sp>
          <p:nvSpPr>
            <p:cNvPr id="361" name="tx361"/>
            <p:cNvSpPr/>
            <p:nvPr/>
          </p:nvSpPr>
          <p:spPr>
            <a:xfrm rot="-5400000">
              <a:off x="2895302" y="5087131"/>
              <a:ext cx="9632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 du Sud</a:t>
              </a:r>
            </a:p>
          </p:txBody>
        </p:sp>
        <p:sp>
          <p:nvSpPr>
            <p:cNvPr id="362" name="tx362"/>
            <p:cNvSpPr/>
            <p:nvPr/>
          </p:nvSpPr>
          <p:spPr>
            <a:xfrm rot="-5400000">
              <a:off x="3291904" y="5054593"/>
              <a:ext cx="924216"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Afrique du Sud</a:t>
              </a:r>
            </a:p>
          </p:txBody>
        </p:sp>
        <p:sp>
          <p:nvSpPr>
            <p:cNvPr id="363" name="tx363"/>
            <p:cNvSpPr/>
            <p:nvPr/>
          </p:nvSpPr>
          <p:spPr>
            <a:xfrm rot="-5400000">
              <a:off x="3901843" y="486260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Namibie</a:t>
              </a:r>
            </a:p>
          </p:txBody>
        </p:sp>
        <p:sp>
          <p:nvSpPr>
            <p:cNvPr id="364" name="tx364"/>
            <p:cNvSpPr/>
            <p:nvPr/>
          </p:nvSpPr>
          <p:spPr>
            <a:xfrm rot="-5400000">
              <a:off x="4260826" y="489374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Tanzanie</a:t>
              </a:r>
            </a:p>
          </p:txBody>
        </p:sp>
        <p:sp>
          <p:nvSpPr>
            <p:cNvPr id="365" name="tx365"/>
            <p:cNvSpPr/>
            <p:nvPr/>
          </p:nvSpPr>
          <p:spPr>
            <a:xfrm rot="-5400000">
              <a:off x="4678199" y="486649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6" name="tx366"/>
            <p:cNvSpPr/>
            <p:nvPr/>
          </p:nvSpPr>
          <p:spPr>
            <a:xfrm rot="-5400000">
              <a:off x="5087660" y="484715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7" name="tx367"/>
            <p:cNvSpPr/>
            <p:nvPr/>
          </p:nvSpPr>
          <p:spPr>
            <a:xfrm rot="-5400000">
              <a:off x="5506602" y="479057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8" name="tx368"/>
            <p:cNvSpPr/>
            <p:nvPr/>
          </p:nvSpPr>
          <p:spPr>
            <a:xfrm rot="-5400000">
              <a:off x="5875749" y="483931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Zambie</a:t>
              </a:r>
            </a:p>
          </p:txBody>
        </p:sp>
        <p:sp>
          <p:nvSpPr>
            <p:cNvPr id="369" name="tx369"/>
            <p:cNvSpPr/>
            <p:nvPr/>
          </p:nvSpPr>
          <p:spPr>
            <a:xfrm rot="-5400000">
              <a:off x="6281424" y="482376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0" name="tx370"/>
            <p:cNvSpPr/>
            <p:nvPr/>
          </p:nvSpPr>
          <p:spPr>
            <a:xfrm rot="-5400000">
              <a:off x="6640339" y="485496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1" name="tx371"/>
            <p:cNvSpPr/>
            <p:nvPr/>
          </p:nvSpPr>
          <p:spPr>
            <a:xfrm rot="-5400000">
              <a:off x="6976846" y="4879047"/>
              <a:ext cx="57483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Ouganda</a:t>
              </a:r>
            </a:p>
          </p:txBody>
        </p:sp>
        <p:sp>
          <p:nvSpPr>
            <p:cNvPr id="372" name="tx372"/>
            <p:cNvSpPr/>
            <p:nvPr/>
          </p:nvSpPr>
          <p:spPr>
            <a:xfrm rot="-5400000">
              <a:off x="7346948" y="492860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3" name="tx373"/>
            <p:cNvSpPr/>
            <p:nvPr/>
          </p:nvSpPr>
          <p:spPr>
            <a:xfrm rot="-5400000">
              <a:off x="7768789" y="4843884"/>
              <a:ext cx="527967"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Érythrée</a:t>
              </a:r>
            </a:p>
          </p:txBody>
        </p:sp>
        <p:sp>
          <p:nvSpPr>
            <p:cNvPr id="374" name="tx374"/>
            <p:cNvSpPr/>
            <p:nvPr/>
          </p:nvSpPr>
          <p:spPr>
            <a:xfrm rot="-5400000">
              <a:off x="8142643" y="491315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5" name="tx375"/>
            <p:cNvSpPr/>
            <p:nvPr/>
          </p:nvSpPr>
          <p:spPr>
            <a:xfrm rot="-5400000">
              <a:off x="8583243" y="486267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6" name="tx376"/>
            <p:cNvSpPr/>
            <p:nvPr/>
          </p:nvSpPr>
          <p:spPr>
            <a:xfrm rot="-5400000">
              <a:off x="-95211" y="256185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77" name="rc377"/>
            <p:cNvSpPr/>
            <p:nvPr/>
          </p:nvSpPr>
          <p:spPr>
            <a:xfrm>
              <a:off x="4184938" y="5993415"/>
              <a:ext cx="219455" cy="219455"/>
            </a:xfrm>
            <a:prstGeom prst="rect">
              <a:avLst/>
            </a:prstGeom>
            <a:solidFill>
              <a:srgbClr val="FFFFFF">
                <a:alpha val="100000"/>
              </a:srgbClr>
            </a:solidFill>
          </p:spPr>
          <p:txBody>
            <a:bodyPr/>
            <a:lstStyle/>
            <a:p/>
          </p:txBody>
        </p:sp>
        <p:sp>
          <p:nvSpPr>
            <p:cNvPr id="378" name="pg378"/>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rc383"/>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84" name="tx384"/>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85" name="tx385"/>
            <p:cNvSpPr/>
            <p:nvPr/>
          </p:nvSpPr>
          <p:spPr>
            <a:xfrm>
              <a:off x="803816" y="398022"/>
              <a:ext cx="59263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ESAR, 2024</a:t>
              </a:r>
            </a:p>
          </p:txBody>
        </p:sp>
        <p:sp>
          <p:nvSpPr>
            <p:cNvPr id="386" name="tx386"/>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87" name="tx387"/>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88" name="tx388"/>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ESAR, classés du plus faible au plus élevé, ainsi que le classement des 10 pays comptant le plus grand nombre d'enfants non vaccinés, en chiffres absolus.
En 2024, le Burundi se classera au 12e rang sur 21 pays pour la plus faible couverture en MCV1 (sur la base des rangs ex æquo).
Le Burundi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8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1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16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351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675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000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324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88067"/>
              <a:ext cx="249522" cy="714629"/>
            </a:xfrm>
            <a:prstGeom prst="rect">
              <a:avLst/>
            </a:prstGeom>
            <a:solidFill>
              <a:srgbClr val="80BD41">
                <a:alpha val="100000"/>
              </a:srgbClr>
            </a:solidFill>
          </p:spPr>
          <p:txBody>
            <a:bodyPr/>
            <a:lstStyle/>
            <a:p/>
          </p:txBody>
        </p:sp>
        <p:sp>
          <p:nvSpPr>
            <p:cNvPr id="25" name="rc25"/>
            <p:cNvSpPr/>
            <p:nvPr/>
          </p:nvSpPr>
          <p:spPr>
            <a:xfrm>
              <a:off x="1296273" y="3110175"/>
              <a:ext cx="249522" cy="277892"/>
            </a:xfrm>
            <a:prstGeom prst="rect">
              <a:avLst/>
            </a:prstGeom>
            <a:solidFill>
              <a:srgbClr val="E2231A">
                <a:alpha val="100000"/>
              </a:srgbClr>
            </a:solidFill>
          </p:spPr>
          <p:txBody>
            <a:bodyPr/>
            <a:lstStyle/>
            <a:p/>
          </p:txBody>
        </p:sp>
        <p:sp>
          <p:nvSpPr>
            <p:cNvPr id="26" name="rc26"/>
            <p:cNvSpPr/>
            <p:nvPr/>
          </p:nvSpPr>
          <p:spPr>
            <a:xfrm>
              <a:off x="1573521" y="3353374"/>
              <a:ext cx="249522" cy="749322"/>
            </a:xfrm>
            <a:prstGeom prst="rect">
              <a:avLst/>
            </a:prstGeom>
            <a:solidFill>
              <a:srgbClr val="80BD41">
                <a:alpha val="100000"/>
              </a:srgbClr>
            </a:solidFill>
          </p:spPr>
          <p:txBody>
            <a:bodyPr/>
            <a:lstStyle/>
            <a:p/>
          </p:txBody>
        </p:sp>
        <p:sp>
          <p:nvSpPr>
            <p:cNvPr id="27" name="rc27"/>
            <p:cNvSpPr/>
            <p:nvPr/>
          </p:nvSpPr>
          <p:spPr>
            <a:xfrm>
              <a:off x="1573521" y="3076211"/>
              <a:ext cx="249522" cy="277163"/>
            </a:xfrm>
            <a:prstGeom prst="rect">
              <a:avLst/>
            </a:prstGeom>
            <a:solidFill>
              <a:srgbClr val="E2231A">
                <a:alpha val="100000"/>
              </a:srgbClr>
            </a:solidFill>
          </p:spPr>
          <p:txBody>
            <a:bodyPr/>
            <a:lstStyle/>
            <a:p/>
          </p:txBody>
        </p:sp>
        <p:sp>
          <p:nvSpPr>
            <p:cNvPr id="28" name="rc28"/>
            <p:cNvSpPr/>
            <p:nvPr/>
          </p:nvSpPr>
          <p:spPr>
            <a:xfrm>
              <a:off x="1850769" y="3291010"/>
              <a:ext cx="249522" cy="811686"/>
            </a:xfrm>
            <a:prstGeom prst="rect">
              <a:avLst/>
            </a:prstGeom>
            <a:solidFill>
              <a:srgbClr val="80BD41">
                <a:alpha val="100000"/>
              </a:srgbClr>
            </a:solidFill>
          </p:spPr>
          <p:txBody>
            <a:bodyPr/>
            <a:lstStyle/>
            <a:p/>
          </p:txBody>
        </p:sp>
        <p:sp>
          <p:nvSpPr>
            <p:cNvPr id="29" name="rc29"/>
            <p:cNvSpPr/>
            <p:nvPr/>
          </p:nvSpPr>
          <p:spPr>
            <a:xfrm>
              <a:off x="1850769" y="3020448"/>
              <a:ext cx="249522" cy="270562"/>
            </a:xfrm>
            <a:prstGeom prst="rect">
              <a:avLst/>
            </a:prstGeom>
            <a:solidFill>
              <a:srgbClr val="E2231A">
                <a:alpha val="100000"/>
              </a:srgbClr>
            </a:solidFill>
          </p:spPr>
          <p:txBody>
            <a:bodyPr/>
            <a:lstStyle/>
            <a:p/>
          </p:txBody>
        </p:sp>
        <p:sp>
          <p:nvSpPr>
            <p:cNvPr id="30" name="rc30"/>
            <p:cNvSpPr/>
            <p:nvPr/>
          </p:nvSpPr>
          <p:spPr>
            <a:xfrm>
              <a:off x="2128016" y="3243077"/>
              <a:ext cx="249522" cy="859620"/>
            </a:xfrm>
            <a:prstGeom prst="rect">
              <a:avLst/>
            </a:prstGeom>
            <a:solidFill>
              <a:srgbClr val="80BD41">
                <a:alpha val="100000"/>
              </a:srgbClr>
            </a:solidFill>
          </p:spPr>
          <p:txBody>
            <a:bodyPr/>
            <a:lstStyle/>
            <a:p/>
          </p:txBody>
        </p:sp>
        <p:sp>
          <p:nvSpPr>
            <p:cNvPr id="31" name="rc31"/>
            <p:cNvSpPr/>
            <p:nvPr/>
          </p:nvSpPr>
          <p:spPr>
            <a:xfrm>
              <a:off x="2128016" y="2971632"/>
              <a:ext cx="249522" cy="271444"/>
            </a:xfrm>
            <a:prstGeom prst="rect">
              <a:avLst/>
            </a:prstGeom>
            <a:solidFill>
              <a:srgbClr val="E2231A">
                <a:alpha val="100000"/>
              </a:srgbClr>
            </a:solidFill>
          </p:spPr>
          <p:txBody>
            <a:bodyPr/>
            <a:lstStyle/>
            <a:p/>
          </p:txBody>
        </p:sp>
        <p:sp>
          <p:nvSpPr>
            <p:cNvPr id="32" name="rc32"/>
            <p:cNvSpPr/>
            <p:nvPr/>
          </p:nvSpPr>
          <p:spPr>
            <a:xfrm>
              <a:off x="2405264" y="3169507"/>
              <a:ext cx="249522" cy="933190"/>
            </a:xfrm>
            <a:prstGeom prst="rect">
              <a:avLst/>
            </a:prstGeom>
            <a:solidFill>
              <a:srgbClr val="80BD41">
                <a:alpha val="100000"/>
              </a:srgbClr>
            </a:solidFill>
          </p:spPr>
          <p:txBody>
            <a:bodyPr/>
            <a:lstStyle/>
            <a:p/>
          </p:txBody>
        </p:sp>
        <p:sp>
          <p:nvSpPr>
            <p:cNvPr id="33" name="rc33"/>
            <p:cNvSpPr/>
            <p:nvPr/>
          </p:nvSpPr>
          <p:spPr>
            <a:xfrm>
              <a:off x="2405264" y="2906313"/>
              <a:ext cx="249522" cy="263193"/>
            </a:xfrm>
            <a:prstGeom prst="rect">
              <a:avLst/>
            </a:prstGeom>
            <a:solidFill>
              <a:srgbClr val="E2231A">
                <a:alpha val="100000"/>
              </a:srgbClr>
            </a:solidFill>
          </p:spPr>
          <p:txBody>
            <a:bodyPr/>
            <a:lstStyle/>
            <a:p/>
          </p:txBody>
        </p:sp>
        <p:sp>
          <p:nvSpPr>
            <p:cNvPr id="34" name="rc34"/>
            <p:cNvSpPr/>
            <p:nvPr/>
          </p:nvSpPr>
          <p:spPr>
            <a:xfrm>
              <a:off x="2682512" y="2999763"/>
              <a:ext cx="249522" cy="1102934"/>
            </a:xfrm>
            <a:prstGeom prst="rect">
              <a:avLst/>
            </a:prstGeom>
            <a:solidFill>
              <a:srgbClr val="80BD41">
                <a:alpha val="100000"/>
              </a:srgbClr>
            </a:solidFill>
          </p:spPr>
          <p:txBody>
            <a:bodyPr/>
            <a:lstStyle/>
            <a:p/>
          </p:txBody>
        </p:sp>
        <p:sp>
          <p:nvSpPr>
            <p:cNvPr id="35" name="rc35"/>
            <p:cNvSpPr/>
            <p:nvPr/>
          </p:nvSpPr>
          <p:spPr>
            <a:xfrm>
              <a:off x="2682512" y="2834969"/>
              <a:ext cx="249522" cy="164793"/>
            </a:xfrm>
            <a:prstGeom prst="rect">
              <a:avLst/>
            </a:prstGeom>
            <a:solidFill>
              <a:srgbClr val="E2231A">
                <a:alpha val="100000"/>
              </a:srgbClr>
            </a:solidFill>
          </p:spPr>
          <p:txBody>
            <a:bodyPr/>
            <a:lstStyle/>
            <a:p/>
          </p:txBody>
        </p:sp>
        <p:sp>
          <p:nvSpPr>
            <p:cNvPr id="36" name="rc36"/>
            <p:cNvSpPr/>
            <p:nvPr/>
          </p:nvSpPr>
          <p:spPr>
            <a:xfrm>
              <a:off x="2959759" y="2880063"/>
              <a:ext cx="249522" cy="1222634"/>
            </a:xfrm>
            <a:prstGeom prst="rect">
              <a:avLst/>
            </a:prstGeom>
            <a:solidFill>
              <a:srgbClr val="80BD41">
                <a:alpha val="100000"/>
              </a:srgbClr>
            </a:solidFill>
          </p:spPr>
          <p:txBody>
            <a:bodyPr/>
            <a:lstStyle/>
            <a:p/>
          </p:txBody>
        </p:sp>
        <p:sp>
          <p:nvSpPr>
            <p:cNvPr id="37" name="rc37"/>
            <p:cNvSpPr/>
            <p:nvPr/>
          </p:nvSpPr>
          <p:spPr>
            <a:xfrm>
              <a:off x="2959759" y="2773757"/>
              <a:ext cx="249522" cy="106305"/>
            </a:xfrm>
            <a:prstGeom prst="rect">
              <a:avLst/>
            </a:prstGeom>
            <a:solidFill>
              <a:srgbClr val="E2231A">
                <a:alpha val="100000"/>
              </a:srgbClr>
            </a:solidFill>
          </p:spPr>
          <p:txBody>
            <a:bodyPr/>
            <a:lstStyle/>
            <a:p/>
          </p:txBody>
        </p:sp>
        <p:sp>
          <p:nvSpPr>
            <p:cNvPr id="38" name="rc38"/>
            <p:cNvSpPr/>
            <p:nvPr/>
          </p:nvSpPr>
          <p:spPr>
            <a:xfrm>
              <a:off x="3237007" y="2882596"/>
              <a:ext cx="249522" cy="1220101"/>
            </a:xfrm>
            <a:prstGeom prst="rect">
              <a:avLst/>
            </a:prstGeom>
            <a:solidFill>
              <a:srgbClr val="80BD41">
                <a:alpha val="100000"/>
              </a:srgbClr>
            </a:solidFill>
          </p:spPr>
          <p:txBody>
            <a:bodyPr/>
            <a:lstStyle/>
            <a:p/>
          </p:txBody>
        </p:sp>
        <p:sp>
          <p:nvSpPr>
            <p:cNvPr id="39" name="rc39"/>
            <p:cNvSpPr/>
            <p:nvPr/>
          </p:nvSpPr>
          <p:spPr>
            <a:xfrm>
              <a:off x="3237007" y="2716229"/>
              <a:ext cx="249522" cy="166366"/>
            </a:xfrm>
            <a:prstGeom prst="rect">
              <a:avLst/>
            </a:prstGeom>
            <a:solidFill>
              <a:srgbClr val="E2231A">
                <a:alpha val="100000"/>
              </a:srgbClr>
            </a:solidFill>
          </p:spPr>
          <p:txBody>
            <a:bodyPr/>
            <a:lstStyle/>
            <a:p/>
          </p:txBody>
        </p:sp>
        <p:sp>
          <p:nvSpPr>
            <p:cNvPr id="40" name="rc40"/>
            <p:cNvSpPr/>
            <p:nvPr/>
          </p:nvSpPr>
          <p:spPr>
            <a:xfrm>
              <a:off x="3514255" y="2888199"/>
              <a:ext cx="249522" cy="1214498"/>
            </a:xfrm>
            <a:prstGeom prst="rect">
              <a:avLst/>
            </a:prstGeom>
            <a:solidFill>
              <a:srgbClr val="80BD41">
                <a:alpha val="100000"/>
              </a:srgbClr>
            </a:solidFill>
          </p:spPr>
          <p:txBody>
            <a:bodyPr/>
            <a:lstStyle/>
            <a:p/>
          </p:txBody>
        </p:sp>
        <p:sp>
          <p:nvSpPr>
            <p:cNvPr id="41" name="rc41"/>
            <p:cNvSpPr/>
            <p:nvPr/>
          </p:nvSpPr>
          <p:spPr>
            <a:xfrm>
              <a:off x="3514255" y="2656859"/>
              <a:ext cx="249522" cy="231340"/>
            </a:xfrm>
            <a:prstGeom prst="rect">
              <a:avLst/>
            </a:prstGeom>
            <a:solidFill>
              <a:srgbClr val="E2231A">
                <a:alpha val="100000"/>
              </a:srgbClr>
            </a:solidFill>
          </p:spPr>
          <p:txBody>
            <a:bodyPr/>
            <a:lstStyle/>
            <a:p/>
          </p:txBody>
        </p:sp>
        <p:sp>
          <p:nvSpPr>
            <p:cNvPr id="42" name="rc42"/>
            <p:cNvSpPr/>
            <p:nvPr/>
          </p:nvSpPr>
          <p:spPr>
            <a:xfrm>
              <a:off x="3791502" y="2720680"/>
              <a:ext cx="249522" cy="1382016"/>
            </a:xfrm>
            <a:prstGeom prst="rect">
              <a:avLst/>
            </a:prstGeom>
            <a:solidFill>
              <a:srgbClr val="80BD41">
                <a:alpha val="100000"/>
              </a:srgbClr>
            </a:solidFill>
          </p:spPr>
          <p:txBody>
            <a:bodyPr/>
            <a:lstStyle/>
            <a:p/>
          </p:txBody>
        </p:sp>
        <p:sp>
          <p:nvSpPr>
            <p:cNvPr id="43" name="rc43"/>
            <p:cNvSpPr/>
            <p:nvPr/>
          </p:nvSpPr>
          <p:spPr>
            <a:xfrm>
              <a:off x="3791502" y="2583979"/>
              <a:ext cx="249522" cy="136701"/>
            </a:xfrm>
            <a:prstGeom prst="rect">
              <a:avLst/>
            </a:prstGeom>
            <a:solidFill>
              <a:srgbClr val="E2231A">
                <a:alpha val="100000"/>
              </a:srgbClr>
            </a:solidFill>
          </p:spPr>
          <p:txBody>
            <a:bodyPr/>
            <a:lstStyle/>
            <a:p/>
          </p:txBody>
        </p:sp>
        <p:sp>
          <p:nvSpPr>
            <p:cNvPr id="44" name="rc44"/>
            <p:cNvSpPr/>
            <p:nvPr/>
          </p:nvSpPr>
          <p:spPr>
            <a:xfrm>
              <a:off x="4068750" y="2620553"/>
              <a:ext cx="249522" cy="1482143"/>
            </a:xfrm>
            <a:prstGeom prst="rect">
              <a:avLst/>
            </a:prstGeom>
            <a:solidFill>
              <a:srgbClr val="80BD41">
                <a:alpha val="100000"/>
              </a:srgbClr>
            </a:solidFill>
          </p:spPr>
          <p:txBody>
            <a:bodyPr/>
            <a:lstStyle/>
            <a:p/>
          </p:txBody>
        </p:sp>
        <p:sp>
          <p:nvSpPr>
            <p:cNvPr id="45" name="rc45"/>
            <p:cNvSpPr/>
            <p:nvPr/>
          </p:nvSpPr>
          <p:spPr>
            <a:xfrm>
              <a:off x="4068750" y="2491681"/>
              <a:ext cx="249522" cy="128872"/>
            </a:xfrm>
            <a:prstGeom prst="rect">
              <a:avLst/>
            </a:prstGeom>
            <a:solidFill>
              <a:srgbClr val="E2231A">
                <a:alpha val="100000"/>
              </a:srgbClr>
            </a:solidFill>
          </p:spPr>
          <p:txBody>
            <a:bodyPr/>
            <a:lstStyle/>
            <a:p/>
          </p:txBody>
        </p:sp>
        <p:sp>
          <p:nvSpPr>
            <p:cNvPr id="46" name="rc46"/>
            <p:cNvSpPr/>
            <p:nvPr/>
          </p:nvSpPr>
          <p:spPr>
            <a:xfrm>
              <a:off x="4345998" y="2579336"/>
              <a:ext cx="249522" cy="1523361"/>
            </a:xfrm>
            <a:prstGeom prst="rect">
              <a:avLst/>
            </a:prstGeom>
            <a:solidFill>
              <a:srgbClr val="80BD41">
                <a:alpha val="100000"/>
              </a:srgbClr>
            </a:solidFill>
          </p:spPr>
          <p:txBody>
            <a:bodyPr/>
            <a:lstStyle/>
            <a:p/>
          </p:txBody>
        </p:sp>
        <p:sp>
          <p:nvSpPr>
            <p:cNvPr id="47" name="rc47"/>
            <p:cNvSpPr/>
            <p:nvPr/>
          </p:nvSpPr>
          <p:spPr>
            <a:xfrm>
              <a:off x="4345998" y="2464663"/>
              <a:ext cx="249522" cy="114672"/>
            </a:xfrm>
            <a:prstGeom prst="rect">
              <a:avLst/>
            </a:prstGeom>
            <a:solidFill>
              <a:srgbClr val="E2231A">
                <a:alpha val="100000"/>
              </a:srgbClr>
            </a:solidFill>
          </p:spPr>
          <p:txBody>
            <a:bodyPr/>
            <a:lstStyle/>
            <a:p/>
          </p:txBody>
        </p:sp>
        <p:sp>
          <p:nvSpPr>
            <p:cNvPr id="48" name="rc48"/>
            <p:cNvSpPr/>
            <p:nvPr/>
          </p:nvSpPr>
          <p:spPr>
            <a:xfrm>
              <a:off x="4623245" y="2563025"/>
              <a:ext cx="249522" cy="1539671"/>
            </a:xfrm>
            <a:prstGeom prst="rect">
              <a:avLst/>
            </a:prstGeom>
            <a:solidFill>
              <a:srgbClr val="80BD41">
                <a:alpha val="100000"/>
              </a:srgbClr>
            </a:solidFill>
          </p:spPr>
          <p:txBody>
            <a:bodyPr/>
            <a:lstStyle/>
            <a:p/>
          </p:txBody>
        </p:sp>
        <p:sp>
          <p:nvSpPr>
            <p:cNvPr id="49" name="rc49"/>
            <p:cNvSpPr/>
            <p:nvPr/>
          </p:nvSpPr>
          <p:spPr>
            <a:xfrm>
              <a:off x="4623245" y="2447125"/>
              <a:ext cx="249522" cy="115900"/>
            </a:xfrm>
            <a:prstGeom prst="rect">
              <a:avLst/>
            </a:prstGeom>
            <a:solidFill>
              <a:srgbClr val="E2231A">
                <a:alpha val="100000"/>
              </a:srgbClr>
            </a:solidFill>
          </p:spPr>
          <p:txBody>
            <a:bodyPr/>
            <a:lstStyle/>
            <a:p/>
          </p:txBody>
        </p:sp>
        <p:sp>
          <p:nvSpPr>
            <p:cNvPr id="50" name="rc50"/>
            <p:cNvSpPr/>
            <p:nvPr/>
          </p:nvSpPr>
          <p:spPr>
            <a:xfrm>
              <a:off x="4900493" y="2450233"/>
              <a:ext cx="249522" cy="1652463"/>
            </a:xfrm>
            <a:prstGeom prst="rect">
              <a:avLst/>
            </a:prstGeom>
            <a:solidFill>
              <a:srgbClr val="80BD41">
                <a:alpha val="100000"/>
              </a:srgbClr>
            </a:solidFill>
          </p:spPr>
          <p:txBody>
            <a:bodyPr/>
            <a:lstStyle/>
            <a:p/>
          </p:txBody>
        </p:sp>
        <p:sp>
          <p:nvSpPr>
            <p:cNvPr id="51" name="rc51"/>
            <p:cNvSpPr/>
            <p:nvPr/>
          </p:nvSpPr>
          <p:spPr>
            <a:xfrm>
              <a:off x="4900493" y="2416499"/>
              <a:ext cx="249522" cy="33733"/>
            </a:xfrm>
            <a:prstGeom prst="rect">
              <a:avLst/>
            </a:prstGeom>
            <a:solidFill>
              <a:srgbClr val="E2231A">
                <a:alpha val="100000"/>
              </a:srgbClr>
            </a:solidFill>
          </p:spPr>
          <p:txBody>
            <a:bodyPr/>
            <a:lstStyle/>
            <a:p/>
          </p:txBody>
        </p:sp>
        <p:sp>
          <p:nvSpPr>
            <p:cNvPr id="52" name="rc52"/>
            <p:cNvSpPr/>
            <p:nvPr/>
          </p:nvSpPr>
          <p:spPr>
            <a:xfrm>
              <a:off x="5177741" y="2497707"/>
              <a:ext cx="249522" cy="1604990"/>
            </a:xfrm>
            <a:prstGeom prst="rect">
              <a:avLst/>
            </a:prstGeom>
            <a:solidFill>
              <a:srgbClr val="80BD41">
                <a:alpha val="100000"/>
              </a:srgbClr>
            </a:solidFill>
          </p:spPr>
          <p:txBody>
            <a:bodyPr/>
            <a:lstStyle/>
            <a:p/>
          </p:txBody>
        </p:sp>
        <p:sp>
          <p:nvSpPr>
            <p:cNvPr id="53" name="rc53"/>
            <p:cNvSpPr/>
            <p:nvPr/>
          </p:nvSpPr>
          <p:spPr>
            <a:xfrm>
              <a:off x="5177741" y="2395277"/>
              <a:ext cx="249522" cy="102429"/>
            </a:xfrm>
            <a:prstGeom prst="rect">
              <a:avLst/>
            </a:prstGeom>
            <a:solidFill>
              <a:srgbClr val="E2231A">
                <a:alpha val="100000"/>
              </a:srgbClr>
            </a:solidFill>
          </p:spPr>
          <p:txBody>
            <a:bodyPr/>
            <a:lstStyle/>
            <a:p/>
          </p:txBody>
        </p:sp>
        <p:sp>
          <p:nvSpPr>
            <p:cNvPr id="54" name="rc54"/>
            <p:cNvSpPr/>
            <p:nvPr/>
          </p:nvSpPr>
          <p:spPr>
            <a:xfrm>
              <a:off x="5454988" y="2500470"/>
              <a:ext cx="249522" cy="1602227"/>
            </a:xfrm>
            <a:prstGeom prst="rect">
              <a:avLst/>
            </a:prstGeom>
            <a:solidFill>
              <a:srgbClr val="80BD41">
                <a:alpha val="100000"/>
              </a:srgbClr>
            </a:solidFill>
          </p:spPr>
          <p:txBody>
            <a:bodyPr/>
            <a:lstStyle/>
            <a:p/>
          </p:txBody>
        </p:sp>
        <p:sp>
          <p:nvSpPr>
            <p:cNvPr id="55" name="rc55"/>
            <p:cNvSpPr/>
            <p:nvPr/>
          </p:nvSpPr>
          <p:spPr>
            <a:xfrm>
              <a:off x="5454988" y="2379887"/>
              <a:ext cx="249522" cy="120582"/>
            </a:xfrm>
            <a:prstGeom prst="rect">
              <a:avLst/>
            </a:prstGeom>
            <a:solidFill>
              <a:srgbClr val="E2231A">
                <a:alpha val="100000"/>
              </a:srgbClr>
            </a:solidFill>
          </p:spPr>
          <p:txBody>
            <a:bodyPr/>
            <a:lstStyle/>
            <a:p/>
          </p:txBody>
        </p:sp>
        <p:sp>
          <p:nvSpPr>
            <p:cNvPr id="56" name="rc56"/>
            <p:cNvSpPr/>
            <p:nvPr/>
          </p:nvSpPr>
          <p:spPr>
            <a:xfrm>
              <a:off x="5732236" y="2553930"/>
              <a:ext cx="249522" cy="1548767"/>
            </a:xfrm>
            <a:prstGeom prst="rect">
              <a:avLst/>
            </a:prstGeom>
            <a:solidFill>
              <a:srgbClr val="80BD41">
                <a:alpha val="100000"/>
              </a:srgbClr>
            </a:solidFill>
          </p:spPr>
          <p:txBody>
            <a:bodyPr/>
            <a:lstStyle/>
            <a:p/>
          </p:txBody>
        </p:sp>
        <p:sp>
          <p:nvSpPr>
            <p:cNvPr id="57" name="rc57"/>
            <p:cNvSpPr/>
            <p:nvPr/>
          </p:nvSpPr>
          <p:spPr>
            <a:xfrm>
              <a:off x="5732236" y="2437339"/>
              <a:ext cx="249522" cy="116591"/>
            </a:xfrm>
            <a:prstGeom prst="rect">
              <a:avLst/>
            </a:prstGeom>
            <a:solidFill>
              <a:srgbClr val="E2231A">
                <a:alpha val="100000"/>
              </a:srgbClr>
            </a:solidFill>
          </p:spPr>
          <p:txBody>
            <a:bodyPr/>
            <a:lstStyle/>
            <a:p/>
          </p:txBody>
        </p:sp>
        <p:sp>
          <p:nvSpPr>
            <p:cNvPr id="58" name="rc58"/>
            <p:cNvSpPr/>
            <p:nvPr/>
          </p:nvSpPr>
          <p:spPr>
            <a:xfrm>
              <a:off x="6009484" y="2622856"/>
              <a:ext cx="249522" cy="1479840"/>
            </a:xfrm>
            <a:prstGeom prst="rect">
              <a:avLst/>
            </a:prstGeom>
            <a:solidFill>
              <a:srgbClr val="80BD41">
                <a:alpha val="100000"/>
              </a:srgbClr>
            </a:solidFill>
          </p:spPr>
          <p:txBody>
            <a:bodyPr/>
            <a:lstStyle/>
            <a:p/>
          </p:txBody>
        </p:sp>
        <p:sp>
          <p:nvSpPr>
            <p:cNvPr id="59" name="rc59"/>
            <p:cNvSpPr/>
            <p:nvPr/>
          </p:nvSpPr>
          <p:spPr>
            <a:xfrm>
              <a:off x="6009484" y="2458446"/>
              <a:ext cx="249522" cy="164409"/>
            </a:xfrm>
            <a:prstGeom prst="rect">
              <a:avLst/>
            </a:prstGeom>
            <a:solidFill>
              <a:srgbClr val="E2231A">
                <a:alpha val="100000"/>
              </a:srgbClr>
            </a:solidFill>
          </p:spPr>
          <p:txBody>
            <a:bodyPr/>
            <a:lstStyle/>
            <a:p/>
          </p:txBody>
        </p:sp>
        <p:sp>
          <p:nvSpPr>
            <p:cNvPr id="60" name="rc60"/>
            <p:cNvSpPr/>
            <p:nvPr/>
          </p:nvSpPr>
          <p:spPr>
            <a:xfrm>
              <a:off x="6286731" y="2663997"/>
              <a:ext cx="249522" cy="1438700"/>
            </a:xfrm>
            <a:prstGeom prst="rect">
              <a:avLst/>
            </a:prstGeom>
            <a:solidFill>
              <a:srgbClr val="80BD41">
                <a:alpha val="100000"/>
              </a:srgbClr>
            </a:solidFill>
          </p:spPr>
          <p:txBody>
            <a:bodyPr/>
            <a:lstStyle/>
            <a:p/>
          </p:txBody>
        </p:sp>
        <p:sp>
          <p:nvSpPr>
            <p:cNvPr id="61" name="rc61"/>
            <p:cNvSpPr/>
            <p:nvPr/>
          </p:nvSpPr>
          <p:spPr>
            <a:xfrm>
              <a:off x="6286731" y="2467810"/>
              <a:ext cx="249522" cy="196186"/>
            </a:xfrm>
            <a:prstGeom prst="rect">
              <a:avLst/>
            </a:prstGeom>
            <a:solidFill>
              <a:srgbClr val="E2231A">
                <a:alpha val="100000"/>
              </a:srgbClr>
            </a:solidFill>
          </p:spPr>
          <p:txBody>
            <a:bodyPr/>
            <a:lstStyle/>
            <a:p/>
          </p:txBody>
        </p:sp>
        <p:sp>
          <p:nvSpPr>
            <p:cNvPr id="62" name="rc62"/>
            <p:cNvSpPr/>
            <p:nvPr/>
          </p:nvSpPr>
          <p:spPr>
            <a:xfrm>
              <a:off x="6563979" y="2573310"/>
              <a:ext cx="249522" cy="1529386"/>
            </a:xfrm>
            <a:prstGeom prst="rect">
              <a:avLst/>
            </a:prstGeom>
            <a:solidFill>
              <a:srgbClr val="80BD41">
                <a:alpha val="100000"/>
              </a:srgbClr>
            </a:solidFill>
          </p:spPr>
          <p:txBody>
            <a:bodyPr/>
            <a:lstStyle/>
            <a:p/>
          </p:txBody>
        </p:sp>
        <p:sp>
          <p:nvSpPr>
            <p:cNvPr id="63" name="rc63"/>
            <p:cNvSpPr/>
            <p:nvPr/>
          </p:nvSpPr>
          <p:spPr>
            <a:xfrm>
              <a:off x="6563979" y="2440332"/>
              <a:ext cx="249522" cy="132978"/>
            </a:xfrm>
            <a:prstGeom prst="rect">
              <a:avLst/>
            </a:prstGeom>
            <a:solidFill>
              <a:srgbClr val="E2231A">
                <a:alpha val="100000"/>
              </a:srgbClr>
            </a:solidFill>
          </p:spPr>
          <p:txBody>
            <a:bodyPr/>
            <a:lstStyle/>
            <a:p/>
          </p:txBody>
        </p:sp>
        <p:sp>
          <p:nvSpPr>
            <p:cNvPr id="64" name="rc64"/>
            <p:cNvSpPr/>
            <p:nvPr/>
          </p:nvSpPr>
          <p:spPr>
            <a:xfrm>
              <a:off x="6841227" y="2591425"/>
              <a:ext cx="249522" cy="1511272"/>
            </a:xfrm>
            <a:prstGeom prst="rect">
              <a:avLst/>
            </a:prstGeom>
            <a:solidFill>
              <a:srgbClr val="80BD41">
                <a:alpha val="100000"/>
              </a:srgbClr>
            </a:solidFill>
          </p:spPr>
          <p:txBody>
            <a:bodyPr/>
            <a:lstStyle/>
            <a:p/>
          </p:txBody>
        </p:sp>
        <p:sp>
          <p:nvSpPr>
            <p:cNvPr id="65" name="rc65"/>
            <p:cNvSpPr/>
            <p:nvPr/>
          </p:nvSpPr>
          <p:spPr>
            <a:xfrm>
              <a:off x="6841227" y="2423484"/>
              <a:ext cx="249522" cy="167940"/>
            </a:xfrm>
            <a:prstGeom prst="rect">
              <a:avLst/>
            </a:prstGeom>
            <a:solidFill>
              <a:srgbClr val="E2231A">
                <a:alpha val="100000"/>
              </a:srgbClr>
            </a:solidFill>
          </p:spPr>
          <p:txBody>
            <a:bodyPr/>
            <a:lstStyle/>
            <a:p/>
          </p:txBody>
        </p:sp>
        <p:sp>
          <p:nvSpPr>
            <p:cNvPr id="66" name="rc66"/>
            <p:cNvSpPr/>
            <p:nvPr/>
          </p:nvSpPr>
          <p:spPr>
            <a:xfrm>
              <a:off x="7118474" y="2582751"/>
              <a:ext cx="249522" cy="1519945"/>
            </a:xfrm>
            <a:prstGeom prst="rect">
              <a:avLst/>
            </a:prstGeom>
            <a:solidFill>
              <a:srgbClr val="80BD41">
                <a:alpha val="100000"/>
              </a:srgbClr>
            </a:solidFill>
          </p:spPr>
          <p:txBody>
            <a:bodyPr/>
            <a:lstStyle/>
            <a:p/>
          </p:txBody>
        </p:sp>
        <p:sp>
          <p:nvSpPr>
            <p:cNvPr id="67" name="rc67"/>
            <p:cNvSpPr/>
            <p:nvPr/>
          </p:nvSpPr>
          <p:spPr>
            <a:xfrm>
              <a:off x="7118474" y="2413851"/>
              <a:ext cx="249522" cy="168899"/>
            </a:xfrm>
            <a:prstGeom prst="rect">
              <a:avLst/>
            </a:prstGeom>
            <a:solidFill>
              <a:srgbClr val="E2231A">
                <a:alpha val="100000"/>
              </a:srgbClr>
            </a:solidFill>
          </p:spPr>
          <p:txBody>
            <a:bodyPr/>
            <a:lstStyle/>
            <a:p/>
          </p:txBody>
        </p:sp>
        <p:sp>
          <p:nvSpPr>
            <p:cNvPr id="68" name="rc68"/>
            <p:cNvSpPr/>
            <p:nvPr/>
          </p:nvSpPr>
          <p:spPr>
            <a:xfrm>
              <a:off x="7395722" y="2590312"/>
              <a:ext cx="249522" cy="1512385"/>
            </a:xfrm>
            <a:prstGeom prst="rect">
              <a:avLst/>
            </a:prstGeom>
            <a:solidFill>
              <a:srgbClr val="80BD41">
                <a:alpha val="100000"/>
              </a:srgbClr>
            </a:solidFill>
          </p:spPr>
          <p:txBody>
            <a:bodyPr/>
            <a:lstStyle/>
            <a:p/>
          </p:txBody>
        </p:sp>
        <p:sp>
          <p:nvSpPr>
            <p:cNvPr id="69" name="rc69"/>
            <p:cNvSpPr/>
            <p:nvPr/>
          </p:nvSpPr>
          <p:spPr>
            <a:xfrm>
              <a:off x="7395722" y="2403374"/>
              <a:ext cx="249522" cy="186937"/>
            </a:xfrm>
            <a:prstGeom prst="rect">
              <a:avLst/>
            </a:prstGeom>
            <a:solidFill>
              <a:srgbClr val="E2231A">
                <a:alpha val="100000"/>
              </a:srgbClr>
            </a:solidFill>
          </p:spPr>
          <p:txBody>
            <a:bodyPr/>
            <a:lstStyle/>
            <a:p/>
          </p:txBody>
        </p:sp>
        <p:sp>
          <p:nvSpPr>
            <p:cNvPr id="70" name="rc70"/>
            <p:cNvSpPr/>
            <p:nvPr/>
          </p:nvSpPr>
          <p:spPr>
            <a:xfrm>
              <a:off x="7672970" y="2627653"/>
              <a:ext cx="249522" cy="1475043"/>
            </a:xfrm>
            <a:prstGeom prst="rect">
              <a:avLst/>
            </a:prstGeom>
            <a:solidFill>
              <a:srgbClr val="80BD41">
                <a:alpha val="100000"/>
              </a:srgbClr>
            </a:solidFill>
          </p:spPr>
          <p:txBody>
            <a:bodyPr/>
            <a:lstStyle/>
            <a:p/>
          </p:txBody>
        </p:sp>
        <p:sp>
          <p:nvSpPr>
            <p:cNvPr id="71" name="rc71"/>
            <p:cNvSpPr/>
            <p:nvPr/>
          </p:nvSpPr>
          <p:spPr>
            <a:xfrm>
              <a:off x="7672970" y="2387524"/>
              <a:ext cx="249522" cy="240128"/>
            </a:xfrm>
            <a:prstGeom prst="rect">
              <a:avLst/>
            </a:prstGeom>
            <a:solidFill>
              <a:srgbClr val="E2231A">
                <a:alpha val="100000"/>
              </a:srgbClr>
            </a:solidFill>
          </p:spPr>
          <p:txBody>
            <a:bodyPr/>
            <a:lstStyle/>
            <a:p/>
          </p:txBody>
        </p:sp>
        <p:sp>
          <p:nvSpPr>
            <p:cNvPr id="72" name="rc72"/>
            <p:cNvSpPr/>
            <p:nvPr/>
          </p:nvSpPr>
          <p:spPr>
            <a:xfrm>
              <a:off x="7950217" y="2608810"/>
              <a:ext cx="249522" cy="1493887"/>
            </a:xfrm>
            <a:prstGeom prst="rect">
              <a:avLst/>
            </a:prstGeom>
            <a:solidFill>
              <a:srgbClr val="80BD41">
                <a:alpha val="100000"/>
              </a:srgbClr>
            </a:solidFill>
          </p:spPr>
          <p:txBody>
            <a:bodyPr/>
            <a:lstStyle/>
            <a:p/>
          </p:txBody>
        </p:sp>
        <p:sp>
          <p:nvSpPr>
            <p:cNvPr id="73" name="rc73"/>
            <p:cNvSpPr/>
            <p:nvPr/>
          </p:nvSpPr>
          <p:spPr>
            <a:xfrm>
              <a:off x="7950217" y="2365611"/>
              <a:ext cx="249522" cy="243198"/>
            </a:xfrm>
            <a:prstGeom prst="rect">
              <a:avLst/>
            </a:prstGeom>
            <a:solidFill>
              <a:srgbClr val="E2231A">
                <a:alpha val="100000"/>
              </a:srgbClr>
            </a:solidFill>
          </p:spPr>
          <p:txBody>
            <a:bodyPr/>
            <a:lstStyle/>
            <a:p/>
          </p:txBody>
        </p:sp>
        <p:sp>
          <p:nvSpPr>
            <p:cNvPr id="74" name="pl74"/>
            <p:cNvSpPr/>
            <p:nvPr/>
          </p:nvSpPr>
          <p:spPr>
            <a:xfrm>
              <a:off x="1421035" y="1265506"/>
              <a:ext cx="6653943" cy="752723"/>
            </a:xfrm>
            <a:custGeom>
              <a:avLst/>
              <a:pathLst>
                <a:path w="6653943" h="752723">
                  <a:moveTo>
                    <a:pt x="0" y="752723"/>
                  </a:moveTo>
                  <a:lnTo>
                    <a:pt x="277247" y="723773"/>
                  </a:lnTo>
                  <a:lnTo>
                    <a:pt x="554495" y="665871"/>
                  </a:lnTo>
                  <a:lnTo>
                    <a:pt x="831742" y="636920"/>
                  </a:lnTo>
                  <a:lnTo>
                    <a:pt x="1108990" y="579018"/>
                  </a:lnTo>
                  <a:lnTo>
                    <a:pt x="1386238" y="318460"/>
                  </a:lnTo>
                  <a:lnTo>
                    <a:pt x="1663485" y="173705"/>
                  </a:lnTo>
                  <a:lnTo>
                    <a:pt x="1940733" y="289509"/>
                  </a:lnTo>
                  <a:lnTo>
                    <a:pt x="2217981" y="405312"/>
                  </a:lnTo>
                  <a:lnTo>
                    <a:pt x="2495228" y="202656"/>
                  </a:lnTo>
                  <a:lnTo>
                    <a:pt x="2772476" y="173705"/>
                  </a:lnTo>
                  <a:lnTo>
                    <a:pt x="3049724" y="144754"/>
                  </a:lnTo>
                  <a:lnTo>
                    <a:pt x="3326971" y="144754"/>
                  </a:lnTo>
                  <a:lnTo>
                    <a:pt x="3604219" y="0"/>
                  </a:lnTo>
                  <a:lnTo>
                    <a:pt x="3881467" y="115803"/>
                  </a:lnTo>
                  <a:lnTo>
                    <a:pt x="4158714" y="144754"/>
                  </a:lnTo>
                  <a:lnTo>
                    <a:pt x="4435962" y="144754"/>
                  </a:lnTo>
                  <a:lnTo>
                    <a:pt x="4713210" y="231607"/>
                  </a:lnTo>
                  <a:lnTo>
                    <a:pt x="4990457" y="289509"/>
                  </a:lnTo>
                  <a:lnTo>
                    <a:pt x="5267705" y="173705"/>
                  </a:lnTo>
                  <a:lnTo>
                    <a:pt x="5544953" y="231607"/>
                  </a:lnTo>
                  <a:lnTo>
                    <a:pt x="5822200" y="231607"/>
                  </a:lnTo>
                  <a:lnTo>
                    <a:pt x="6099448" y="260558"/>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1303481" y="29742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86" name="tx86"/>
            <p:cNvSpPr/>
            <p:nvPr/>
          </p:nvSpPr>
          <p:spPr>
            <a:xfrm>
              <a:off x="2689720" y="26989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87" name="tx87"/>
            <p:cNvSpPr/>
            <p:nvPr/>
          </p:nvSpPr>
          <p:spPr>
            <a:xfrm>
              <a:off x="4075958" y="2355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88" name="tx88"/>
            <p:cNvSpPr/>
            <p:nvPr/>
          </p:nvSpPr>
          <p:spPr>
            <a:xfrm>
              <a:off x="5462196" y="2243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89" name="tx89"/>
            <p:cNvSpPr/>
            <p:nvPr/>
          </p:nvSpPr>
          <p:spPr>
            <a:xfrm>
              <a:off x="6571187" y="23043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0" name="tx90"/>
            <p:cNvSpPr/>
            <p:nvPr/>
          </p:nvSpPr>
          <p:spPr>
            <a:xfrm>
              <a:off x="6848435" y="2287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1" name="tx91"/>
            <p:cNvSpPr/>
            <p:nvPr/>
          </p:nvSpPr>
          <p:spPr>
            <a:xfrm>
              <a:off x="7164859" y="22779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2" name="tx92"/>
            <p:cNvSpPr/>
            <p:nvPr/>
          </p:nvSpPr>
          <p:spPr>
            <a:xfrm>
              <a:off x="7402930" y="2267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3" name="tx93"/>
            <p:cNvSpPr/>
            <p:nvPr/>
          </p:nvSpPr>
          <p:spPr>
            <a:xfrm>
              <a:off x="7680178" y="22515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4" name="tx94"/>
            <p:cNvSpPr/>
            <p:nvPr/>
          </p:nvSpPr>
          <p:spPr>
            <a:xfrm>
              <a:off x="7957425" y="22297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5" name="pl95"/>
            <p:cNvSpPr/>
            <p:nvPr/>
          </p:nvSpPr>
          <p:spPr>
            <a:xfrm>
              <a:off x="1421035"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7103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186.2</a:t>
              </a:r>
            </a:p>
          </p:txBody>
        </p:sp>
        <p:sp>
          <p:nvSpPr>
            <p:cNvPr id="106" name="tx106"/>
            <p:cNvSpPr/>
            <p:nvPr/>
          </p:nvSpPr>
          <p:spPr>
            <a:xfrm>
              <a:off x="1329607" y="32152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07" name="tx107"/>
            <p:cNvSpPr/>
            <p:nvPr/>
          </p:nvSpPr>
          <p:spPr>
            <a:xfrm>
              <a:off x="2689720" y="35161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287.4</a:t>
              </a:r>
            </a:p>
          </p:txBody>
        </p:sp>
        <p:sp>
          <p:nvSpPr>
            <p:cNvPr id="108" name="tx108"/>
            <p:cNvSpPr/>
            <p:nvPr/>
          </p:nvSpPr>
          <p:spPr>
            <a:xfrm>
              <a:off x="2715845" y="2882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09" name="tx109"/>
            <p:cNvSpPr/>
            <p:nvPr/>
          </p:nvSpPr>
          <p:spPr>
            <a:xfrm>
              <a:off x="4075958" y="33265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386.2</a:t>
              </a:r>
            </a:p>
          </p:txBody>
        </p:sp>
        <p:sp>
          <p:nvSpPr>
            <p:cNvPr id="110" name="tx110"/>
            <p:cNvSpPr/>
            <p:nvPr/>
          </p:nvSpPr>
          <p:spPr>
            <a:xfrm>
              <a:off x="4102084" y="25210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11" name="tx111"/>
            <p:cNvSpPr/>
            <p:nvPr/>
          </p:nvSpPr>
          <p:spPr>
            <a:xfrm>
              <a:off x="5462196" y="3266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417.5</a:t>
              </a:r>
            </a:p>
          </p:txBody>
        </p:sp>
        <p:sp>
          <p:nvSpPr>
            <p:cNvPr id="112" name="tx112"/>
            <p:cNvSpPr/>
            <p:nvPr/>
          </p:nvSpPr>
          <p:spPr>
            <a:xfrm>
              <a:off x="5488322" y="24050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3" name="tx113"/>
            <p:cNvSpPr/>
            <p:nvPr/>
          </p:nvSpPr>
          <p:spPr>
            <a:xfrm>
              <a:off x="6571187" y="3302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398.5</a:t>
              </a:r>
            </a:p>
          </p:txBody>
        </p:sp>
        <p:sp>
          <p:nvSpPr>
            <p:cNvPr id="114" name="tx114"/>
            <p:cNvSpPr/>
            <p:nvPr/>
          </p:nvSpPr>
          <p:spPr>
            <a:xfrm>
              <a:off x="6597312" y="24717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5" name="tx115"/>
            <p:cNvSpPr/>
            <p:nvPr/>
          </p:nvSpPr>
          <p:spPr>
            <a:xfrm>
              <a:off x="6848435" y="33119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393.8</a:t>
              </a:r>
            </a:p>
          </p:txBody>
        </p:sp>
        <p:sp>
          <p:nvSpPr>
            <p:cNvPr id="116" name="tx116"/>
            <p:cNvSpPr/>
            <p:nvPr/>
          </p:nvSpPr>
          <p:spPr>
            <a:xfrm>
              <a:off x="6874560" y="24723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17" name="tx117"/>
            <p:cNvSpPr/>
            <p:nvPr/>
          </p:nvSpPr>
          <p:spPr>
            <a:xfrm>
              <a:off x="7164859" y="330763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18" name="tx118"/>
            <p:cNvSpPr/>
            <p:nvPr/>
          </p:nvSpPr>
          <p:spPr>
            <a:xfrm>
              <a:off x="7190985" y="2464675"/>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7402930" y="3311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394.1</a:t>
              </a:r>
            </a:p>
          </p:txBody>
        </p:sp>
        <p:sp>
          <p:nvSpPr>
            <p:cNvPr id="120" name="tx120"/>
            <p:cNvSpPr/>
            <p:nvPr/>
          </p:nvSpPr>
          <p:spPr>
            <a:xfrm>
              <a:off x="7429055" y="2461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1" name="tx121"/>
            <p:cNvSpPr/>
            <p:nvPr/>
          </p:nvSpPr>
          <p:spPr>
            <a:xfrm>
              <a:off x="7680178" y="33300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384.4</a:t>
              </a:r>
            </a:p>
          </p:txBody>
        </p:sp>
        <p:sp>
          <p:nvSpPr>
            <p:cNvPr id="122" name="tx122"/>
            <p:cNvSpPr/>
            <p:nvPr/>
          </p:nvSpPr>
          <p:spPr>
            <a:xfrm>
              <a:off x="7706303" y="2472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23" name="tx123"/>
            <p:cNvSpPr/>
            <p:nvPr/>
          </p:nvSpPr>
          <p:spPr>
            <a:xfrm>
              <a:off x="7957425" y="33206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389.3</a:t>
              </a:r>
            </a:p>
          </p:txBody>
        </p:sp>
        <p:sp>
          <p:nvSpPr>
            <p:cNvPr id="124" name="tx124"/>
            <p:cNvSpPr/>
            <p:nvPr/>
          </p:nvSpPr>
          <p:spPr>
            <a:xfrm>
              <a:off x="7983551" y="24521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830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5154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47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9803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9" name="rc149"/>
            <p:cNvSpPr/>
            <p:nvPr/>
          </p:nvSpPr>
          <p:spPr>
            <a:xfrm>
              <a:off x="4545960" y="5010059"/>
              <a:ext cx="201456" cy="201456"/>
            </a:xfrm>
            <a:prstGeom prst="rect">
              <a:avLst/>
            </a:prstGeom>
            <a:solidFill>
              <a:srgbClr val="E2231A">
                <a:alpha val="100000"/>
              </a:srgbClr>
            </a:solidFill>
          </p:spPr>
          <p:txBody>
            <a:bodyPr/>
            <a:lstStyle/>
            <a:p/>
          </p:txBody>
        </p:sp>
        <p:sp>
          <p:nvSpPr>
            <p:cNvPr id="150" name="rc150"/>
            <p:cNvSpPr/>
            <p:nvPr/>
          </p:nvSpPr>
          <p:spPr>
            <a:xfrm>
              <a:off x="5766533" y="5010059"/>
              <a:ext cx="201456" cy="201456"/>
            </a:xfrm>
            <a:prstGeom prst="rect">
              <a:avLst/>
            </a:prstGeom>
            <a:solidFill>
              <a:srgbClr val="80BD41">
                <a:alpha val="100000"/>
              </a:srgbClr>
            </a:solidFill>
          </p:spPr>
          <p:txBody>
            <a:bodyPr/>
            <a:lstStyle/>
            <a:p/>
          </p:txBody>
        </p:sp>
        <p:sp>
          <p:nvSpPr>
            <p:cNvPr id="151" name="tx151"/>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4" name="tx154"/>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55" name="pl155"/>
            <p:cNvSpPr/>
            <p:nvPr/>
          </p:nvSpPr>
          <p:spPr>
            <a:xfrm>
              <a:off x="20225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751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277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803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329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88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014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540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1066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5788731" cy="167191"/>
            </a:xfrm>
            <a:prstGeom prst="rect">
              <a:avLst/>
            </a:prstGeom>
            <a:solidFill>
              <a:srgbClr val="80BD41">
                <a:alpha val="100000"/>
              </a:srgbClr>
            </a:solidFill>
          </p:spPr>
          <p:txBody>
            <a:bodyPr/>
            <a:lstStyle/>
            <a:p/>
          </p:txBody>
        </p:sp>
        <p:sp>
          <p:nvSpPr>
            <p:cNvPr id="169" name="rc169"/>
            <p:cNvSpPr/>
            <p:nvPr/>
          </p:nvSpPr>
          <p:spPr>
            <a:xfrm>
              <a:off x="7085005" y="5889059"/>
              <a:ext cx="503323" cy="167191"/>
            </a:xfrm>
            <a:prstGeom prst="rect">
              <a:avLst/>
            </a:prstGeom>
            <a:solidFill>
              <a:srgbClr val="E2231A">
                <a:alpha val="100000"/>
              </a:srgbClr>
            </a:solidFill>
          </p:spPr>
          <p:txBody>
            <a:bodyPr/>
            <a:lstStyle/>
            <a:p/>
          </p:txBody>
        </p:sp>
        <p:sp>
          <p:nvSpPr>
            <p:cNvPr id="170" name="rc170"/>
            <p:cNvSpPr/>
            <p:nvPr/>
          </p:nvSpPr>
          <p:spPr>
            <a:xfrm>
              <a:off x="1296273" y="5680069"/>
              <a:ext cx="5583044" cy="167191"/>
            </a:xfrm>
            <a:prstGeom prst="rect">
              <a:avLst/>
            </a:prstGeom>
            <a:solidFill>
              <a:srgbClr val="80BD41">
                <a:alpha val="100000"/>
              </a:srgbClr>
            </a:solidFill>
          </p:spPr>
          <p:txBody>
            <a:bodyPr/>
            <a:lstStyle/>
            <a:p/>
          </p:txBody>
        </p:sp>
        <p:sp>
          <p:nvSpPr>
            <p:cNvPr id="171" name="rc171"/>
            <p:cNvSpPr/>
            <p:nvPr/>
          </p:nvSpPr>
          <p:spPr>
            <a:xfrm>
              <a:off x="6879318" y="5680069"/>
              <a:ext cx="908887" cy="167191"/>
            </a:xfrm>
            <a:prstGeom prst="rect">
              <a:avLst/>
            </a:prstGeom>
            <a:solidFill>
              <a:srgbClr val="E2231A">
                <a:alpha val="100000"/>
              </a:srgbClr>
            </a:solidFill>
          </p:spPr>
          <p:txBody>
            <a:bodyPr/>
            <a:lstStyle/>
            <a:p/>
          </p:txBody>
        </p:sp>
        <p:sp>
          <p:nvSpPr>
            <p:cNvPr id="172" name="rc172"/>
            <p:cNvSpPr/>
            <p:nvPr/>
          </p:nvSpPr>
          <p:spPr>
            <a:xfrm>
              <a:off x="1296273" y="5471080"/>
              <a:ext cx="5654366" cy="167191"/>
            </a:xfrm>
            <a:prstGeom prst="rect">
              <a:avLst/>
            </a:prstGeom>
            <a:solidFill>
              <a:srgbClr val="80BD41">
                <a:alpha val="100000"/>
              </a:srgbClr>
            </a:solidFill>
          </p:spPr>
          <p:txBody>
            <a:bodyPr/>
            <a:lstStyle/>
            <a:p/>
          </p:txBody>
        </p:sp>
        <p:sp>
          <p:nvSpPr>
            <p:cNvPr id="173" name="rc173"/>
            <p:cNvSpPr/>
            <p:nvPr/>
          </p:nvSpPr>
          <p:spPr>
            <a:xfrm>
              <a:off x="6950640" y="5471080"/>
              <a:ext cx="920508" cy="167191"/>
            </a:xfrm>
            <a:prstGeom prst="rect">
              <a:avLst/>
            </a:prstGeom>
            <a:solidFill>
              <a:srgbClr val="E2231A">
                <a:alpha val="100000"/>
              </a:srgbClr>
            </a:solidFill>
          </p:spPr>
          <p:txBody>
            <a:bodyPr/>
            <a:lstStyle/>
            <a:p/>
          </p:txBody>
        </p:sp>
        <p:sp>
          <p:nvSpPr>
            <p:cNvPr id="174" name="tx174"/>
            <p:cNvSpPr/>
            <p:nvPr/>
          </p:nvSpPr>
          <p:spPr>
            <a:xfrm>
              <a:off x="7758250"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75" name="tx175"/>
            <p:cNvSpPr/>
            <p:nvPr/>
          </p:nvSpPr>
          <p:spPr>
            <a:xfrm>
              <a:off x="796812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446.9</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77" name="tx177"/>
            <p:cNvSpPr/>
            <p:nvPr/>
          </p:nvSpPr>
          <p:spPr>
            <a:xfrm>
              <a:off x="4055001"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398.5</a:t>
              </a:r>
            </a:p>
          </p:txBody>
        </p:sp>
        <p:sp>
          <p:nvSpPr>
            <p:cNvPr id="178" name="tx178"/>
            <p:cNvSpPr/>
            <p:nvPr/>
          </p:nvSpPr>
          <p:spPr>
            <a:xfrm>
              <a:off x="723117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79" name="tx179"/>
            <p:cNvSpPr/>
            <p:nvPr/>
          </p:nvSpPr>
          <p:spPr>
            <a:xfrm>
              <a:off x="3952157"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384.4</a:t>
              </a:r>
            </a:p>
          </p:txBody>
        </p:sp>
        <p:sp>
          <p:nvSpPr>
            <p:cNvPr id="180" name="tx180"/>
            <p:cNvSpPr/>
            <p:nvPr/>
          </p:nvSpPr>
          <p:spPr>
            <a:xfrm>
              <a:off x="722826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62.6</a:t>
              </a:r>
            </a:p>
          </p:txBody>
        </p:sp>
        <p:sp>
          <p:nvSpPr>
            <p:cNvPr id="181" name="tx181"/>
            <p:cNvSpPr/>
            <p:nvPr/>
          </p:nvSpPr>
          <p:spPr>
            <a:xfrm>
              <a:off x="398781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389.3</a:t>
              </a:r>
            </a:p>
          </p:txBody>
        </p:sp>
        <p:sp>
          <p:nvSpPr>
            <p:cNvPr id="182" name="tx182"/>
            <p:cNvSpPr/>
            <p:nvPr/>
          </p:nvSpPr>
          <p:spPr>
            <a:xfrm>
              <a:off x="730540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63.4</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6323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8491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537513"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699010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2" name="tx192"/>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(86 %) était plus faible qu'en 2019 (92 %).
Le nombre d'enfants vaccinés avec le MCV1 a diminué de 2 % par rapport à 2019.
Le nombre de nourrissons survivants a augmenté d'environ 4 %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4215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2097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1997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97859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2527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3156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103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58919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228816"/>
              <a:ext cx="487582" cy="23935"/>
            </a:xfrm>
            <a:prstGeom prst="rect">
              <a:avLst/>
            </a:prstGeom>
            <a:solidFill>
              <a:srgbClr val="1CABE2">
                <a:alpha val="100000"/>
              </a:srgbClr>
            </a:solidFill>
          </p:spPr>
          <p:txBody>
            <a:bodyPr/>
            <a:lstStyle/>
            <a:p/>
          </p:txBody>
        </p:sp>
        <p:sp>
          <p:nvSpPr>
            <p:cNvPr id="26" name="rc26"/>
            <p:cNvSpPr/>
            <p:nvPr/>
          </p:nvSpPr>
          <p:spPr>
            <a:xfrm>
              <a:off x="1511566" y="5252751"/>
              <a:ext cx="487582" cy="0"/>
            </a:xfrm>
            <a:prstGeom prst="rect">
              <a:avLst/>
            </a:prstGeom>
            <a:solidFill>
              <a:srgbClr val="1CABE2">
                <a:alpha val="100000"/>
              </a:srgbClr>
            </a:solidFill>
          </p:spPr>
          <p:txBody>
            <a:bodyPr/>
            <a:lstStyle/>
            <a:p/>
          </p:txBody>
        </p:sp>
        <p:sp>
          <p:nvSpPr>
            <p:cNvPr id="27" name="rc27"/>
            <p:cNvSpPr/>
            <p:nvPr/>
          </p:nvSpPr>
          <p:spPr>
            <a:xfrm>
              <a:off x="2053324" y="5248843"/>
              <a:ext cx="487582" cy="3907"/>
            </a:xfrm>
            <a:prstGeom prst="rect">
              <a:avLst/>
            </a:prstGeom>
            <a:solidFill>
              <a:srgbClr val="1CABE2">
                <a:alpha val="100000"/>
              </a:srgbClr>
            </a:solidFill>
          </p:spPr>
          <p:txBody>
            <a:bodyPr/>
            <a:lstStyle/>
            <a:p/>
          </p:txBody>
        </p:sp>
        <p:sp>
          <p:nvSpPr>
            <p:cNvPr id="28" name="rc28"/>
            <p:cNvSpPr/>
            <p:nvPr/>
          </p:nvSpPr>
          <p:spPr>
            <a:xfrm>
              <a:off x="2595083" y="5249332"/>
              <a:ext cx="487582" cy="3419"/>
            </a:xfrm>
            <a:prstGeom prst="rect">
              <a:avLst/>
            </a:prstGeom>
            <a:solidFill>
              <a:srgbClr val="1CABE2">
                <a:alpha val="100000"/>
              </a:srgbClr>
            </a:solidFill>
          </p:spPr>
          <p:txBody>
            <a:bodyPr/>
            <a:lstStyle/>
            <a:p/>
          </p:txBody>
        </p:sp>
        <p:sp>
          <p:nvSpPr>
            <p:cNvPr id="29" name="rc29"/>
            <p:cNvSpPr/>
            <p:nvPr/>
          </p:nvSpPr>
          <p:spPr>
            <a:xfrm>
              <a:off x="3136842" y="5244935"/>
              <a:ext cx="487582" cy="7815"/>
            </a:xfrm>
            <a:prstGeom prst="rect">
              <a:avLst/>
            </a:prstGeom>
            <a:solidFill>
              <a:srgbClr val="1CABE2">
                <a:alpha val="100000"/>
              </a:srgbClr>
            </a:solidFill>
          </p:spPr>
          <p:txBody>
            <a:bodyPr/>
            <a:lstStyle/>
            <a:p/>
          </p:txBody>
        </p:sp>
        <p:sp>
          <p:nvSpPr>
            <p:cNvPr id="30" name="rc30"/>
            <p:cNvSpPr/>
            <p:nvPr/>
          </p:nvSpPr>
          <p:spPr>
            <a:xfrm>
              <a:off x="3678600" y="5243958"/>
              <a:ext cx="487582" cy="8792"/>
            </a:xfrm>
            <a:prstGeom prst="rect">
              <a:avLst/>
            </a:prstGeom>
            <a:solidFill>
              <a:srgbClr val="1CABE2">
                <a:alpha val="100000"/>
              </a:srgbClr>
            </a:solidFill>
          </p:spPr>
          <p:txBody>
            <a:bodyPr/>
            <a:lstStyle/>
            <a:p/>
          </p:txBody>
        </p:sp>
        <p:sp>
          <p:nvSpPr>
            <p:cNvPr id="31" name="rc31"/>
            <p:cNvSpPr/>
            <p:nvPr/>
          </p:nvSpPr>
          <p:spPr>
            <a:xfrm>
              <a:off x="4220359" y="5246401"/>
              <a:ext cx="487582" cy="6350"/>
            </a:xfrm>
            <a:prstGeom prst="rect">
              <a:avLst/>
            </a:prstGeom>
            <a:solidFill>
              <a:srgbClr val="1CABE2">
                <a:alpha val="100000"/>
              </a:srgbClr>
            </a:solidFill>
          </p:spPr>
          <p:txBody>
            <a:bodyPr/>
            <a:lstStyle/>
            <a:p/>
          </p:txBody>
        </p:sp>
        <p:sp>
          <p:nvSpPr>
            <p:cNvPr id="32" name="rc32"/>
            <p:cNvSpPr/>
            <p:nvPr/>
          </p:nvSpPr>
          <p:spPr>
            <a:xfrm>
              <a:off x="4762118" y="5200973"/>
              <a:ext cx="487582" cy="51778"/>
            </a:xfrm>
            <a:prstGeom prst="rect">
              <a:avLst/>
            </a:prstGeom>
            <a:solidFill>
              <a:srgbClr val="1CABE2">
                <a:alpha val="100000"/>
              </a:srgbClr>
            </a:solidFill>
          </p:spPr>
          <p:txBody>
            <a:bodyPr/>
            <a:lstStyle/>
            <a:p/>
          </p:txBody>
        </p:sp>
        <p:sp>
          <p:nvSpPr>
            <p:cNvPr id="33" name="rc33"/>
            <p:cNvSpPr/>
            <p:nvPr/>
          </p:nvSpPr>
          <p:spPr>
            <a:xfrm>
              <a:off x="5303876" y="4421855"/>
              <a:ext cx="487582" cy="830895"/>
            </a:xfrm>
            <a:prstGeom prst="rect">
              <a:avLst/>
            </a:prstGeom>
            <a:solidFill>
              <a:srgbClr val="1CABE2">
                <a:alpha val="100000"/>
              </a:srgbClr>
            </a:solidFill>
          </p:spPr>
          <p:txBody>
            <a:bodyPr/>
            <a:lstStyle/>
            <a:p/>
          </p:txBody>
        </p:sp>
        <p:sp>
          <p:nvSpPr>
            <p:cNvPr id="34" name="rc34"/>
            <p:cNvSpPr/>
            <p:nvPr/>
          </p:nvSpPr>
          <p:spPr>
            <a:xfrm>
              <a:off x="5845635" y="5071527"/>
              <a:ext cx="487582" cy="181224"/>
            </a:xfrm>
            <a:prstGeom prst="rect">
              <a:avLst/>
            </a:prstGeom>
            <a:solidFill>
              <a:srgbClr val="1CABE2">
                <a:alpha val="100000"/>
              </a:srgbClr>
            </a:solidFill>
          </p:spPr>
          <p:txBody>
            <a:bodyPr/>
            <a:lstStyle/>
            <a:p/>
          </p:txBody>
        </p:sp>
        <p:sp>
          <p:nvSpPr>
            <p:cNvPr id="35" name="rc35"/>
            <p:cNvSpPr/>
            <p:nvPr/>
          </p:nvSpPr>
          <p:spPr>
            <a:xfrm>
              <a:off x="6387393" y="5144309"/>
              <a:ext cx="487582" cy="108441"/>
            </a:xfrm>
            <a:prstGeom prst="rect">
              <a:avLst/>
            </a:prstGeom>
            <a:solidFill>
              <a:srgbClr val="1CABE2">
                <a:alpha val="100000"/>
              </a:srgbClr>
            </a:solidFill>
          </p:spPr>
          <p:txBody>
            <a:bodyPr/>
            <a:lstStyle/>
            <a:p/>
          </p:txBody>
        </p:sp>
        <p:sp>
          <p:nvSpPr>
            <p:cNvPr id="36" name="rc36"/>
            <p:cNvSpPr/>
            <p:nvPr/>
          </p:nvSpPr>
          <p:spPr>
            <a:xfrm>
              <a:off x="6929152" y="4425275"/>
              <a:ext cx="487582" cy="827476"/>
            </a:xfrm>
            <a:prstGeom prst="rect">
              <a:avLst/>
            </a:prstGeom>
            <a:solidFill>
              <a:srgbClr val="1CABE2">
                <a:alpha val="100000"/>
              </a:srgbClr>
            </a:solidFill>
          </p:spPr>
          <p:txBody>
            <a:bodyPr/>
            <a:lstStyle/>
            <a:p/>
          </p:txBody>
        </p:sp>
        <p:sp>
          <p:nvSpPr>
            <p:cNvPr id="37" name="rc37"/>
            <p:cNvSpPr/>
            <p:nvPr/>
          </p:nvSpPr>
          <p:spPr>
            <a:xfrm>
              <a:off x="7470911" y="3974901"/>
              <a:ext cx="487582" cy="1277850"/>
            </a:xfrm>
            <a:prstGeom prst="rect">
              <a:avLst/>
            </a:prstGeom>
            <a:solidFill>
              <a:srgbClr val="1CABE2">
                <a:alpha val="100000"/>
              </a:srgbClr>
            </a:solidFill>
          </p:spPr>
          <p:txBody>
            <a:bodyPr/>
            <a:lstStyle/>
            <a:p/>
          </p:txBody>
        </p:sp>
        <p:sp>
          <p:nvSpPr>
            <p:cNvPr id="38" name="pl38"/>
            <p:cNvSpPr/>
            <p:nvPr/>
          </p:nvSpPr>
          <p:spPr>
            <a:xfrm>
              <a:off x="1213598" y="1078440"/>
              <a:ext cx="6501103" cy="511140"/>
            </a:xfrm>
            <a:custGeom>
              <a:avLst/>
              <a:pathLst>
                <a:path w="6501103" h="511140">
                  <a:moveTo>
                    <a:pt x="0" y="212975"/>
                  </a:moveTo>
                  <a:lnTo>
                    <a:pt x="541758" y="0"/>
                  </a:lnTo>
                  <a:lnTo>
                    <a:pt x="1083517" y="170380"/>
                  </a:lnTo>
                  <a:lnTo>
                    <a:pt x="1625275" y="212975"/>
                  </a:lnTo>
                  <a:lnTo>
                    <a:pt x="2167034" y="212975"/>
                  </a:lnTo>
                  <a:lnTo>
                    <a:pt x="2708793" y="340760"/>
                  </a:lnTo>
                  <a:lnTo>
                    <a:pt x="3250551" y="425950"/>
                  </a:lnTo>
                  <a:lnTo>
                    <a:pt x="3792310" y="255570"/>
                  </a:lnTo>
                  <a:lnTo>
                    <a:pt x="4334069" y="340760"/>
                  </a:lnTo>
                  <a:lnTo>
                    <a:pt x="4875827" y="340760"/>
                  </a:lnTo>
                  <a:lnTo>
                    <a:pt x="5417586" y="383355"/>
                  </a:lnTo>
                  <a:lnTo>
                    <a:pt x="5959345" y="511140"/>
                  </a:lnTo>
                  <a:lnTo>
                    <a:pt x="6501103" y="511140"/>
                  </a:lnTo>
                </a:path>
              </a:pathLst>
            </a:custGeom>
            <a:ln w="27101" cap="flat">
              <a:solidFill>
                <a:srgbClr val="00833D">
                  <a:alpha val="100000"/>
                </a:srgbClr>
              </a:solidFill>
              <a:prstDash val="solid"/>
              <a:round/>
            </a:ln>
          </p:spPr>
          <p:txBody>
            <a:bodyPr/>
            <a:lstStyle/>
            <a:p/>
          </p:txBody>
        </p:sp>
        <p:sp>
          <p:nvSpPr>
            <p:cNvPr id="39" name="pl39"/>
            <p:cNvSpPr/>
            <p:nvPr/>
          </p:nvSpPr>
          <p:spPr>
            <a:xfrm>
              <a:off x="1755357" y="1632175"/>
              <a:ext cx="5959345" cy="1448230"/>
            </a:xfrm>
            <a:custGeom>
              <a:avLst/>
              <a:pathLst>
                <a:path w="5959345" h="1448230">
                  <a:moveTo>
                    <a:pt x="0" y="1448230"/>
                  </a:moveTo>
                  <a:lnTo>
                    <a:pt x="541758" y="1064875"/>
                  </a:lnTo>
                  <a:lnTo>
                    <a:pt x="1083517" y="851900"/>
                  </a:lnTo>
                  <a:lnTo>
                    <a:pt x="1625275" y="553735"/>
                  </a:lnTo>
                  <a:lnTo>
                    <a:pt x="2167034" y="425950"/>
                  </a:lnTo>
                  <a:lnTo>
                    <a:pt x="2708793" y="340760"/>
                  </a:lnTo>
                  <a:lnTo>
                    <a:pt x="3250551" y="212975"/>
                  </a:lnTo>
                  <a:lnTo>
                    <a:pt x="3792310" y="85190"/>
                  </a:lnTo>
                  <a:lnTo>
                    <a:pt x="4334069" y="0"/>
                  </a:lnTo>
                  <a:lnTo>
                    <a:pt x="4875827" y="0"/>
                  </a:lnTo>
                  <a:lnTo>
                    <a:pt x="5417586" y="212975"/>
                  </a:lnTo>
                  <a:lnTo>
                    <a:pt x="5959345" y="212975"/>
                  </a:lnTo>
                </a:path>
              </a:pathLst>
            </a:custGeom>
            <a:ln w="27101" cap="flat">
              <a:solidFill>
                <a:srgbClr val="002759">
                  <a:alpha val="100000"/>
                </a:srgbClr>
              </a:solidFill>
              <a:prstDash val="solid"/>
              <a:round/>
            </a:ln>
          </p:spPr>
          <p:txBody>
            <a:bodyPr/>
            <a:lstStyle/>
            <a:p/>
          </p:txBody>
        </p:sp>
        <p:sp>
          <p:nvSpPr>
            <p:cNvPr id="40" name="pt40"/>
            <p:cNvSpPr/>
            <p:nvPr/>
          </p:nvSpPr>
          <p:spPr>
            <a:xfrm>
              <a:off x="1181997" y="125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0468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217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25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25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3875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4727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302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3875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3875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4301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557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5579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723756" y="304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265514" y="2665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24524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21543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20265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19413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18135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16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16005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16005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18135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8135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47280" y="509897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66" name="tx66"/>
            <p:cNvSpPr/>
            <p:nvPr/>
          </p:nvSpPr>
          <p:spPr>
            <a:xfrm>
              <a:off x="1722198" y="512290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263956" y="511900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8" name="tx68"/>
            <p:cNvSpPr/>
            <p:nvPr/>
          </p:nvSpPr>
          <p:spPr>
            <a:xfrm>
              <a:off x="2805715" y="5122400"/>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9" name="tx69"/>
            <p:cNvSpPr/>
            <p:nvPr/>
          </p:nvSpPr>
          <p:spPr>
            <a:xfrm>
              <a:off x="3314314" y="51150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0" name="tx70"/>
            <p:cNvSpPr/>
            <p:nvPr/>
          </p:nvSpPr>
          <p:spPr>
            <a:xfrm>
              <a:off x="3856073" y="51141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1" name="tx71"/>
            <p:cNvSpPr/>
            <p:nvPr/>
          </p:nvSpPr>
          <p:spPr>
            <a:xfrm>
              <a:off x="4397832" y="511650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2" name="tx72"/>
            <p:cNvSpPr/>
            <p:nvPr/>
          </p:nvSpPr>
          <p:spPr>
            <a:xfrm>
              <a:off x="4906431" y="50711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a:t>
              </a:r>
            </a:p>
          </p:txBody>
        </p:sp>
        <p:sp>
          <p:nvSpPr>
            <p:cNvPr id="73" name="tx73"/>
            <p:cNvSpPr/>
            <p:nvPr/>
          </p:nvSpPr>
          <p:spPr>
            <a:xfrm>
              <a:off x="5398465" y="42765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1,701</a:t>
              </a:r>
            </a:p>
          </p:txBody>
        </p:sp>
        <p:sp>
          <p:nvSpPr>
            <p:cNvPr id="74" name="tx74"/>
            <p:cNvSpPr/>
            <p:nvPr/>
          </p:nvSpPr>
          <p:spPr>
            <a:xfrm>
              <a:off x="5989948" y="494162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371</a:t>
              </a:r>
            </a:p>
          </p:txBody>
        </p:sp>
        <p:sp>
          <p:nvSpPr>
            <p:cNvPr id="75" name="tx75"/>
            <p:cNvSpPr/>
            <p:nvPr/>
          </p:nvSpPr>
          <p:spPr>
            <a:xfrm>
              <a:off x="6531707" y="5015923"/>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222</a:t>
              </a:r>
            </a:p>
          </p:txBody>
        </p:sp>
        <p:sp>
          <p:nvSpPr>
            <p:cNvPr id="76" name="tx76"/>
            <p:cNvSpPr/>
            <p:nvPr/>
          </p:nvSpPr>
          <p:spPr>
            <a:xfrm>
              <a:off x="7023741" y="428000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1,694</a:t>
              </a:r>
            </a:p>
          </p:txBody>
        </p:sp>
        <p:sp>
          <p:nvSpPr>
            <p:cNvPr id="77" name="tx77"/>
            <p:cNvSpPr/>
            <p:nvPr/>
          </p:nvSpPr>
          <p:spPr>
            <a:xfrm>
              <a:off x="7565500" y="38296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2,616</a:t>
              </a:r>
            </a:p>
          </p:txBody>
        </p:sp>
        <p:sp>
          <p:nvSpPr>
            <p:cNvPr id="78" name="pl78"/>
            <p:cNvSpPr/>
            <p:nvPr/>
          </p:nvSpPr>
          <p:spPr>
            <a:xfrm>
              <a:off x="7732799" y="1580786"/>
              <a:ext cx="129504" cy="7716"/>
            </a:xfrm>
            <a:custGeom>
              <a:avLst/>
              <a:pathLst>
                <a:path w="129504" h="7716">
                  <a:moveTo>
                    <a:pt x="129504" y="0"/>
                  </a:moveTo>
                  <a:lnTo>
                    <a:pt x="0" y="7716"/>
                  </a:lnTo>
                </a:path>
              </a:pathLst>
            </a:custGeom>
          </p:spPr>
          <p:txBody>
            <a:bodyPr/>
            <a:lstStyle/>
            <a:p/>
          </p:txBody>
        </p:sp>
        <p:sp>
          <p:nvSpPr>
            <p:cNvPr id="79" name="pl79"/>
            <p:cNvSpPr/>
            <p:nvPr/>
          </p:nvSpPr>
          <p:spPr>
            <a:xfrm>
              <a:off x="7732851" y="1845803"/>
              <a:ext cx="129452" cy="4655"/>
            </a:xfrm>
            <a:custGeom>
              <a:avLst/>
              <a:pathLst>
                <a:path w="129452" h="4655">
                  <a:moveTo>
                    <a:pt x="129452" y="4655"/>
                  </a:moveTo>
                  <a:lnTo>
                    <a:pt x="0" y="0"/>
                  </a:lnTo>
                </a:path>
              </a:pathLst>
            </a:custGeom>
          </p:spPr>
          <p:txBody>
            <a:bodyPr/>
            <a:lstStyle/>
            <a:p/>
          </p:txBody>
        </p:sp>
        <p:sp>
          <p:nvSpPr>
            <p:cNvPr id="80" name="pg80"/>
            <p:cNvSpPr/>
            <p:nvPr/>
          </p:nvSpPr>
          <p:spPr>
            <a:xfrm>
              <a:off x="7793724" y="14923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53346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82" name="pg82"/>
            <p:cNvSpPr/>
            <p:nvPr/>
          </p:nvSpPr>
          <p:spPr>
            <a:xfrm>
              <a:off x="7793724" y="17620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8031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84" name="rc84"/>
            <p:cNvSpPr/>
            <p:nvPr/>
          </p:nvSpPr>
          <p:spPr>
            <a:xfrm>
              <a:off x="888543" y="646101"/>
              <a:ext cx="7747148" cy="48260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96775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7" name="tx87"/>
            <p:cNvSpPr/>
            <p:nvPr/>
          </p:nvSpPr>
          <p:spPr>
            <a:xfrm>
              <a:off x="508103" y="27465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8" name="tx88"/>
            <p:cNvSpPr/>
            <p:nvPr/>
          </p:nvSpPr>
          <p:spPr>
            <a:xfrm>
              <a:off x="508103" y="152538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9" name="tx89"/>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7137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13102"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15489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9665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3840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8016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21926"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6368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75058"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16817"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58575"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00303" y="5658769"/>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42093"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4" name="tx114"/>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5" name="tx115"/>
            <p:cNvSpPr/>
            <p:nvPr/>
          </p:nvSpPr>
          <p:spPr>
            <a:xfrm>
              <a:off x="1436888" y="401416"/>
              <a:ext cx="66504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Burundi, 2012-2024</a:t>
              </a:r>
            </a:p>
          </p:txBody>
        </p:sp>
        <p:sp>
          <p:nvSpPr>
            <p:cNvPr id="116" name="tx116"/>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7" name="tx117"/>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8" name="tx118"/>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9" name="tx119"/>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0" name="tx120"/>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avait un total de 2.616 cas confirmés de rougeole au Burundi. La même année, la couverture par le MCV1 était de 86% et la couverture par le MCV2 de 80%.
Le nombre de cas en 2024 était 54% plus élevé qu'en 2023 (n=1.694).
Le nombre le plus élevé de cas de rougeole a été signalé en 2024 (n=2 616). Cette année-là, la couverture par le MCV1 était de 86%.
Le Burundi a signalé des ruptures de stock de vaccins contre la rougeole en 2004 et 2005.
Des activités/campagnes de vaccination supplémentaires avec des vaccins contenant la rougeole ont eu lieu en 2020, 2021, 2022, 2023 et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3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814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90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5764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52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119358"/>
              <a:ext cx="3520101" cy="1980726"/>
            </a:xfrm>
            <a:custGeom>
              <a:avLst/>
              <a:pathLst>
                <a:path w="3520101" h="1980726">
                  <a:moveTo>
                    <a:pt x="0" y="609454"/>
                  </a:moveTo>
                  <a:lnTo>
                    <a:pt x="146670" y="457090"/>
                  </a:lnTo>
                  <a:lnTo>
                    <a:pt x="293341" y="304727"/>
                  </a:lnTo>
                  <a:lnTo>
                    <a:pt x="440012" y="152363"/>
                  </a:lnTo>
                  <a:lnTo>
                    <a:pt x="586683" y="0"/>
                  </a:lnTo>
                  <a:lnTo>
                    <a:pt x="733354" y="609454"/>
                  </a:lnTo>
                  <a:lnTo>
                    <a:pt x="880025" y="914181"/>
                  </a:lnTo>
                  <a:lnTo>
                    <a:pt x="1026696" y="1980726"/>
                  </a:lnTo>
                  <a:lnTo>
                    <a:pt x="1173367" y="1066544"/>
                  </a:lnTo>
                  <a:lnTo>
                    <a:pt x="1320038" y="1218908"/>
                  </a:lnTo>
                  <a:lnTo>
                    <a:pt x="1466709" y="1523635"/>
                  </a:lnTo>
                  <a:lnTo>
                    <a:pt x="1613379" y="1523635"/>
                  </a:lnTo>
                  <a:lnTo>
                    <a:pt x="1760050" y="1675999"/>
                  </a:lnTo>
                  <a:lnTo>
                    <a:pt x="1906721" y="1675999"/>
                  </a:lnTo>
                  <a:lnTo>
                    <a:pt x="2053392" y="1523635"/>
                  </a:lnTo>
                  <a:lnTo>
                    <a:pt x="2200063" y="1523635"/>
                  </a:lnTo>
                  <a:lnTo>
                    <a:pt x="2346734" y="1523635"/>
                  </a:lnTo>
                  <a:lnTo>
                    <a:pt x="2493405" y="1523635"/>
                  </a:lnTo>
                  <a:lnTo>
                    <a:pt x="2640076" y="1371272"/>
                  </a:lnTo>
                  <a:lnTo>
                    <a:pt x="2786747" y="1371272"/>
                  </a:lnTo>
                  <a:lnTo>
                    <a:pt x="2933418" y="1218908"/>
                  </a:lnTo>
                  <a:lnTo>
                    <a:pt x="3080089" y="1675999"/>
                  </a:lnTo>
                  <a:lnTo>
                    <a:pt x="3226759" y="1675999"/>
                  </a:lnTo>
                  <a:lnTo>
                    <a:pt x="3373430" y="1980726"/>
                  </a:lnTo>
                  <a:lnTo>
                    <a:pt x="3520101" y="1980726"/>
                  </a:lnTo>
                </a:path>
              </a:pathLst>
            </a:custGeom>
            <a:ln w="27101" cap="flat">
              <a:solidFill>
                <a:srgbClr val="0058AB">
                  <a:alpha val="80000"/>
                </a:srgbClr>
              </a:solidFill>
              <a:prstDash val="solid"/>
              <a:round/>
            </a:ln>
          </p:spPr>
          <p:txBody>
            <a:bodyPr/>
            <a:lstStyle/>
            <a:p/>
          </p:txBody>
        </p:sp>
        <p:sp>
          <p:nvSpPr>
            <p:cNvPr id="19" name="pl19"/>
            <p:cNvSpPr/>
            <p:nvPr/>
          </p:nvSpPr>
          <p:spPr>
            <a:xfrm>
              <a:off x="943464" y="3119358"/>
              <a:ext cx="3520101" cy="1218908"/>
            </a:xfrm>
            <a:custGeom>
              <a:avLst/>
              <a:pathLst>
                <a:path w="3520101" h="1218908">
                  <a:moveTo>
                    <a:pt x="0" y="0"/>
                  </a:moveTo>
                  <a:lnTo>
                    <a:pt x="146670" y="152363"/>
                  </a:lnTo>
                  <a:lnTo>
                    <a:pt x="293341" y="0"/>
                  </a:lnTo>
                  <a:lnTo>
                    <a:pt x="440012" y="304727"/>
                  </a:lnTo>
                  <a:lnTo>
                    <a:pt x="586683" y="457090"/>
                  </a:lnTo>
                  <a:lnTo>
                    <a:pt x="733354" y="304727"/>
                  </a:lnTo>
                  <a:lnTo>
                    <a:pt x="880025" y="457090"/>
                  </a:lnTo>
                  <a:lnTo>
                    <a:pt x="1026696" y="457090"/>
                  </a:lnTo>
                  <a:lnTo>
                    <a:pt x="1173367" y="761817"/>
                  </a:lnTo>
                  <a:lnTo>
                    <a:pt x="1320038" y="914181"/>
                  </a:lnTo>
                  <a:lnTo>
                    <a:pt x="1466709" y="1066544"/>
                  </a:lnTo>
                  <a:lnTo>
                    <a:pt x="1613379" y="1066544"/>
                  </a:lnTo>
                  <a:lnTo>
                    <a:pt x="1760050" y="1066544"/>
                  </a:lnTo>
                  <a:lnTo>
                    <a:pt x="1906721" y="1066544"/>
                  </a:lnTo>
                  <a:lnTo>
                    <a:pt x="2053392" y="1218908"/>
                  </a:lnTo>
                  <a:lnTo>
                    <a:pt x="2200063" y="1218908"/>
                  </a:lnTo>
                  <a:lnTo>
                    <a:pt x="2346734" y="1218908"/>
                  </a:lnTo>
                  <a:lnTo>
                    <a:pt x="2493405" y="1218908"/>
                  </a:lnTo>
                  <a:lnTo>
                    <a:pt x="2640076" y="1218908"/>
                  </a:lnTo>
                  <a:lnTo>
                    <a:pt x="2786747" y="1218908"/>
                  </a:lnTo>
                  <a:lnTo>
                    <a:pt x="2933418" y="1218908"/>
                  </a:lnTo>
                  <a:lnTo>
                    <a:pt x="3080089" y="1066544"/>
                  </a:lnTo>
                  <a:lnTo>
                    <a:pt x="3226759" y="1218908"/>
                  </a:lnTo>
                  <a:lnTo>
                    <a:pt x="3373430" y="1218908"/>
                  </a:lnTo>
                  <a:lnTo>
                    <a:pt x="3520101" y="1218908"/>
                  </a:lnTo>
                </a:path>
              </a:pathLst>
            </a:custGeom>
            <a:ln w="27101" cap="flat">
              <a:solidFill>
                <a:srgbClr val="1CABE2">
                  <a:alpha val="80000"/>
                </a:srgbClr>
              </a:solidFill>
              <a:prstDash val="solid"/>
              <a:round/>
            </a:ln>
          </p:spPr>
          <p:txBody>
            <a:bodyPr/>
            <a:lstStyle/>
            <a:p/>
          </p:txBody>
        </p:sp>
        <p:sp>
          <p:nvSpPr>
            <p:cNvPr id="20" name="pl20"/>
            <p:cNvSpPr/>
            <p:nvPr/>
          </p:nvSpPr>
          <p:spPr>
            <a:xfrm>
              <a:off x="943464" y="2205177"/>
              <a:ext cx="3520101" cy="1828362"/>
            </a:xfrm>
            <a:custGeom>
              <a:avLst/>
              <a:pathLst>
                <a:path w="3520101" h="1828362">
                  <a:moveTo>
                    <a:pt x="0" y="0"/>
                  </a:moveTo>
                  <a:lnTo>
                    <a:pt x="146670" y="152363"/>
                  </a:lnTo>
                  <a:lnTo>
                    <a:pt x="293341" y="152363"/>
                  </a:lnTo>
                  <a:lnTo>
                    <a:pt x="440012" y="152363"/>
                  </a:lnTo>
                  <a:lnTo>
                    <a:pt x="586683" y="304727"/>
                  </a:lnTo>
                  <a:lnTo>
                    <a:pt x="733354" y="761817"/>
                  </a:lnTo>
                  <a:lnTo>
                    <a:pt x="880025" y="609454"/>
                  </a:lnTo>
                  <a:lnTo>
                    <a:pt x="1026696" y="609454"/>
                  </a:lnTo>
                  <a:lnTo>
                    <a:pt x="1173367" y="914181"/>
                  </a:lnTo>
                  <a:lnTo>
                    <a:pt x="1320038" y="1218908"/>
                  </a:lnTo>
                  <a:lnTo>
                    <a:pt x="1466709" y="1218908"/>
                  </a:lnTo>
                  <a:lnTo>
                    <a:pt x="1613379" y="1371272"/>
                  </a:lnTo>
                  <a:lnTo>
                    <a:pt x="1760050" y="1371272"/>
                  </a:lnTo>
                  <a:lnTo>
                    <a:pt x="1906721" y="1523635"/>
                  </a:lnTo>
                  <a:lnTo>
                    <a:pt x="2053392" y="1523635"/>
                  </a:lnTo>
                  <a:lnTo>
                    <a:pt x="2200063" y="1523635"/>
                  </a:lnTo>
                  <a:lnTo>
                    <a:pt x="2346734" y="1828362"/>
                  </a:lnTo>
                  <a:lnTo>
                    <a:pt x="2493405" y="1828362"/>
                  </a:lnTo>
                  <a:lnTo>
                    <a:pt x="2640076" y="1828362"/>
                  </a:lnTo>
                  <a:lnTo>
                    <a:pt x="2786747" y="1828362"/>
                  </a:lnTo>
                  <a:lnTo>
                    <a:pt x="2933418" y="1675999"/>
                  </a:lnTo>
                  <a:lnTo>
                    <a:pt x="3080089" y="1523635"/>
                  </a:lnTo>
                  <a:lnTo>
                    <a:pt x="3226759" y="1523635"/>
                  </a:lnTo>
                  <a:lnTo>
                    <a:pt x="3373430" y="1675999"/>
                  </a:lnTo>
                  <a:lnTo>
                    <a:pt x="3520101" y="1828362"/>
                  </a:lnTo>
                </a:path>
              </a:pathLst>
            </a:custGeom>
            <a:ln w="27101" cap="flat">
              <a:solidFill>
                <a:srgbClr val="00833D">
                  <a:alpha val="80000"/>
                </a:srgbClr>
              </a:solidFill>
              <a:prstDash val="solid"/>
              <a:round/>
            </a:ln>
          </p:spPr>
          <p:txBody>
            <a:bodyPr/>
            <a:lstStyle/>
            <a:p/>
          </p:txBody>
        </p:sp>
        <p:sp>
          <p:nvSpPr>
            <p:cNvPr id="21" name="pl21"/>
            <p:cNvSpPr/>
            <p:nvPr/>
          </p:nvSpPr>
          <p:spPr>
            <a:xfrm>
              <a:off x="943464" y="3119358"/>
              <a:ext cx="3520101" cy="1980726"/>
            </a:xfrm>
            <a:custGeom>
              <a:avLst/>
              <a:pathLst>
                <a:path w="3520101" h="1980726">
                  <a:moveTo>
                    <a:pt x="0" y="609454"/>
                  </a:moveTo>
                  <a:lnTo>
                    <a:pt x="146670" y="457090"/>
                  </a:lnTo>
                  <a:lnTo>
                    <a:pt x="293341" y="304727"/>
                  </a:lnTo>
                  <a:lnTo>
                    <a:pt x="440012" y="152363"/>
                  </a:lnTo>
                  <a:lnTo>
                    <a:pt x="586683" y="0"/>
                  </a:lnTo>
                  <a:lnTo>
                    <a:pt x="733354" y="609454"/>
                  </a:lnTo>
                  <a:lnTo>
                    <a:pt x="880025" y="914181"/>
                  </a:lnTo>
                  <a:lnTo>
                    <a:pt x="1026696" y="1980726"/>
                  </a:lnTo>
                  <a:lnTo>
                    <a:pt x="1173367" y="1066544"/>
                  </a:lnTo>
                  <a:lnTo>
                    <a:pt x="1320038" y="1218908"/>
                  </a:lnTo>
                  <a:lnTo>
                    <a:pt x="1466709" y="1523635"/>
                  </a:lnTo>
                  <a:lnTo>
                    <a:pt x="1613379" y="1523635"/>
                  </a:lnTo>
                  <a:lnTo>
                    <a:pt x="1760050" y="1675999"/>
                  </a:lnTo>
                  <a:lnTo>
                    <a:pt x="1906721" y="1675999"/>
                  </a:lnTo>
                  <a:lnTo>
                    <a:pt x="2053392" y="1523635"/>
                  </a:lnTo>
                  <a:lnTo>
                    <a:pt x="2200063" y="1523635"/>
                  </a:lnTo>
                  <a:lnTo>
                    <a:pt x="2346734" y="1523635"/>
                  </a:lnTo>
                  <a:lnTo>
                    <a:pt x="2493405" y="1523635"/>
                  </a:lnTo>
                  <a:lnTo>
                    <a:pt x="2640076" y="1371272"/>
                  </a:lnTo>
                  <a:lnTo>
                    <a:pt x="2786747" y="1371272"/>
                  </a:lnTo>
                  <a:lnTo>
                    <a:pt x="2933418" y="1218908"/>
                  </a:lnTo>
                  <a:lnTo>
                    <a:pt x="3080089" y="1675999"/>
                  </a:lnTo>
                  <a:lnTo>
                    <a:pt x="3226759" y="1675999"/>
                  </a:lnTo>
                  <a:lnTo>
                    <a:pt x="3373430" y="1980726"/>
                  </a:lnTo>
                  <a:lnTo>
                    <a:pt x="3520101" y="1980726"/>
                  </a:lnTo>
                </a:path>
              </a:pathLst>
            </a:custGeom>
            <a:ln w="43362" cap="flat">
              <a:solidFill>
                <a:srgbClr val="000000">
                  <a:alpha val="100000"/>
                </a:srgbClr>
              </a:solidFill>
              <a:prstDash val="solid"/>
              <a:round/>
            </a:ln>
          </p:spPr>
          <p:txBody>
            <a:bodyPr/>
            <a:lstStyle/>
            <a:p/>
          </p:txBody>
        </p:sp>
        <p:sp>
          <p:nvSpPr>
            <p:cNvPr id="22" name="pl22"/>
            <p:cNvSpPr/>
            <p:nvPr/>
          </p:nvSpPr>
          <p:spPr>
            <a:xfrm>
              <a:off x="943464" y="3119358"/>
              <a:ext cx="3520101" cy="1980726"/>
            </a:xfrm>
            <a:custGeom>
              <a:avLst/>
              <a:pathLst>
                <a:path w="3520101" h="1980726">
                  <a:moveTo>
                    <a:pt x="0" y="609454"/>
                  </a:moveTo>
                  <a:lnTo>
                    <a:pt x="146670" y="457090"/>
                  </a:lnTo>
                  <a:lnTo>
                    <a:pt x="293341" y="304727"/>
                  </a:lnTo>
                  <a:lnTo>
                    <a:pt x="440012" y="152363"/>
                  </a:lnTo>
                  <a:lnTo>
                    <a:pt x="586683" y="0"/>
                  </a:lnTo>
                  <a:lnTo>
                    <a:pt x="733354" y="609454"/>
                  </a:lnTo>
                  <a:lnTo>
                    <a:pt x="880025" y="914181"/>
                  </a:lnTo>
                  <a:lnTo>
                    <a:pt x="1026696" y="1980726"/>
                  </a:lnTo>
                  <a:lnTo>
                    <a:pt x="1173367" y="1066544"/>
                  </a:lnTo>
                  <a:lnTo>
                    <a:pt x="1320038" y="1218908"/>
                  </a:lnTo>
                  <a:lnTo>
                    <a:pt x="1466709" y="1523635"/>
                  </a:lnTo>
                  <a:lnTo>
                    <a:pt x="1613379" y="1523635"/>
                  </a:lnTo>
                  <a:lnTo>
                    <a:pt x="1760050" y="1675999"/>
                  </a:lnTo>
                  <a:lnTo>
                    <a:pt x="1906721" y="1675999"/>
                  </a:lnTo>
                  <a:lnTo>
                    <a:pt x="2053392" y="1523635"/>
                  </a:lnTo>
                  <a:lnTo>
                    <a:pt x="2200063" y="1523635"/>
                  </a:lnTo>
                  <a:lnTo>
                    <a:pt x="2346734" y="1523635"/>
                  </a:lnTo>
                  <a:lnTo>
                    <a:pt x="2493405" y="1523635"/>
                  </a:lnTo>
                  <a:lnTo>
                    <a:pt x="2640076" y="1371272"/>
                  </a:lnTo>
                  <a:lnTo>
                    <a:pt x="2786747" y="1371272"/>
                  </a:lnTo>
                  <a:lnTo>
                    <a:pt x="2933418" y="1218908"/>
                  </a:lnTo>
                  <a:lnTo>
                    <a:pt x="3080089" y="1675999"/>
                  </a:lnTo>
                  <a:lnTo>
                    <a:pt x="3226759" y="1675999"/>
                  </a:lnTo>
                  <a:lnTo>
                    <a:pt x="3373430" y="1980726"/>
                  </a:lnTo>
                  <a:lnTo>
                    <a:pt x="3520101" y="1980726"/>
                  </a:lnTo>
                </a:path>
              </a:pathLst>
            </a:custGeom>
            <a:ln w="27101" cap="flat">
              <a:solidFill>
                <a:srgbClr val="0058AB">
                  <a:alpha val="100000"/>
                </a:srgbClr>
              </a:solidFill>
              <a:prstDash val="solid"/>
              <a:round/>
            </a:ln>
          </p:spPr>
          <p:txBody>
            <a:bodyPr/>
            <a:lstStyle/>
            <a:p/>
          </p:txBody>
        </p:sp>
        <p:sp>
          <p:nvSpPr>
            <p:cNvPr id="23" name="pl23"/>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03353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642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642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2339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3" name="pg33"/>
            <p:cNvSpPr/>
            <p:nvPr/>
          </p:nvSpPr>
          <p:spPr>
            <a:xfrm>
              <a:off x="1618330"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2339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351684"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414810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3085039"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14810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671722" y="39669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9973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58406" y="4576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6052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4576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6052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42992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99574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5338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0101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5894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894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2957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9202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56524" y="610261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3" name="tx63"/>
            <p:cNvSpPr/>
            <p:nvPr/>
          </p:nvSpPr>
          <p:spPr>
            <a:xfrm>
              <a:off x="269667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5912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433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814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290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5764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52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205177"/>
              <a:ext cx="3520101" cy="2894907"/>
            </a:xfrm>
            <a:custGeom>
              <a:avLst/>
              <a:pathLst>
                <a:path w="3520101" h="2894907">
                  <a:moveTo>
                    <a:pt x="0" y="152363"/>
                  </a:moveTo>
                  <a:lnTo>
                    <a:pt x="146670" y="0"/>
                  </a:lnTo>
                  <a:lnTo>
                    <a:pt x="293341" y="152363"/>
                  </a:lnTo>
                  <a:lnTo>
                    <a:pt x="440012" y="152363"/>
                  </a:lnTo>
                  <a:lnTo>
                    <a:pt x="586683" y="152363"/>
                  </a:lnTo>
                  <a:lnTo>
                    <a:pt x="733354" y="1523635"/>
                  </a:lnTo>
                  <a:lnTo>
                    <a:pt x="880025" y="1828362"/>
                  </a:lnTo>
                  <a:lnTo>
                    <a:pt x="1026696" y="1218908"/>
                  </a:lnTo>
                  <a:lnTo>
                    <a:pt x="1173367" y="761817"/>
                  </a:lnTo>
                  <a:lnTo>
                    <a:pt x="1320038" y="1675999"/>
                  </a:lnTo>
                  <a:lnTo>
                    <a:pt x="1466709" y="1828362"/>
                  </a:lnTo>
                  <a:lnTo>
                    <a:pt x="1613379" y="1980726"/>
                  </a:lnTo>
                  <a:lnTo>
                    <a:pt x="1760050" y="2133089"/>
                  </a:lnTo>
                  <a:lnTo>
                    <a:pt x="1906721" y="2894907"/>
                  </a:lnTo>
                  <a:lnTo>
                    <a:pt x="2053392" y="2285453"/>
                  </a:lnTo>
                  <a:lnTo>
                    <a:pt x="2200063" y="2285453"/>
                  </a:lnTo>
                  <a:lnTo>
                    <a:pt x="2346734" y="2285453"/>
                  </a:lnTo>
                  <a:lnTo>
                    <a:pt x="2493405" y="2285453"/>
                  </a:lnTo>
                  <a:lnTo>
                    <a:pt x="2640076" y="1980726"/>
                  </a:lnTo>
                  <a:lnTo>
                    <a:pt x="2786747" y="2133089"/>
                  </a:lnTo>
                  <a:lnTo>
                    <a:pt x="2933418" y="1675999"/>
                  </a:lnTo>
                  <a:lnTo>
                    <a:pt x="3080089" y="1980726"/>
                  </a:lnTo>
                  <a:lnTo>
                    <a:pt x="3226759" y="2285453"/>
                  </a:lnTo>
                  <a:lnTo>
                    <a:pt x="3373430" y="2437817"/>
                  </a:lnTo>
                  <a:lnTo>
                    <a:pt x="3520101" y="2437817"/>
                  </a:lnTo>
                </a:path>
              </a:pathLst>
            </a:custGeom>
            <a:ln w="27101" cap="flat">
              <a:solidFill>
                <a:srgbClr val="0058AB">
                  <a:alpha val="80000"/>
                </a:srgbClr>
              </a:solidFill>
              <a:prstDash val="solid"/>
              <a:round/>
            </a:ln>
          </p:spPr>
          <p:txBody>
            <a:bodyPr/>
            <a:lstStyle/>
            <a:p/>
          </p:txBody>
        </p:sp>
        <p:sp>
          <p:nvSpPr>
            <p:cNvPr id="80" name="pl80"/>
            <p:cNvSpPr/>
            <p:nvPr/>
          </p:nvSpPr>
          <p:spPr>
            <a:xfrm>
              <a:off x="5308715" y="2966994"/>
              <a:ext cx="3520101" cy="1371272"/>
            </a:xfrm>
            <a:custGeom>
              <a:avLst/>
              <a:pathLst>
                <a:path w="3520101" h="1371272">
                  <a:moveTo>
                    <a:pt x="0" y="0"/>
                  </a:moveTo>
                  <a:lnTo>
                    <a:pt x="146670" y="152363"/>
                  </a:lnTo>
                  <a:lnTo>
                    <a:pt x="293341" y="152363"/>
                  </a:lnTo>
                  <a:lnTo>
                    <a:pt x="440012" y="304727"/>
                  </a:lnTo>
                  <a:lnTo>
                    <a:pt x="586683" y="457090"/>
                  </a:lnTo>
                  <a:lnTo>
                    <a:pt x="733354" y="457090"/>
                  </a:lnTo>
                  <a:lnTo>
                    <a:pt x="880025" y="609454"/>
                  </a:lnTo>
                  <a:lnTo>
                    <a:pt x="1026696" y="761817"/>
                  </a:lnTo>
                  <a:lnTo>
                    <a:pt x="1173367" y="914181"/>
                  </a:lnTo>
                  <a:lnTo>
                    <a:pt x="1320038" y="1066544"/>
                  </a:lnTo>
                  <a:lnTo>
                    <a:pt x="1466709" y="1218908"/>
                  </a:lnTo>
                  <a:lnTo>
                    <a:pt x="1613379" y="1218908"/>
                  </a:lnTo>
                  <a:lnTo>
                    <a:pt x="1760050" y="1218908"/>
                  </a:lnTo>
                  <a:lnTo>
                    <a:pt x="1906721" y="1371272"/>
                  </a:lnTo>
                  <a:lnTo>
                    <a:pt x="2053392" y="1218908"/>
                  </a:lnTo>
                  <a:lnTo>
                    <a:pt x="2200063" y="1371272"/>
                  </a:lnTo>
                  <a:lnTo>
                    <a:pt x="2346734" y="1218908"/>
                  </a:lnTo>
                  <a:lnTo>
                    <a:pt x="2493405" y="1218908"/>
                  </a:lnTo>
                  <a:lnTo>
                    <a:pt x="2640076" y="1371272"/>
                  </a:lnTo>
                  <a:lnTo>
                    <a:pt x="2786747" y="1371272"/>
                  </a:lnTo>
                  <a:lnTo>
                    <a:pt x="2933418" y="1371272"/>
                  </a:lnTo>
                  <a:lnTo>
                    <a:pt x="3080089" y="1218908"/>
                  </a:lnTo>
                  <a:lnTo>
                    <a:pt x="3226759" y="1066544"/>
                  </a:lnTo>
                  <a:lnTo>
                    <a:pt x="3373430" y="1066544"/>
                  </a:lnTo>
                  <a:lnTo>
                    <a:pt x="3520101" y="1218908"/>
                  </a:lnTo>
                </a:path>
              </a:pathLst>
            </a:custGeom>
            <a:ln w="27101" cap="flat">
              <a:solidFill>
                <a:srgbClr val="1CABE2">
                  <a:alpha val="80000"/>
                </a:srgbClr>
              </a:solidFill>
              <a:prstDash val="solid"/>
              <a:round/>
            </a:ln>
          </p:spPr>
          <p:txBody>
            <a:bodyPr/>
            <a:lstStyle/>
            <a:p/>
          </p:txBody>
        </p:sp>
        <p:sp>
          <p:nvSpPr>
            <p:cNvPr id="81" name="pl81"/>
            <p:cNvSpPr/>
            <p:nvPr/>
          </p:nvSpPr>
          <p:spPr>
            <a:xfrm>
              <a:off x="5308715" y="1900449"/>
              <a:ext cx="3520101" cy="1980726"/>
            </a:xfrm>
            <a:custGeom>
              <a:avLst/>
              <a:pathLst>
                <a:path w="3520101" h="1980726">
                  <a:moveTo>
                    <a:pt x="0" y="0"/>
                  </a:moveTo>
                  <a:lnTo>
                    <a:pt x="146670" y="304727"/>
                  </a:lnTo>
                  <a:lnTo>
                    <a:pt x="293341" y="457090"/>
                  </a:lnTo>
                  <a:lnTo>
                    <a:pt x="440012" y="304727"/>
                  </a:lnTo>
                  <a:lnTo>
                    <a:pt x="586683" y="457090"/>
                  </a:lnTo>
                  <a:lnTo>
                    <a:pt x="733354" y="304727"/>
                  </a:lnTo>
                  <a:lnTo>
                    <a:pt x="880025" y="609454"/>
                  </a:lnTo>
                  <a:lnTo>
                    <a:pt x="1026696" y="914181"/>
                  </a:lnTo>
                  <a:lnTo>
                    <a:pt x="1173367" y="1218908"/>
                  </a:lnTo>
                  <a:lnTo>
                    <a:pt x="1320038" y="1523635"/>
                  </a:lnTo>
                  <a:lnTo>
                    <a:pt x="1466709" y="1675999"/>
                  </a:lnTo>
                  <a:lnTo>
                    <a:pt x="1613379" y="1675999"/>
                  </a:lnTo>
                  <a:lnTo>
                    <a:pt x="1760050" y="1980726"/>
                  </a:lnTo>
                  <a:lnTo>
                    <a:pt x="1906721" y="1980726"/>
                  </a:lnTo>
                  <a:lnTo>
                    <a:pt x="2053392" y="1523635"/>
                  </a:lnTo>
                  <a:lnTo>
                    <a:pt x="2200063" y="1523635"/>
                  </a:lnTo>
                  <a:lnTo>
                    <a:pt x="2346734" y="1371272"/>
                  </a:lnTo>
                  <a:lnTo>
                    <a:pt x="2493405" y="1523635"/>
                  </a:lnTo>
                  <a:lnTo>
                    <a:pt x="2640076" y="1523635"/>
                  </a:lnTo>
                  <a:lnTo>
                    <a:pt x="2786747" y="1523635"/>
                  </a:lnTo>
                  <a:lnTo>
                    <a:pt x="2933418" y="1523635"/>
                  </a:lnTo>
                  <a:lnTo>
                    <a:pt x="3080089" y="1218908"/>
                  </a:lnTo>
                  <a:lnTo>
                    <a:pt x="3226759" y="1371272"/>
                  </a:lnTo>
                  <a:lnTo>
                    <a:pt x="3373430" y="1523635"/>
                  </a:lnTo>
                  <a:lnTo>
                    <a:pt x="3520101" y="1675999"/>
                  </a:lnTo>
                </a:path>
              </a:pathLst>
            </a:custGeom>
            <a:ln w="27101" cap="flat">
              <a:solidFill>
                <a:srgbClr val="00833D">
                  <a:alpha val="80000"/>
                </a:srgbClr>
              </a:solidFill>
              <a:prstDash val="solid"/>
              <a:round/>
            </a:ln>
          </p:spPr>
          <p:txBody>
            <a:bodyPr/>
            <a:lstStyle/>
            <a:p/>
          </p:txBody>
        </p:sp>
        <p:sp>
          <p:nvSpPr>
            <p:cNvPr id="82" name="pl82"/>
            <p:cNvSpPr/>
            <p:nvPr/>
          </p:nvSpPr>
          <p:spPr>
            <a:xfrm>
              <a:off x="5308715" y="2205177"/>
              <a:ext cx="3520101" cy="2894907"/>
            </a:xfrm>
            <a:custGeom>
              <a:avLst/>
              <a:pathLst>
                <a:path w="3520101" h="2894907">
                  <a:moveTo>
                    <a:pt x="0" y="152363"/>
                  </a:moveTo>
                  <a:lnTo>
                    <a:pt x="146670" y="0"/>
                  </a:lnTo>
                  <a:lnTo>
                    <a:pt x="293341" y="152363"/>
                  </a:lnTo>
                  <a:lnTo>
                    <a:pt x="440012" y="152363"/>
                  </a:lnTo>
                  <a:lnTo>
                    <a:pt x="586683" y="152363"/>
                  </a:lnTo>
                  <a:lnTo>
                    <a:pt x="733354" y="1523635"/>
                  </a:lnTo>
                  <a:lnTo>
                    <a:pt x="880025" y="1828362"/>
                  </a:lnTo>
                  <a:lnTo>
                    <a:pt x="1026696" y="1218908"/>
                  </a:lnTo>
                  <a:lnTo>
                    <a:pt x="1173367" y="761817"/>
                  </a:lnTo>
                  <a:lnTo>
                    <a:pt x="1320038" y="1675999"/>
                  </a:lnTo>
                  <a:lnTo>
                    <a:pt x="1466709" y="1828362"/>
                  </a:lnTo>
                  <a:lnTo>
                    <a:pt x="1613379" y="1980726"/>
                  </a:lnTo>
                  <a:lnTo>
                    <a:pt x="1760050" y="2133089"/>
                  </a:lnTo>
                  <a:lnTo>
                    <a:pt x="1906721" y="2894907"/>
                  </a:lnTo>
                  <a:lnTo>
                    <a:pt x="2053392" y="2285453"/>
                  </a:lnTo>
                  <a:lnTo>
                    <a:pt x="2200063" y="2285453"/>
                  </a:lnTo>
                  <a:lnTo>
                    <a:pt x="2346734" y="2285453"/>
                  </a:lnTo>
                  <a:lnTo>
                    <a:pt x="2493405" y="2285453"/>
                  </a:lnTo>
                  <a:lnTo>
                    <a:pt x="2640076" y="1980726"/>
                  </a:lnTo>
                  <a:lnTo>
                    <a:pt x="2786747" y="2133089"/>
                  </a:lnTo>
                  <a:lnTo>
                    <a:pt x="2933418" y="1675999"/>
                  </a:lnTo>
                  <a:lnTo>
                    <a:pt x="3080089" y="1980726"/>
                  </a:lnTo>
                  <a:lnTo>
                    <a:pt x="3226759" y="2285453"/>
                  </a:lnTo>
                  <a:lnTo>
                    <a:pt x="3373430" y="2437817"/>
                  </a:lnTo>
                  <a:lnTo>
                    <a:pt x="3520101" y="2437817"/>
                  </a:lnTo>
                </a:path>
              </a:pathLst>
            </a:custGeom>
            <a:ln w="43362" cap="flat">
              <a:solidFill>
                <a:srgbClr val="000000">
                  <a:alpha val="100000"/>
                </a:srgbClr>
              </a:solidFill>
              <a:prstDash val="solid"/>
              <a:round/>
            </a:ln>
          </p:spPr>
          <p:txBody>
            <a:bodyPr/>
            <a:lstStyle/>
            <a:p/>
          </p:txBody>
        </p:sp>
        <p:sp>
          <p:nvSpPr>
            <p:cNvPr id="83" name="pl83"/>
            <p:cNvSpPr/>
            <p:nvPr/>
          </p:nvSpPr>
          <p:spPr>
            <a:xfrm>
              <a:off x="5308715" y="2205177"/>
              <a:ext cx="3520101" cy="2894907"/>
            </a:xfrm>
            <a:custGeom>
              <a:avLst/>
              <a:pathLst>
                <a:path w="3520101" h="2894907">
                  <a:moveTo>
                    <a:pt x="0" y="152363"/>
                  </a:moveTo>
                  <a:lnTo>
                    <a:pt x="146670" y="0"/>
                  </a:lnTo>
                  <a:lnTo>
                    <a:pt x="293341" y="152363"/>
                  </a:lnTo>
                  <a:lnTo>
                    <a:pt x="440012" y="152363"/>
                  </a:lnTo>
                  <a:lnTo>
                    <a:pt x="586683" y="152363"/>
                  </a:lnTo>
                  <a:lnTo>
                    <a:pt x="733354" y="1523635"/>
                  </a:lnTo>
                  <a:lnTo>
                    <a:pt x="880025" y="1828362"/>
                  </a:lnTo>
                  <a:lnTo>
                    <a:pt x="1026696" y="1218908"/>
                  </a:lnTo>
                  <a:lnTo>
                    <a:pt x="1173367" y="761817"/>
                  </a:lnTo>
                  <a:lnTo>
                    <a:pt x="1320038" y="1675999"/>
                  </a:lnTo>
                  <a:lnTo>
                    <a:pt x="1466709" y="1828362"/>
                  </a:lnTo>
                  <a:lnTo>
                    <a:pt x="1613379" y="1980726"/>
                  </a:lnTo>
                  <a:lnTo>
                    <a:pt x="1760050" y="2133089"/>
                  </a:lnTo>
                  <a:lnTo>
                    <a:pt x="1906721" y="2894907"/>
                  </a:lnTo>
                  <a:lnTo>
                    <a:pt x="2053392" y="2285453"/>
                  </a:lnTo>
                  <a:lnTo>
                    <a:pt x="2200063" y="2285453"/>
                  </a:lnTo>
                  <a:lnTo>
                    <a:pt x="2346734" y="2285453"/>
                  </a:lnTo>
                  <a:lnTo>
                    <a:pt x="2493405" y="2285453"/>
                  </a:lnTo>
                  <a:lnTo>
                    <a:pt x="2640076" y="1980726"/>
                  </a:lnTo>
                  <a:lnTo>
                    <a:pt x="2786747" y="2133089"/>
                  </a:lnTo>
                  <a:lnTo>
                    <a:pt x="2933418" y="1675999"/>
                  </a:lnTo>
                  <a:lnTo>
                    <a:pt x="3080089" y="1980726"/>
                  </a:lnTo>
                  <a:lnTo>
                    <a:pt x="3226759" y="2285453"/>
                  </a:lnTo>
                  <a:lnTo>
                    <a:pt x="3373430" y="2437817"/>
                  </a:lnTo>
                  <a:lnTo>
                    <a:pt x="3520101" y="2437817"/>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1900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03353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881176"/>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833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862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4" name="pg94"/>
            <p:cNvSpPr/>
            <p:nvPr/>
          </p:nvSpPr>
          <p:spPr>
            <a:xfrm>
              <a:off x="5983581"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2339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6716935"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54117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8" name="pg98"/>
            <p:cNvSpPr/>
            <p:nvPr/>
          </p:nvSpPr>
          <p:spPr>
            <a:xfrm>
              <a:off x="7450290" y="39669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9973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0" name="pg100"/>
            <p:cNvSpPr/>
            <p:nvPr/>
          </p:nvSpPr>
          <p:spPr>
            <a:xfrm>
              <a:off x="8036973" y="3814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84471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8623657"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414810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14810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14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5360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8" name="tx108"/>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5338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0101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595467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5467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9482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5727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21775" y="610261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24" name="tx124"/>
            <p:cNvSpPr/>
            <p:nvPr/>
          </p:nvSpPr>
          <p:spPr>
            <a:xfrm>
              <a:off x="706192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24378"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8" name="tx128"/>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2942964" y="411119"/>
              <a:ext cx="353239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Burundi, 2000-2024</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0 % des enfants ayant reçu le DTC1 n'ont pas reçu le DTC3 (à gauche) et 3 % des enfants ayant reçu le DTC1 n'ont pas reçu le MCV1 (à droite).
Les faibles taux d'abandon du DTC impliquent une bonne capacité à fournir une série complète de vaccins au début de la vie. Les faibles taux d'abandon du DTC-MCV impliquent une bonne rétention dans les programmes de vaccination et la possibilité d'administrer une série complète de vaccins pendant la petite enfance (jusqu'à un an).
En 2024, les taux d'abandon du DTC et du DTC-MCV au Burundi étaient respectivement inférieurs aux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98003"/>
            </a:xfrm>
            <a:custGeom>
              <a:avLst/>
              <a:pathLst>
                <a:path w="2123063" h="198003">
                  <a:moveTo>
                    <a:pt x="0" y="173253"/>
                  </a:moveTo>
                  <a:lnTo>
                    <a:pt x="88460" y="148502"/>
                  </a:lnTo>
                  <a:lnTo>
                    <a:pt x="176921" y="136127"/>
                  </a:lnTo>
                  <a:lnTo>
                    <a:pt x="265382" y="111377"/>
                  </a:lnTo>
                  <a:lnTo>
                    <a:pt x="353843" y="99001"/>
                  </a:lnTo>
                  <a:lnTo>
                    <a:pt x="442304" y="123752"/>
                  </a:lnTo>
                  <a:lnTo>
                    <a:pt x="530765" y="12375"/>
                  </a:lnTo>
                  <a:lnTo>
                    <a:pt x="619226" y="24750"/>
                  </a:lnTo>
                  <a:lnTo>
                    <a:pt x="707687" y="0"/>
                  </a:lnTo>
                  <a:lnTo>
                    <a:pt x="796148" y="12375"/>
                  </a:lnTo>
                  <a:lnTo>
                    <a:pt x="884609" y="74251"/>
                  </a:lnTo>
                  <a:lnTo>
                    <a:pt x="973070" y="111377"/>
                  </a:lnTo>
                  <a:lnTo>
                    <a:pt x="1061531" y="12375"/>
                  </a:lnTo>
                  <a:lnTo>
                    <a:pt x="1149992" y="49500"/>
                  </a:lnTo>
                  <a:lnTo>
                    <a:pt x="1238453" y="86626"/>
                  </a:lnTo>
                  <a:lnTo>
                    <a:pt x="1326914" y="74251"/>
                  </a:lnTo>
                  <a:lnTo>
                    <a:pt x="1415375" y="74251"/>
                  </a:lnTo>
                  <a:lnTo>
                    <a:pt x="1503836" y="86626"/>
                  </a:lnTo>
                  <a:lnTo>
                    <a:pt x="1592297" y="99001"/>
                  </a:lnTo>
                  <a:lnTo>
                    <a:pt x="1680758" y="74251"/>
                  </a:lnTo>
                  <a:lnTo>
                    <a:pt x="1769219" y="198003"/>
                  </a:lnTo>
                  <a:lnTo>
                    <a:pt x="1857680" y="49500"/>
                  </a:lnTo>
                  <a:lnTo>
                    <a:pt x="1946141" y="61876"/>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24" name="tx24"/>
            <p:cNvSpPr/>
            <p:nvPr/>
          </p:nvSpPr>
          <p:spPr>
            <a:xfrm>
              <a:off x="910275"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5" name="tx25"/>
            <p:cNvSpPr/>
            <p:nvPr/>
          </p:nvSpPr>
          <p:spPr>
            <a:xfrm>
              <a:off x="321782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1212772"/>
            </a:xfrm>
            <a:custGeom>
              <a:avLst/>
              <a:pathLst>
                <a:path w="796148" h="1212772">
                  <a:moveTo>
                    <a:pt x="0" y="1163271"/>
                  </a:moveTo>
                  <a:lnTo>
                    <a:pt x="88460" y="470258"/>
                  </a:lnTo>
                  <a:lnTo>
                    <a:pt x="176921" y="1212772"/>
                  </a:lnTo>
                  <a:lnTo>
                    <a:pt x="265382" y="594010"/>
                  </a:lnTo>
                  <a:lnTo>
                    <a:pt x="353843" y="74251"/>
                  </a:lnTo>
                  <a:lnTo>
                    <a:pt x="442304" y="0"/>
                  </a:lnTo>
                  <a:lnTo>
                    <a:pt x="530765" y="49500"/>
                  </a:lnTo>
                  <a:lnTo>
                    <a:pt x="619226" y="86626"/>
                  </a:lnTo>
                  <a:lnTo>
                    <a:pt x="707687" y="148502"/>
                  </a:lnTo>
                  <a:lnTo>
                    <a:pt x="796148" y="148502"/>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45981"/>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49" name="tx49"/>
            <p:cNvSpPr/>
            <p:nvPr/>
          </p:nvSpPr>
          <p:spPr>
            <a:xfrm>
              <a:off x="321782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0" name="tx50"/>
            <p:cNvSpPr/>
            <p:nvPr/>
          </p:nvSpPr>
          <p:spPr>
            <a:xfrm>
              <a:off x="268870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80104"/>
              <a:ext cx="1149992" cy="1014768"/>
            </a:xfrm>
            <a:custGeom>
              <a:avLst/>
              <a:pathLst>
                <a:path w="1149992" h="1014768">
                  <a:moveTo>
                    <a:pt x="0" y="1014768"/>
                  </a:moveTo>
                  <a:lnTo>
                    <a:pt x="88460" y="0"/>
                  </a:lnTo>
                  <a:lnTo>
                    <a:pt x="176921" y="0"/>
                  </a:lnTo>
                  <a:lnTo>
                    <a:pt x="265382" y="12375"/>
                  </a:lnTo>
                  <a:lnTo>
                    <a:pt x="353843" y="24750"/>
                  </a:lnTo>
                  <a:lnTo>
                    <a:pt x="442304" y="24750"/>
                  </a:lnTo>
                  <a:lnTo>
                    <a:pt x="530765" y="61876"/>
                  </a:lnTo>
                  <a:lnTo>
                    <a:pt x="619226" y="74251"/>
                  </a:lnTo>
                  <a:lnTo>
                    <a:pt x="707687" y="37125"/>
                  </a:lnTo>
                  <a:lnTo>
                    <a:pt x="796148" y="37125"/>
                  </a:lnTo>
                  <a:lnTo>
                    <a:pt x="884609" y="24750"/>
                  </a:lnTo>
                  <a:lnTo>
                    <a:pt x="973070" y="61876"/>
                  </a:lnTo>
                  <a:lnTo>
                    <a:pt x="1061531" y="99001"/>
                  </a:lnTo>
                  <a:lnTo>
                    <a:pt x="1149992" y="99001"/>
                  </a:lnTo>
                </a:path>
              </a:pathLst>
            </a:custGeom>
            <a:ln w="27101" cap="flat">
              <a:solidFill>
                <a:srgbClr val="1CABE2">
                  <a:alpha val="100000"/>
                </a:srgbClr>
              </a:solidFill>
              <a:prstDash val="solid"/>
              <a:round/>
            </a:ln>
          </p:spPr>
          <p:txBody>
            <a:bodyPr/>
            <a:lstStyle/>
            <a:p/>
          </p:txBody>
        </p:sp>
        <p:sp>
          <p:nvSpPr>
            <p:cNvPr id="72" name="tx72"/>
            <p:cNvSpPr/>
            <p:nvPr/>
          </p:nvSpPr>
          <p:spPr>
            <a:xfrm>
              <a:off x="1883346" y="560379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73" name="tx73"/>
            <p:cNvSpPr/>
            <p:nvPr/>
          </p:nvSpPr>
          <p:spPr>
            <a:xfrm>
              <a:off x="3217825"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688703"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3042547"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36127"/>
            </a:xfrm>
            <a:custGeom>
              <a:avLst/>
              <a:pathLst>
                <a:path w="2123063" h="136127">
                  <a:moveTo>
                    <a:pt x="0" y="136127"/>
                  </a:moveTo>
                  <a:lnTo>
                    <a:pt x="88460" y="111377"/>
                  </a:lnTo>
                  <a:lnTo>
                    <a:pt x="176921" y="99001"/>
                  </a:lnTo>
                  <a:lnTo>
                    <a:pt x="265382" y="74251"/>
                  </a:lnTo>
                  <a:lnTo>
                    <a:pt x="353843" y="49500"/>
                  </a:lnTo>
                  <a:lnTo>
                    <a:pt x="442304" y="37125"/>
                  </a:lnTo>
                  <a:lnTo>
                    <a:pt x="530765" y="0"/>
                  </a:lnTo>
                  <a:lnTo>
                    <a:pt x="619226" y="0"/>
                  </a:lnTo>
                  <a:lnTo>
                    <a:pt x="707687" y="12375"/>
                  </a:lnTo>
                  <a:lnTo>
                    <a:pt x="796148" y="0"/>
                  </a:lnTo>
                  <a:lnTo>
                    <a:pt x="884609" y="0"/>
                  </a:lnTo>
                  <a:lnTo>
                    <a:pt x="973070" y="0"/>
                  </a:lnTo>
                  <a:lnTo>
                    <a:pt x="1061531" y="12375"/>
                  </a:lnTo>
                  <a:lnTo>
                    <a:pt x="1149992" y="12375"/>
                  </a:lnTo>
                  <a:lnTo>
                    <a:pt x="1238453" y="12375"/>
                  </a:lnTo>
                  <a:lnTo>
                    <a:pt x="1326914" y="24750"/>
                  </a:lnTo>
                  <a:lnTo>
                    <a:pt x="1415375" y="24750"/>
                  </a:lnTo>
                  <a:lnTo>
                    <a:pt x="1503836" y="61876"/>
                  </a:lnTo>
                  <a:lnTo>
                    <a:pt x="1592297" y="61876"/>
                  </a:lnTo>
                  <a:lnTo>
                    <a:pt x="1680758" y="24750"/>
                  </a:lnTo>
                  <a:lnTo>
                    <a:pt x="1769219" y="12375"/>
                  </a:lnTo>
                  <a:lnTo>
                    <a:pt x="1857680" y="37125"/>
                  </a:lnTo>
                  <a:lnTo>
                    <a:pt x="1946141" y="74251"/>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601201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321755"/>
            </a:xfrm>
            <a:custGeom>
              <a:avLst/>
              <a:pathLst>
                <a:path w="2123063" h="321755">
                  <a:moveTo>
                    <a:pt x="0" y="321755"/>
                  </a:moveTo>
                  <a:lnTo>
                    <a:pt x="88460" y="309380"/>
                  </a:lnTo>
                  <a:lnTo>
                    <a:pt x="176921" y="284630"/>
                  </a:lnTo>
                  <a:lnTo>
                    <a:pt x="265382" y="272254"/>
                  </a:lnTo>
                  <a:lnTo>
                    <a:pt x="353843" y="247504"/>
                  </a:lnTo>
                  <a:lnTo>
                    <a:pt x="442304" y="136127"/>
                  </a:lnTo>
                  <a:lnTo>
                    <a:pt x="530765" y="74251"/>
                  </a:lnTo>
                  <a:lnTo>
                    <a:pt x="619226" y="123752"/>
                  </a:lnTo>
                  <a:lnTo>
                    <a:pt x="707687" y="173253"/>
                  </a:lnTo>
                  <a:lnTo>
                    <a:pt x="796148" y="86626"/>
                  </a:lnTo>
                  <a:lnTo>
                    <a:pt x="884609" y="74251"/>
                  </a:lnTo>
                  <a:lnTo>
                    <a:pt x="973070" y="61876"/>
                  </a:lnTo>
                  <a:lnTo>
                    <a:pt x="1061531" y="61876"/>
                  </a:lnTo>
                  <a:lnTo>
                    <a:pt x="1149992" y="0"/>
                  </a:lnTo>
                  <a:lnTo>
                    <a:pt x="1238453" y="49500"/>
                  </a:lnTo>
                  <a:lnTo>
                    <a:pt x="1326914" y="61876"/>
                  </a:lnTo>
                  <a:lnTo>
                    <a:pt x="1415375" y="61876"/>
                  </a:lnTo>
                  <a:lnTo>
                    <a:pt x="1503836" y="99001"/>
                  </a:lnTo>
                  <a:lnTo>
                    <a:pt x="1592297" y="123752"/>
                  </a:lnTo>
                  <a:lnTo>
                    <a:pt x="1680758" y="74251"/>
                  </a:lnTo>
                  <a:lnTo>
                    <a:pt x="1769219" y="99001"/>
                  </a:lnTo>
                  <a:lnTo>
                    <a:pt x="1857680" y="99001"/>
                  </a:lnTo>
                  <a:lnTo>
                    <a:pt x="1946141" y="111377"/>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1" name="tx121"/>
            <p:cNvSpPr/>
            <p:nvPr/>
          </p:nvSpPr>
          <p:spPr>
            <a:xfrm>
              <a:off x="601201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2" name="tx122"/>
            <p:cNvSpPr/>
            <p:nvPr/>
          </p:nvSpPr>
          <p:spPr>
            <a:xfrm>
              <a:off x="54828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tx123"/>
            <p:cNvSpPr/>
            <p:nvPr/>
          </p:nvSpPr>
          <p:spPr>
            <a:xfrm>
              <a:off x="5836734"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80104"/>
              <a:ext cx="2123063" cy="297005"/>
            </a:xfrm>
            <a:custGeom>
              <a:avLst/>
              <a:pathLst>
                <a:path w="2123063" h="297005">
                  <a:moveTo>
                    <a:pt x="0" y="297005"/>
                  </a:moveTo>
                  <a:lnTo>
                    <a:pt x="88460" y="284630"/>
                  </a:lnTo>
                  <a:lnTo>
                    <a:pt x="176921" y="272254"/>
                  </a:lnTo>
                  <a:lnTo>
                    <a:pt x="265382" y="259879"/>
                  </a:lnTo>
                  <a:lnTo>
                    <a:pt x="353843" y="247504"/>
                  </a:lnTo>
                  <a:lnTo>
                    <a:pt x="442304" y="173253"/>
                  </a:lnTo>
                  <a:lnTo>
                    <a:pt x="530765" y="99001"/>
                  </a:lnTo>
                  <a:lnTo>
                    <a:pt x="619226" y="37125"/>
                  </a:lnTo>
                  <a:lnTo>
                    <a:pt x="707687" y="86626"/>
                  </a:lnTo>
                  <a:lnTo>
                    <a:pt x="796148" y="0"/>
                  </a:lnTo>
                  <a:lnTo>
                    <a:pt x="884609" y="24750"/>
                  </a:lnTo>
                  <a:lnTo>
                    <a:pt x="973070" y="12375"/>
                  </a:lnTo>
                  <a:lnTo>
                    <a:pt x="1061531" y="0"/>
                  </a:lnTo>
                  <a:lnTo>
                    <a:pt x="1149992" y="0"/>
                  </a:lnTo>
                  <a:lnTo>
                    <a:pt x="1238453" y="12375"/>
                  </a:lnTo>
                  <a:lnTo>
                    <a:pt x="1326914" y="24750"/>
                  </a:lnTo>
                  <a:lnTo>
                    <a:pt x="1415375" y="24750"/>
                  </a:lnTo>
                  <a:lnTo>
                    <a:pt x="1503836" y="61876"/>
                  </a:lnTo>
                  <a:lnTo>
                    <a:pt x="1592297" y="74251"/>
                  </a:lnTo>
                  <a:lnTo>
                    <a:pt x="1680758" y="37125"/>
                  </a:lnTo>
                  <a:lnTo>
                    <a:pt x="1769219" y="37125"/>
                  </a:lnTo>
                  <a:lnTo>
                    <a:pt x="1857680" y="24750"/>
                  </a:lnTo>
                  <a:lnTo>
                    <a:pt x="1946141" y="61876"/>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7" name="tx147"/>
            <p:cNvSpPr/>
            <p:nvPr/>
          </p:nvSpPr>
          <p:spPr>
            <a:xfrm>
              <a:off x="5836734"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35129"/>
            </a:xfrm>
            <a:custGeom>
              <a:avLst/>
              <a:pathLst>
                <a:path w="2123063" h="235129">
                  <a:moveTo>
                    <a:pt x="0" y="235129"/>
                  </a:moveTo>
                  <a:lnTo>
                    <a:pt x="88460" y="222754"/>
                  </a:lnTo>
                  <a:lnTo>
                    <a:pt x="176921" y="222754"/>
                  </a:lnTo>
                  <a:lnTo>
                    <a:pt x="265382" y="210378"/>
                  </a:lnTo>
                  <a:lnTo>
                    <a:pt x="353843" y="198003"/>
                  </a:lnTo>
                  <a:lnTo>
                    <a:pt x="442304" y="148502"/>
                  </a:lnTo>
                  <a:lnTo>
                    <a:pt x="530765" y="86626"/>
                  </a:lnTo>
                  <a:lnTo>
                    <a:pt x="619226" y="0"/>
                  </a:lnTo>
                  <a:lnTo>
                    <a:pt x="707687" y="86626"/>
                  </a:lnTo>
                  <a:lnTo>
                    <a:pt x="796148" y="61876"/>
                  </a:lnTo>
                  <a:lnTo>
                    <a:pt x="884609" y="37125"/>
                  </a:lnTo>
                  <a:lnTo>
                    <a:pt x="973070" y="37125"/>
                  </a:lnTo>
                  <a:lnTo>
                    <a:pt x="1061531" y="37125"/>
                  </a:lnTo>
                  <a:lnTo>
                    <a:pt x="1149992" y="37125"/>
                  </a:lnTo>
                  <a:lnTo>
                    <a:pt x="1238453" y="49500"/>
                  </a:lnTo>
                  <a:lnTo>
                    <a:pt x="1326914" y="61876"/>
                  </a:lnTo>
                  <a:lnTo>
                    <a:pt x="1415375" y="61876"/>
                  </a:lnTo>
                  <a:lnTo>
                    <a:pt x="1503836" y="99001"/>
                  </a:lnTo>
                  <a:lnTo>
                    <a:pt x="1592297" y="111377"/>
                  </a:lnTo>
                  <a:lnTo>
                    <a:pt x="1680758" y="74251"/>
                  </a:lnTo>
                  <a:lnTo>
                    <a:pt x="1769219" y="74251"/>
                  </a:lnTo>
                  <a:lnTo>
                    <a:pt x="1857680" y="61876"/>
                  </a:lnTo>
                  <a:lnTo>
                    <a:pt x="1946141" y="99001"/>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8806200"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0" name="tx170"/>
            <p:cNvSpPr/>
            <p:nvPr/>
          </p:nvSpPr>
          <p:spPr>
            <a:xfrm>
              <a:off x="827707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8630921"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00572" y="3034378"/>
              <a:ext cx="973070" cy="420757"/>
            </a:xfrm>
            <a:custGeom>
              <a:avLst/>
              <a:pathLst>
                <a:path w="973070" h="420757">
                  <a:moveTo>
                    <a:pt x="0" y="420757"/>
                  </a:moveTo>
                  <a:lnTo>
                    <a:pt x="88460" y="309380"/>
                  </a:lnTo>
                  <a:lnTo>
                    <a:pt x="176921" y="247504"/>
                  </a:lnTo>
                  <a:lnTo>
                    <a:pt x="265382" y="160877"/>
                  </a:lnTo>
                  <a:lnTo>
                    <a:pt x="353843" y="123752"/>
                  </a:lnTo>
                  <a:lnTo>
                    <a:pt x="442304" y="99001"/>
                  </a:lnTo>
                  <a:lnTo>
                    <a:pt x="530765" y="61876"/>
                  </a:lnTo>
                  <a:lnTo>
                    <a:pt x="619226" y="24750"/>
                  </a:lnTo>
                  <a:lnTo>
                    <a:pt x="707687" y="0"/>
                  </a:lnTo>
                  <a:lnTo>
                    <a:pt x="796148" y="0"/>
                  </a:lnTo>
                  <a:lnTo>
                    <a:pt x="884609" y="61876"/>
                  </a:lnTo>
                  <a:lnTo>
                    <a:pt x="973070" y="61876"/>
                  </a:lnTo>
                </a:path>
              </a:pathLst>
            </a:custGeom>
            <a:ln w="27101" cap="flat">
              <a:solidFill>
                <a:srgbClr val="1CABE2">
                  <a:alpha val="100000"/>
                </a:srgbClr>
              </a:solidFill>
              <a:prstDash val="solid"/>
              <a:round/>
            </a:ln>
          </p:spPr>
          <p:txBody>
            <a:bodyPr/>
            <a:lstStyle/>
            <a:p/>
          </p:txBody>
        </p:sp>
        <p:sp>
          <p:nvSpPr>
            <p:cNvPr id="192" name="tx192"/>
            <p:cNvSpPr/>
            <p:nvPr/>
          </p:nvSpPr>
          <p:spPr>
            <a:xfrm>
              <a:off x="7648642" y="3362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93" name="tx193"/>
            <p:cNvSpPr/>
            <p:nvPr/>
          </p:nvSpPr>
          <p:spPr>
            <a:xfrm>
              <a:off x="8806200"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4" name="tx194"/>
            <p:cNvSpPr/>
            <p:nvPr/>
          </p:nvSpPr>
          <p:spPr>
            <a:xfrm>
              <a:off x="8277077"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5" name="tx195"/>
            <p:cNvSpPr/>
            <p:nvPr/>
          </p:nvSpPr>
          <p:spPr>
            <a:xfrm>
              <a:off x="8630921"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680104"/>
              <a:ext cx="884609" cy="136127"/>
            </a:xfrm>
            <a:custGeom>
              <a:avLst/>
              <a:pathLst>
                <a:path w="884609" h="136127">
                  <a:moveTo>
                    <a:pt x="0" y="136127"/>
                  </a:moveTo>
                  <a:lnTo>
                    <a:pt x="88460" y="0"/>
                  </a:lnTo>
                  <a:lnTo>
                    <a:pt x="176921" y="0"/>
                  </a:lnTo>
                  <a:lnTo>
                    <a:pt x="265382" y="37125"/>
                  </a:lnTo>
                  <a:lnTo>
                    <a:pt x="353843" y="49500"/>
                  </a:lnTo>
                  <a:lnTo>
                    <a:pt x="442304" y="12375"/>
                  </a:lnTo>
                  <a:lnTo>
                    <a:pt x="530765" y="0"/>
                  </a:lnTo>
                  <a:lnTo>
                    <a:pt x="619226" y="24750"/>
                  </a:lnTo>
                  <a:lnTo>
                    <a:pt x="707687" y="61876"/>
                  </a:lnTo>
                  <a:lnTo>
                    <a:pt x="796148" y="86626"/>
                  </a:lnTo>
                  <a:lnTo>
                    <a:pt x="884609" y="86626"/>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7" name="tx217"/>
            <p:cNvSpPr/>
            <p:nvPr/>
          </p:nvSpPr>
          <p:spPr>
            <a:xfrm>
              <a:off x="8806200"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18" name="tx218"/>
            <p:cNvSpPr/>
            <p:nvPr/>
          </p:nvSpPr>
          <p:spPr>
            <a:xfrm>
              <a:off x="827707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9" name="tx219"/>
            <p:cNvSpPr/>
            <p:nvPr/>
          </p:nvSpPr>
          <p:spPr>
            <a:xfrm>
              <a:off x="8630921"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69" name="tx269"/>
            <p:cNvSpPr/>
            <p:nvPr/>
          </p:nvSpPr>
          <p:spPr>
            <a:xfrm>
              <a:off x="2168849" y="399987"/>
              <a:ext cx="5498149"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Burundi, 2000-2024</a:t>
              </a:r>
            </a:p>
          </p:txBody>
        </p:sp>
        <p:sp>
          <p:nvSpPr>
            <p:cNvPr id="270" name="tx27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71" name="tx271"/>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(80 %), suivi du VPI1 et du MCV1 (86 %).
Par rapport à 2019, la couverture de 8 vaccins a diminué (BCG, DTP1, DTP3, IPV1, MCV1, PCV3, POL3 et ROTAC) et un vaccin est resté constant (MCV2).
Par rapport à 2023, la couverture de 9 vaccins est restée constante (BCG, DTC1, DTC3, VPI1, MCV1, MCV2, PCV3, POL3 et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901542"/>
            </a:xfrm>
            <a:custGeom>
              <a:avLst/>
              <a:pathLst>
                <a:path w="6480943" h="901542">
                  <a:moveTo>
                    <a:pt x="0" y="901542"/>
                  </a:moveTo>
                  <a:lnTo>
                    <a:pt x="270039" y="854093"/>
                  </a:lnTo>
                  <a:lnTo>
                    <a:pt x="540078" y="854093"/>
                  </a:lnTo>
                  <a:lnTo>
                    <a:pt x="810117" y="806643"/>
                  </a:lnTo>
                  <a:lnTo>
                    <a:pt x="1080157" y="759193"/>
                  </a:lnTo>
                  <a:lnTo>
                    <a:pt x="1350196" y="569395"/>
                  </a:lnTo>
                  <a:lnTo>
                    <a:pt x="1620235" y="332147"/>
                  </a:lnTo>
                  <a:lnTo>
                    <a:pt x="1890275" y="0"/>
                  </a:lnTo>
                  <a:lnTo>
                    <a:pt x="2160314" y="332147"/>
                  </a:lnTo>
                  <a:lnTo>
                    <a:pt x="2430353" y="237248"/>
                  </a:lnTo>
                  <a:lnTo>
                    <a:pt x="2700393" y="142348"/>
                  </a:lnTo>
                  <a:lnTo>
                    <a:pt x="2970432" y="142348"/>
                  </a:lnTo>
                  <a:lnTo>
                    <a:pt x="3240471" y="142348"/>
                  </a:lnTo>
                  <a:lnTo>
                    <a:pt x="3510510" y="142348"/>
                  </a:lnTo>
                  <a:lnTo>
                    <a:pt x="3780550" y="189798"/>
                  </a:lnTo>
                  <a:lnTo>
                    <a:pt x="4050589" y="237248"/>
                  </a:lnTo>
                  <a:lnTo>
                    <a:pt x="4320628" y="237248"/>
                  </a:lnTo>
                  <a:lnTo>
                    <a:pt x="4590668" y="379596"/>
                  </a:lnTo>
                  <a:lnTo>
                    <a:pt x="4860707" y="427046"/>
                  </a:lnTo>
                  <a:lnTo>
                    <a:pt x="5130746" y="284697"/>
                  </a:lnTo>
                  <a:lnTo>
                    <a:pt x="5400786" y="284697"/>
                  </a:lnTo>
                  <a:lnTo>
                    <a:pt x="5670825" y="237248"/>
                  </a:lnTo>
                  <a:lnTo>
                    <a:pt x="5940864" y="379596"/>
                  </a:lnTo>
                  <a:lnTo>
                    <a:pt x="6210904" y="474496"/>
                  </a:lnTo>
                  <a:lnTo>
                    <a:pt x="6480943" y="474496"/>
                  </a:lnTo>
                </a:path>
              </a:pathLst>
            </a:custGeom>
            <a:ln w="27101" cap="flat">
              <a:solidFill>
                <a:srgbClr val="1C86EE">
                  <a:alpha val="100000"/>
                </a:srgbClr>
              </a:solidFill>
              <a:prstDash val="solid"/>
              <a:round/>
            </a:ln>
          </p:spPr>
          <p:txBody>
            <a:bodyPr/>
            <a:lstStyle/>
            <a:p/>
          </p:txBody>
        </p:sp>
        <p:sp>
          <p:nvSpPr>
            <p:cNvPr id="38" name="pl38"/>
            <p:cNvSpPr/>
            <p:nvPr/>
          </p:nvSpPr>
          <p:spPr>
            <a:xfrm>
              <a:off x="2215412" y="930799"/>
              <a:ext cx="5400786" cy="759193"/>
            </a:xfrm>
            <a:custGeom>
              <a:avLst/>
              <a:pathLst>
                <a:path w="5400786" h="759193">
                  <a:moveTo>
                    <a:pt x="0" y="759193"/>
                  </a:moveTo>
                  <a:lnTo>
                    <a:pt x="270039" y="569395"/>
                  </a:lnTo>
                  <a:lnTo>
                    <a:pt x="540078" y="332147"/>
                  </a:lnTo>
                  <a:lnTo>
                    <a:pt x="810117" y="0"/>
                  </a:lnTo>
                  <a:lnTo>
                    <a:pt x="1080157" y="332147"/>
                  </a:lnTo>
                  <a:lnTo>
                    <a:pt x="1350196" y="237248"/>
                  </a:lnTo>
                  <a:lnTo>
                    <a:pt x="1620235" y="142348"/>
                  </a:lnTo>
                  <a:lnTo>
                    <a:pt x="1890275" y="142348"/>
                  </a:lnTo>
                  <a:lnTo>
                    <a:pt x="2160314" y="142348"/>
                  </a:lnTo>
                  <a:lnTo>
                    <a:pt x="2430353" y="142348"/>
                  </a:lnTo>
                  <a:lnTo>
                    <a:pt x="2700393" y="189798"/>
                  </a:lnTo>
                  <a:lnTo>
                    <a:pt x="2970432" y="237248"/>
                  </a:lnTo>
                  <a:lnTo>
                    <a:pt x="3240471" y="237248"/>
                  </a:lnTo>
                  <a:lnTo>
                    <a:pt x="3510510" y="379596"/>
                  </a:lnTo>
                  <a:lnTo>
                    <a:pt x="3780550" y="427046"/>
                  </a:lnTo>
                  <a:lnTo>
                    <a:pt x="4050589" y="284697"/>
                  </a:lnTo>
                  <a:lnTo>
                    <a:pt x="4320628" y="284697"/>
                  </a:lnTo>
                  <a:lnTo>
                    <a:pt x="4590668" y="237248"/>
                  </a:lnTo>
                  <a:lnTo>
                    <a:pt x="4860707" y="379596"/>
                  </a:lnTo>
                  <a:lnTo>
                    <a:pt x="5130746" y="474496"/>
                  </a:lnTo>
                  <a:lnTo>
                    <a:pt x="5400786" y="474496"/>
                  </a:lnTo>
                </a:path>
              </a:pathLst>
            </a:custGeom>
            <a:ln w="27101" cap="flat">
              <a:solidFill>
                <a:srgbClr val="80BD41">
                  <a:alpha val="100000"/>
                </a:srgbClr>
              </a:solidFill>
              <a:prstDash val="solid"/>
              <a:round/>
            </a:ln>
          </p:spPr>
          <p:txBody>
            <a:bodyPr/>
            <a:lstStyle/>
            <a:p/>
          </p:txBody>
        </p:sp>
        <p:sp>
          <p:nvSpPr>
            <p:cNvPr id="39" name="pl39"/>
            <p:cNvSpPr/>
            <p:nvPr/>
          </p:nvSpPr>
          <p:spPr>
            <a:xfrm>
              <a:off x="2215412" y="930799"/>
              <a:ext cx="5400786" cy="759193"/>
            </a:xfrm>
            <a:custGeom>
              <a:avLst/>
              <a:pathLst>
                <a:path w="5400786" h="759193">
                  <a:moveTo>
                    <a:pt x="0" y="759193"/>
                  </a:moveTo>
                  <a:lnTo>
                    <a:pt x="270039" y="569395"/>
                  </a:lnTo>
                  <a:lnTo>
                    <a:pt x="540078" y="332147"/>
                  </a:lnTo>
                  <a:lnTo>
                    <a:pt x="810117" y="0"/>
                  </a:lnTo>
                  <a:lnTo>
                    <a:pt x="1080157" y="332147"/>
                  </a:lnTo>
                  <a:lnTo>
                    <a:pt x="1350196" y="237248"/>
                  </a:lnTo>
                  <a:lnTo>
                    <a:pt x="1620235" y="142348"/>
                  </a:lnTo>
                  <a:lnTo>
                    <a:pt x="1890275" y="142348"/>
                  </a:lnTo>
                  <a:lnTo>
                    <a:pt x="2160314" y="142348"/>
                  </a:lnTo>
                  <a:lnTo>
                    <a:pt x="2430353" y="142348"/>
                  </a:lnTo>
                  <a:lnTo>
                    <a:pt x="2700393" y="189798"/>
                  </a:lnTo>
                  <a:lnTo>
                    <a:pt x="2970432" y="237248"/>
                  </a:lnTo>
                  <a:lnTo>
                    <a:pt x="3240471" y="237248"/>
                  </a:lnTo>
                  <a:lnTo>
                    <a:pt x="3510510" y="379596"/>
                  </a:lnTo>
                  <a:lnTo>
                    <a:pt x="3780550" y="427046"/>
                  </a:lnTo>
                  <a:lnTo>
                    <a:pt x="4050589" y="284697"/>
                  </a:lnTo>
                  <a:lnTo>
                    <a:pt x="4320628" y="284697"/>
                  </a:lnTo>
                  <a:lnTo>
                    <a:pt x="4590668" y="237248"/>
                  </a:lnTo>
                  <a:lnTo>
                    <a:pt x="4860707" y="379596"/>
                  </a:lnTo>
                  <a:lnTo>
                    <a:pt x="5130746" y="474496"/>
                  </a:lnTo>
                  <a:lnTo>
                    <a:pt x="5400786" y="474496"/>
                  </a:lnTo>
                </a:path>
              </a:pathLst>
            </a:custGeom>
            <a:ln w="27101" cap="flat">
              <a:solidFill>
                <a:srgbClr val="EE00EE">
                  <a:alpha val="100000"/>
                </a:srgbClr>
              </a:solidFill>
              <a:prstDash val="solid"/>
              <a:round/>
            </a:ln>
          </p:spPr>
          <p:txBody>
            <a:bodyPr/>
            <a:lstStyle/>
            <a:p/>
          </p:txBody>
        </p:sp>
        <p:sp>
          <p:nvSpPr>
            <p:cNvPr id="40" name="pl40"/>
            <p:cNvSpPr/>
            <p:nvPr/>
          </p:nvSpPr>
          <p:spPr>
            <a:xfrm>
              <a:off x="5185844" y="978248"/>
              <a:ext cx="2430353" cy="4650061"/>
            </a:xfrm>
            <a:custGeom>
              <a:avLst/>
              <a:pathLst>
                <a:path w="2430353" h="4650061">
                  <a:moveTo>
                    <a:pt x="0" y="4460263"/>
                  </a:moveTo>
                  <a:lnTo>
                    <a:pt x="270039" y="1803085"/>
                  </a:lnTo>
                  <a:lnTo>
                    <a:pt x="540078" y="4650061"/>
                  </a:lnTo>
                  <a:lnTo>
                    <a:pt x="810117" y="2277581"/>
                  </a:lnTo>
                  <a:lnTo>
                    <a:pt x="1080157" y="284697"/>
                  </a:lnTo>
                  <a:lnTo>
                    <a:pt x="1350196" y="0"/>
                  </a:lnTo>
                  <a:lnTo>
                    <a:pt x="1620235" y="189798"/>
                  </a:lnTo>
                  <a:lnTo>
                    <a:pt x="1890275" y="332147"/>
                  </a:lnTo>
                  <a:lnTo>
                    <a:pt x="2160314" y="569395"/>
                  </a:lnTo>
                  <a:lnTo>
                    <a:pt x="2430353" y="569395"/>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1233689"/>
            </a:xfrm>
            <a:custGeom>
              <a:avLst/>
              <a:pathLst>
                <a:path w="6480943" h="1233689">
                  <a:moveTo>
                    <a:pt x="0" y="1233689"/>
                  </a:moveTo>
                  <a:lnTo>
                    <a:pt x="270039" y="1186240"/>
                  </a:lnTo>
                  <a:lnTo>
                    <a:pt x="540078" y="1091341"/>
                  </a:lnTo>
                  <a:lnTo>
                    <a:pt x="810117" y="1043891"/>
                  </a:lnTo>
                  <a:lnTo>
                    <a:pt x="1080157" y="948992"/>
                  </a:lnTo>
                  <a:lnTo>
                    <a:pt x="1350196" y="521945"/>
                  </a:lnTo>
                  <a:lnTo>
                    <a:pt x="1620235" y="284697"/>
                  </a:lnTo>
                  <a:lnTo>
                    <a:pt x="1890275" y="474496"/>
                  </a:lnTo>
                  <a:lnTo>
                    <a:pt x="2160314" y="664294"/>
                  </a:lnTo>
                  <a:lnTo>
                    <a:pt x="2430353" y="332147"/>
                  </a:lnTo>
                  <a:lnTo>
                    <a:pt x="2700393" y="284697"/>
                  </a:lnTo>
                  <a:lnTo>
                    <a:pt x="2970432" y="237248"/>
                  </a:lnTo>
                  <a:lnTo>
                    <a:pt x="3240471" y="237248"/>
                  </a:lnTo>
                  <a:lnTo>
                    <a:pt x="3510510" y="0"/>
                  </a:lnTo>
                  <a:lnTo>
                    <a:pt x="3780550" y="189798"/>
                  </a:lnTo>
                  <a:lnTo>
                    <a:pt x="4050589" y="237248"/>
                  </a:lnTo>
                  <a:lnTo>
                    <a:pt x="4320628" y="237248"/>
                  </a:lnTo>
                  <a:lnTo>
                    <a:pt x="4590668" y="379596"/>
                  </a:lnTo>
                  <a:lnTo>
                    <a:pt x="4860707" y="474496"/>
                  </a:lnTo>
                  <a:lnTo>
                    <a:pt x="5130746" y="284697"/>
                  </a:lnTo>
                  <a:lnTo>
                    <a:pt x="5400786" y="379596"/>
                  </a:lnTo>
                  <a:lnTo>
                    <a:pt x="5670825" y="379596"/>
                  </a:lnTo>
                  <a:lnTo>
                    <a:pt x="5940864" y="427046"/>
                  </a:lnTo>
                  <a:lnTo>
                    <a:pt x="6210904" y="569395"/>
                  </a:lnTo>
                  <a:lnTo>
                    <a:pt x="6480943" y="569395"/>
                  </a:lnTo>
                </a:path>
              </a:pathLst>
            </a:custGeom>
            <a:ln w="27101" cap="flat">
              <a:solidFill>
                <a:srgbClr val="E31A1C">
                  <a:alpha val="100000"/>
                </a:srgbClr>
              </a:solidFill>
              <a:prstDash val="solid"/>
              <a:round/>
            </a:ln>
          </p:spPr>
          <p:txBody>
            <a:bodyPr/>
            <a:lstStyle/>
            <a:p/>
          </p:txBody>
        </p:sp>
        <p:sp>
          <p:nvSpPr>
            <p:cNvPr id="42" name="pl42"/>
            <p:cNvSpPr/>
            <p:nvPr/>
          </p:nvSpPr>
          <p:spPr>
            <a:xfrm>
              <a:off x="4645766" y="1595093"/>
              <a:ext cx="2970432" cy="1613286"/>
            </a:xfrm>
            <a:custGeom>
              <a:avLst/>
              <a:pathLst>
                <a:path w="2970432" h="1613286">
                  <a:moveTo>
                    <a:pt x="0" y="1613286"/>
                  </a:moveTo>
                  <a:lnTo>
                    <a:pt x="270039" y="1186240"/>
                  </a:lnTo>
                  <a:lnTo>
                    <a:pt x="540078" y="948992"/>
                  </a:lnTo>
                  <a:lnTo>
                    <a:pt x="810117" y="616844"/>
                  </a:lnTo>
                  <a:lnTo>
                    <a:pt x="1080157" y="474496"/>
                  </a:lnTo>
                  <a:lnTo>
                    <a:pt x="1350196" y="379596"/>
                  </a:lnTo>
                  <a:lnTo>
                    <a:pt x="1620235" y="237248"/>
                  </a:lnTo>
                  <a:lnTo>
                    <a:pt x="1890275" y="94899"/>
                  </a:lnTo>
                  <a:lnTo>
                    <a:pt x="2160314" y="0"/>
                  </a:lnTo>
                  <a:lnTo>
                    <a:pt x="2430353" y="0"/>
                  </a:lnTo>
                  <a:lnTo>
                    <a:pt x="2700393" y="237248"/>
                  </a:lnTo>
                  <a:lnTo>
                    <a:pt x="2970432" y="237248"/>
                  </a:lnTo>
                </a:path>
              </a:pathLst>
            </a:custGeom>
            <a:ln w="27101" cap="flat">
              <a:solidFill>
                <a:srgbClr val="FF7F00">
                  <a:alpha val="100000"/>
                </a:srgbClr>
              </a:solidFill>
              <a:prstDash val="solid"/>
              <a:round/>
            </a:ln>
          </p:spPr>
          <p:txBody>
            <a:bodyPr/>
            <a:lstStyle/>
            <a:p/>
          </p:txBody>
        </p:sp>
        <p:sp>
          <p:nvSpPr>
            <p:cNvPr id="43" name="pl43"/>
            <p:cNvSpPr/>
            <p:nvPr/>
          </p:nvSpPr>
          <p:spPr>
            <a:xfrm>
              <a:off x="4105687" y="1073148"/>
              <a:ext cx="3510510" cy="3890868"/>
            </a:xfrm>
            <a:custGeom>
              <a:avLst/>
              <a:pathLst>
                <a:path w="3510510" h="3890868">
                  <a:moveTo>
                    <a:pt x="0" y="3890868"/>
                  </a:moveTo>
                  <a:lnTo>
                    <a:pt x="270039" y="0"/>
                  </a:lnTo>
                  <a:lnTo>
                    <a:pt x="540078" y="0"/>
                  </a:lnTo>
                  <a:lnTo>
                    <a:pt x="810117" y="47449"/>
                  </a:lnTo>
                  <a:lnTo>
                    <a:pt x="1080157" y="94899"/>
                  </a:lnTo>
                  <a:lnTo>
                    <a:pt x="1350196" y="94899"/>
                  </a:lnTo>
                  <a:lnTo>
                    <a:pt x="1620235" y="237248"/>
                  </a:lnTo>
                  <a:lnTo>
                    <a:pt x="1890275" y="284697"/>
                  </a:lnTo>
                  <a:lnTo>
                    <a:pt x="2160314" y="142348"/>
                  </a:lnTo>
                  <a:lnTo>
                    <a:pt x="2430353" y="142348"/>
                  </a:lnTo>
                  <a:lnTo>
                    <a:pt x="2700393" y="94899"/>
                  </a:lnTo>
                  <a:lnTo>
                    <a:pt x="2970432" y="237248"/>
                  </a:lnTo>
                  <a:lnTo>
                    <a:pt x="3240471" y="379596"/>
                  </a:lnTo>
                  <a:lnTo>
                    <a:pt x="3510510" y="379596"/>
                  </a:lnTo>
                </a:path>
              </a:pathLst>
            </a:custGeom>
            <a:ln w="27101" cap="flat">
              <a:solidFill>
                <a:srgbClr val="FFC20E">
                  <a:alpha val="100000"/>
                </a:srgbClr>
              </a:solidFill>
              <a:prstDash val="solid"/>
              <a:round/>
            </a:ln>
          </p:spPr>
          <p:txBody>
            <a:bodyPr/>
            <a:lstStyle/>
            <a:p/>
          </p:txBody>
        </p:sp>
        <p:sp>
          <p:nvSpPr>
            <p:cNvPr id="44" name="pl44"/>
            <p:cNvSpPr/>
            <p:nvPr/>
          </p:nvSpPr>
          <p:spPr>
            <a:xfrm>
              <a:off x="1135255" y="1073148"/>
              <a:ext cx="6480943" cy="1138790"/>
            </a:xfrm>
            <a:custGeom>
              <a:avLst/>
              <a:pathLst>
                <a:path w="6480943" h="1138790">
                  <a:moveTo>
                    <a:pt x="0" y="1138790"/>
                  </a:moveTo>
                  <a:lnTo>
                    <a:pt x="270039" y="1091341"/>
                  </a:lnTo>
                  <a:lnTo>
                    <a:pt x="540078" y="1043891"/>
                  </a:lnTo>
                  <a:lnTo>
                    <a:pt x="810117" y="996441"/>
                  </a:lnTo>
                  <a:lnTo>
                    <a:pt x="1080157" y="948992"/>
                  </a:lnTo>
                  <a:lnTo>
                    <a:pt x="1350196" y="664294"/>
                  </a:lnTo>
                  <a:lnTo>
                    <a:pt x="1620235" y="379596"/>
                  </a:lnTo>
                  <a:lnTo>
                    <a:pt x="1890275" y="142348"/>
                  </a:lnTo>
                  <a:lnTo>
                    <a:pt x="2160314" y="332147"/>
                  </a:lnTo>
                  <a:lnTo>
                    <a:pt x="2430353" y="0"/>
                  </a:lnTo>
                  <a:lnTo>
                    <a:pt x="2700393" y="94899"/>
                  </a:lnTo>
                  <a:lnTo>
                    <a:pt x="2970432" y="47449"/>
                  </a:lnTo>
                  <a:lnTo>
                    <a:pt x="3240471" y="0"/>
                  </a:lnTo>
                  <a:lnTo>
                    <a:pt x="3510510" y="0"/>
                  </a:lnTo>
                  <a:lnTo>
                    <a:pt x="3780550" y="47449"/>
                  </a:lnTo>
                  <a:lnTo>
                    <a:pt x="4050589" y="94899"/>
                  </a:lnTo>
                  <a:lnTo>
                    <a:pt x="4320628" y="94899"/>
                  </a:lnTo>
                  <a:lnTo>
                    <a:pt x="4590668" y="237248"/>
                  </a:lnTo>
                  <a:lnTo>
                    <a:pt x="4860707" y="284697"/>
                  </a:lnTo>
                  <a:lnTo>
                    <a:pt x="5130746" y="142348"/>
                  </a:lnTo>
                  <a:lnTo>
                    <a:pt x="5400786" y="142348"/>
                  </a:lnTo>
                  <a:lnTo>
                    <a:pt x="5670825" y="94899"/>
                  </a:lnTo>
                  <a:lnTo>
                    <a:pt x="5940864" y="237248"/>
                  </a:lnTo>
                  <a:lnTo>
                    <a:pt x="6210904" y="332147"/>
                  </a:lnTo>
                  <a:lnTo>
                    <a:pt x="6480943" y="332147"/>
                  </a:lnTo>
                </a:path>
              </a:pathLst>
            </a:custGeom>
            <a:ln w="27101" cap="flat">
              <a:solidFill>
                <a:srgbClr val="008B00">
                  <a:alpha val="100000"/>
                </a:srgbClr>
              </a:solidFill>
              <a:prstDash val="solid"/>
              <a:round/>
            </a:ln>
          </p:spPr>
          <p:txBody>
            <a:bodyPr/>
            <a:lstStyle/>
            <a:p/>
          </p:txBody>
        </p:sp>
        <p:sp>
          <p:nvSpPr>
            <p:cNvPr id="45" name="pl45"/>
            <p:cNvSpPr/>
            <p:nvPr/>
          </p:nvSpPr>
          <p:spPr>
            <a:xfrm>
              <a:off x="4915805" y="1073148"/>
              <a:ext cx="2700393" cy="521945"/>
            </a:xfrm>
            <a:custGeom>
              <a:avLst/>
              <a:pathLst>
                <a:path w="2700393" h="521945">
                  <a:moveTo>
                    <a:pt x="0" y="521945"/>
                  </a:moveTo>
                  <a:lnTo>
                    <a:pt x="270039" y="0"/>
                  </a:lnTo>
                  <a:lnTo>
                    <a:pt x="540078" y="0"/>
                  </a:lnTo>
                  <a:lnTo>
                    <a:pt x="810117" y="142348"/>
                  </a:lnTo>
                  <a:lnTo>
                    <a:pt x="1080157" y="189798"/>
                  </a:lnTo>
                  <a:lnTo>
                    <a:pt x="1350196" y="47449"/>
                  </a:lnTo>
                  <a:lnTo>
                    <a:pt x="1620235" y="0"/>
                  </a:lnTo>
                  <a:lnTo>
                    <a:pt x="1890275" y="94899"/>
                  </a:lnTo>
                  <a:lnTo>
                    <a:pt x="2160314" y="237248"/>
                  </a:lnTo>
                  <a:lnTo>
                    <a:pt x="2430353" y="332147"/>
                  </a:lnTo>
                  <a:lnTo>
                    <a:pt x="2700393" y="332147"/>
                  </a:lnTo>
                </a:path>
              </a:pathLst>
            </a:custGeom>
            <a:ln w="27101" cap="flat">
              <a:solidFill>
                <a:srgbClr val="9A32CD">
                  <a:alpha val="100000"/>
                </a:srgbClr>
              </a:solidFill>
              <a:prstDash val="solid"/>
              <a:round/>
            </a:ln>
          </p:spPr>
          <p:txBody>
            <a:bodyPr/>
            <a:lstStyle/>
            <a:p/>
          </p:txBody>
        </p:sp>
        <p:sp>
          <p:nvSpPr>
            <p:cNvPr id="46" name="pl46"/>
            <p:cNvSpPr/>
            <p:nvPr/>
          </p:nvSpPr>
          <p:spPr>
            <a:xfrm>
              <a:off x="5725923" y="1262946"/>
              <a:ext cx="1890275" cy="284697"/>
            </a:xfrm>
            <a:custGeom>
              <a:avLst/>
              <a:pathLst>
                <a:path w="1890275" h="284697">
                  <a:moveTo>
                    <a:pt x="0" y="94899"/>
                  </a:moveTo>
                  <a:lnTo>
                    <a:pt x="270039" y="189798"/>
                  </a:lnTo>
                  <a:lnTo>
                    <a:pt x="540078" y="0"/>
                  </a:lnTo>
                  <a:lnTo>
                    <a:pt x="810117" y="94899"/>
                  </a:lnTo>
                  <a:lnTo>
                    <a:pt x="1080157" y="94899"/>
                  </a:lnTo>
                  <a:lnTo>
                    <a:pt x="1350196" y="142348"/>
                  </a:lnTo>
                  <a:lnTo>
                    <a:pt x="1620235" y="284697"/>
                  </a:lnTo>
                  <a:lnTo>
                    <a:pt x="1890275" y="284697"/>
                  </a:lnTo>
                </a:path>
              </a:pathLst>
            </a:custGeom>
            <a:ln w="27101" cap="flat">
              <a:solidFill>
                <a:srgbClr val="836FFF">
                  <a:alpha val="100000"/>
                </a:srgbClr>
              </a:solidFill>
              <a:prstDash val="solid"/>
              <a:round/>
            </a:ln>
          </p:spPr>
          <p:txBody>
            <a:bodyPr/>
            <a:lstStyle/>
            <a:p/>
          </p:txBody>
        </p:sp>
        <p:sp>
          <p:nvSpPr>
            <p:cNvPr id="47" name="pl47"/>
            <p:cNvSpPr/>
            <p:nvPr/>
          </p:nvSpPr>
          <p:spPr>
            <a:xfrm>
              <a:off x="7629985" y="1412694"/>
              <a:ext cx="752960" cy="404078"/>
            </a:xfrm>
            <a:custGeom>
              <a:avLst/>
              <a:pathLst>
                <a:path w="752960" h="404078">
                  <a:moveTo>
                    <a:pt x="752960" y="404078"/>
                  </a:moveTo>
                  <a:lnTo>
                    <a:pt x="0" y="0"/>
                  </a:lnTo>
                </a:path>
              </a:pathLst>
            </a:custGeom>
          </p:spPr>
          <p:txBody>
            <a:bodyPr/>
            <a:lstStyle/>
            <a:p/>
          </p:txBody>
        </p:sp>
        <p:sp>
          <p:nvSpPr>
            <p:cNvPr id="48" name="pl48"/>
            <p:cNvSpPr/>
            <p:nvPr/>
          </p:nvSpPr>
          <p:spPr>
            <a:xfrm>
              <a:off x="7626889" y="792432"/>
              <a:ext cx="701695" cy="603665"/>
            </a:xfrm>
            <a:custGeom>
              <a:avLst/>
              <a:pathLst>
                <a:path w="701695" h="603665">
                  <a:moveTo>
                    <a:pt x="701695" y="0"/>
                  </a:moveTo>
                  <a:lnTo>
                    <a:pt x="0" y="603665"/>
                  </a:lnTo>
                </a:path>
              </a:pathLst>
            </a:custGeom>
          </p:spPr>
          <p:txBody>
            <a:bodyPr/>
            <a:lstStyle/>
            <a:p/>
          </p:txBody>
        </p:sp>
        <p:sp>
          <p:nvSpPr>
            <p:cNvPr id="49" name="pl49"/>
            <p:cNvSpPr/>
            <p:nvPr/>
          </p:nvSpPr>
          <p:spPr>
            <a:xfrm>
              <a:off x="7631133" y="1050119"/>
              <a:ext cx="805961" cy="348714"/>
            </a:xfrm>
            <a:custGeom>
              <a:avLst/>
              <a:pathLst>
                <a:path w="805961" h="348714">
                  <a:moveTo>
                    <a:pt x="805961" y="0"/>
                  </a:moveTo>
                  <a:lnTo>
                    <a:pt x="0" y="348714"/>
                  </a:lnTo>
                </a:path>
              </a:pathLst>
            </a:custGeom>
          </p:spPr>
          <p:txBody>
            <a:bodyPr/>
            <a:lstStyle/>
            <a:p/>
          </p:txBody>
        </p:sp>
        <p:sp>
          <p:nvSpPr>
            <p:cNvPr id="50" name="pl50"/>
            <p:cNvSpPr/>
            <p:nvPr/>
          </p:nvSpPr>
          <p:spPr>
            <a:xfrm>
              <a:off x="7633921" y="1303579"/>
              <a:ext cx="724781" cy="99288"/>
            </a:xfrm>
            <a:custGeom>
              <a:avLst/>
              <a:pathLst>
                <a:path w="724781" h="99288">
                  <a:moveTo>
                    <a:pt x="724781" y="0"/>
                  </a:moveTo>
                  <a:lnTo>
                    <a:pt x="0" y="99288"/>
                  </a:lnTo>
                </a:path>
              </a:pathLst>
            </a:custGeom>
          </p:spPr>
          <p:txBody>
            <a:bodyPr/>
            <a:lstStyle/>
            <a:p/>
          </p:txBody>
        </p:sp>
        <p:sp>
          <p:nvSpPr>
            <p:cNvPr id="51" name="pl51"/>
            <p:cNvSpPr/>
            <p:nvPr/>
          </p:nvSpPr>
          <p:spPr>
            <a:xfrm>
              <a:off x="7633437" y="1408840"/>
              <a:ext cx="719337" cy="147926"/>
            </a:xfrm>
            <a:custGeom>
              <a:avLst/>
              <a:pathLst>
                <a:path w="719337" h="147926">
                  <a:moveTo>
                    <a:pt x="719337" y="147926"/>
                  </a:moveTo>
                  <a:lnTo>
                    <a:pt x="0" y="0"/>
                  </a:lnTo>
                </a:path>
              </a:pathLst>
            </a:custGeom>
          </p:spPr>
          <p:txBody>
            <a:bodyPr/>
            <a:lstStyle/>
            <a:p/>
          </p:txBody>
        </p:sp>
        <p:sp>
          <p:nvSpPr>
            <p:cNvPr id="52" name="pl52"/>
            <p:cNvSpPr/>
            <p:nvPr/>
          </p:nvSpPr>
          <p:spPr>
            <a:xfrm>
              <a:off x="7627436" y="1461681"/>
              <a:ext cx="773505" cy="615069"/>
            </a:xfrm>
            <a:custGeom>
              <a:avLst/>
              <a:pathLst>
                <a:path w="773505" h="615069">
                  <a:moveTo>
                    <a:pt x="773505" y="615069"/>
                  </a:moveTo>
                  <a:lnTo>
                    <a:pt x="0" y="0"/>
                  </a:lnTo>
                </a:path>
              </a:pathLst>
            </a:custGeom>
          </p:spPr>
          <p:txBody>
            <a:bodyPr/>
            <a:lstStyle/>
            <a:p/>
          </p:txBody>
        </p:sp>
        <p:sp>
          <p:nvSpPr>
            <p:cNvPr id="53" name="pl53"/>
            <p:cNvSpPr/>
            <p:nvPr/>
          </p:nvSpPr>
          <p:spPr>
            <a:xfrm>
              <a:off x="7626002" y="1557222"/>
              <a:ext cx="799024" cy="780667"/>
            </a:xfrm>
            <a:custGeom>
              <a:avLst/>
              <a:pathLst>
                <a:path w="799024" h="780667">
                  <a:moveTo>
                    <a:pt x="799024" y="780667"/>
                  </a:moveTo>
                  <a:lnTo>
                    <a:pt x="0" y="0"/>
                  </a:lnTo>
                </a:path>
              </a:pathLst>
            </a:custGeom>
          </p:spPr>
          <p:txBody>
            <a:bodyPr/>
            <a:lstStyle/>
            <a:p/>
          </p:txBody>
        </p:sp>
        <p:sp>
          <p:nvSpPr>
            <p:cNvPr id="54" name="pl54"/>
            <p:cNvSpPr/>
            <p:nvPr/>
          </p:nvSpPr>
          <p:spPr>
            <a:xfrm>
              <a:off x="7622255" y="1558374"/>
              <a:ext cx="736606" cy="1305042"/>
            </a:xfrm>
            <a:custGeom>
              <a:avLst/>
              <a:pathLst>
                <a:path w="736606" h="1305042">
                  <a:moveTo>
                    <a:pt x="736606" y="1305042"/>
                  </a:moveTo>
                  <a:lnTo>
                    <a:pt x="0" y="0"/>
                  </a:lnTo>
                </a:path>
              </a:pathLst>
            </a:custGeom>
          </p:spPr>
          <p:txBody>
            <a:bodyPr/>
            <a:lstStyle/>
            <a:p/>
          </p:txBody>
        </p:sp>
        <p:sp>
          <p:nvSpPr>
            <p:cNvPr id="55" name="pl55"/>
            <p:cNvSpPr/>
            <p:nvPr/>
          </p:nvSpPr>
          <p:spPr>
            <a:xfrm>
              <a:off x="7622973" y="1558204"/>
              <a:ext cx="669458" cy="1043536"/>
            </a:xfrm>
            <a:custGeom>
              <a:avLst/>
              <a:pathLst>
                <a:path w="669458" h="1043536">
                  <a:moveTo>
                    <a:pt x="669458" y="1043536"/>
                  </a:moveTo>
                  <a:lnTo>
                    <a:pt x="0" y="0"/>
                  </a:lnTo>
                </a:path>
              </a:pathLst>
            </a:custGeom>
          </p:spPr>
          <p:txBody>
            <a:bodyPr/>
            <a:lstStyle/>
            <a:p/>
          </p:txBody>
        </p:sp>
        <p:sp>
          <p:nvSpPr>
            <p:cNvPr id="56" name="pl56"/>
            <p:cNvSpPr/>
            <p:nvPr/>
          </p:nvSpPr>
          <p:spPr>
            <a:xfrm>
              <a:off x="7622350" y="1843051"/>
              <a:ext cx="736510" cy="1282103"/>
            </a:xfrm>
            <a:custGeom>
              <a:avLst/>
              <a:pathLst>
                <a:path w="736510" h="1282103">
                  <a:moveTo>
                    <a:pt x="736510" y="1282103"/>
                  </a:moveTo>
                  <a:lnTo>
                    <a:pt x="0" y="0"/>
                  </a:lnTo>
                </a:path>
              </a:pathLst>
            </a:custGeom>
          </p:spPr>
          <p:txBody>
            <a:bodyPr/>
            <a:lstStyle/>
            <a:p/>
          </p:txBody>
        </p:sp>
        <p:sp>
          <p:nvSpPr>
            <p:cNvPr id="57" name="pg57"/>
            <p:cNvSpPr/>
            <p:nvPr/>
          </p:nvSpPr>
          <p:spPr>
            <a:xfrm>
              <a:off x="8314365" y="173914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78068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59" name="pg59"/>
            <p:cNvSpPr/>
            <p:nvPr/>
          </p:nvSpPr>
          <p:spPr>
            <a:xfrm>
              <a:off x="8260004" y="7005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7233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1" name="pg61"/>
            <p:cNvSpPr/>
            <p:nvPr/>
          </p:nvSpPr>
          <p:spPr>
            <a:xfrm>
              <a:off x="8368515" y="9596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00117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3" name="pg63"/>
            <p:cNvSpPr/>
            <p:nvPr/>
          </p:nvSpPr>
          <p:spPr>
            <a:xfrm>
              <a:off x="8290122" y="121711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25865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89%</a:t>
              </a:r>
            </a:p>
          </p:txBody>
        </p:sp>
        <p:sp>
          <p:nvSpPr>
            <p:cNvPr id="65" name="pg65"/>
            <p:cNvSpPr/>
            <p:nvPr/>
          </p:nvSpPr>
          <p:spPr>
            <a:xfrm>
              <a:off x="8284194" y="147570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07054" y="151724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89%</a:t>
              </a:r>
            </a:p>
          </p:txBody>
        </p:sp>
        <p:sp>
          <p:nvSpPr>
            <p:cNvPr id="67" name="pg67"/>
            <p:cNvSpPr/>
            <p:nvPr/>
          </p:nvSpPr>
          <p:spPr>
            <a:xfrm>
              <a:off x="8332362" y="199907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55222" y="204061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88%</a:t>
              </a:r>
            </a:p>
          </p:txBody>
        </p:sp>
        <p:sp>
          <p:nvSpPr>
            <p:cNvPr id="69" name="pg69"/>
            <p:cNvSpPr/>
            <p:nvPr/>
          </p:nvSpPr>
          <p:spPr>
            <a:xfrm>
              <a:off x="8356446" y="225964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79306" y="230118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86%</a:t>
              </a:r>
            </a:p>
          </p:txBody>
        </p:sp>
        <p:sp>
          <p:nvSpPr>
            <p:cNvPr id="71" name="pg71"/>
            <p:cNvSpPr/>
            <p:nvPr/>
          </p:nvSpPr>
          <p:spPr>
            <a:xfrm>
              <a:off x="8290281" y="278369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13141" y="28252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86%</a:t>
              </a:r>
            </a:p>
          </p:txBody>
        </p:sp>
        <p:sp>
          <p:nvSpPr>
            <p:cNvPr id="73" name="pg73"/>
            <p:cNvSpPr/>
            <p:nvPr/>
          </p:nvSpPr>
          <p:spPr>
            <a:xfrm>
              <a:off x="8223851" y="252299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256453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86%</a:t>
              </a:r>
            </a:p>
          </p:txBody>
        </p:sp>
        <p:sp>
          <p:nvSpPr>
            <p:cNvPr id="75" name="pg75"/>
            <p:cNvSpPr/>
            <p:nvPr/>
          </p:nvSpPr>
          <p:spPr>
            <a:xfrm>
              <a:off x="8290281" y="30454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308703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1" name="tx101"/>
            <p:cNvSpPr/>
            <p:nvPr/>
          </p:nvSpPr>
          <p:spPr>
            <a:xfrm>
              <a:off x="3348608" y="401416"/>
              <a:ext cx="31343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Burundi, 2000-2024</a:t>
              </a:r>
            </a:p>
          </p:txBody>
        </p:sp>
        <p:sp>
          <p:nvSpPr>
            <p:cNvPr id="102" name="tx102"/>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3" name="tx103"/>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9 vaccins (série complète).
En 2024, le MCV2 aura la couverture la plus faible de tous les vaccins (80%), suivi du VPI1 et du MCV1 (86%).
La couverture de 9 vaccins a diminué (DTC3, HepB3, Hib3, VPI1, MCV1, PcV3, Polio3, RotaC et Rubéole) et celle d'un vaccin est restée inchangée (MCV2) par rapport aux couvertures respectives en 2019.
La couverture de 10 vaccins était la même (DTC3, HepB3, Hib3, VPI1, MCV1, MCV2, PcV3, Polio3, RotaC et Rubéole)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85650" y="887626"/>
              <a:ext cx="866596" cy="0"/>
            </a:xfrm>
            <a:custGeom>
              <a:avLst/>
              <a:pathLst>
                <a:path w="866596" h="0">
                  <a:moveTo>
                    <a:pt x="0" y="0"/>
                  </a:moveTo>
                  <a:lnTo>
                    <a:pt x="433298" y="0"/>
                  </a:lnTo>
                  <a:lnTo>
                    <a:pt x="433298"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1266641"/>
              <a:ext cx="649947" cy="0"/>
            </a:xfrm>
            <a:custGeom>
              <a:avLst/>
              <a:pathLst>
                <a:path w="649947" h="0">
                  <a:moveTo>
                    <a:pt x="0" y="0"/>
                  </a:moveTo>
                  <a:lnTo>
                    <a:pt x="0" y="0"/>
                  </a:lnTo>
                  <a:lnTo>
                    <a:pt x="288865"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645655"/>
              <a:ext cx="361082" cy="0"/>
            </a:xfrm>
            <a:custGeom>
              <a:avLst/>
              <a:pathLst>
                <a:path w="361082" h="0">
                  <a:moveTo>
                    <a:pt x="0" y="0"/>
                  </a:move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024670"/>
              <a:ext cx="361082" cy="0"/>
            </a:xfrm>
            <a:custGeom>
              <a:avLst/>
              <a:pathLst>
                <a:path w="361082" h="0">
                  <a:moveTo>
                    <a:pt x="0" y="0"/>
                  </a:move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2403685"/>
              <a:ext cx="361082" cy="0"/>
            </a:xfrm>
            <a:custGeom>
              <a:avLst/>
              <a:pathLst>
                <a:path w="361082" h="0">
                  <a:moveTo>
                    <a:pt x="0" y="0"/>
                  </a:move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2782699"/>
              <a:ext cx="866596" cy="0"/>
            </a:xfrm>
            <a:custGeom>
              <a:avLst/>
              <a:pathLst>
                <a:path w="866596" h="0">
                  <a:moveTo>
                    <a:pt x="0" y="0"/>
                  </a:moveTo>
                  <a:lnTo>
                    <a:pt x="0" y="0"/>
                  </a:lnTo>
                  <a:lnTo>
                    <a:pt x="361082" y="0"/>
                  </a:lnTo>
                  <a:lnTo>
                    <a:pt x="433298" y="0"/>
                  </a:lnTo>
                  <a:lnTo>
                    <a:pt x="577731"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3161714"/>
              <a:ext cx="433298" cy="0"/>
            </a:xfrm>
            <a:custGeom>
              <a:avLst/>
              <a:pathLst>
                <a:path w="433298" h="0">
                  <a:moveTo>
                    <a:pt x="0" y="0"/>
                  </a:moveTo>
                  <a:lnTo>
                    <a:pt x="0"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7269000" y="3540728"/>
              <a:ext cx="361082" cy="0"/>
            </a:xfrm>
            <a:custGeom>
              <a:avLst/>
              <a:pathLst>
                <a:path w="361082" h="0">
                  <a:moveTo>
                    <a:pt x="0" y="0"/>
                  </a:moveTo>
                  <a:lnTo>
                    <a:pt x="0" y="0"/>
                  </a:lnTo>
                  <a:lnTo>
                    <a:pt x="0"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3919743"/>
              <a:ext cx="433298" cy="0"/>
            </a:xfrm>
            <a:custGeom>
              <a:avLst/>
              <a:pathLst>
                <a:path w="433298" h="0">
                  <a:moveTo>
                    <a:pt x="0" y="0"/>
                  </a:moveTo>
                  <a:lnTo>
                    <a:pt x="0" y="0"/>
                  </a:lnTo>
                  <a:lnTo>
                    <a:pt x="216649"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4298757"/>
              <a:ext cx="361082" cy="0"/>
            </a:xfrm>
            <a:custGeom>
              <a:avLst/>
              <a:pathLst>
                <a:path w="361082" h="0">
                  <a:moveTo>
                    <a:pt x="0" y="0"/>
                  </a:move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677772"/>
              <a:ext cx="433298" cy="0"/>
            </a:xfrm>
            <a:custGeom>
              <a:avLst/>
              <a:pathLst>
                <a:path w="433298" h="0">
                  <a:moveTo>
                    <a:pt x="0" y="0"/>
                  </a:moveTo>
                  <a:lnTo>
                    <a:pt x="0"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5056787"/>
              <a:ext cx="505514" cy="0"/>
            </a:xfrm>
            <a:custGeom>
              <a:avLst/>
              <a:pathLst>
                <a:path w="505514" h="0">
                  <a:moveTo>
                    <a:pt x="0" y="0"/>
                  </a:moveTo>
                  <a:lnTo>
                    <a:pt x="0" y="0"/>
                  </a:lnTo>
                  <a:lnTo>
                    <a:pt x="14443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33" name="pt33"/>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4811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45046"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56180"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56180"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856180"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85618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85618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14504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856180"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504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85618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639531"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0623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0623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14504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8396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8396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145046"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856180"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639531"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639531"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85618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85618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4478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Burundi, 2019-2024</a:t>
              </a:r>
            </a:p>
          </p:txBody>
        </p:sp>
        <p:sp>
          <p:nvSpPr>
            <p:cNvPr id="166" name="tx166"/>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67" name="tx167"/>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68" name="tx168"/>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69" name="tx169"/>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(97%) et 2023 (89%). La couverture par le DTC1 est restée la même en 2024 (89 %) qu'en 2023, et a été inférieure à celle de 2019. Entre 2019 et 2024, la couverture par le DTC1 a atteint son niveau le plus bas en 2023 et 2024 (89 %).
En 2023, 11 vaccins avaient une couverture inférieure à celle de 2019.
En 2024, 11 vaccins avaient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740149"/>
            </a:xfrm>
            <a:custGeom>
              <a:avLst/>
              <a:pathLst>
                <a:path w="6444618" h="740149">
                  <a:moveTo>
                    <a:pt x="0" y="740149"/>
                  </a:moveTo>
                  <a:lnTo>
                    <a:pt x="268525" y="701194"/>
                  </a:lnTo>
                  <a:lnTo>
                    <a:pt x="537051" y="701194"/>
                  </a:lnTo>
                  <a:lnTo>
                    <a:pt x="805577" y="662239"/>
                  </a:lnTo>
                  <a:lnTo>
                    <a:pt x="1074103" y="623283"/>
                  </a:lnTo>
                  <a:lnTo>
                    <a:pt x="1342628" y="467462"/>
                  </a:lnTo>
                  <a:lnTo>
                    <a:pt x="1611154" y="272686"/>
                  </a:lnTo>
                  <a:lnTo>
                    <a:pt x="1879680" y="0"/>
                  </a:lnTo>
                  <a:lnTo>
                    <a:pt x="2148206" y="272686"/>
                  </a:lnTo>
                  <a:lnTo>
                    <a:pt x="2416732" y="194776"/>
                  </a:lnTo>
                  <a:lnTo>
                    <a:pt x="2685257" y="116865"/>
                  </a:lnTo>
                  <a:lnTo>
                    <a:pt x="2953783" y="116865"/>
                  </a:lnTo>
                  <a:lnTo>
                    <a:pt x="3222309" y="116865"/>
                  </a:lnTo>
                  <a:lnTo>
                    <a:pt x="3490835" y="116865"/>
                  </a:lnTo>
                  <a:lnTo>
                    <a:pt x="3759360" y="155820"/>
                  </a:lnTo>
                  <a:lnTo>
                    <a:pt x="4027886" y="194776"/>
                  </a:lnTo>
                  <a:lnTo>
                    <a:pt x="4296412" y="194776"/>
                  </a:lnTo>
                  <a:lnTo>
                    <a:pt x="4564938" y="311641"/>
                  </a:lnTo>
                  <a:lnTo>
                    <a:pt x="4833464" y="350597"/>
                  </a:lnTo>
                  <a:lnTo>
                    <a:pt x="5101989" y="233731"/>
                  </a:lnTo>
                  <a:lnTo>
                    <a:pt x="5370515" y="233731"/>
                  </a:lnTo>
                  <a:lnTo>
                    <a:pt x="5639041" y="194776"/>
                  </a:lnTo>
                  <a:lnTo>
                    <a:pt x="5907567" y="311641"/>
                  </a:lnTo>
                  <a:lnTo>
                    <a:pt x="6176092" y="389552"/>
                  </a:lnTo>
                  <a:lnTo>
                    <a:pt x="6444618" y="389552"/>
                  </a:lnTo>
                </a:path>
              </a:pathLst>
            </a:custGeom>
            <a:ln w="27101" cap="flat">
              <a:solidFill>
                <a:srgbClr val="F8766D">
                  <a:alpha val="100000"/>
                </a:srgbClr>
              </a:solidFill>
              <a:prstDash val="solid"/>
              <a:round/>
            </a:ln>
          </p:spPr>
          <p:txBody>
            <a:bodyPr/>
            <a:lstStyle/>
            <a:p/>
          </p:txBody>
        </p:sp>
        <p:sp>
          <p:nvSpPr>
            <p:cNvPr id="27" name="pl27"/>
            <p:cNvSpPr/>
            <p:nvPr/>
          </p:nvSpPr>
          <p:spPr>
            <a:xfrm>
              <a:off x="4939113" y="1620373"/>
              <a:ext cx="2953783" cy="1324478"/>
            </a:xfrm>
            <a:custGeom>
              <a:avLst/>
              <a:pathLst>
                <a:path w="2953783" h="1324478">
                  <a:moveTo>
                    <a:pt x="0" y="1324478"/>
                  </a:moveTo>
                  <a:lnTo>
                    <a:pt x="268525" y="973880"/>
                  </a:lnTo>
                  <a:lnTo>
                    <a:pt x="537051" y="779104"/>
                  </a:lnTo>
                  <a:lnTo>
                    <a:pt x="805577" y="506418"/>
                  </a:lnTo>
                  <a:lnTo>
                    <a:pt x="1074103" y="389552"/>
                  </a:lnTo>
                  <a:lnTo>
                    <a:pt x="1342628" y="311641"/>
                  </a:lnTo>
                  <a:lnTo>
                    <a:pt x="1611154" y="194776"/>
                  </a:lnTo>
                  <a:lnTo>
                    <a:pt x="1879680" y="77910"/>
                  </a:lnTo>
                  <a:lnTo>
                    <a:pt x="2148206" y="0"/>
                  </a:lnTo>
                  <a:lnTo>
                    <a:pt x="2416732" y="0"/>
                  </a:lnTo>
                  <a:lnTo>
                    <a:pt x="2685257" y="194776"/>
                  </a:lnTo>
                  <a:lnTo>
                    <a:pt x="2953783" y="194776"/>
                  </a:lnTo>
                </a:path>
              </a:pathLst>
            </a:custGeom>
            <a:ln w="27101" cap="flat">
              <a:solidFill>
                <a:srgbClr val="00BA38">
                  <a:alpha val="100000"/>
                </a:srgbClr>
              </a:solidFill>
              <a:prstDash val="solid"/>
              <a:round/>
            </a:ln>
          </p:spPr>
          <p:txBody>
            <a:bodyPr/>
            <a:lstStyle/>
            <a:p/>
          </p:txBody>
        </p:sp>
        <p:sp>
          <p:nvSpPr>
            <p:cNvPr id="28" name="pl28"/>
            <p:cNvSpPr/>
            <p:nvPr/>
          </p:nvSpPr>
          <p:spPr>
            <a:xfrm>
              <a:off x="4402062" y="1191866"/>
              <a:ext cx="3490835" cy="3194329"/>
            </a:xfrm>
            <a:custGeom>
              <a:avLst/>
              <a:pathLst>
                <a:path w="3490835" h="3194329">
                  <a:moveTo>
                    <a:pt x="0" y="3194329"/>
                  </a:moveTo>
                  <a:lnTo>
                    <a:pt x="268525" y="0"/>
                  </a:lnTo>
                  <a:lnTo>
                    <a:pt x="537051" y="0"/>
                  </a:lnTo>
                  <a:lnTo>
                    <a:pt x="805577" y="38955"/>
                  </a:lnTo>
                  <a:lnTo>
                    <a:pt x="1074103" y="77910"/>
                  </a:lnTo>
                  <a:lnTo>
                    <a:pt x="1342628" y="77910"/>
                  </a:lnTo>
                  <a:lnTo>
                    <a:pt x="1611154" y="194776"/>
                  </a:lnTo>
                  <a:lnTo>
                    <a:pt x="1879680" y="233731"/>
                  </a:lnTo>
                  <a:lnTo>
                    <a:pt x="2148206" y="116865"/>
                  </a:lnTo>
                  <a:lnTo>
                    <a:pt x="2416732" y="116865"/>
                  </a:lnTo>
                  <a:lnTo>
                    <a:pt x="2685257" y="77910"/>
                  </a:lnTo>
                  <a:lnTo>
                    <a:pt x="2953783" y="194776"/>
                  </a:lnTo>
                  <a:lnTo>
                    <a:pt x="3222309" y="311641"/>
                  </a:lnTo>
                  <a:lnTo>
                    <a:pt x="3490835" y="31164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4261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77677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46513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7767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900737" y="29064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363685" y="434781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7301" y="1346091"/>
              <a:ext cx="254121" cy="112106"/>
            </a:xfrm>
            <a:custGeom>
              <a:avLst/>
              <a:pathLst>
                <a:path w="254121" h="112106">
                  <a:moveTo>
                    <a:pt x="254121" y="0"/>
                  </a:moveTo>
                  <a:lnTo>
                    <a:pt x="0" y="112106"/>
                  </a:lnTo>
                </a:path>
              </a:pathLst>
            </a:custGeom>
          </p:spPr>
          <p:txBody>
            <a:bodyPr/>
            <a:lstStyle/>
            <a:p/>
          </p:txBody>
        </p:sp>
        <p:sp>
          <p:nvSpPr>
            <p:cNvPr id="37" name="pl37"/>
            <p:cNvSpPr/>
            <p:nvPr/>
          </p:nvSpPr>
          <p:spPr>
            <a:xfrm>
              <a:off x="7909441" y="1508262"/>
              <a:ext cx="251982" cy="72419"/>
            </a:xfrm>
            <a:custGeom>
              <a:avLst/>
              <a:pathLst>
                <a:path w="251982" h="72419">
                  <a:moveTo>
                    <a:pt x="251982" y="72419"/>
                  </a:moveTo>
                  <a:lnTo>
                    <a:pt x="0" y="0"/>
                  </a:lnTo>
                </a:path>
              </a:pathLst>
            </a:custGeom>
          </p:spPr>
          <p:txBody>
            <a:bodyPr/>
            <a:lstStyle/>
            <a:p/>
          </p:txBody>
        </p:sp>
        <p:sp>
          <p:nvSpPr>
            <p:cNvPr id="38" name="pl38"/>
            <p:cNvSpPr/>
            <p:nvPr/>
          </p:nvSpPr>
          <p:spPr>
            <a:xfrm>
              <a:off x="7910619" y="1818580"/>
              <a:ext cx="250804" cy="48555"/>
            </a:xfrm>
            <a:custGeom>
              <a:avLst/>
              <a:pathLst>
                <a:path w="250804" h="48555">
                  <a:moveTo>
                    <a:pt x="250804" y="48555"/>
                  </a:moveTo>
                  <a:lnTo>
                    <a:pt x="0" y="0"/>
                  </a:lnTo>
                </a:path>
              </a:pathLst>
            </a:custGeom>
          </p:spPr>
          <p:txBody>
            <a:bodyPr/>
            <a:lstStyle/>
            <a:p/>
          </p:txBody>
        </p:sp>
        <p:sp>
          <p:nvSpPr>
            <p:cNvPr id="39" name="pg39"/>
            <p:cNvSpPr/>
            <p:nvPr/>
          </p:nvSpPr>
          <p:spPr>
            <a:xfrm>
              <a:off x="8092843" y="123197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27281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1" name="pg41"/>
            <p:cNvSpPr/>
            <p:nvPr/>
          </p:nvSpPr>
          <p:spPr>
            <a:xfrm>
              <a:off x="8092843" y="150487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54571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88%</a:t>
              </a:r>
            </a:p>
          </p:txBody>
        </p:sp>
        <p:sp>
          <p:nvSpPr>
            <p:cNvPr id="43" name="pg43"/>
            <p:cNvSpPr/>
            <p:nvPr/>
          </p:nvSpPr>
          <p:spPr>
            <a:xfrm>
              <a:off x="8092843" y="178021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82105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80%</a:t>
              </a:r>
            </a:p>
          </p:txBody>
        </p:sp>
        <p:sp>
          <p:nvSpPr>
            <p:cNvPr id="45" name="pg45"/>
            <p:cNvSpPr/>
            <p:nvPr/>
          </p:nvSpPr>
          <p:spPr>
            <a:xfrm>
              <a:off x="1153124" y="18162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844" y="18600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47" name="pg47"/>
            <p:cNvSpPr/>
            <p:nvPr/>
          </p:nvSpPr>
          <p:spPr>
            <a:xfrm>
              <a:off x="4644007" y="294597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689727" y="29897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51</a:t>
              </a:r>
            </a:p>
          </p:txBody>
        </p:sp>
        <p:sp>
          <p:nvSpPr>
            <p:cNvPr id="49" name="pg49"/>
            <p:cNvSpPr/>
            <p:nvPr/>
          </p:nvSpPr>
          <p:spPr>
            <a:xfrm>
              <a:off x="4467235" y="42013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512955" y="424668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14</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6" name="tx76"/>
            <p:cNvSpPr/>
            <p:nvPr/>
          </p:nvSpPr>
          <p:spPr>
            <a:xfrm>
              <a:off x="3042645" y="580629"/>
              <a:ext cx="37929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Burundi, 2000-2024</a:t>
              </a:r>
            </a:p>
          </p:txBody>
        </p:sp>
        <p:sp>
          <p:nvSpPr>
            <p:cNvPr id="77" name="tx7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8" name="tx7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79" name="tx7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0" name="tx80"/>
            <p:cNvSpPr/>
            <p:nvPr/>
          </p:nvSpPr>
          <p:spPr>
            <a:xfrm>
              <a:off x="2055086" y="6568567"/>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Burundi dispose de 3 vaccins sur les 4 ODD.
En 2024, le Burundi aura atteint une couverture d'au moins 90%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89 % entre 2023 et 2024.
- La couverture par le DTC3 est restée constante à 89% entre 2023 et 2024.
- Il y a eu moins de 1 000 enfants supplémentaires n'ayant reçu aucune dose en 2024. Il reste donc 50 000 enfants non vaccinés, vulnérables aux maladies évitables par la vaccination, et une centaine d'autres avec une protection incomplète.
- Le Burundi représentait 1,8 % des enfants n'ayant reçu aucune dose de vaccin en Afrique orientale et australe (ESAR) et 0,3 % des enfants n'ayant reçu aucune dose de vaccin au niveau mondial.
- La couverture par le MCV1 est restée constante à 86% entre 2023 et 2024. Il y a eu 63 000 enfants qui n'ont pas reçu la première vaccination contre la rougeole.
- La couverture par le MCV2 est restée constante à 80 % entre 2023 et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Burundi,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Burundi.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DAPMHHIV-502652578-1607659</_dlc_DocId>
    <_dlc_DocIdUrl xmlns="9e17fbd9-fb4c-4d20-9ec4-18aa77a91b0d">
      <Url>https://unicef.sharepoint.com/teams/DAPM-Health-HIV/_layouts/15/DocIdRedir.aspx?ID=DAPMHHIV-502652578-1607659</Url>
      <Description>DAPMHHIV-502652578-1607659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ef73eefc-968e-42b3-aa4d-7e52777a32d7</vt:lpwstr>
  </property>
  <property fmtid="{D5CDD505-2E9C-101B-9397-08002B2CF9AE}" pid="4" name="MediaServiceImageTags">
    <vt:lpwstr/>
  </property>
</Properties>
</file>