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70cb6451958dc849770044ede3a3468606020b7.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438929"/>
            </a:xfrm>
            <a:custGeom>
              <a:avLst/>
              <a:pathLst>
                <a:path w="6444618" h="438929">
                  <a:moveTo>
                    <a:pt x="0" y="438929"/>
                  </a:moveTo>
                  <a:lnTo>
                    <a:pt x="268525" y="359124"/>
                  </a:lnTo>
                  <a:lnTo>
                    <a:pt x="537051" y="319221"/>
                  </a:lnTo>
                  <a:lnTo>
                    <a:pt x="805577" y="239416"/>
                  </a:lnTo>
                  <a:lnTo>
                    <a:pt x="1074103" y="159610"/>
                  </a:lnTo>
                  <a:lnTo>
                    <a:pt x="1342628" y="119708"/>
                  </a:lnTo>
                  <a:lnTo>
                    <a:pt x="1611154" y="0"/>
                  </a:lnTo>
                  <a:lnTo>
                    <a:pt x="1879680" y="0"/>
                  </a:lnTo>
                  <a:lnTo>
                    <a:pt x="2148206" y="39902"/>
                  </a:lnTo>
                  <a:lnTo>
                    <a:pt x="2416732" y="0"/>
                  </a:lnTo>
                  <a:lnTo>
                    <a:pt x="2685257" y="0"/>
                  </a:lnTo>
                  <a:lnTo>
                    <a:pt x="2953783" y="0"/>
                  </a:lnTo>
                  <a:lnTo>
                    <a:pt x="3222309" y="39902"/>
                  </a:lnTo>
                  <a:lnTo>
                    <a:pt x="3490835" y="39902"/>
                  </a:lnTo>
                  <a:lnTo>
                    <a:pt x="3759360" y="39902"/>
                  </a:lnTo>
                  <a:lnTo>
                    <a:pt x="4027886" y="79805"/>
                  </a:lnTo>
                  <a:lnTo>
                    <a:pt x="4296412" y="79805"/>
                  </a:lnTo>
                  <a:lnTo>
                    <a:pt x="4564938" y="199513"/>
                  </a:lnTo>
                  <a:lnTo>
                    <a:pt x="4833464" y="199513"/>
                  </a:lnTo>
                  <a:lnTo>
                    <a:pt x="5101989" y="79805"/>
                  </a:lnTo>
                  <a:lnTo>
                    <a:pt x="5370515" y="39902"/>
                  </a:lnTo>
                  <a:lnTo>
                    <a:pt x="5639041" y="119708"/>
                  </a:lnTo>
                  <a:lnTo>
                    <a:pt x="5907567" y="239416"/>
                  </a:lnTo>
                  <a:lnTo>
                    <a:pt x="6176092" y="399027"/>
                  </a:lnTo>
                  <a:lnTo>
                    <a:pt x="6444618" y="399027"/>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758151"/>
            </a:xfrm>
            <a:custGeom>
              <a:avLst/>
              <a:pathLst>
                <a:path w="6444618" h="758151">
                  <a:moveTo>
                    <a:pt x="0" y="758151"/>
                  </a:moveTo>
                  <a:lnTo>
                    <a:pt x="268525" y="718249"/>
                  </a:lnTo>
                  <a:lnTo>
                    <a:pt x="537051" y="718249"/>
                  </a:lnTo>
                  <a:lnTo>
                    <a:pt x="805577" y="678346"/>
                  </a:lnTo>
                  <a:lnTo>
                    <a:pt x="1074103" y="638443"/>
                  </a:lnTo>
                  <a:lnTo>
                    <a:pt x="1342628" y="478832"/>
                  </a:lnTo>
                  <a:lnTo>
                    <a:pt x="1611154" y="279319"/>
                  </a:lnTo>
                  <a:lnTo>
                    <a:pt x="1879680" y="0"/>
                  </a:lnTo>
                  <a:lnTo>
                    <a:pt x="2148206" y="279319"/>
                  </a:lnTo>
                  <a:lnTo>
                    <a:pt x="2416732" y="199513"/>
                  </a:lnTo>
                  <a:lnTo>
                    <a:pt x="2685257" y="119708"/>
                  </a:lnTo>
                  <a:lnTo>
                    <a:pt x="2953783" y="119708"/>
                  </a:lnTo>
                  <a:lnTo>
                    <a:pt x="3222309" y="119708"/>
                  </a:lnTo>
                  <a:lnTo>
                    <a:pt x="3490835" y="119708"/>
                  </a:lnTo>
                  <a:lnTo>
                    <a:pt x="3759360" y="159610"/>
                  </a:lnTo>
                  <a:lnTo>
                    <a:pt x="4027886" y="199513"/>
                  </a:lnTo>
                  <a:lnTo>
                    <a:pt x="4296412" y="199513"/>
                  </a:lnTo>
                  <a:lnTo>
                    <a:pt x="4564938" y="319221"/>
                  </a:lnTo>
                  <a:lnTo>
                    <a:pt x="4833464" y="359124"/>
                  </a:lnTo>
                  <a:lnTo>
                    <a:pt x="5101989" y="239416"/>
                  </a:lnTo>
                  <a:lnTo>
                    <a:pt x="5370515" y="239416"/>
                  </a:lnTo>
                  <a:lnTo>
                    <a:pt x="5639041" y="199513"/>
                  </a:lnTo>
                  <a:lnTo>
                    <a:pt x="5907567" y="319221"/>
                  </a:lnTo>
                  <a:lnTo>
                    <a:pt x="6176092" y="399027"/>
                  </a:lnTo>
                  <a:lnTo>
                    <a:pt x="6444618" y="399027"/>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58515"/>
              <a:ext cx="6444618" cy="1037470"/>
            </a:xfrm>
            <a:custGeom>
              <a:avLst/>
              <a:pathLst>
                <a:path w="6444618" h="1037470">
                  <a:moveTo>
                    <a:pt x="0" y="1037470"/>
                  </a:moveTo>
                  <a:lnTo>
                    <a:pt x="268525" y="997568"/>
                  </a:lnTo>
                  <a:lnTo>
                    <a:pt x="537051" y="917762"/>
                  </a:lnTo>
                  <a:lnTo>
                    <a:pt x="805577" y="877859"/>
                  </a:lnTo>
                  <a:lnTo>
                    <a:pt x="1074103" y="798054"/>
                  </a:lnTo>
                  <a:lnTo>
                    <a:pt x="1342628" y="438929"/>
                  </a:lnTo>
                  <a:lnTo>
                    <a:pt x="1611154" y="239416"/>
                  </a:lnTo>
                  <a:lnTo>
                    <a:pt x="1879680" y="399027"/>
                  </a:lnTo>
                  <a:lnTo>
                    <a:pt x="2148206" y="558638"/>
                  </a:lnTo>
                  <a:lnTo>
                    <a:pt x="2416732" y="279319"/>
                  </a:lnTo>
                  <a:lnTo>
                    <a:pt x="2685257" y="239416"/>
                  </a:lnTo>
                  <a:lnTo>
                    <a:pt x="2953783" y="199513"/>
                  </a:lnTo>
                  <a:lnTo>
                    <a:pt x="3222309" y="199513"/>
                  </a:lnTo>
                  <a:lnTo>
                    <a:pt x="3490835" y="0"/>
                  </a:lnTo>
                  <a:lnTo>
                    <a:pt x="3759360" y="159610"/>
                  </a:lnTo>
                  <a:lnTo>
                    <a:pt x="4027886" y="199513"/>
                  </a:lnTo>
                  <a:lnTo>
                    <a:pt x="4296412" y="199513"/>
                  </a:lnTo>
                  <a:lnTo>
                    <a:pt x="4564938" y="319221"/>
                  </a:lnTo>
                  <a:lnTo>
                    <a:pt x="4833464" y="399027"/>
                  </a:lnTo>
                  <a:lnTo>
                    <a:pt x="5101989" y="239416"/>
                  </a:lnTo>
                  <a:lnTo>
                    <a:pt x="5370515" y="319221"/>
                  </a:lnTo>
                  <a:lnTo>
                    <a:pt x="5639041" y="319221"/>
                  </a:lnTo>
                  <a:lnTo>
                    <a:pt x="5907567" y="359124"/>
                  </a:lnTo>
                  <a:lnTo>
                    <a:pt x="6176092" y="478832"/>
                  </a:lnTo>
                  <a:lnTo>
                    <a:pt x="6444618" y="478832"/>
                  </a:lnTo>
                </a:path>
              </a:pathLst>
            </a:custGeom>
            <a:ln w="27101" cap="flat">
              <a:solidFill>
                <a:srgbClr val="00BFC4">
                  <a:alpha val="100000"/>
                </a:srgbClr>
              </a:solidFill>
              <a:prstDash val="solid"/>
              <a:round/>
            </a:ln>
          </p:spPr>
          <p:txBody>
            <a:bodyPr/>
            <a:lstStyle/>
            <a:p/>
          </p:txBody>
        </p:sp>
        <p:sp>
          <p:nvSpPr>
            <p:cNvPr id="30" name="pl30"/>
            <p:cNvSpPr/>
            <p:nvPr/>
          </p:nvSpPr>
          <p:spPr>
            <a:xfrm>
              <a:off x="4939113" y="1877250"/>
              <a:ext cx="2953783" cy="1356692"/>
            </a:xfrm>
            <a:custGeom>
              <a:avLst/>
              <a:pathLst>
                <a:path w="2953783" h="1356692">
                  <a:moveTo>
                    <a:pt x="0" y="1356692"/>
                  </a:moveTo>
                  <a:lnTo>
                    <a:pt x="268525" y="997568"/>
                  </a:lnTo>
                  <a:lnTo>
                    <a:pt x="537051" y="798054"/>
                  </a:lnTo>
                  <a:lnTo>
                    <a:pt x="805577" y="518735"/>
                  </a:lnTo>
                  <a:lnTo>
                    <a:pt x="1074103" y="399027"/>
                  </a:lnTo>
                  <a:lnTo>
                    <a:pt x="1342628" y="319221"/>
                  </a:lnTo>
                  <a:lnTo>
                    <a:pt x="1611154" y="199513"/>
                  </a:lnTo>
                  <a:lnTo>
                    <a:pt x="1879680" y="79805"/>
                  </a:lnTo>
                  <a:lnTo>
                    <a:pt x="2148206" y="0"/>
                  </a:lnTo>
                  <a:lnTo>
                    <a:pt x="2416732" y="0"/>
                  </a:lnTo>
                  <a:lnTo>
                    <a:pt x="2685257" y="199513"/>
                  </a:lnTo>
                  <a:lnTo>
                    <a:pt x="2953783" y="199513"/>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67926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67926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79897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03838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71916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203838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235760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4900737" y="319556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2243" y="1450094"/>
              <a:ext cx="259179" cy="258233"/>
            </a:xfrm>
            <a:custGeom>
              <a:avLst/>
              <a:pathLst>
                <a:path w="259179" h="258233">
                  <a:moveTo>
                    <a:pt x="259179" y="0"/>
                  </a:moveTo>
                  <a:lnTo>
                    <a:pt x="0" y="258233"/>
                  </a:lnTo>
                </a:path>
              </a:pathLst>
            </a:custGeom>
          </p:spPr>
          <p:txBody>
            <a:bodyPr/>
            <a:lstStyle/>
            <a:p/>
          </p:txBody>
        </p:sp>
        <p:sp>
          <p:nvSpPr>
            <p:cNvPr id="41" name="pl41"/>
            <p:cNvSpPr/>
            <p:nvPr/>
          </p:nvSpPr>
          <p:spPr>
            <a:xfrm>
              <a:off x="7911301" y="1702690"/>
              <a:ext cx="250121" cy="13924"/>
            </a:xfrm>
            <a:custGeom>
              <a:avLst/>
              <a:pathLst>
                <a:path w="250121" h="13924">
                  <a:moveTo>
                    <a:pt x="250121" y="0"/>
                  </a:moveTo>
                  <a:lnTo>
                    <a:pt x="0" y="13924"/>
                  </a:lnTo>
                </a:path>
              </a:pathLst>
            </a:custGeom>
          </p:spPr>
          <p:txBody>
            <a:bodyPr/>
            <a:lstStyle/>
            <a:p/>
          </p:txBody>
        </p:sp>
        <p:sp>
          <p:nvSpPr>
            <p:cNvPr id="42" name="pl42"/>
            <p:cNvSpPr/>
            <p:nvPr/>
          </p:nvSpPr>
          <p:spPr>
            <a:xfrm>
              <a:off x="7907622" y="1843874"/>
              <a:ext cx="253801" cy="112495"/>
            </a:xfrm>
            <a:custGeom>
              <a:avLst/>
              <a:pathLst>
                <a:path w="253801" h="112495">
                  <a:moveTo>
                    <a:pt x="253801" y="112495"/>
                  </a:moveTo>
                  <a:lnTo>
                    <a:pt x="0" y="0"/>
                  </a:lnTo>
                </a:path>
              </a:pathLst>
            </a:custGeom>
          </p:spPr>
          <p:txBody>
            <a:bodyPr/>
            <a:lstStyle/>
            <a:p/>
          </p:txBody>
        </p:sp>
        <p:sp>
          <p:nvSpPr>
            <p:cNvPr id="43" name="pl43"/>
            <p:cNvSpPr/>
            <p:nvPr/>
          </p:nvSpPr>
          <p:spPr>
            <a:xfrm>
              <a:off x="7906164" y="2084280"/>
              <a:ext cx="255258" cy="144610"/>
            </a:xfrm>
            <a:custGeom>
              <a:avLst/>
              <a:pathLst>
                <a:path w="255258" h="144610">
                  <a:moveTo>
                    <a:pt x="255258" y="144610"/>
                  </a:moveTo>
                  <a:lnTo>
                    <a:pt x="0" y="0"/>
                  </a:lnTo>
                </a:path>
              </a:pathLst>
            </a:custGeom>
          </p:spPr>
          <p:txBody>
            <a:bodyPr/>
            <a:lstStyle/>
            <a:p/>
          </p:txBody>
        </p:sp>
        <p:sp>
          <p:nvSpPr>
            <p:cNvPr id="44" name="pg44"/>
            <p:cNvSpPr/>
            <p:nvPr/>
          </p:nvSpPr>
          <p:spPr>
            <a:xfrm>
              <a:off x="8092843" y="133800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37884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89%</a:t>
              </a:r>
            </a:p>
          </p:txBody>
        </p:sp>
        <p:sp>
          <p:nvSpPr>
            <p:cNvPr id="46" name="pg46"/>
            <p:cNvSpPr/>
            <p:nvPr/>
          </p:nvSpPr>
          <p:spPr>
            <a:xfrm>
              <a:off x="8092843" y="161163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65247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89%</a:t>
              </a:r>
            </a:p>
          </p:txBody>
        </p:sp>
        <p:sp>
          <p:nvSpPr>
            <p:cNvPr id="48" name="pg48"/>
            <p:cNvSpPr/>
            <p:nvPr/>
          </p:nvSpPr>
          <p:spPr>
            <a:xfrm>
              <a:off x="8092843" y="188515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92599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86%</a:t>
              </a:r>
            </a:p>
          </p:txBody>
        </p:sp>
        <p:sp>
          <p:nvSpPr>
            <p:cNvPr id="50" name="pg50"/>
            <p:cNvSpPr/>
            <p:nvPr/>
          </p:nvSpPr>
          <p:spPr>
            <a:xfrm>
              <a:off x="8092843" y="215998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20082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80%</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55689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Burundi,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86%.
DTP3 coverage - a marker of how well countries are delivering immunization services to children - fell short of, but was close to the 90% target.
WHO recommends that countries achieve at least 95% coverage with both the first (MCV1) and second (MCV2) doses of measles-containing vaccine. MCV1 provides initial protection and MCV2 ensures long-term immunity and closes gaps in coverage.
In 2024, MCV1 coverage NA and MCV2 coverage NA.
Between 2023 and 2024,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744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761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778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795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3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2769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786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882636"/>
              <a:ext cx="249522" cy="991003"/>
            </a:xfrm>
            <a:prstGeom prst="rect">
              <a:avLst/>
            </a:prstGeom>
            <a:solidFill>
              <a:srgbClr val="1CABE2">
                <a:alpha val="100000"/>
              </a:srgbClr>
            </a:solidFill>
          </p:spPr>
          <p:txBody>
            <a:bodyPr/>
            <a:lstStyle/>
            <a:p/>
          </p:txBody>
        </p:sp>
        <p:sp>
          <p:nvSpPr>
            <p:cNvPr id="24" name="rc24"/>
            <p:cNvSpPr/>
            <p:nvPr/>
          </p:nvSpPr>
          <p:spPr>
            <a:xfrm>
              <a:off x="1573521" y="3019564"/>
              <a:ext cx="249522" cy="854075"/>
            </a:xfrm>
            <a:prstGeom prst="rect">
              <a:avLst/>
            </a:prstGeom>
            <a:solidFill>
              <a:srgbClr val="1CABE2">
                <a:alpha val="100000"/>
              </a:srgbClr>
            </a:solidFill>
          </p:spPr>
          <p:txBody>
            <a:bodyPr/>
            <a:lstStyle/>
            <a:p/>
          </p:txBody>
        </p:sp>
        <p:sp>
          <p:nvSpPr>
            <p:cNvPr id="25" name="rc25"/>
            <p:cNvSpPr/>
            <p:nvPr/>
          </p:nvSpPr>
          <p:spPr>
            <a:xfrm>
              <a:off x="1850769" y="3063184"/>
              <a:ext cx="249522" cy="810455"/>
            </a:xfrm>
            <a:prstGeom prst="rect">
              <a:avLst/>
            </a:prstGeom>
            <a:solidFill>
              <a:srgbClr val="1CABE2">
                <a:alpha val="100000"/>
              </a:srgbClr>
            </a:solidFill>
          </p:spPr>
          <p:txBody>
            <a:bodyPr/>
            <a:lstStyle/>
            <a:p/>
          </p:txBody>
        </p:sp>
        <p:sp>
          <p:nvSpPr>
            <p:cNvPr id="26" name="rc26"/>
            <p:cNvSpPr/>
            <p:nvPr/>
          </p:nvSpPr>
          <p:spPr>
            <a:xfrm>
              <a:off x="2128016" y="3214833"/>
              <a:ext cx="249522" cy="658806"/>
            </a:xfrm>
            <a:prstGeom prst="rect">
              <a:avLst/>
            </a:prstGeom>
            <a:solidFill>
              <a:srgbClr val="1CABE2">
                <a:alpha val="100000"/>
              </a:srgbClr>
            </a:solidFill>
          </p:spPr>
          <p:txBody>
            <a:bodyPr/>
            <a:lstStyle/>
            <a:p/>
          </p:txBody>
        </p:sp>
        <p:sp>
          <p:nvSpPr>
            <p:cNvPr id="27" name="rc27"/>
            <p:cNvSpPr/>
            <p:nvPr/>
          </p:nvSpPr>
          <p:spPr>
            <a:xfrm>
              <a:off x="2405264" y="3375902"/>
              <a:ext cx="249522" cy="497737"/>
            </a:xfrm>
            <a:prstGeom prst="rect">
              <a:avLst/>
            </a:prstGeom>
            <a:solidFill>
              <a:srgbClr val="1CABE2">
                <a:alpha val="100000"/>
              </a:srgbClr>
            </a:solidFill>
          </p:spPr>
          <p:txBody>
            <a:bodyPr/>
            <a:lstStyle/>
            <a:p/>
          </p:txBody>
        </p:sp>
        <p:sp>
          <p:nvSpPr>
            <p:cNvPr id="28" name="rc28"/>
            <p:cNvSpPr/>
            <p:nvPr/>
          </p:nvSpPr>
          <p:spPr>
            <a:xfrm>
              <a:off x="2682512" y="3451711"/>
              <a:ext cx="249522" cy="421928"/>
            </a:xfrm>
            <a:prstGeom prst="rect">
              <a:avLst/>
            </a:prstGeom>
            <a:solidFill>
              <a:srgbClr val="1CABE2">
                <a:alpha val="100000"/>
              </a:srgbClr>
            </a:solidFill>
          </p:spPr>
          <p:txBody>
            <a:bodyPr/>
            <a:lstStyle/>
            <a:p/>
          </p:txBody>
        </p:sp>
        <p:sp>
          <p:nvSpPr>
            <p:cNvPr id="29" name="rc29"/>
            <p:cNvSpPr/>
            <p:nvPr/>
          </p:nvSpPr>
          <p:spPr>
            <a:xfrm>
              <a:off x="2959759" y="3763056"/>
              <a:ext cx="249522" cy="110583"/>
            </a:xfrm>
            <a:prstGeom prst="rect">
              <a:avLst/>
            </a:prstGeom>
            <a:solidFill>
              <a:srgbClr val="1CABE2">
                <a:alpha val="100000"/>
              </a:srgbClr>
            </a:solidFill>
          </p:spPr>
          <p:txBody>
            <a:bodyPr/>
            <a:lstStyle/>
            <a:p/>
          </p:txBody>
        </p:sp>
        <p:sp>
          <p:nvSpPr>
            <p:cNvPr id="30" name="rc30"/>
            <p:cNvSpPr/>
            <p:nvPr/>
          </p:nvSpPr>
          <p:spPr>
            <a:xfrm>
              <a:off x="3237007" y="3758266"/>
              <a:ext cx="249522" cy="115373"/>
            </a:xfrm>
            <a:prstGeom prst="rect">
              <a:avLst/>
            </a:prstGeom>
            <a:solidFill>
              <a:srgbClr val="1CABE2">
                <a:alpha val="100000"/>
              </a:srgbClr>
            </a:solidFill>
          </p:spPr>
          <p:txBody>
            <a:bodyPr/>
            <a:lstStyle/>
            <a:p/>
          </p:txBody>
        </p:sp>
        <p:sp>
          <p:nvSpPr>
            <p:cNvPr id="31" name="rc31"/>
            <p:cNvSpPr/>
            <p:nvPr/>
          </p:nvSpPr>
          <p:spPr>
            <a:xfrm>
              <a:off x="3514255" y="3633026"/>
              <a:ext cx="249522" cy="240613"/>
            </a:xfrm>
            <a:prstGeom prst="rect">
              <a:avLst/>
            </a:prstGeom>
            <a:solidFill>
              <a:srgbClr val="1CABE2">
                <a:alpha val="100000"/>
              </a:srgbClr>
            </a:solidFill>
          </p:spPr>
          <p:txBody>
            <a:bodyPr/>
            <a:lstStyle/>
            <a:p/>
          </p:txBody>
        </p:sp>
        <p:sp>
          <p:nvSpPr>
            <p:cNvPr id="32" name="rc32"/>
            <p:cNvSpPr/>
            <p:nvPr/>
          </p:nvSpPr>
          <p:spPr>
            <a:xfrm>
              <a:off x="3791502" y="3747281"/>
              <a:ext cx="249522" cy="126358"/>
            </a:xfrm>
            <a:prstGeom prst="rect">
              <a:avLst/>
            </a:prstGeom>
            <a:solidFill>
              <a:srgbClr val="1CABE2">
                <a:alpha val="100000"/>
              </a:srgbClr>
            </a:solidFill>
          </p:spPr>
          <p:txBody>
            <a:bodyPr/>
            <a:lstStyle/>
            <a:p/>
          </p:txBody>
        </p:sp>
        <p:sp>
          <p:nvSpPr>
            <p:cNvPr id="33" name="rc33"/>
            <p:cNvSpPr/>
            <p:nvPr/>
          </p:nvSpPr>
          <p:spPr>
            <a:xfrm>
              <a:off x="4068750" y="3739586"/>
              <a:ext cx="249522" cy="134054"/>
            </a:xfrm>
            <a:prstGeom prst="rect">
              <a:avLst/>
            </a:prstGeom>
            <a:solidFill>
              <a:srgbClr val="1CABE2">
                <a:alpha val="100000"/>
              </a:srgbClr>
            </a:solidFill>
          </p:spPr>
          <p:txBody>
            <a:bodyPr/>
            <a:lstStyle/>
            <a:p/>
          </p:txBody>
        </p:sp>
        <p:sp>
          <p:nvSpPr>
            <p:cNvPr id="34" name="rc34"/>
            <p:cNvSpPr/>
            <p:nvPr/>
          </p:nvSpPr>
          <p:spPr>
            <a:xfrm>
              <a:off x="4345998" y="3737350"/>
              <a:ext cx="249522" cy="136289"/>
            </a:xfrm>
            <a:prstGeom prst="rect">
              <a:avLst/>
            </a:prstGeom>
            <a:solidFill>
              <a:srgbClr val="1CABE2">
                <a:alpha val="100000"/>
              </a:srgbClr>
            </a:solidFill>
          </p:spPr>
          <p:txBody>
            <a:bodyPr/>
            <a:lstStyle/>
            <a:p/>
          </p:txBody>
        </p:sp>
        <p:sp>
          <p:nvSpPr>
            <p:cNvPr id="35" name="rc35"/>
            <p:cNvSpPr/>
            <p:nvPr/>
          </p:nvSpPr>
          <p:spPr>
            <a:xfrm>
              <a:off x="4623245" y="3598123"/>
              <a:ext cx="249522" cy="275516"/>
            </a:xfrm>
            <a:prstGeom prst="rect">
              <a:avLst/>
            </a:prstGeom>
            <a:solidFill>
              <a:srgbClr val="1CABE2">
                <a:alpha val="100000"/>
              </a:srgbClr>
            </a:solidFill>
          </p:spPr>
          <p:txBody>
            <a:bodyPr/>
            <a:lstStyle/>
            <a:p/>
          </p:txBody>
        </p:sp>
        <p:sp>
          <p:nvSpPr>
            <p:cNvPr id="36" name="rc36"/>
            <p:cNvSpPr/>
            <p:nvPr/>
          </p:nvSpPr>
          <p:spPr>
            <a:xfrm>
              <a:off x="4900493" y="3593046"/>
              <a:ext cx="249522" cy="280593"/>
            </a:xfrm>
            <a:prstGeom prst="rect">
              <a:avLst/>
            </a:prstGeom>
            <a:solidFill>
              <a:srgbClr val="1CABE2">
                <a:alpha val="100000"/>
              </a:srgbClr>
            </a:solidFill>
          </p:spPr>
          <p:txBody>
            <a:bodyPr/>
            <a:lstStyle/>
            <a:p/>
          </p:txBody>
        </p:sp>
        <p:sp>
          <p:nvSpPr>
            <p:cNvPr id="37" name="rc37"/>
            <p:cNvSpPr/>
            <p:nvPr/>
          </p:nvSpPr>
          <p:spPr>
            <a:xfrm>
              <a:off x="5177741" y="3589501"/>
              <a:ext cx="249522" cy="284138"/>
            </a:xfrm>
            <a:prstGeom prst="rect">
              <a:avLst/>
            </a:prstGeom>
            <a:solidFill>
              <a:srgbClr val="1CABE2">
                <a:alpha val="100000"/>
              </a:srgbClr>
            </a:solidFill>
          </p:spPr>
          <p:txBody>
            <a:bodyPr/>
            <a:lstStyle/>
            <a:p/>
          </p:txBody>
        </p:sp>
        <p:sp>
          <p:nvSpPr>
            <p:cNvPr id="38" name="rc38"/>
            <p:cNvSpPr/>
            <p:nvPr/>
          </p:nvSpPr>
          <p:spPr>
            <a:xfrm>
              <a:off x="5454988" y="3443600"/>
              <a:ext cx="249522" cy="430039"/>
            </a:xfrm>
            <a:prstGeom prst="rect">
              <a:avLst/>
            </a:prstGeom>
            <a:solidFill>
              <a:srgbClr val="1CABE2">
                <a:alpha val="100000"/>
              </a:srgbClr>
            </a:solidFill>
          </p:spPr>
          <p:txBody>
            <a:bodyPr/>
            <a:lstStyle/>
            <a:p/>
          </p:txBody>
        </p:sp>
        <p:sp>
          <p:nvSpPr>
            <p:cNvPr id="39" name="rc39"/>
            <p:cNvSpPr/>
            <p:nvPr/>
          </p:nvSpPr>
          <p:spPr>
            <a:xfrm>
              <a:off x="5732236" y="3457938"/>
              <a:ext cx="249522" cy="415701"/>
            </a:xfrm>
            <a:prstGeom prst="rect">
              <a:avLst/>
            </a:prstGeom>
            <a:solidFill>
              <a:srgbClr val="1CABE2">
                <a:alpha val="100000"/>
              </a:srgbClr>
            </a:solidFill>
          </p:spPr>
          <p:txBody>
            <a:bodyPr/>
            <a:lstStyle/>
            <a:p/>
          </p:txBody>
        </p:sp>
        <p:sp>
          <p:nvSpPr>
            <p:cNvPr id="40" name="rc40"/>
            <p:cNvSpPr/>
            <p:nvPr/>
          </p:nvSpPr>
          <p:spPr>
            <a:xfrm>
              <a:off x="6009484" y="3052742"/>
              <a:ext cx="249522" cy="820897"/>
            </a:xfrm>
            <a:prstGeom prst="rect">
              <a:avLst/>
            </a:prstGeom>
            <a:solidFill>
              <a:srgbClr val="1CABE2">
                <a:alpha val="100000"/>
              </a:srgbClr>
            </a:solidFill>
          </p:spPr>
          <p:txBody>
            <a:bodyPr/>
            <a:lstStyle/>
            <a:p/>
          </p:txBody>
        </p:sp>
        <p:sp>
          <p:nvSpPr>
            <p:cNvPr id="41" name="rc41"/>
            <p:cNvSpPr/>
            <p:nvPr/>
          </p:nvSpPr>
          <p:spPr>
            <a:xfrm>
              <a:off x="6286731" y="3057436"/>
              <a:ext cx="249522" cy="816203"/>
            </a:xfrm>
            <a:prstGeom prst="rect">
              <a:avLst/>
            </a:prstGeom>
            <a:solidFill>
              <a:srgbClr val="1CABE2">
                <a:alpha val="100000"/>
              </a:srgbClr>
            </a:solidFill>
          </p:spPr>
          <p:txBody>
            <a:bodyPr/>
            <a:lstStyle/>
            <a:p/>
          </p:txBody>
        </p:sp>
        <p:sp>
          <p:nvSpPr>
            <p:cNvPr id="42" name="rc42"/>
            <p:cNvSpPr/>
            <p:nvPr/>
          </p:nvSpPr>
          <p:spPr>
            <a:xfrm>
              <a:off x="6563979" y="3458672"/>
              <a:ext cx="249522" cy="414967"/>
            </a:xfrm>
            <a:prstGeom prst="rect">
              <a:avLst/>
            </a:prstGeom>
            <a:solidFill>
              <a:srgbClr val="1CABE2">
                <a:alpha val="100000"/>
              </a:srgbClr>
            </a:solidFill>
          </p:spPr>
          <p:txBody>
            <a:bodyPr/>
            <a:lstStyle/>
            <a:p/>
          </p:txBody>
        </p:sp>
        <p:sp>
          <p:nvSpPr>
            <p:cNvPr id="43" name="rc43"/>
            <p:cNvSpPr/>
            <p:nvPr/>
          </p:nvSpPr>
          <p:spPr>
            <a:xfrm>
              <a:off x="6841227" y="3594195"/>
              <a:ext cx="249522" cy="279444"/>
            </a:xfrm>
            <a:prstGeom prst="rect">
              <a:avLst/>
            </a:prstGeom>
            <a:solidFill>
              <a:srgbClr val="1CABE2">
                <a:alpha val="100000"/>
              </a:srgbClr>
            </a:solidFill>
          </p:spPr>
          <p:txBody>
            <a:bodyPr/>
            <a:lstStyle/>
            <a:p/>
          </p:txBody>
        </p:sp>
        <p:sp>
          <p:nvSpPr>
            <p:cNvPr id="44" name="rc44"/>
            <p:cNvSpPr/>
            <p:nvPr/>
          </p:nvSpPr>
          <p:spPr>
            <a:xfrm>
              <a:off x="7118474" y="3311558"/>
              <a:ext cx="249522" cy="562081"/>
            </a:xfrm>
            <a:prstGeom prst="rect">
              <a:avLst/>
            </a:prstGeom>
            <a:solidFill>
              <a:srgbClr val="1CABE2">
                <a:alpha val="100000"/>
              </a:srgbClr>
            </a:solidFill>
          </p:spPr>
          <p:txBody>
            <a:bodyPr/>
            <a:lstStyle/>
            <a:p/>
          </p:txBody>
        </p:sp>
        <p:sp>
          <p:nvSpPr>
            <p:cNvPr id="45" name="rc45"/>
            <p:cNvSpPr/>
            <p:nvPr/>
          </p:nvSpPr>
          <p:spPr>
            <a:xfrm>
              <a:off x="7395722" y="2883881"/>
              <a:ext cx="249522" cy="989758"/>
            </a:xfrm>
            <a:prstGeom prst="rect">
              <a:avLst/>
            </a:prstGeom>
            <a:solidFill>
              <a:srgbClr val="1CABE2">
                <a:alpha val="100000"/>
              </a:srgbClr>
            </a:solidFill>
          </p:spPr>
          <p:txBody>
            <a:bodyPr/>
            <a:lstStyle/>
            <a:p/>
          </p:txBody>
        </p:sp>
        <p:sp>
          <p:nvSpPr>
            <p:cNvPr id="46" name="rc46"/>
            <p:cNvSpPr/>
            <p:nvPr/>
          </p:nvSpPr>
          <p:spPr>
            <a:xfrm>
              <a:off x="7672970" y="2303789"/>
              <a:ext cx="249522" cy="1569850"/>
            </a:xfrm>
            <a:prstGeom prst="rect">
              <a:avLst/>
            </a:prstGeom>
            <a:solidFill>
              <a:srgbClr val="1CABE2">
                <a:alpha val="100000"/>
              </a:srgbClr>
            </a:solidFill>
          </p:spPr>
          <p:txBody>
            <a:bodyPr/>
            <a:lstStyle/>
            <a:p/>
          </p:txBody>
        </p:sp>
        <p:sp>
          <p:nvSpPr>
            <p:cNvPr id="47" name="rc47"/>
            <p:cNvSpPr/>
            <p:nvPr/>
          </p:nvSpPr>
          <p:spPr>
            <a:xfrm>
              <a:off x="7950217" y="2283767"/>
              <a:ext cx="249522" cy="1589872"/>
            </a:xfrm>
            <a:prstGeom prst="rect">
              <a:avLst/>
            </a:prstGeom>
            <a:solidFill>
              <a:srgbClr val="1CABE2">
                <a:alpha val="100000"/>
              </a:srgbClr>
            </a:solidFill>
          </p:spPr>
          <p:txBody>
            <a:bodyPr/>
            <a:lstStyle/>
            <a:p/>
          </p:txBody>
        </p:sp>
        <p:sp>
          <p:nvSpPr>
            <p:cNvPr id="48" name="rc48"/>
            <p:cNvSpPr/>
            <p:nvPr/>
          </p:nvSpPr>
          <p:spPr>
            <a:xfrm>
              <a:off x="1296273" y="2221945"/>
              <a:ext cx="249522" cy="660690"/>
            </a:xfrm>
            <a:prstGeom prst="rect">
              <a:avLst/>
            </a:prstGeom>
            <a:solidFill>
              <a:srgbClr val="B3B3B3">
                <a:alpha val="100000"/>
              </a:srgbClr>
            </a:solidFill>
          </p:spPr>
          <p:txBody>
            <a:bodyPr/>
            <a:lstStyle/>
            <a:p/>
          </p:txBody>
        </p:sp>
        <p:sp>
          <p:nvSpPr>
            <p:cNvPr id="49" name="rc49"/>
            <p:cNvSpPr/>
            <p:nvPr/>
          </p:nvSpPr>
          <p:spPr>
            <a:xfrm>
              <a:off x="1573521" y="2250877"/>
              <a:ext cx="249522" cy="768687"/>
            </a:xfrm>
            <a:prstGeom prst="rect">
              <a:avLst/>
            </a:prstGeom>
            <a:solidFill>
              <a:srgbClr val="B3B3B3">
                <a:alpha val="100000"/>
              </a:srgbClr>
            </a:solidFill>
          </p:spPr>
          <p:txBody>
            <a:bodyPr/>
            <a:lstStyle/>
            <a:p/>
          </p:txBody>
        </p:sp>
        <p:sp>
          <p:nvSpPr>
            <p:cNvPr id="50" name="rc50"/>
            <p:cNvSpPr/>
            <p:nvPr/>
          </p:nvSpPr>
          <p:spPr>
            <a:xfrm>
              <a:off x="1850769" y="2162710"/>
              <a:ext cx="249522" cy="900474"/>
            </a:xfrm>
            <a:prstGeom prst="rect">
              <a:avLst/>
            </a:prstGeom>
            <a:solidFill>
              <a:srgbClr val="B3B3B3">
                <a:alpha val="100000"/>
              </a:srgbClr>
            </a:solidFill>
          </p:spPr>
          <p:txBody>
            <a:bodyPr/>
            <a:lstStyle/>
            <a:p/>
          </p:txBody>
        </p:sp>
        <p:sp>
          <p:nvSpPr>
            <p:cNvPr id="51" name="rc51"/>
            <p:cNvSpPr/>
            <p:nvPr/>
          </p:nvSpPr>
          <p:spPr>
            <a:xfrm>
              <a:off x="2128016" y="2179602"/>
              <a:ext cx="249522" cy="1035230"/>
            </a:xfrm>
            <a:prstGeom prst="rect">
              <a:avLst/>
            </a:prstGeom>
            <a:solidFill>
              <a:srgbClr val="B3B3B3">
                <a:alpha val="100000"/>
              </a:srgbClr>
            </a:solidFill>
          </p:spPr>
          <p:txBody>
            <a:bodyPr/>
            <a:lstStyle/>
            <a:p/>
          </p:txBody>
        </p:sp>
        <p:sp>
          <p:nvSpPr>
            <p:cNvPr id="52" name="rc52"/>
            <p:cNvSpPr/>
            <p:nvPr/>
          </p:nvSpPr>
          <p:spPr>
            <a:xfrm>
              <a:off x="2405264" y="2181295"/>
              <a:ext cx="249522" cy="1194607"/>
            </a:xfrm>
            <a:prstGeom prst="rect">
              <a:avLst/>
            </a:prstGeom>
            <a:solidFill>
              <a:srgbClr val="B3B3B3">
                <a:alpha val="100000"/>
              </a:srgbClr>
            </a:solidFill>
          </p:spPr>
          <p:txBody>
            <a:bodyPr/>
            <a:lstStyle/>
            <a:p/>
          </p:txBody>
        </p:sp>
        <p:sp>
          <p:nvSpPr>
            <p:cNvPr id="53" name="rc53"/>
            <p:cNvSpPr/>
            <p:nvPr/>
          </p:nvSpPr>
          <p:spPr>
            <a:xfrm>
              <a:off x="2682512" y="2502348"/>
              <a:ext cx="249522" cy="949363"/>
            </a:xfrm>
            <a:prstGeom prst="rect">
              <a:avLst/>
            </a:prstGeom>
            <a:solidFill>
              <a:srgbClr val="B3B3B3">
                <a:alpha val="100000"/>
              </a:srgbClr>
            </a:solidFill>
          </p:spPr>
          <p:txBody>
            <a:bodyPr/>
            <a:lstStyle/>
            <a:p/>
          </p:txBody>
        </p:sp>
        <p:sp>
          <p:nvSpPr>
            <p:cNvPr id="54" name="rc54"/>
            <p:cNvSpPr/>
            <p:nvPr/>
          </p:nvSpPr>
          <p:spPr>
            <a:xfrm>
              <a:off x="2959759" y="2989004"/>
              <a:ext cx="249522" cy="774052"/>
            </a:xfrm>
            <a:prstGeom prst="rect">
              <a:avLst/>
            </a:prstGeom>
            <a:solidFill>
              <a:srgbClr val="B3B3B3">
                <a:alpha val="100000"/>
              </a:srgbClr>
            </a:solidFill>
          </p:spPr>
          <p:txBody>
            <a:bodyPr/>
            <a:lstStyle/>
            <a:p/>
          </p:txBody>
        </p:sp>
        <p:sp>
          <p:nvSpPr>
            <p:cNvPr id="55" name="rc55"/>
            <p:cNvSpPr/>
            <p:nvPr/>
          </p:nvSpPr>
          <p:spPr>
            <a:xfrm>
              <a:off x="3237007" y="3758266"/>
              <a:ext cx="249522" cy="0"/>
            </a:xfrm>
            <a:prstGeom prst="rect">
              <a:avLst/>
            </a:prstGeom>
            <a:solidFill>
              <a:srgbClr val="B3B3B3">
                <a:alpha val="100000"/>
              </a:srgbClr>
            </a:solidFill>
          </p:spPr>
          <p:txBody>
            <a:bodyPr/>
            <a:lstStyle/>
            <a:p/>
          </p:txBody>
        </p:sp>
        <p:sp>
          <p:nvSpPr>
            <p:cNvPr id="56" name="rc56"/>
            <p:cNvSpPr/>
            <p:nvPr/>
          </p:nvSpPr>
          <p:spPr>
            <a:xfrm>
              <a:off x="3514255" y="2911216"/>
              <a:ext cx="249522" cy="721809"/>
            </a:xfrm>
            <a:prstGeom prst="rect">
              <a:avLst/>
            </a:prstGeom>
            <a:solidFill>
              <a:srgbClr val="B3B3B3">
                <a:alpha val="100000"/>
              </a:srgbClr>
            </a:solidFill>
          </p:spPr>
          <p:txBody>
            <a:bodyPr/>
            <a:lstStyle/>
            <a:p/>
          </p:txBody>
        </p:sp>
        <p:sp>
          <p:nvSpPr>
            <p:cNvPr id="57" name="rc57"/>
            <p:cNvSpPr/>
            <p:nvPr/>
          </p:nvSpPr>
          <p:spPr>
            <a:xfrm>
              <a:off x="3791502" y="3115426"/>
              <a:ext cx="249522" cy="631855"/>
            </a:xfrm>
            <a:prstGeom prst="rect">
              <a:avLst/>
            </a:prstGeom>
            <a:solidFill>
              <a:srgbClr val="B3B3B3">
                <a:alpha val="100000"/>
              </a:srgbClr>
            </a:solidFill>
          </p:spPr>
          <p:txBody>
            <a:bodyPr/>
            <a:lstStyle/>
            <a:p/>
          </p:txBody>
        </p:sp>
        <p:sp>
          <p:nvSpPr>
            <p:cNvPr id="58" name="rc58"/>
            <p:cNvSpPr/>
            <p:nvPr/>
          </p:nvSpPr>
          <p:spPr>
            <a:xfrm>
              <a:off x="4068750" y="3337455"/>
              <a:ext cx="249522" cy="402130"/>
            </a:xfrm>
            <a:prstGeom prst="rect">
              <a:avLst/>
            </a:prstGeom>
            <a:solidFill>
              <a:srgbClr val="B3B3B3">
                <a:alpha val="100000"/>
              </a:srgbClr>
            </a:solidFill>
          </p:spPr>
          <p:txBody>
            <a:bodyPr/>
            <a:lstStyle/>
            <a:p/>
          </p:txBody>
        </p:sp>
        <p:sp>
          <p:nvSpPr>
            <p:cNvPr id="59" name="rc59"/>
            <p:cNvSpPr/>
            <p:nvPr/>
          </p:nvSpPr>
          <p:spPr>
            <a:xfrm>
              <a:off x="4345998" y="3328450"/>
              <a:ext cx="249522" cy="408900"/>
            </a:xfrm>
            <a:prstGeom prst="rect">
              <a:avLst/>
            </a:prstGeom>
            <a:solidFill>
              <a:srgbClr val="B3B3B3">
                <a:alpha val="100000"/>
              </a:srgbClr>
            </a:solidFill>
          </p:spPr>
          <p:txBody>
            <a:bodyPr/>
            <a:lstStyle/>
            <a:p/>
          </p:txBody>
        </p:sp>
        <p:sp>
          <p:nvSpPr>
            <p:cNvPr id="60" name="rc60"/>
            <p:cNvSpPr/>
            <p:nvPr/>
          </p:nvSpPr>
          <p:spPr>
            <a:xfrm>
              <a:off x="4623245" y="3322607"/>
              <a:ext cx="249522" cy="275516"/>
            </a:xfrm>
            <a:prstGeom prst="rect">
              <a:avLst/>
            </a:prstGeom>
            <a:solidFill>
              <a:srgbClr val="B3B3B3">
                <a:alpha val="100000"/>
              </a:srgbClr>
            </a:solidFill>
          </p:spPr>
          <p:txBody>
            <a:bodyPr/>
            <a:lstStyle/>
            <a:p/>
          </p:txBody>
        </p:sp>
        <p:sp>
          <p:nvSpPr>
            <p:cNvPr id="61" name="rc61"/>
            <p:cNvSpPr/>
            <p:nvPr/>
          </p:nvSpPr>
          <p:spPr>
            <a:xfrm>
              <a:off x="4900493" y="3312420"/>
              <a:ext cx="249522" cy="280625"/>
            </a:xfrm>
            <a:prstGeom prst="rect">
              <a:avLst/>
            </a:prstGeom>
            <a:solidFill>
              <a:srgbClr val="B3B3B3">
                <a:alpha val="100000"/>
              </a:srgbClr>
            </a:solidFill>
          </p:spPr>
          <p:txBody>
            <a:bodyPr/>
            <a:lstStyle/>
            <a:p/>
          </p:txBody>
        </p:sp>
        <p:sp>
          <p:nvSpPr>
            <p:cNvPr id="62" name="rc62"/>
            <p:cNvSpPr/>
            <p:nvPr/>
          </p:nvSpPr>
          <p:spPr>
            <a:xfrm>
              <a:off x="5177741" y="3163294"/>
              <a:ext cx="249522" cy="426207"/>
            </a:xfrm>
            <a:prstGeom prst="rect">
              <a:avLst/>
            </a:prstGeom>
            <a:solidFill>
              <a:srgbClr val="B3B3B3">
                <a:alpha val="100000"/>
              </a:srgbClr>
            </a:solidFill>
          </p:spPr>
          <p:txBody>
            <a:bodyPr/>
            <a:lstStyle/>
            <a:p/>
          </p:txBody>
        </p:sp>
        <p:sp>
          <p:nvSpPr>
            <p:cNvPr id="63" name="rc63"/>
            <p:cNvSpPr/>
            <p:nvPr/>
          </p:nvSpPr>
          <p:spPr>
            <a:xfrm>
              <a:off x="5454988" y="3013529"/>
              <a:ext cx="249522" cy="430071"/>
            </a:xfrm>
            <a:prstGeom prst="rect">
              <a:avLst/>
            </a:prstGeom>
            <a:solidFill>
              <a:srgbClr val="B3B3B3">
                <a:alpha val="100000"/>
              </a:srgbClr>
            </a:solidFill>
          </p:spPr>
          <p:txBody>
            <a:bodyPr/>
            <a:lstStyle/>
            <a:p/>
          </p:txBody>
        </p:sp>
        <p:sp>
          <p:nvSpPr>
            <p:cNvPr id="64" name="rc64"/>
            <p:cNvSpPr/>
            <p:nvPr/>
          </p:nvSpPr>
          <p:spPr>
            <a:xfrm>
              <a:off x="5732236" y="3042236"/>
              <a:ext cx="249522" cy="415701"/>
            </a:xfrm>
            <a:prstGeom prst="rect">
              <a:avLst/>
            </a:prstGeom>
            <a:solidFill>
              <a:srgbClr val="B3B3B3">
                <a:alpha val="100000"/>
              </a:srgbClr>
            </a:solidFill>
          </p:spPr>
          <p:txBody>
            <a:bodyPr/>
            <a:lstStyle/>
            <a:p/>
          </p:txBody>
        </p:sp>
        <p:sp>
          <p:nvSpPr>
            <p:cNvPr id="65" name="rc65"/>
            <p:cNvSpPr/>
            <p:nvPr/>
          </p:nvSpPr>
          <p:spPr>
            <a:xfrm>
              <a:off x="6009484" y="2642309"/>
              <a:ext cx="249522" cy="410432"/>
            </a:xfrm>
            <a:prstGeom prst="rect">
              <a:avLst/>
            </a:prstGeom>
            <a:solidFill>
              <a:srgbClr val="B3B3B3">
                <a:alpha val="100000"/>
              </a:srgbClr>
            </a:solidFill>
          </p:spPr>
          <p:txBody>
            <a:bodyPr/>
            <a:lstStyle/>
            <a:p/>
          </p:txBody>
        </p:sp>
        <p:sp>
          <p:nvSpPr>
            <p:cNvPr id="66" name="rc66"/>
            <p:cNvSpPr/>
            <p:nvPr/>
          </p:nvSpPr>
          <p:spPr>
            <a:xfrm>
              <a:off x="6286731" y="2513333"/>
              <a:ext cx="249522" cy="544103"/>
            </a:xfrm>
            <a:prstGeom prst="rect">
              <a:avLst/>
            </a:prstGeom>
            <a:solidFill>
              <a:srgbClr val="B3B3B3">
                <a:alpha val="100000"/>
              </a:srgbClr>
            </a:solidFill>
          </p:spPr>
          <p:txBody>
            <a:bodyPr/>
            <a:lstStyle/>
            <a:p/>
          </p:txBody>
        </p:sp>
        <p:sp>
          <p:nvSpPr>
            <p:cNvPr id="67" name="rc67"/>
            <p:cNvSpPr/>
            <p:nvPr/>
          </p:nvSpPr>
          <p:spPr>
            <a:xfrm>
              <a:off x="6563979" y="2905372"/>
              <a:ext cx="249522" cy="553300"/>
            </a:xfrm>
            <a:prstGeom prst="rect">
              <a:avLst/>
            </a:prstGeom>
            <a:solidFill>
              <a:srgbClr val="B3B3B3">
                <a:alpha val="100000"/>
              </a:srgbClr>
            </a:solidFill>
          </p:spPr>
          <p:txBody>
            <a:bodyPr/>
            <a:lstStyle/>
            <a:p/>
          </p:txBody>
        </p:sp>
        <p:sp>
          <p:nvSpPr>
            <p:cNvPr id="68" name="rc68"/>
            <p:cNvSpPr/>
            <p:nvPr/>
          </p:nvSpPr>
          <p:spPr>
            <a:xfrm>
              <a:off x="6841227" y="2895601"/>
              <a:ext cx="249522" cy="698594"/>
            </a:xfrm>
            <a:prstGeom prst="rect">
              <a:avLst/>
            </a:prstGeom>
            <a:solidFill>
              <a:srgbClr val="B3B3B3">
                <a:alpha val="100000"/>
              </a:srgbClr>
            </a:solidFill>
          </p:spPr>
          <p:txBody>
            <a:bodyPr/>
            <a:lstStyle/>
            <a:p/>
          </p:txBody>
        </p:sp>
        <p:sp>
          <p:nvSpPr>
            <p:cNvPr id="69" name="rc69"/>
            <p:cNvSpPr/>
            <p:nvPr/>
          </p:nvSpPr>
          <p:spPr>
            <a:xfrm>
              <a:off x="7118474" y="3030517"/>
              <a:ext cx="249522" cy="281040"/>
            </a:xfrm>
            <a:prstGeom prst="rect">
              <a:avLst/>
            </a:prstGeom>
            <a:solidFill>
              <a:srgbClr val="B3B3B3">
                <a:alpha val="100000"/>
              </a:srgbClr>
            </a:solidFill>
          </p:spPr>
          <p:txBody>
            <a:bodyPr/>
            <a:lstStyle/>
            <a:p/>
          </p:txBody>
        </p:sp>
        <p:sp>
          <p:nvSpPr>
            <p:cNvPr id="70" name="rc70"/>
            <p:cNvSpPr/>
            <p:nvPr/>
          </p:nvSpPr>
          <p:spPr>
            <a:xfrm>
              <a:off x="7395722" y="2601116"/>
              <a:ext cx="249522" cy="282765"/>
            </a:xfrm>
            <a:prstGeom prst="rect">
              <a:avLst/>
            </a:prstGeom>
            <a:solidFill>
              <a:srgbClr val="B3B3B3">
                <a:alpha val="100000"/>
              </a:srgbClr>
            </a:solidFill>
          </p:spPr>
          <p:txBody>
            <a:bodyPr/>
            <a:lstStyle/>
            <a:p/>
          </p:txBody>
        </p:sp>
        <p:sp>
          <p:nvSpPr>
            <p:cNvPr id="71" name="rc71"/>
            <p:cNvSpPr/>
            <p:nvPr/>
          </p:nvSpPr>
          <p:spPr>
            <a:xfrm>
              <a:off x="7672970" y="2303789"/>
              <a:ext cx="249522" cy="0"/>
            </a:xfrm>
            <a:prstGeom prst="rect">
              <a:avLst/>
            </a:prstGeom>
            <a:solidFill>
              <a:srgbClr val="B3B3B3">
                <a:alpha val="100000"/>
              </a:srgbClr>
            </a:solidFill>
          </p:spPr>
          <p:txBody>
            <a:bodyPr/>
            <a:lstStyle/>
            <a:p/>
          </p:txBody>
        </p:sp>
        <p:sp>
          <p:nvSpPr>
            <p:cNvPr id="72" name="rc72"/>
            <p:cNvSpPr/>
            <p:nvPr/>
          </p:nvSpPr>
          <p:spPr>
            <a:xfrm>
              <a:off x="7950217" y="2283767"/>
              <a:ext cx="249522" cy="0"/>
            </a:xfrm>
            <a:prstGeom prst="rect">
              <a:avLst/>
            </a:prstGeom>
            <a:solidFill>
              <a:srgbClr val="B3B3B3">
                <a:alpha val="100000"/>
              </a:srgbClr>
            </a:solidFill>
          </p:spPr>
          <p:txBody>
            <a:bodyPr/>
            <a:lstStyle/>
            <a:p/>
          </p:txBody>
        </p:sp>
        <p:sp>
          <p:nvSpPr>
            <p:cNvPr id="73" name="pl73"/>
            <p:cNvSpPr/>
            <p:nvPr/>
          </p:nvSpPr>
          <p:spPr>
            <a:xfrm>
              <a:off x="1421035" y="1050606"/>
              <a:ext cx="6653943" cy="313670"/>
            </a:xfrm>
            <a:custGeom>
              <a:avLst/>
              <a:pathLst>
                <a:path w="6653943" h="313670">
                  <a:moveTo>
                    <a:pt x="0" y="313670"/>
                  </a:moveTo>
                  <a:lnTo>
                    <a:pt x="277247" y="256639"/>
                  </a:lnTo>
                  <a:lnTo>
                    <a:pt x="554495" y="228123"/>
                  </a:lnTo>
                  <a:lnTo>
                    <a:pt x="831742" y="171092"/>
                  </a:lnTo>
                  <a:lnTo>
                    <a:pt x="1108990" y="114061"/>
                  </a:lnTo>
                  <a:lnTo>
                    <a:pt x="1386238" y="85546"/>
                  </a:lnTo>
                  <a:lnTo>
                    <a:pt x="1663485" y="0"/>
                  </a:lnTo>
                  <a:lnTo>
                    <a:pt x="1940733" y="0"/>
                  </a:lnTo>
                  <a:lnTo>
                    <a:pt x="2217981" y="28515"/>
                  </a:lnTo>
                  <a:lnTo>
                    <a:pt x="2495228" y="0"/>
                  </a:lnTo>
                  <a:lnTo>
                    <a:pt x="2772476" y="0"/>
                  </a:lnTo>
                  <a:lnTo>
                    <a:pt x="3049724" y="0"/>
                  </a:lnTo>
                  <a:lnTo>
                    <a:pt x="3326971" y="28515"/>
                  </a:lnTo>
                  <a:lnTo>
                    <a:pt x="3604219" y="28515"/>
                  </a:lnTo>
                  <a:lnTo>
                    <a:pt x="3881467" y="28515"/>
                  </a:lnTo>
                  <a:lnTo>
                    <a:pt x="4158714" y="57030"/>
                  </a:lnTo>
                  <a:lnTo>
                    <a:pt x="4435962" y="57030"/>
                  </a:lnTo>
                  <a:lnTo>
                    <a:pt x="4713210" y="142577"/>
                  </a:lnTo>
                  <a:lnTo>
                    <a:pt x="4990457" y="142577"/>
                  </a:lnTo>
                  <a:lnTo>
                    <a:pt x="5267705" y="57030"/>
                  </a:lnTo>
                  <a:lnTo>
                    <a:pt x="5544953" y="28515"/>
                  </a:lnTo>
                  <a:lnTo>
                    <a:pt x="5822200" y="85546"/>
                  </a:lnTo>
                  <a:lnTo>
                    <a:pt x="6099448" y="171092"/>
                  </a:lnTo>
                  <a:lnTo>
                    <a:pt x="6376696" y="285154"/>
                  </a:lnTo>
                  <a:lnTo>
                    <a:pt x="6653943" y="285154"/>
                  </a:lnTo>
                </a:path>
              </a:pathLst>
            </a:custGeom>
            <a:ln w="27101" cap="flat">
              <a:solidFill>
                <a:srgbClr val="0058AB">
                  <a:alpha val="50196"/>
                </a:srgbClr>
              </a:solidFill>
              <a:prstDash val="solid"/>
              <a:round/>
            </a:ln>
          </p:spPr>
          <p:txBody>
            <a:bodyPr/>
            <a:lstStyle/>
            <a:p/>
          </p:txBody>
        </p:sp>
        <p:sp>
          <p:nvSpPr>
            <p:cNvPr id="74" name="pl74"/>
            <p:cNvSpPr/>
            <p:nvPr/>
          </p:nvSpPr>
          <p:spPr>
            <a:xfrm>
              <a:off x="1421035" y="1050606"/>
              <a:ext cx="6653943" cy="541794"/>
            </a:xfrm>
            <a:custGeom>
              <a:avLst/>
              <a:pathLst>
                <a:path w="6653943" h="541794">
                  <a:moveTo>
                    <a:pt x="0" y="541794"/>
                  </a:moveTo>
                  <a:lnTo>
                    <a:pt x="277247" y="513278"/>
                  </a:lnTo>
                  <a:lnTo>
                    <a:pt x="554495" y="513278"/>
                  </a:lnTo>
                  <a:lnTo>
                    <a:pt x="831742" y="484763"/>
                  </a:lnTo>
                  <a:lnTo>
                    <a:pt x="1108990" y="456247"/>
                  </a:lnTo>
                  <a:lnTo>
                    <a:pt x="1386238" y="342185"/>
                  </a:lnTo>
                  <a:lnTo>
                    <a:pt x="1663485" y="199608"/>
                  </a:lnTo>
                  <a:lnTo>
                    <a:pt x="1940733" y="0"/>
                  </a:lnTo>
                  <a:lnTo>
                    <a:pt x="2217981" y="199608"/>
                  </a:lnTo>
                  <a:lnTo>
                    <a:pt x="2495228" y="142577"/>
                  </a:lnTo>
                  <a:lnTo>
                    <a:pt x="2772476" y="85546"/>
                  </a:lnTo>
                  <a:lnTo>
                    <a:pt x="3049724" y="85546"/>
                  </a:lnTo>
                  <a:lnTo>
                    <a:pt x="3326971" y="85546"/>
                  </a:lnTo>
                  <a:lnTo>
                    <a:pt x="3604219" y="85546"/>
                  </a:lnTo>
                  <a:lnTo>
                    <a:pt x="3881467" y="114061"/>
                  </a:lnTo>
                  <a:lnTo>
                    <a:pt x="4158714" y="142577"/>
                  </a:lnTo>
                  <a:lnTo>
                    <a:pt x="4435962" y="142577"/>
                  </a:lnTo>
                  <a:lnTo>
                    <a:pt x="4713210" y="228123"/>
                  </a:lnTo>
                  <a:lnTo>
                    <a:pt x="4990457" y="256639"/>
                  </a:lnTo>
                  <a:lnTo>
                    <a:pt x="5267705" y="171092"/>
                  </a:lnTo>
                  <a:lnTo>
                    <a:pt x="5544953" y="171092"/>
                  </a:lnTo>
                  <a:lnTo>
                    <a:pt x="5822200" y="142577"/>
                  </a:lnTo>
                  <a:lnTo>
                    <a:pt x="6099448" y="228123"/>
                  </a:lnTo>
                  <a:lnTo>
                    <a:pt x="6376696" y="285154"/>
                  </a:lnTo>
                  <a:lnTo>
                    <a:pt x="6653943" y="285154"/>
                  </a:lnTo>
                </a:path>
              </a:pathLst>
            </a:custGeom>
            <a:ln w="27101" cap="flat">
              <a:solidFill>
                <a:srgbClr val="333333">
                  <a:alpha val="50196"/>
                </a:srgbClr>
              </a:solidFill>
              <a:prstDash val="solid"/>
              <a:round/>
            </a:ln>
          </p:spPr>
          <p:txBody>
            <a:bodyPr/>
            <a:lstStyle/>
            <a:p/>
          </p:txBody>
        </p:sp>
        <p:sp>
          <p:nvSpPr>
            <p:cNvPr id="75" name="tx75"/>
            <p:cNvSpPr/>
            <p:nvPr/>
          </p:nvSpPr>
          <p:spPr>
            <a:xfrm>
              <a:off x="6628451"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6905698"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7182946"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7460194"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7737441" y="1178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0" name="tx80"/>
            <p:cNvSpPr/>
            <p:nvPr/>
          </p:nvSpPr>
          <p:spPr>
            <a:xfrm>
              <a:off x="8014689" y="1178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1" name="tx81"/>
            <p:cNvSpPr/>
            <p:nvPr/>
          </p:nvSpPr>
          <p:spPr>
            <a:xfrm>
              <a:off x="6628451" y="12743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2" name="tx82"/>
            <p:cNvSpPr/>
            <p:nvPr/>
          </p:nvSpPr>
          <p:spPr>
            <a:xfrm>
              <a:off x="6905698" y="12743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3" name="tx83"/>
            <p:cNvSpPr/>
            <p:nvPr/>
          </p:nvSpPr>
          <p:spPr>
            <a:xfrm>
              <a:off x="7182946"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4" name="tx84"/>
            <p:cNvSpPr/>
            <p:nvPr/>
          </p:nvSpPr>
          <p:spPr>
            <a:xfrm>
              <a:off x="7460194"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5" name="tx85"/>
            <p:cNvSpPr/>
            <p:nvPr/>
          </p:nvSpPr>
          <p:spPr>
            <a:xfrm>
              <a:off x="7737441" y="13884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89</a:t>
              </a:r>
            </a:p>
          </p:txBody>
        </p:sp>
        <p:sp>
          <p:nvSpPr>
            <p:cNvPr id="86" name="tx86"/>
            <p:cNvSpPr/>
            <p:nvPr/>
          </p:nvSpPr>
          <p:spPr>
            <a:xfrm>
              <a:off x="8014689" y="13884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89</a:t>
              </a:r>
            </a:p>
          </p:txBody>
        </p:sp>
        <p:sp>
          <p:nvSpPr>
            <p:cNvPr id="87" name="tx87"/>
            <p:cNvSpPr/>
            <p:nvPr/>
          </p:nvSpPr>
          <p:spPr>
            <a:xfrm>
              <a:off x="1360745" y="33376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88" name="tx88"/>
            <p:cNvSpPr/>
            <p:nvPr/>
          </p:nvSpPr>
          <p:spPr>
            <a:xfrm>
              <a:off x="2701779" y="3622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13.2</a:t>
              </a:r>
            </a:p>
          </p:txBody>
        </p:sp>
        <p:sp>
          <p:nvSpPr>
            <p:cNvPr id="89" name="tx89"/>
            <p:cNvSpPr/>
            <p:nvPr/>
          </p:nvSpPr>
          <p:spPr>
            <a:xfrm>
              <a:off x="4118163" y="376749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0" name="tx90"/>
            <p:cNvSpPr/>
            <p:nvPr/>
          </p:nvSpPr>
          <p:spPr>
            <a:xfrm>
              <a:off x="5474256" y="36181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91" name="tx91"/>
            <p:cNvSpPr/>
            <p:nvPr/>
          </p:nvSpPr>
          <p:spPr>
            <a:xfrm>
              <a:off x="6628451" y="362566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2" name="tx92"/>
            <p:cNvSpPr/>
            <p:nvPr/>
          </p:nvSpPr>
          <p:spPr>
            <a:xfrm>
              <a:off x="6890639" y="36934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93" name="tx93"/>
            <p:cNvSpPr/>
            <p:nvPr/>
          </p:nvSpPr>
          <p:spPr>
            <a:xfrm>
              <a:off x="7137742" y="355215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17.6</a:t>
              </a:r>
            </a:p>
          </p:txBody>
        </p:sp>
        <p:sp>
          <p:nvSpPr>
            <p:cNvPr id="94" name="tx94"/>
            <p:cNvSpPr/>
            <p:nvPr/>
          </p:nvSpPr>
          <p:spPr>
            <a:xfrm>
              <a:off x="7460194" y="33382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95" name="tx95"/>
            <p:cNvSpPr/>
            <p:nvPr/>
          </p:nvSpPr>
          <p:spPr>
            <a:xfrm>
              <a:off x="7692237" y="304827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49.2</a:t>
              </a:r>
            </a:p>
          </p:txBody>
        </p:sp>
        <p:sp>
          <p:nvSpPr>
            <p:cNvPr id="96" name="tx96"/>
            <p:cNvSpPr/>
            <p:nvPr/>
          </p:nvSpPr>
          <p:spPr>
            <a:xfrm>
              <a:off x="7969485" y="303826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49.8</a:t>
              </a:r>
            </a:p>
          </p:txBody>
        </p:sp>
        <p:sp>
          <p:nvSpPr>
            <p:cNvPr id="97" name="tx97"/>
            <p:cNvSpPr/>
            <p:nvPr/>
          </p:nvSpPr>
          <p:spPr>
            <a:xfrm>
              <a:off x="1315541" y="251185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20.7</a:t>
              </a:r>
            </a:p>
          </p:txBody>
        </p:sp>
        <p:sp>
          <p:nvSpPr>
            <p:cNvPr id="98" name="tx98"/>
            <p:cNvSpPr/>
            <p:nvPr/>
          </p:nvSpPr>
          <p:spPr>
            <a:xfrm>
              <a:off x="2701779" y="293658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29.7</a:t>
              </a:r>
            </a:p>
          </p:txBody>
        </p:sp>
        <p:sp>
          <p:nvSpPr>
            <p:cNvPr id="99" name="tx99"/>
            <p:cNvSpPr/>
            <p:nvPr/>
          </p:nvSpPr>
          <p:spPr>
            <a:xfrm>
              <a:off x="4088018" y="349808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12.6</a:t>
              </a:r>
            </a:p>
          </p:txBody>
        </p:sp>
        <p:sp>
          <p:nvSpPr>
            <p:cNvPr id="100" name="tx100"/>
            <p:cNvSpPr/>
            <p:nvPr/>
          </p:nvSpPr>
          <p:spPr>
            <a:xfrm>
              <a:off x="5474256" y="318807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101" name="tx101"/>
            <p:cNvSpPr/>
            <p:nvPr/>
          </p:nvSpPr>
          <p:spPr>
            <a:xfrm>
              <a:off x="6583247" y="314152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17.3</a:t>
              </a:r>
            </a:p>
          </p:txBody>
        </p:sp>
        <p:sp>
          <p:nvSpPr>
            <p:cNvPr id="102" name="tx102"/>
            <p:cNvSpPr/>
            <p:nvPr/>
          </p:nvSpPr>
          <p:spPr>
            <a:xfrm>
              <a:off x="6860494" y="320445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21.9</a:t>
              </a:r>
            </a:p>
          </p:txBody>
        </p:sp>
        <p:sp>
          <p:nvSpPr>
            <p:cNvPr id="103" name="tx103"/>
            <p:cNvSpPr/>
            <p:nvPr/>
          </p:nvSpPr>
          <p:spPr>
            <a:xfrm>
              <a:off x="7167887" y="313059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104" name="tx104"/>
            <p:cNvSpPr/>
            <p:nvPr/>
          </p:nvSpPr>
          <p:spPr>
            <a:xfrm>
              <a:off x="7445134" y="270205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a:t>
              </a:r>
            </a:p>
          </p:txBody>
        </p:sp>
        <p:sp>
          <p:nvSpPr>
            <p:cNvPr id="105" name="tx105"/>
            <p:cNvSpPr/>
            <p:nvPr/>
          </p:nvSpPr>
          <p:spPr>
            <a:xfrm>
              <a:off x="1315541" y="210390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51.7</a:t>
              </a:r>
            </a:p>
          </p:txBody>
        </p:sp>
        <p:sp>
          <p:nvSpPr>
            <p:cNvPr id="106" name="tx106"/>
            <p:cNvSpPr/>
            <p:nvPr/>
          </p:nvSpPr>
          <p:spPr>
            <a:xfrm>
              <a:off x="2701779" y="238430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42.9</a:t>
              </a:r>
            </a:p>
          </p:txBody>
        </p:sp>
        <p:sp>
          <p:nvSpPr>
            <p:cNvPr id="107" name="tx107"/>
            <p:cNvSpPr/>
            <p:nvPr/>
          </p:nvSpPr>
          <p:spPr>
            <a:xfrm>
              <a:off x="4088018" y="321941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16.8</a:t>
              </a:r>
            </a:p>
          </p:txBody>
        </p:sp>
        <p:sp>
          <p:nvSpPr>
            <p:cNvPr id="108" name="tx108"/>
            <p:cNvSpPr/>
            <p:nvPr/>
          </p:nvSpPr>
          <p:spPr>
            <a:xfrm>
              <a:off x="5474256" y="289549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26.9</a:t>
              </a:r>
            </a:p>
          </p:txBody>
        </p:sp>
        <p:sp>
          <p:nvSpPr>
            <p:cNvPr id="109" name="tx109"/>
            <p:cNvSpPr/>
            <p:nvPr/>
          </p:nvSpPr>
          <p:spPr>
            <a:xfrm>
              <a:off x="6583247" y="278728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30.3</a:t>
              </a:r>
            </a:p>
          </p:txBody>
        </p:sp>
        <p:sp>
          <p:nvSpPr>
            <p:cNvPr id="110" name="tx110"/>
            <p:cNvSpPr/>
            <p:nvPr/>
          </p:nvSpPr>
          <p:spPr>
            <a:xfrm>
              <a:off x="6860494" y="277750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30.6</a:t>
              </a:r>
            </a:p>
          </p:txBody>
        </p:sp>
        <p:sp>
          <p:nvSpPr>
            <p:cNvPr id="111" name="tx111"/>
            <p:cNvSpPr/>
            <p:nvPr/>
          </p:nvSpPr>
          <p:spPr>
            <a:xfrm>
              <a:off x="7137742" y="291247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26.4</a:t>
              </a:r>
            </a:p>
          </p:txBody>
        </p:sp>
        <p:sp>
          <p:nvSpPr>
            <p:cNvPr id="112" name="tx112"/>
            <p:cNvSpPr/>
            <p:nvPr/>
          </p:nvSpPr>
          <p:spPr>
            <a:xfrm>
              <a:off x="7414990" y="2483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39.9</a:t>
              </a:r>
            </a:p>
          </p:txBody>
        </p:sp>
        <p:sp>
          <p:nvSpPr>
            <p:cNvPr id="113" name="tx113"/>
            <p:cNvSpPr/>
            <p:nvPr/>
          </p:nvSpPr>
          <p:spPr>
            <a:xfrm>
              <a:off x="7692237" y="218575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49.2</a:t>
              </a:r>
            </a:p>
          </p:txBody>
        </p:sp>
        <p:sp>
          <p:nvSpPr>
            <p:cNvPr id="114" name="tx114"/>
            <p:cNvSpPr/>
            <p:nvPr/>
          </p:nvSpPr>
          <p:spPr>
            <a:xfrm>
              <a:off x="7969485" y="216572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49.8</a:t>
              </a:r>
            </a:p>
          </p:txBody>
        </p:sp>
        <p:sp>
          <p:nvSpPr>
            <p:cNvPr id="115" name="tx115"/>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6" name="tx116"/>
            <p:cNvSpPr/>
            <p:nvPr/>
          </p:nvSpPr>
          <p:spPr>
            <a:xfrm>
              <a:off x="639902" y="302320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17" name="tx117"/>
            <p:cNvSpPr/>
            <p:nvPr/>
          </p:nvSpPr>
          <p:spPr>
            <a:xfrm>
              <a:off x="639902" y="222488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18" name="tx118"/>
            <p:cNvSpPr/>
            <p:nvPr/>
          </p:nvSpPr>
          <p:spPr>
            <a:xfrm>
              <a:off x="639902" y="1426971"/>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19" name="tx119"/>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0" name="tx120"/>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1" name="tx121"/>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2" name="tx122"/>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3" name="tx123"/>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4" name="tx124"/>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5" name="tx125"/>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6" name="tx126"/>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7" name="tx127"/>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8" name="tx128"/>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9" name="tx129"/>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0" name="tx130"/>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1" name="tx131"/>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2" name="tx132"/>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5" name="tx135"/>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6" name="pl136"/>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7" name="pl137"/>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8" name="tx138"/>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9" name="tx139"/>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0" name="rc140"/>
            <p:cNvSpPr/>
            <p:nvPr/>
          </p:nvSpPr>
          <p:spPr>
            <a:xfrm>
              <a:off x="4663170" y="4778716"/>
              <a:ext cx="201456" cy="201456"/>
            </a:xfrm>
            <a:prstGeom prst="rect">
              <a:avLst/>
            </a:prstGeom>
            <a:solidFill>
              <a:srgbClr val="B3B3B3">
                <a:alpha val="100000"/>
              </a:srgbClr>
            </a:solidFill>
          </p:spPr>
          <p:txBody>
            <a:bodyPr/>
            <a:lstStyle/>
            <a:p/>
          </p:txBody>
        </p:sp>
        <p:sp>
          <p:nvSpPr>
            <p:cNvPr id="141" name="rc141"/>
            <p:cNvSpPr/>
            <p:nvPr/>
          </p:nvSpPr>
          <p:spPr>
            <a:xfrm>
              <a:off x="5565324" y="4778716"/>
              <a:ext cx="201456" cy="201456"/>
            </a:xfrm>
            <a:prstGeom prst="rect">
              <a:avLst/>
            </a:prstGeom>
            <a:solidFill>
              <a:srgbClr val="1CABE2">
                <a:alpha val="100000"/>
              </a:srgbClr>
            </a:solidFill>
          </p:spPr>
          <p:txBody>
            <a:bodyPr/>
            <a:lstStyle/>
            <a:p/>
          </p:txBody>
        </p:sp>
        <p:sp>
          <p:nvSpPr>
            <p:cNvPr id="142" name="tx142"/>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3" name="tx143"/>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4" name="tx144"/>
            <p:cNvSpPr/>
            <p:nvPr/>
          </p:nvSpPr>
          <p:spPr>
            <a:xfrm>
              <a:off x="951100" y="467611"/>
              <a:ext cx="738049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Burundi, 2000-2024</a:t>
              </a:r>
            </a:p>
          </p:txBody>
        </p:sp>
        <p:sp>
          <p:nvSpPr>
            <p:cNvPr id="145" name="pl145"/>
            <p:cNvSpPr/>
            <p:nvPr/>
          </p:nvSpPr>
          <p:spPr>
            <a:xfrm>
              <a:off x="198956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337613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476270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614927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753584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268284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406941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45599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684256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8229135"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296273" y="5650800"/>
              <a:ext cx="1801850" cy="164676"/>
            </a:xfrm>
            <a:prstGeom prst="rect">
              <a:avLst/>
            </a:prstGeom>
            <a:solidFill>
              <a:srgbClr val="1CABE2">
                <a:alpha val="100000"/>
              </a:srgbClr>
            </a:solidFill>
          </p:spPr>
          <p:txBody>
            <a:bodyPr/>
            <a:lstStyle/>
            <a:p/>
          </p:txBody>
        </p:sp>
        <p:sp>
          <p:nvSpPr>
            <p:cNvPr id="160" name="rc160"/>
            <p:cNvSpPr/>
            <p:nvPr/>
          </p:nvSpPr>
          <p:spPr>
            <a:xfrm>
              <a:off x="1296273" y="5444954"/>
              <a:ext cx="6816528" cy="164676"/>
            </a:xfrm>
            <a:prstGeom prst="rect">
              <a:avLst/>
            </a:prstGeom>
            <a:solidFill>
              <a:srgbClr val="1CABE2">
                <a:alpha val="100000"/>
              </a:srgbClr>
            </a:solidFill>
          </p:spPr>
          <p:txBody>
            <a:bodyPr/>
            <a:lstStyle/>
            <a:p/>
          </p:txBody>
        </p:sp>
        <p:sp>
          <p:nvSpPr>
            <p:cNvPr id="161" name="rc161"/>
            <p:cNvSpPr/>
            <p:nvPr/>
          </p:nvSpPr>
          <p:spPr>
            <a:xfrm>
              <a:off x="1296273" y="5239108"/>
              <a:ext cx="6903466" cy="164676"/>
            </a:xfrm>
            <a:prstGeom prst="rect">
              <a:avLst/>
            </a:prstGeom>
            <a:solidFill>
              <a:srgbClr val="1CABE2">
                <a:alpha val="100000"/>
              </a:srgbClr>
            </a:solidFill>
          </p:spPr>
          <p:txBody>
            <a:bodyPr/>
            <a:lstStyle/>
            <a:p/>
          </p:txBody>
        </p:sp>
        <p:sp>
          <p:nvSpPr>
            <p:cNvPr id="162" name="rc162"/>
            <p:cNvSpPr/>
            <p:nvPr/>
          </p:nvSpPr>
          <p:spPr>
            <a:xfrm>
              <a:off x="3098124" y="5650800"/>
              <a:ext cx="2402514" cy="164676"/>
            </a:xfrm>
            <a:prstGeom prst="rect">
              <a:avLst/>
            </a:prstGeom>
            <a:solidFill>
              <a:srgbClr val="B3B3B3">
                <a:alpha val="100000"/>
              </a:srgbClr>
            </a:solidFill>
          </p:spPr>
          <p:txBody>
            <a:bodyPr/>
            <a:lstStyle/>
            <a:p/>
          </p:txBody>
        </p:sp>
        <p:sp>
          <p:nvSpPr>
            <p:cNvPr id="163" name="rc163"/>
            <p:cNvSpPr/>
            <p:nvPr/>
          </p:nvSpPr>
          <p:spPr>
            <a:xfrm>
              <a:off x="8112802" y="5444954"/>
              <a:ext cx="0" cy="164676"/>
            </a:xfrm>
            <a:prstGeom prst="rect">
              <a:avLst/>
            </a:prstGeom>
            <a:solidFill>
              <a:srgbClr val="B3B3B3">
                <a:alpha val="100000"/>
              </a:srgbClr>
            </a:solidFill>
          </p:spPr>
          <p:txBody>
            <a:bodyPr/>
            <a:lstStyle/>
            <a:p/>
          </p:txBody>
        </p:sp>
        <p:sp>
          <p:nvSpPr>
            <p:cNvPr id="164" name="rc164"/>
            <p:cNvSpPr/>
            <p:nvPr/>
          </p:nvSpPr>
          <p:spPr>
            <a:xfrm>
              <a:off x="8199740" y="5239108"/>
              <a:ext cx="0" cy="164676"/>
            </a:xfrm>
            <a:prstGeom prst="rect">
              <a:avLst/>
            </a:prstGeom>
            <a:solidFill>
              <a:srgbClr val="B3B3B3">
                <a:alpha val="100000"/>
              </a:srgbClr>
            </a:solidFill>
          </p:spPr>
          <p:txBody>
            <a:bodyPr/>
            <a:lstStyle/>
            <a:p/>
          </p:txBody>
        </p:sp>
        <p:sp>
          <p:nvSpPr>
            <p:cNvPr id="165" name="tx165"/>
            <p:cNvSpPr/>
            <p:nvPr/>
          </p:nvSpPr>
          <p:spPr>
            <a:xfrm>
              <a:off x="5613165" y="568994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30.3</a:t>
              </a:r>
            </a:p>
          </p:txBody>
        </p:sp>
        <p:sp>
          <p:nvSpPr>
            <p:cNvPr id="166" name="tx166"/>
            <p:cNvSpPr/>
            <p:nvPr/>
          </p:nvSpPr>
          <p:spPr>
            <a:xfrm>
              <a:off x="8225329"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49.2</a:t>
              </a:r>
            </a:p>
          </p:txBody>
        </p:sp>
        <p:sp>
          <p:nvSpPr>
            <p:cNvPr id="167" name="tx167"/>
            <p:cNvSpPr/>
            <p:nvPr/>
          </p:nvSpPr>
          <p:spPr>
            <a:xfrm>
              <a:off x="8312267"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49.8</a:t>
              </a:r>
            </a:p>
          </p:txBody>
        </p:sp>
        <p:sp>
          <p:nvSpPr>
            <p:cNvPr id="168" name="tx168"/>
            <p:cNvSpPr/>
            <p:nvPr/>
          </p:nvSpPr>
          <p:spPr>
            <a:xfrm>
              <a:off x="2132890" y="5689946"/>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a:t>
              </a:r>
            </a:p>
          </p:txBody>
        </p:sp>
        <p:sp>
          <p:nvSpPr>
            <p:cNvPr id="169" name="tx169"/>
            <p:cNvSpPr/>
            <p:nvPr/>
          </p:nvSpPr>
          <p:spPr>
            <a:xfrm>
              <a:off x="4592011"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49.2</a:t>
              </a:r>
            </a:p>
          </p:txBody>
        </p:sp>
        <p:sp>
          <p:nvSpPr>
            <p:cNvPr id="170" name="tx170"/>
            <p:cNvSpPr/>
            <p:nvPr/>
          </p:nvSpPr>
          <p:spPr>
            <a:xfrm>
              <a:off x="4635480"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49.8</a:t>
              </a:r>
            </a:p>
          </p:txBody>
        </p:sp>
        <p:sp>
          <p:nvSpPr>
            <p:cNvPr id="171" name="tx171"/>
            <p:cNvSpPr/>
            <p:nvPr/>
          </p:nvSpPr>
          <p:spPr>
            <a:xfrm>
              <a:off x="4186855" y="568994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17.3</a:t>
              </a:r>
            </a:p>
          </p:txBody>
        </p:sp>
        <p:sp>
          <p:nvSpPr>
            <p:cNvPr id="172" name="tx172"/>
            <p:cNvSpPr/>
            <p:nvPr/>
          </p:nvSpPr>
          <p:spPr>
            <a:xfrm>
              <a:off x="7998666" y="548415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3" name="tx173"/>
            <p:cNvSpPr/>
            <p:nvPr/>
          </p:nvSpPr>
          <p:spPr>
            <a:xfrm>
              <a:off x="8085604" y="5278310"/>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4" name="tx174"/>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6" name="tx176"/>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8" name="tx178"/>
            <p:cNvSpPr/>
            <p:nvPr/>
          </p:nvSpPr>
          <p:spPr>
            <a:xfrm>
              <a:off x="2558562"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9" name="tx179"/>
            <p:cNvSpPr/>
            <p:nvPr/>
          </p:nvSpPr>
          <p:spPr>
            <a:xfrm>
              <a:off x="3945134"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80" name="tx180"/>
            <p:cNvSpPr/>
            <p:nvPr/>
          </p:nvSpPr>
          <p:spPr>
            <a:xfrm>
              <a:off x="5331707" y="5917094"/>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81" name="tx181"/>
            <p:cNvSpPr/>
            <p:nvPr/>
          </p:nvSpPr>
          <p:spPr>
            <a:xfrm>
              <a:off x="6718279"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82" name="tx182"/>
            <p:cNvSpPr/>
            <p:nvPr/>
          </p:nvSpPr>
          <p:spPr>
            <a:xfrm>
              <a:off x="8104852"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83" name="tx183"/>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4" name="tx184"/>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5" name="tx185"/>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6" name="tx186"/>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Burundi.
In 2024, DTP1 coverage in Burundi remained constant 89%. The number of children missing out on any DTP vaccination (zero-dose children) increased from 49,000 in 2023 to 50,000 in 2024.
DTP3 coverage remained constant 89% in 2024, leaving 50,000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314272"/>
            </a:xfrm>
            <a:custGeom>
              <a:avLst/>
              <a:pathLst>
                <a:path w="3397293" h="314272">
                  <a:moveTo>
                    <a:pt x="0" y="314272"/>
                  </a:moveTo>
                  <a:lnTo>
                    <a:pt x="141553" y="257132"/>
                  </a:lnTo>
                  <a:lnTo>
                    <a:pt x="283107" y="228562"/>
                  </a:lnTo>
                  <a:lnTo>
                    <a:pt x="424661" y="171421"/>
                  </a:lnTo>
                  <a:lnTo>
                    <a:pt x="566215" y="114281"/>
                  </a:lnTo>
                  <a:lnTo>
                    <a:pt x="707769" y="85710"/>
                  </a:lnTo>
                  <a:lnTo>
                    <a:pt x="849323" y="0"/>
                  </a:lnTo>
                  <a:lnTo>
                    <a:pt x="990877" y="0"/>
                  </a:lnTo>
                  <a:lnTo>
                    <a:pt x="1132431" y="28570"/>
                  </a:lnTo>
                  <a:lnTo>
                    <a:pt x="1273984" y="0"/>
                  </a:lnTo>
                  <a:lnTo>
                    <a:pt x="1415538" y="0"/>
                  </a:lnTo>
                  <a:lnTo>
                    <a:pt x="1557092" y="0"/>
                  </a:lnTo>
                  <a:lnTo>
                    <a:pt x="1698646" y="28570"/>
                  </a:lnTo>
                  <a:lnTo>
                    <a:pt x="1840200" y="28570"/>
                  </a:lnTo>
                  <a:lnTo>
                    <a:pt x="1981754" y="28570"/>
                  </a:lnTo>
                  <a:lnTo>
                    <a:pt x="2123308" y="57140"/>
                  </a:lnTo>
                  <a:lnTo>
                    <a:pt x="2264862" y="57140"/>
                  </a:lnTo>
                  <a:lnTo>
                    <a:pt x="2406416" y="142851"/>
                  </a:lnTo>
                  <a:lnTo>
                    <a:pt x="2547969" y="142851"/>
                  </a:lnTo>
                  <a:lnTo>
                    <a:pt x="2689523" y="57140"/>
                  </a:lnTo>
                  <a:lnTo>
                    <a:pt x="2831077" y="28570"/>
                  </a:lnTo>
                  <a:lnTo>
                    <a:pt x="2972631" y="85710"/>
                  </a:lnTo>
                  <a:lnTo>
                    <a:pt x="3114185" y="171421"/>
                  </a:lnTo>
                  <a:lnTo>
                    <a:pt x="3255739" y="285702"/>
                  </a:lnTo>
                  <a:lnTo>
                    <a:pt x="3397293" y="28570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408519"/>
              <a:ext cx="3397293" cy="371413"/>
            </a:xfrm>
            <a:custGeom>
              <a:avLst/>
              <a:pathLst>
                <a:path w="3397293" h="371413">
                  <a:moveTo>
                    <a:pt x="0" y="371413"/>
                  </a:moveTo>
                  <a:lnTo>
                    <a:pt x="141553" y="314272"/>
                  </a:lnTo>
                  <a:lnTo>
                    <a:pt x="283107" y="257132"/>
                  </a:lnTo>
                  <a:lnTo>
                    <a:pt x="424661" y="199991"/>
                  </a:lnTo>
                  <a:lnTo>
                    <a:pt x="566215" y="171421"/>
                  </a:lnTo>
                  <a:lnTo>
                    <a:pt x="707769" y="171421"/>
                  </a:lnTo>
                  <a:lnTo>
                    <a:pt x="849323" y="114281"/>
                  </a:lnTo>
                  <a:lnTo>
                    <a:pt x="990877" y="85710"/>
                  </a:lnTo>
                  <a:lnTo>
                    <a:pt x="1132431" y="85710"/>
                  </a:lnTo>
                  <a:lnTo>
                    <a:pt x="1273984" y="57140"/>
                  </a:lnTo>
                  <a:lnTo>
                    <a:pt x="1415538" y="28570"/>
                  </a:lnTo>
                  <a:lnTo>
                    <a:pt x="1557092" y="0"/>
                  </a:lnTo>
                  <a:lnTo>
                    <a:pt x="1698646" y="28570"/>
                  </a:lnTo>
                  <a:lnTo>
                    <a:pt x="1840200" y="85710"/>
                  </a:lnTo>
                  <a:lnTo>
                    <a:pt x="1981754" y="28570"/>
                  </a:lnTo>
                  <a:lnTo>
                    <a:pt x="2123308" y="28570"/>
                  </a:lnTo>
                  <a:lnTo>
                    <a:pt x="2264862" y="28570"/>
                  </a:lnTo>
                  <a:lnTo>
                    <a:pt x="2406416" y="57140"/>
                  </a:lnTo>
                  <a:lnTo>
                    <a:pt x="2547969" y="28570"/>
                  </a:lnTo>
                  <a:lnTo>
                    <a:pt x="2689523" y="28570"/>
                  </a:lnTo>
                  <a:lnTo>
                    <a:pt x="2831077" y="57140"/>
                  </a:lnTo>
                  <a:lnTo>
                    <a:pt x="2972631" y="57140"/>
                  </a:lnTo>
                  <a:lnTo>
                    <a:pt x="3114185" y="57140"/>
                  </a:lnTo>
                  <a:lnTo>
                    <a:pt x="3255739" y="28570"/>
                  </a:lnTo>
                  <a:lnTo>
                    <a:pt x="3397293" y="285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314272"/>
            </a:xfrm>
            <a:custGeom>
              <a:avLst/>
              <a:pathLst>
                <a:path w="3397293" h="314272">
                  <a:moveTo>
                    <a:pt x="0" y="314272"/>
                  </a:moveTo>
                  <a:lnTo>
                    <a:pt x="141553" y="257132"/>
                  </a:lnTo>
                  <a:lnTo>
                    <a:pt x="283107" y="228562"/>
                  </a:lnTo>
                  <a:lnTo>
                    <a:pt x="424661" y="171421"/>
                  </a:lnTo>
                  <a:lnTo>
                    <a:pt x="566215" y="114281"/>
                  </a:lnTo>
                  <a:lnTo>
                    <a:pt x="707769" y="85710"/>
                  </a:lnTo>
                  <a:lnTo>
                    <a:pt x="849323" y="0"/>
                  </a:lnTo>
                  <a:lnTo>
                    <a:pt x="990877" y="0"/>
                  </a:lnTo>
                  <a:lnTo>
                    <a:pt x="1132431" y="28570"/>
                  </a:lnTo>
                  <a:lnTo>
                    <a:pt x="1273984" y="0"/>
                  </a:lnTo>
                  <a:lnTo>
                    <a:pt x="1415538" y="0"/>
                  </a:lnTo>
                  <a:lnTo>
                    <a:pt x="1557092" y="0"/>
                  </a:lnTo>
                  <a:lnTo>
                    <a:pt x="1698646" y="28570"/>
                  </a:lnTo>
                  <a:lnTo>
                    <a:pt x="1840200" y="28570"/>
                  </a:lnTo>
                  <a:lnTo>
                    <a:pt x="1981754" y="28570"/>
                  </a:lnTo>
                  <a:lnTo>
                    <a:pt x="2123308" y="57140"/>
                  </a:lnTo>
                  <a:lnTo>
                    <a:pt x="2264862" y="57140"/>
                  </a:lnTo>
                  <a:lnTo>
                    <a:pt x="2406416" y="142851"/>
                  </a:lnTo>
                  <a:lnTo>
                    <a:pt x="2547969" y="142851"/>
                  </a:lnTo>
                  <a:lnTo>
                    <a:pt x="2689523" y="57140"/>
                  </a:lnTo>
                  <a:lnTo>
                    <a:pt x="2831077" y="28570"/>
                  </a:lnTo>
                  <a:lnTo>
                    <a:pt x="2972631" y="85710"/>
                  </a:lnTo>
                  <a:lnTo>
                    <a:pt x="3114185" y="171421"/>
                  </a:lnTo>
                  <a:lnTo>
                    <a:pt x="3255739" y="285702"/>
                  </a:lnTo>
                  <a:lnTo>
                    <a:pt x="3397293" y="28570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314272"/>
            </a:xfrm>
            <a:custGeom>
              <a:avLst/>
              <a:pathLst>
                <a:path w="3397293" h="314272">
                  <a:moveTo>
                    <a:pt x="0" y="314272"/>
                  </a:moveTo>
                  <a:lnTo>
                    <a:pt x="141553" y="257132"/>
                  </a:lnTo>
                  <a:lnTo>
                    <a:pt x="283107" y="228562"/>
                  </a:lnTo>
                  <a:lnTo>
                    <a:pt x="424661" y="171421"/>
                  </a:lnTo>
                  <a:lnTo>
                    <a:pt x="566215" y="114281"/>
                  </a:lnTo>
                  <a:lnTo>
                    <a:pt x="707769" y="85710"/>
                  </a:lnTo>
                  <a:lnTo>
                    <a:pt x="849323" y="0"/>
                  </a:lnTo>
                  <a:lnTo>
                    <a:pt x="990877" y="0"/>
                  </a:lnTo>
                  <a:lnTo>
                    <a:pt x="1132431" y="28570"/>
                  </a:lnTo>
                  <a:lnTo>
                    <a:pt x="1273984" y="0"/>
                  </a:lnTo>
                  <a:lnTo>
                    <a:pt x="1415538" y="0"/>
                  </a:lnTo>
                  <a:lnTo>
                    <a:pt x="1557092" y="0"/>
                  </a:lnTo>
                  <a:lnTo>
                    <a:pt x="1698646" y="28570"/>
                  </a:lnTo>
                  <a:lnTo>
                    <a:pt x="1840200" y="28570"/>
                  </a:lnTo>
                  <a:lnTo>
                    <a:pt x="1981754" y="28570"/>
                  </a:lnTo>
                  <a:lnTo>
                    <a:pt x="2123308" y="57140"/>
                  </a:lnTo>
                  <a:lnTo>
                    <a:pt x="2264862" y="57140"/>
                  </a:lnTo>
                  <a:lnTo>
                    <a:pt x="2406416" y="142851"/>
                  </a:lnTo>
                  <a:lnTo>
                    <a:pt x="2547969" y="142851"/>
                  </a:lnTo>
                  <a:lnTo>
                    <a:pt x="2689523" y="57140"/>
                  </a:lnTo>
                  <a:lnTo>
                    <a:pt x="2831077" y="28570"/>
                  </a:lnTo>
                  <a:lnTo>
                    <a:pt x="2972631" y="85710"/>
                  </a:lnTo>
                  <a:lnTo>
                    <a:pt x="3114185" y="171421"/>
                  </a:lnTo>
                  <a:lnTo>
                    <a:pt x="3255739" y="285702"/>
                  </a:lnTo>
                  <a:lnTo>
                    <a:pt x="3397293" y="28570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55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55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4567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812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72621" y="483177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Burundi</a:t>
              </a:r>
            </a:p>
          </p:txBody>
        </p:sp>
        <p:sp>
          <p:nvSpPr>
            <p:cNvPr id="60" name="tx60"/>
            <p:cNvSpPr/>
            <p:nvPr/>
          </p:nvSpPr>
          <p:spPr>
            <a:xfrm>
              <a:off x="281276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75224"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78459" y="472419"/>
              <a:ext cx="2482304"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Burundi, 2000-2024</a:t>
              </a:r>
            </a:p>
          </p:txBody>
        </p:sp>
        <p:sp>
          <p:nvSpPr>
            <p:cNvPr id="63" name="pl63"/>
            <p:cNvSpPr/>
            <p:nvPr/>
          </p:nvSpPr>
          <p:spPr>
            <a:xfrm>
              <a:off x="5267799" y="39280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030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781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531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42816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8031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6155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9905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3656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7406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11567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115632"/>
              <a:ext cx="3397293" cy="1374943"/>
            </a:xfrm>
            <a:custGeom>
              <a:avLst/>
              <a:pathLst>
                <a:path w="3397293" h="1374943">
                  <a:moveTo>
                    <a:pt x="0" y="1374943"/>
                  </a:moveTo>
                  <a:lnTo>
                    <a:pt x="141553" y="1124953"/>
                  </a:lnTo>
                  <a:lnTo>
                    <a:pt x="283107" y="999958"/>
                  </a:lnTo>
                  <a:lnTo>
                    <a:pt x="424661" y="749969"/>
                  </a:lnTo>
                  <a:lnTo>
                    <a:pt x="566215" y="499979"/>
                  </a:lnTo>
                  <a:lnTo>
                    <a:pt x="707769" y="374984"/>
                  </a:lnTo>
                  <a:lnTo>
                    <a:pt x="849323" y="0"/>
                  </a:lnTo>
                  <a:lnTo>
                    <a:pt x="990877" y="0"/>
                  </a:lnTo>
                  <a:lnTo>
                    <a:pt x="1132431" y="124994"/>
                  </a:lnTo>
                  <a:lnTo>
                    <a:pt x="1273984" y="0"/>
                  </a:lnTo>
                  <a:lnTo>
                    <a:pt x="1415538" y="0"/>
                  </a:lnTo>
                  <a:lnTo>
                    <a:pt x="1557092" y="0"/>
                  </a:lnTo>
                  <a:lnTo>
                    <a:pt x="1698646" y="124994"/>
                  </a:lnTo>
                  <a:lnTo>
                    <a:pt x="1840200" y="124994"/>
                  </a:lnTo>
                  <a:lnTo>
                    <a:pt x="1981754" y="124994"/>
                  </a:lnTo>
                  <a:lnTo>
                    <a:pt x="2123308" y="249989"/>
                  </a:lnTo>
                  <a:lnTo>
                    <a:pt x="2264862" y="249989"/>
                  </a:lnTo>
                  <a:lnTo>
                    <a:pt x="2406416" y="624974"/>
                  </a:lnTo>
                  <a:lnTo>
                    <a:pt x="2547969" y="624974"/>
                  </a:lnTo>
                  <a:lnTo>
                    <a:pt x="2689523" y="249989"/>
                  </a:lnTo>
                  <a:lnTo>
                    <a:pt x="2831077" y="124994"/>
                  </a:lnTo>
                  <a:lnTo>
                    <a:pt x="2972631" y="374984"/>
                  </a:lnTo>
                  <a:lnTo>
                    <a:pt x="3114185" y="749969"/>
                  </a:lnTo>
                  <a:lnTo>
                    <a:pt x="3255739" y="1249948"/>
                  </a:lnTo>
                  <a:lnTo>
                    <a:pt x="3397293" y="1249948"/>
                  </a:lnTo>
                </a:path>
              </a:pathLst>
            </a:custGeom>
            <a:ln w="27101" cap="flat">
              <a:solidFill>
                <a:srgbClr val="0058AB">
                  <a:alpha val="100000"/>
                </a:srgbClr>
              </a:solidFill>
              <a:prstDash val="solid"/>
              <a:round/>
            </a:ln>
          </p:spPr>
          <p:txBody>
            <a:bodyPr/>
            <a:lstStyle/>
            <a:p/>
          </p:txBody>
        </p:sp>
        <p:sp>
          <p:nvSpPr>
            <p:cNvPr id="82" name="pl82"/>
            <p:cNvSpPr/>
            <p:nvPr/>
          </p:nvSpPr>
          <p:spPr>
            <a:xfrm>
              <a:off x="5437664" y="2365622"/>
              <a:ext cx="3397293" cy="999958"/>
            </a:xfrm>
            <a:custGeom>
              <a:avLst/>
              <a:pathLst>
                <a:path w="3397293" h="999958">
                  <a:moveTo>
                    <a:pt x="0" y="999958"/>
                  </a:moveTo>
                  <a:lnTo>
                    <a:pt x="141553" y="874963"/>
                  </a:lnTo>
                  <a:lnTo>
                    <a:pt x="283107" y="874963"/>
                  </a:lnTo>
                  <a:lnTo>
                    <a:pt x="424661" y="749969"/>
                  </a:lnTo>
                  <a:lnTo>
                    <a:pt x="566215" y="624974"/>
                  </a:lnTo>
                  <a:lnTo>
                    <a:pt x="707769" y="499979"/>
                  </a:lnTo>
                  <a:lnTo>
                    <a:pt x="849323" y="374984"/>
                  </a:lnTo>
                  <a:lnTo>
                    <a:pt x="990877" y="374984"/>
                  </a:lnTo>
                  <a:lnTo>
                    <a:pt x="1132431" y="249989"/>
                  </a:lnTo>
                  <a:lnTo>
                    <a:pt x="1273984" y="124994"/>
                  </a:lnTo>
                  <a:lnTo>
                    <a:pt x="1415538" y="124994"/>
                  </a:lnTo>
                  <a:lnTo>
                    <a:pt x="1557092" y="124994"/>
                  </a:lnTo>
                  <a:lnTo>
                    <a:pt x="1698646" y="124994"/>
                  </a:lnTo>
                  <a:lnTo>
                    <a:pt x="1840200" y="124994"/>
                  </a:lnTo>
                  <a:lnTo>
                    <a:pt x="1981754" y="124994"/>
                  </a:lnTo>
                  <a:lnTo>
                    <a:pt x="2123308" y="124994"/>
                  </a:lnTo>
                  <a:lnTo>
                    <a:pt x="2264862" y="0"/>
                  </a:lnTo>
                  <a:lnTo>
                    <a:pt x="2406416" y="0"/>
                  </a:lnTo>
                  <a:lnTo>
                    <a:pt x="2547969" y="0"/>
                  </a:lnTo>
                  <a:lnTo>
                    <a:pt x="2689523" y="0"/>
                  </a:lnTo>
                  <a:lnTo>
                    <a:pt x="2831077" y="249989"/>
                  </a:lnTo>
                  <a:lnTo>
                    <a:pt x="2972631" y="374984"/>
                  </a:lnTo>
                  <a:lnTo>
                    <a:pt x="3114185" y="124994"/>
                  </a:lnTo>
                  <a:lnTo>
                    <a:pt x="3255739" y="124994"/>
                  </a:lnTo>
                  <a:lnTo>
                    <a:pt x="3397293" y="124994"/>
                  </a:lnTo>
                </a:path>
              </a:pathLst>
            </a:custGeom>
            <a:ln w="27101" cap="flat">
              <a:solidFill>
                <a:srgbClr val="80BD41">
                  <a:alpha val="100000"/>
                </a:srgbClr>
              </a:solidFill>
              <a:prstDash val="solid"/>
              <a:round/>
            </a:ln>
          </p:spPr>
          <p:txBody>
            <a:bodyPr/>
            <a:lstStyle/>
            <a:p/>
          </p:txBody>
        </p:sp>
        <p:sp>
          <p:nvSpPr>
            <p:cNvPr id="83" name="pl83"/>
            <p:cNvSpPr/>
            <p:nvPr/>
          </p:nvSpPr>
          <p:spPr>
            <a:xfrm>
              <a:off x="5437664" y="2240627"/>
              <a:ext cx="3397293" cy="1624933"/>
            </a:xfrm>
            <a:custGeom>
              <a:avLst/>
              <a:pathLst>
                <a:path w="3397293" h="1624933">
                  <a:moveTo>
                    <a:pt x="0" y="1624933"/>
                  </a:moveTo>
                  <a:lnTo>
                    <a:pt x="141553" y="1374943"/>
                  </a:lnTo>
                  <a:lnTo>
                    <a:pt x="283107" y="1124953"/>
                  </a:lnTo>
                  <a:lnTo>
                    <a:pt x="424661" y="874963"/>
                  </a:lnTo>
                  <a:lnTo>
                    <a:pt x="566215" y="749969"/>
                  </a:lnTo>
                  <a:lnTo>
                    <a:pt x="707769" y="749969"/>
                  </a:lnTo>
                  <a:lnTo>
                    <a:pt x="849323" y="499979"/>
                  </a:lnTo>
                  <a:lnTo>
                    <a:pt x="990877" y="374984"/>
                  </a:lnTo>
                  <a:lnTo>
                    <a:pt x="1132431" y="374984"/>
                  </a:lnTo>
                  <a:lnTo>
                    <a:pt x="1273984" y="249989"/>
                  </a:lnTo>
                  <a:lnTo>
                    <a:pt x="1415538" y="124994"/>
                  </a:lnTo>
                  <a:lnTo>
                    <a:pt x="1557092" y="0"/>
                  </a:lnTo>
                  <a:lnTo>
                    <a:pt x="1698646" y="124994"/>
                  </a:lnTo>
                  <a:lnTo>
                    <a:pt x="1840200" y="374984"/>
                  </a:lnTo>
                  <a:lnTo>
                    <a:pt x="1981754" y="124994"/>
                  </a:lnTo>
                  <a:lnTo>
                    <a:pt x="2123308" y="124994"/>
                  </a:lnTo>
                  <a:lnTo>
                    <a:pt x="2264862" y="124994"/>
                  </a:lnTo>
                  <a:lnTo>
                    <a:pt x="2406416" y="249989"/>
                  </a:lnTo>
                  <a:lnTo>
                    <a:pt x="2547969" y="124994"/>
                  </a:lnTo>
                  <a:lnTo>
                    <a:pt x="2689523" y="124994"/>
                  </a:lnTo>
                  <a:lnTo>
                    <a:pt x="2831077" y="249989"/>
                  </a:lnTo>
                  <a:lnTo>
                    <a:pt x="2972631" y="249989"/>
                  </a:lnTo>
                  <a:lnTo>
                    <a:pt x="3114185" y="249989"/>
                  </a:lnTo>
                  <a:lnTo>
                    <a:pt x="3255739" y="124994"/>
                  </a:lnTo>
                  <a:lnTo>
                    <a:pt x="3397293" y="124994"/>
                  </a:lnTo>
                </a:path>
              </a:pathLst>
            </a:custGeom>
            <a:ln w="27101" cap="flat">
              <a:solidFill>
                <a:srgbClr val="961A49">
                  <a:alpha val="100000"/>
                </a:srgbClr>
              </a:solidFill>
              <a:prstDash val="solid"/>
              <a:round/>
            </a:ln>
          </p:spPr>
          <p:txBody>
            <a:bodyPr/>
            <a:lstStyle/>
            <a:p/>
          </p:txBody>
        </p:sp>
        <p:sp>
          <p:nvSpPr>
            <p:cNvPr id="84" name="pl84"/>
            <p:cNvSpPr/>
            <p:nvPr/>
          </p:nvSpPr>
          <p:spPr>
            <a:xfrm>
              <a:off x="5437664" y="236562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115632"/>
              <a:ext cx="3397293" cy="1374943"/>
            </a:xfrm>
            <a:custGeom>
              <a:avLst/>
              <a:pathLst>
                <a:path w="3397293" h="1374943">
                  <a:moveTo>
                    <a:pt x="0" y="1374943"/>
                  </a:moveTo>
                  <a:lnTo>
                    <a:pt x="141553" y="1124953"/>
                  </a:lnTo>
                  <a:lnTo>
                    <a:pt x="283107" y="999958"/>
                  </a:lnTo>
                  <a:lnTo>
                    <a:pt x="424661" y="749969"/>
                  </a:lnTo>
                  <a:lnTo>
                    <a:pt x="566215" y="499979"/>
                  </a:lnTo>
                  <a:lnTo>
                    <a:pt x="707769" y="374984"/>
                  </a:lnTo>
                  <a:lnTo>
                    <a:pt x="849323" y="0"/>
                  </a:lnTo>
                  <a:lnTo>
                    <a:pt x="990877" y="0"/>
                  </a:lnTo>
                  <a:lnTo>
                    <a:pt x="1132431" y="124994"/>
                  </a:lnTo>
                  <a:lnTo>
                    <a:pt x="1273984" y="0"/>
                  </a:lnTo>
                  <a:lnTo>
                    <a:pt x="1415538" y="0"/>
                  </a:lnTo>
                  <a:lnTo>
                    <a:pt x="1557092" y="0"/>
                  </a:lnTo>
                  <a:lnTo>
                    <a:pt x="1698646" y="124994"/>
                  </a:lnTo>
                  <a:lnTo>
                    <a:pt x="1840200" y="124994"/>
                  </a:lnTo>
                  <a:lnTo>
                    <a:pt x="1981754" y="124994"/>
                  </a:lnTo>
                  <a:lnTo>
                    <a:pt x="2123308" y="249989"/>
                  </a:lnTo>
                  <a:lnTo>
                    <a:pt x="2264862" y="249989"/>
                  </a:lnTo>
                  <a:lnTo>
                    <a:pt x="2406416" y="624974"/>
                  </a:lnTo>
                  <a:lnTo>
                    <a:pt x="2547969" y="624974"/>
                  </a:lnTo>
                  <a:lnTo>
                    <a:pt x="2689523" y="249989"/>
                  </a:lnTo>
                  <a:lnTo>
                    <a:pt x="2831077" y="124994"/>
                  </a:lnTo>
                  <a:lnTo>
                    <a:pt x="2972631" y="374984"/>
                  </a:lnTo>
                  <a:lnTo>
                    <a:pt x="3114185" y="749969"/>
                  </a:lnTo>
                  <a:lnTo>
                    <a:pt x="3255739" y="1249948"/>
                  </a:lnTo>
                  <a:lnTo>
                    <a:pt x="3397293" y="1249948"/>
                  </a:lnTo>
                </a:path>
              </a:pathLst>
            </a:custGeom>
            <a:ln w="43362" cap="flat">
              <a:solidFill>
                <a:srgbClr val="000000">
                  <a:alpha val="100000"/>
                </a:srgbClr>
              </a:solidFill>
              <a:prstDash val="solid"/>
              <a:round/>
            </a:ln>
          </p:spPr>
          <p:txBody>
            <a:bodyPr/>
            <a:lstStyle/>
            <a:p/>
          </p:txBody>
        </p:sp>
        <p:sp>
          <p:nvSpPr>
            <p:cNvPr id="86" name="pl86"/>
            <p:cNvSpPr/>
            <p:nvPr/>
          </p:nvSpPr>
          <p:spPr>
            <a:xfrm>
              <a:off x="5437664" y="1415661"/>
              <a:ext cx="0" cy="2074914"/>
            </a:xfrm>
            <a:custGeom>
              <a:avLst/>
              <a:pathLst>
                <a:path w="0" h="2074914">
                  <a:moveTo>
                    <a:pt x="0" y="207491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415661"/>
              <a:ext cx="0" cy="1074955"/>
            </a:xfrm>
            <a:custGeom>
              <a:avLst/>
              <a:pathLst>
                <a:path w="0" h="1074955">
                  <a:moveTo>
                    <a:pt x="0" y="107495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415661"/>
              <a:ext cx="0" cy="699971"/>
            </a:xfrm>
            <a:custGeom>
              <a:avLst/>
              <a:pathLst>
                <a:path w="0" h="699971">
                  <a:moveTo>
                    <a:pt x="0" y="69997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415661"/>
              <a:ext cx="0" cy="949960"/>
            </a:xfrm>
            <a:custGeom>
              <a:avLst/>
              <a:pathLst>
                <a:path w="0" h="949960">
                  <a:moveTo>
                    <a:pt x="0" y="94996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415661"/>
              <a:ext cx="0" cy="949960"/>
            </a:xfrm>
            <a:custGeom>
              <a:avLst/>
              <a:pathLst>
                <a:path w="0" h="949960">
                  <a:moveTo>
                    <a:pt x="0" y="94996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415661"/>
              <a:ext cx="0" cy="1949919"/>
            </a:xfrm>
            <a:custGeom>
              <a:avLst/>
              <a:pathLst>
                <a:path w="0" h="1949919">
                  <a:moveTo>
                    <a:pt x="0" y="194991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415661"/>
              <a:ext cx="0" cy="1949919"/>
            </a:xfrm>
            <a:custGeom>
              <a:avLst/>
              <a:pathLst>
                <a:path w="0" h="1949919">
                  <a:moveTo>
                    <a:pt x="0" y="1949919"/>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115632"/>
              <a:ext cx="3397293" cy="1374943"/>
            </a:xfrm>
            <a:custGeom>
              <a:avLst/>
              <a:pathLst>
                <a:path w="3397293" h="1374943">
                  <a:moveTo>
                    <a:pt x="0" y="1374943"/>
                  </a:moveTo>
                  <a:lnTo>
                    <a:pt x="141553" y="1124953"/>
                  </a:lnTo>
                  <a:lnTo>
                    <a:pt x="283107" y="999958"/>
                  </a:lnTo>
                  <a:lnTo>
                    <a:pt x="424661" y="749969"/>
                  </a:lnTo>
                  <a:lnTo>
                    <a:pt x="566215" y="499979"/>
                  </a:lnTo>
                  <a:lnTo>
                    <a:pt x="707769" y="374984"/>
                  </a:lnTo>
                  <a:lnTo>
                    <a:pt x="849323" y="0"/>
                  </a:lnTo>
                  <a:lnTo>
                    <a:pt x="990877" y="0"/>
                  </a:lnTo>
                  <a:lnTo>
                    <a:pt x="1132431" y="124994"/>
                  </a:lnTo>
                  <a:lnTo>
                    <a:pt x="1273984" y="0"/>
                  </a:lnTo>
                  <a:lnTo>
                    <a:pt x="1415538" y="0"/>
                  </a:lnTo>
                  <a:lnTo>
                    <a:pt x="1557092" y="0"/>
                  </a:lnTo>
                  <a:lnTo>
                    <a:pt x="1698646" y="124994"/>
                  </a:lnTo>
                  <a:lnTo>
                    <a:pt x="1840200" y="124994"/>
                  </a:lnTo>
                  <a:lnTo>
                    <a:pt x="1981754" y="124994"/>
                  </a:lnTo>
                  <a:lnTo>
                    <a:pt x="2123308" y="249989"/>
                  </a:lnTo>
                  <a:lnTo>
                    <a:pt x="2264862" y="249989"/>
                  </a:lnTo>
                  <a:lnTo>
                    <a:pt x="2406416" y="624974"/>
                  </a:lnTo>
                  <a:lnTo>
                    <a:pt x="2547969" y="624974"/>
                  </a:lnTo>
                  <a:lnTo>
                    <a:pt x="2689523" y="249989"/>
                  </a:lnTo>
                  <a:lnTo>
                    <a:pt x="2831077" y="124994"/>
                  </a:lnTo>
                  <a:lnTo>
                    <a:pt x="2972631" y="374984"/>
                  </a:lnTo>
                  <a:lnTo>
                    <a:pt x="3114185" y="749969"/>
                  </a:lnTo>
                  <a:lnTo>
                    <a:pt x="3255739" y="1249948"/>
                  </a:lnTo>
                  <a:lnTo>
                    <a:pt x="3397293" y="1249948"/>
                  </a:lnTo>
                </a:path>
              </a:pathLst>
            </a:custGeom>
            <a:ln w="27101" cap="flat">
              <a:solidFill>
                <a:srgbClr val="0058AB">
                  <a:alpha val="100000"/>
                </a:srgbClr>
              </a:solidFill>
              <a:prstDash val="solid"/>
              <a:round/>
            </a:ln>
          </p:spPr>
          <p:txBody>
            <a:bodyPr/>
            <a:lstStyle/>
            <a:p/>
          </p:txBody>
        </p:sp>
        <p:sp>
          <p:nvSpPr>
            <p:cNvPr id="94" name="tx94"/>
            <p:cNvSpPr/>
            <p:nvPr/>
          </p:nvSpPr>
          <p:spPr>
            <a:xfrm>
              <a:off x="5389469" y="132522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5" name="tx95"/>
            <p:cNvSpPr/>
            <p:nvPr/>
          </p:nvSpPr>
          <p:spPr>
            <a:xfrm>
              <a:off x="6097238" y="132654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6823058" y="132654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7530827" y="13252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097042" y="13252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132522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100" name="tx100"/>
            <p:cNvSpPr/>
            <p:nvPr/>
          </p:nvSpPr>
          <p:spPr>
            <a:xfrm>
              <a:off x="8786762" y="132522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101" name="tx101"/>
            <p:cNvSpPr/>
            <p:nvPr/>
          </p:nvSpPr>
          <p:spPr>
            <a:xfrm>
              <a:off x="8902429" y="245150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877160" y="23251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3" name="tx103"/>
            <p:cNvSpPr/>
            <p:nvPr/>
          </p:nvSpPr>
          <p:spPr>
            <a:xfrm>
              <a:off x="5003259" y="356345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80953" y="294025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5" name="tx105"/>
            <p:cNvSpPr/>
            <p:nvPr/>
          </p:nvSpPr>
          <p:spPr>
            <a:xfrm>
              <a:off x="5127474" y="23135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127474" y="169030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049780" y="106355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602222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02222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86236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62482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289319" y="483177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Burundi</a:t>
              </a:r>
            </a:p>
          </p:txBody>
        </p:sp>
        <p:sp>
          <p:nvSpPr>
            <p:cNvPr id="121" name="tx121"/>
            <p:cNvSpPr/>
            <p:nvPr/>
          </p:nvSpPr>
          <p:spPr>
            <a:xfrm>
              <a:off x="712946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891923"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3" name="tx123"/>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05245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352300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99354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46409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93464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278772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25827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72882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19937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866991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825146"/>
              <a:ext cx="1910977" cy="149993"/>
            </a:xfrm>
            <a:prstGeom prst="rect">
              <a:avLst/>
            </a:prstGeom>
            <a:solidFill>
              <a:srgbClr val="1CABE2">
                <a:alpha val="80000"/>
              </a:srgbClr>
            </a:solidFill>
          </p:spPr>
          <p:txBody>
            <a:bodyPr/>
            <a:lstStyle/>
            <a:p/>
          </p:txBody>
        </p:sp>
        <p:sp>
          <p:nvSpPr>
            <p:cNvPr id="139" name="rc139"/>
            <p:cNvSpPr/>
            <p:nvPr/>
          </p:nvSpPr>
          <p:spPr>
            <a:xfrm>
              <a:off x="1317178" y="5637654"/>
              <a:ext cx="7229361" cy="149993"/>
            </a:xfrm>
            <a:prstGeom prst="rect">
              <a:avLst/>
            </a:prstGeom>
            <a:solidFill>
              <a:srgbClr val="1CABE2">
                <a:alpha val="80000"/>
              </a:srgbClr>
            </a:solidFill>
          </p:spPr>
          <p:txBody>
            <a:bodyPr/>
            <a:lstStyle/>
            <a:p/>
          </p:txBody>
        </p:sp>
        <p:sp>
          <p:nvSpPr>
            <p:cNvPr id="140" name="rc140"/>
            <p:cNvSpPr/>
            <p:nvPr/>
          </p:nvSpPr>
          <p:spPr>
            <a:xfrm>
              <a:off x="1317178" y="5450161"/>
              <a:ext cx="7321564" cy="149993"/>
            </a:xfrm>
            <a:prstGeom prst="rect">
              <a:avLst/>
            </a:prstGeom>
            <a:solidFill>
              <a:srgbClr val="1CABE2">
                <a:alpha val="80000"/>
              </a:srgbClr>
            </a:solidFill>
          </p:spPr>
          <p:txBody>
            <a:bodyPr/>
            <a:lstStyle/>
            <a:p/>
          </p:txBody>
        </p:sp>
        <p:sp>
          <p:nvSpPr>
            <p:cNvPr id="141" name="tx14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36044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6" name="tx146"/>
            <p:cNvSpPr/>
            <p:nvPr/>
          </p:nvSpPr>
          <p:spPr>
            <a:xfrm>
              <a:off x="383098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7" name="tx147"/>
            <p:cNvSpPr/>
            <p:nvPr/>
          </p:nvSpPr>
          <p:spPr>
            <a:xfrm>
              <a:off x="530153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8" name="tx148"/>
            <p:cNvSpPr/>
            <p:nvPr/>
          </p:nvSpPr>
          <p:spPr>
            <a:xfrm>
              <a:off x="677208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9" name="tx149"/>
            <p:cNvSpPr/>
            <p:nvPr/>
          </p:nvSpPr>
          <p:spPr>
            <a:xfrm>
              <a:off x="824263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50" name="tx150"/>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51" name="tx15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2" name="tx15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Burundi (89%) was the same as the global average and 4 percentage points higher than the average across all ESAR countries (85%).
National DTP1 coverage was 8 percentage points lower than in 2019 (97%).
This equates to 50,000 zero-dose children in 2024 compared to 13,000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2335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3114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996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877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674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5554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436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103178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126040"/>
              <a:ext cx="351110" cy="2553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126040"/>
              <a:ext cx="351110" cy="2553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907190"/>
              <a:ext cx="351110" cy="27721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907190"/>
              <a:ext cx="351110" cy="27721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834240"/>
              <a:ext cx="351110" cy="28450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797765"/>
              <a:ext cx="351110" cy="28815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761290"/>
              <a:ext cx="351110" cy="29180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724815"/>
              <a:ext cx="351110" cy="29544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542440"/>
              <a:ext cx="351110" cy="31368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505964"/>
              <a:ext cx="351110" cy="3173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433014"/>
              <a:ext cx="351110" cy="324627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396539"/>
              <a:ext cx="351110" cy="32827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933925" y="1360064"/>
              <a:ext cx="351110" cy="33192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543803" y="1360064"/>
              <a:ext cx="351110" cy="33192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287114"/>
              <a:ext cx="351110" cy="339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250639"/>
              <a:ext cx="351110" cy="34286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250639"/>
              <a:ext cx="351110" cy="34286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494415" y="1214164"/>
              <a:ext cx="351110" cy="34651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1141214"/>
              <a:ext cx="351110" cy="35380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274660" y="1104739"/>
              <a:ext cx="351110" cy="35745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126040"/>
              <a:ext cx="351110" cy="2553253"/>
            </a:xfrm>
            <a:prstGeom prst="rect">
              <a:avLst/>
            </a:prstGeom>
            <a:solidFill>
              <a:srgbClr val="0083CF">
                <a:alpha val="100000"/>
              </a:srgbClr>
            </a:solidFill>
          </p:spPr>
          <p:txBody>
            <a:bodyPr/>
            <a:lstStyle/>
            <a:p/>
          </p:txBody>
        </p:sp>
        <p:sp>
          <p:nvSpPr>
            <p:cNvPr id="35" name="rc35"/>
            <p:cNvSpPr/>
            <p:nvPr/>
          </p:nvSpPr>
          <p:spPr>
            <a:xfrm>
              <a:off x="1252457" y="2126040"/>
              <a:ext cx="351110" cy="2553253"/>
            </a:xfrm>
            <a:prstGeom prst="rect">
              <a:avLst/>
            </a:prstGeom>
            <a:solidFill>
              <a:srgbClr val="0083CF">
                <a:alpha val="100000"/>
              </a:srgbClr>
            </a:solidFill>
          </p:spPr>
          <p:txBody>
            <a:bodyPr/>
            <a:lstStyle/>
            <a:p/>
          </p:txBody>
        </p:sp>
        <p:sp>
          <p:nvSpPr>
            <p:cNvPr id="36" name="rc36"/>
            <p:cNvSpPr/>
            <p:nvPr/>
          </p:nvSpPr>
          <p:spPr>
            <a:xfrm>
              <a:off x="1642580" y="1907190"/>
              <a:ext cx="351110" cy="2772104"/>
            </a:xfrm>
            <a:prstGeom prst="rect">
              <a:avLst/>
            </a:prstGeom>
            <a:solidFill>
              <a:srgbClr val="0083CF">
                <a:alpha val="100000"/>
              </a:srgbClr>
            </a:solidFill>
          </p:spPr>
          <p:txBody>
            <a:bodyPr/>
            <a:lstStyle/>
            <a:p/>
          </p:txBody>
        </p:sp>
        <p:sp>
          <p:nvSpPr>
            <p:cNvPr id="37" name="rc37"/>
            <p:cNvSpPr/>
            <p:nvPr/>
          </p:nvSpPr>
          <p:spPr>
            <a:xfrm>
              <a:off x="2032702" y="1907190"/>
              <a:ext cx="351110" cy="2772104"/>
            </a:xfrm>
            <a:prstGeom prst="rect">
              <a:avLst/>
            </a:prstGeom>
            <a:solidFill>
              <a:srgbClr val="0083CF">
                <a:alpha val="100000"/>
              </a:srgbClr>
            </a:solidFill>
          </p:spPr>
          <p:txBody>
            <a:bodyPr/>
            <a:lstStyle/>
            <a:p/>
          </p:txBody>
        </p:sp>
        <p:sp>
          <p:nvSpPr>
            <p:cNvPr id="38" name="rc38"/>
            <p:cNvSpPr/>
            <p:nvPr/>
          </p:nvSpPr>
          <p:spPr>
            <a:xfrm>
              <a:off x="2422824" y="1834240"/>
              <a:ext cx="351110" cy="2845054"/>
            </a:xfrm>
            <a:prstGeom prst="rect">
              <a:avLst/>
            </a:prstGeom>
            <a:solidFill>
              <a:srgbClr val="0083CF">
                <a:alpha val="100000"/>
              </a:srgbClr>
            </a:solidFill>
          </p:spPr>
          <p:txBody>
            <a:bodyPr/>
            <a:lstStyle/>
            <a:p/>
          </p:txBody>
        </p:sp>
        <p:sp>
          <p:nvSpPr>
            <p:cNvPr id="39" name="rc39"/>
            <p:cNvSpPr/>
            <p:nvPr/>
          </p:nvSpPr>
          <p:spPr>
            <a:xfrm>
              <a:off x="3593191" y="1724815"/>
              <a:ext cx="351110" cy="2954479"/>
            </a:xfrm>
            <a:prstGeom prst="rect">
              <a:avLst/>
            </a:prstGeom>
            <a:solidFill>
              <a:srgbClr val="0083CF">
                <a:alpha val="100000"/>
              </a:srgbClr>
            </a:solidFill>
          </p:spPr>
          <p:txBody>
            <a:bodyPr/>
            <a:lstStyle/>
            <a:p/>
          </p:txBody>
        </p:sp>
        <p:sp>
          <p:nvSpPr>
            <p:cNvPr id="40" name="rc40"/>
            <p:cNvSpPr/>
            <p:nvPr/>
          </p:nvSpPr>
          <p:spPr>
            <a:xfrm>
              <a:off x="4373436" y="1505964"/>
              <a:ext cx="351110" cy="3173329"/>
            </a:xfrm>
            <a:prstGeom prst="rect">
              <a:avLst/>
            </a:prstGeom>
            <a:solidFill>
              <a:srgbClr val="0083CF">
                <a:alpha val="100000"/>
              </a:srgbClr>
            </a:solidFill>
          </p:spPr>
          <p:txBody>
            <a:bodyPr/>
            <a:lstStyle/>
            <a:p/>
          </p:txBody>
        </p:sp>
        <p:sp>
          <p:nvSpPr>
            <p:cNvPr id="41" name="rc41"/>
            <p:cNvSpPr/>
            <p:nvPr/>
          </p:nvSpPr>
          <p:spPr>
            <a:xfrm>
              <a:off x="5153681" y="1396539"/>
              <a:ext cx="351110" cy="3282754"/>
            </a:xfrm>
            <a:prstGeom prst="rect">
              <a:avLst/>
            </a:prstGeom>
            <a:solidFill>
              <a:srgbClr val="0083CF">
                <a:alpha val="100000"/>
              </a:srgbClr>
            </a:solidFill>
          </p:spPr>
          <p:txBody>
            <a:bodyPr/>
            <a:lstStyle/>
            <a:p/>
          </p:txBody>
        </p:sp>
        <p:sp>
          <p:nvSpPr>
            <p:cNvPr id="42" name="rc42"/>
            <p:cNvSpPr/>
            <p:nvPr/>
          </p:nvSpPr>
          <p:spPr>
            <a:xfrm>
              <a:off x="5933925" y="1360064"/>
              <a:ext cx="351110" cy="3319229"/>
            </a:xfrm>
            <a:prstGeom prst="rect">
              <a:avLst/>
            </a:prstGeom>
            <a:solidFill>
              <a:srgbClr val="0083CF">
                <a:alpha val="100000"/>
              </a:srgbClr>
            </a:solidFill>
          </p:spPr>
          <p:txBody>
            <a:bodyPr/>
            <a:lstStyle/>
            <a:p/>
          </p:txBody>
        </p:sp>
        <p:sp>
          <p:nvSpPr>
            <p:cNvPr id="43" name="rc43"/>
            <p:cNvSpPr/>
            <p:nvPr/>
          </p:nvSpPr>
          <p:spPr>
            <a:xfrm>
              <a:off x="7494415" y="1214164"/>
              <a:ext cx="351110" cy="3465130"/>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124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7933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6742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5551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3610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3170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1979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62335" y="2126040"/>
              <a:ext cx="315817" cy="315817"/>
            </a:xfrm>
            <a:custGeom>
              <a:avLst/>
              <a:pathLst>
                <a:path w="315817" h="315817">
                  <a:moveTo>
                    <a:pt x="303908" y="0"/>
                  </a:moveTo>
                  <a:lnTo>
                    <a:pt x="315817" y="0"/>
                  </a:lnTo>
                  <a:lnTo>
                    <a:pt x="0" y="315817"/>
                  </a:lnTo>
                  <a:lnTo>
                    <a:pt x="0" y="3039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62335" y="2126040"/>
              <a:ext cx="196727" cy="196727"/>
            </a:xfrm>
            <a:custGeom>
              <a:avLst/>
              <a:pathLst>
                <a:path w="196727" h="196727">
                  <a:moveTo>
                    <a:pt x="184818" y="0"/>
                  </a:moveTo>
                  <a:lnTo>
                    <a:pt x="196727" y="0"/>
                  </a:lnTo>
                  <a:lnTo>
                    <a:pt x="0" y="196727"/>
                  </a:lnTo>
                  <a:lnTo>
                    <a:pt x="0" y="1848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62335" y="2126040"/>
              <a:ext cx="77637" cy="77637"/>
            </a:xfrm>
            <a:custGeom>
              <a:avLst/>
              <a:pathLst>
                <a:path w="77637" h="77637">
                  <a:moveTo>
                    <a:pt x="65728" y="0"/>
                  </a:moveTo>
                  <a:lnTo>
                    <a:pt x="77637" y="0"/>
                  </a:lnTo>
                  <a:lnTo>
                    <a:pt x="0" y="77637"/>
                  </a:lnTo>
                  <a:lnTo>
                    <a:pt x="0" y="65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6414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5223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4032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252457" y="22841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252457" y="21650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252457" y="2126040"/>
              <a:ext cx="282964" cy="282964"/>
            </a:xfrm>
            <a:custGeom>
              <a:avLst/>
              <a:pathLst>
                <a:path w="282964" h="282964">
                  <a:moveTo>
                    <a:pt x="271055" y="0"/>
                  </a:moveTo>
                  <a:lnTo>
                    <a:pt x="282964" y="0"/>
                  </a:lnTo>
                  <a:lnTo>
                    <a:pt x="0" y="282964"/>
                  </a:lnTo>
                  <a:lnTo>
                    <a:pt x="0" y="2710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252457" y="2126040"/>
              <a:ext cx="163874" cy="163874"/>
            </a:xfrm>
            <a:custGeom>
              <a:avLst/>
              <a:pathLst>
                <a:path w="163874" h="163874">
                  <a:moveTo>
                    <a:pt x="151965" y="0"/>
                  </a:moveTo>
                  <a:lnTo>
                    <a:pt x="163874" y="0"/>
                  </a:lnTo>
                  <a:lnTo>
                    <a:pt x="0" y="163874"/>
                  </a:lnTo>
                  <a:lnTo>
                    <a:pt x="0" y="1519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252457" y="2126040"/>
              <a:ext cx="44784" cy="44784"/>
            </a:xfrm>
            <a:custGeom>
              <a:avLst/>
              <a:pathLst>
                <a:path w="44784" h="44784">
                  <a:moveTo>
                    <a:pt x="32875" y="0"/>
                  </a:moveTo>
                  <a:lnTo>
                    <a:pt x="44784" y="0"/>
                  </a:lnTo>
                  <a:lnTo>
                    <a:pt x="0" y="44784"/>
                  </a:lnTo>
                  <a:lnTo>
                    <a:pt x="0" y="328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42580" y="22513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42580" y="21322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42580" y="20131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42580" y="1907190"/>
              <a:ext cx="349871" cy="349871"/>
            </a:xfrm>
            <a:custGeom>
              <a:avLst/>
              <a:pathLst>
                <a:path w="349871" h="349871">
                  <a:moveTo>
                    <a:pt x="337962" y="0"/>
                  </a:moveTo>
                  <a:lnTo>
                    <a:pt x="349871" y="0"/>
                  </a:lnTo>
                  <a:lnTo>
                    <a:pt x="0" y="349871"/>
                  </a:lnTo>
                  <a:lnTo>
                    <a:pt x="0" y="3379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42580" y="1907190"/>
              <a:ext cx="230781" cy="230781"/>
            </a:xfrm>
            <a:custGeom>
              <a:avLst/>
              <a:pathLst>
                <a:path w="230781" h="230781">
                  <a:moveTo>
                    <a:pt x="218872" y="0"/>
                  </a:moveTo>
                  <a:lnTo>
                    <a:pt x="230781" y="0"/>
                  </a:lnTo>
                  <a:lnTo>
                    <a:pt x="0" y="230781"/>
                  </a:lnTo>
                  <a:lnTo>
                    <a:pt x="0" y="2188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42580" y="1907190"/>
              <a:ext cx="111692" cy="111692"/>
            </a:xfrm>
            <a:custGeom>
              <a:avLst/>
              <a:pathLst>
                <a:path w="111692" h="111692">
                  <a:moveTo>
                    <a:pt x="99783" y="0"/>
                  </a:moveTo>
                  <a:lnTo>
                    <a:pt x="111692" y="0"/>
                  </a:lnTo>
                  <a:lnTo>
                    <a:pt x="0" y="111692"/>
                  </a:lnTo>
                  <a:lnTo>
                    <a:pt x="0" y="9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032702" y="22184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032702" y="20993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032702" y="19802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032702" y="1907190"/>
              <a:ext cx="317018" cy="317018"/>
            </a:xfrm>
            <a:custGeom>
              <a:avLst/>
              <a:pathLst>
                <a:path w="317018" h="317018">
                  <a:moveTo>
                    <a:pt x="305109" y="0"/>
                  </a:moveTo>
                  <a:lnTo>
                    <a:pt x="317018" y="0"/>
                  </a:lnTo>
                  <a:lnTo>
                    <a:pt x="0" y="317018"/>
                  </a:lnTo>
                  <a:lnTo>
                    <a:pt x="0" y="305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032702" y="1907190"/>
              <a:ext cx="197929" cy="197929"/>
            </a:xfrm>
            <a:custGeom>
              <a:avLst/>
              <a:pathLst>
                <a:path w="197929" h="197929">
                  <a:moveTo>
                    <a:pt x="186020" y="0"/>
                  </a:moveTo>
                  <a:lnTo>
                    <a:pt x="197929" y="0"/>
                  </a:lnTo>
                  <a:lnTo>
                    <a:pt x="0" y="197929"/>
                  </a:lnTo>
                  <a:lnTo>
                    <a:pt x="0" y="1860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032702" y="1907190"/>
              <a:ext cx="78839" cy="78839"/>
            </a:xfrm>
            <a:custGeom>
              <a:avLst/>
              <a:pathLst>
                <a:path w="78839" h="78839">
                  <a:moveTo>
                    <a:pt x="66930" y="0"/>
                  </a:moveTo>
                  <a:lnTo>
                    <a:pt x="78839" y="0"/>
                  </a:lnTo>
                  <a:lnTo>
                    <a:pt x="0" y="78839"/>
                  </a:lnTo>
                  <a:lnTo>
                    <a:pt x="0" y="66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662043" y="4567403"/>
              <a:ext cx="111890" cy="111890"/>
            </a:xfrm>
            <a:custGeom>
              <a:avLst/>
              <a:pathLst>
                <a:path w="111890" h="111890">
                  <a:moveTo>
                    <a:pt x="111890" y="0"/>
                  </a:moveTo>
                  <a:lnTo>
                    <a:pt x="111890" y="11908"/>
                  </a:lnTo>
                  <a:lnTo>
                    <a:pt x="11908" y="111890"/>
                  </a:lnTo>
                  <a:lnTo>
                    <a:pt x="0" y="11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42954" y="4448313"/>
              <a:ext cx="230980" cy="230980"/>
            </a:xfrm>
            <a:custGeom>
              <a:avLst/>
              <a:pathLst>
                <a:path w="230980" h="230980">
                  <a:moveTo>
                    <a:pt x="230980" y="0"/>
                  </a:moveTo>
                  <a:lnTo>
                    <a:pt x="230980" y="11908"/>
                  </a:lnTo>
                  <a:lnTo>
                    <a:pt x="11908" y="230980"/>
                  </a:lnTo>
                  <a:lnTo>
                    <a:pt x="0" y="230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3864" y="4329224"/>
              <a:ext cx="350070" cy="350070"/>
            </a:xfrm>
            <a:custGeom>
              <a:avLst/>
              <a:pathLst>
                <a:path w="350070" h="350070">
                  <a:moveTo>
                    <a:pt x="350070" y="0"/>
                  </a:moveTo>
                  <a:lnTo>
                    <a:pt x="350070" y="11908"/>
                  </a:lnTo>
                  <a:lnTo>
                    <a:pt x="11908" y="350070"/>
                  </a:lnTo>
                  <a:lnTo>
                    <a:pt x="0" y="350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42101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40910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39719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38528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37337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36146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34955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33765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32574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422824" y="31383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422824" y="30192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422824" y="29001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422824" y="27810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422824" y="26619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422824" y="25428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422824" y="24237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422824" y="23046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422824" y="21856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422824" y="20665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422824" y="19474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422824" y="1834240"/>
              <a:ext cx="351110" cy="357116"/>
            </a:xfrm>
            <a:custGeom>
              <a:avLst/>
              <a:pathLst>
                <a:path w="351110" h="357116">
                  <a:moveTo>
                    <a:pt x="345207" y="0"/>
                  </a:moveTo>
                  <a:lnTo>
                    <a:pt x="351110" y="0"/>
                  </a:lnTo>
                  <a:lnTo>
                    <a:pt x="351110" y="6006"/>
                  </a:lnTo>
                  <a:lnTo>
                    <a:pt x="0" y="357116"/>
                  </a:lnTo>
                  <a:lnTo>
                    <a:pt x="0" y="345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422824" y="1834240"/>
              <a:ext cx="238026" cy="238026"/>
            </a:xfrm>
            <a:custGeom>
              <a:avLst/>
              <a:pathLst>
                <a:path w="238026" h="238026">
                  <a:moveTo>
                    <a:pt x="226117" y="0"/>
                  </a:moveTo>
                  <a:lnTo>
                    <a:pt x="238026" y="0"/>
                  </a:lnTo>
                  <a:lnTo>
                    <a:pt x="0" y="238026"/>
                  </a:lnTo>
                  <a:lnTo>
                    <a:pt x="0" y="226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422824" y="1834240"/>
              <a:ext cx="118936" cy="118936"/>
            </a:xfrm>
            <a:custGeom>
              <a:avLst/>
              <a:pathLst>
                <a:path w="118936" h="118936">
                  <a:moveTo>
                    <a:pt x="107027" y="0"/>
                  </a:moveTo>
                  <a:lnTo>
                    <a:pt x="118936" y="0"/>
                  </a:lnTo>
                  <a:lnTo>
                    <a:pt x="0" y="118936"/>
                  </a:lnTo>
                  <a:lnTo>
                    <a:pt x="0" y="10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18488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17297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1724815"/>
              <a:ext cx="248892" cy="248892"/>
            </a:xfrm>
            <a:custGeom>
              <a:avLst/>
              <a:pathLst>
                <a:path w="248892" h="248892">
                  <a:moveTo>
                    <a:pt x="236983" y="0"/>
                  </a:moveTo>
                  <a:lnTo>
                    <a:pt x="248892" y="0"/>
                  </a:lnTo>
                  <a:lnTo>
                    <a:pt x="0" y="248892"/>
                  </a:lnTo>
                  <a:lnTo>
                    <a:pt x="0" y="236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1724815"/>
              <a:ext cx="129803" cy="129803"/>
            </a:xfrm>
            <a:custGeom>
              <a:avLst/>
              <a:pathLst>
                <a:path w="129803" h="129803">
                  <a:moveTo>
                    <a:pt x="117894" y="0"/>
                  </a:moveTo>
                  <a:lnTo>
                    <a:pt x="129803" y="0"/>
                  </a:lnTo>
                  <a:lnTo>
                    <a:pt x="0" y="129803"/>
                  </a:lnTo>
                  <a:lnTo>
                    <a:pt x="0" y="117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1724815"/>
              <a:ext cx="10713" cy="10713"/>
            </a:xfrm>
            <a:custGeom>
              <a:avLst/>
              <a:pathLst>
                <a:path w="10713" h="10713">
                  <a:moveTo>
                    <a:pt x="0" y="10713"/>
                  </a:moveTo>
                  <a:lnTo>
                    <a:pt x="0" y="0"/>
                  </a:lnTo>
                  <a:lnTo>
                    <a:pt x="1071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15449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1505964"/>
              <a:ext cx="282947" cy="282947"/>
            </a:xfrm>
            <a:custGeom>
              <a:avLst/>
              <a:pathLst>
                <a:path w="282947" h="282947">
                  <a:moveTo>
                    <a:pt x="271038" y="0"/>
                  </a:moveTo>
                  <a:lnTo>
                    <a:pt x="282947" y="0"/>
                  </a:lnTo>
                  <a:lnTo>
                    <a:pt x="0" y="282947"/>
                  </a:lnTo>
                  <a:lnTo>
                    <a:pt x="0" y="271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1505964"/>
              <a:ext cx="163857" cy="163857"/>
            </a:xfrm>
            <a:custGeom>
              <a:avLst/>
              <a:pathLst>
                <a:path w="163857" h="163857">
                  <a:moveTo>
                    <a:pt x="151948" y="0"/>
                  </a:moveTo>
                  <a:lnTo>
                    <a:pt x="163857" y="0"/>
                  </a:lnTo>
                  <a:lnTo>
                    <a:pt x="0" y="163857"/>
                  </a:lnTo>
                  <a:lnTo>
                    <a:pt x="0" y="151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1505964"/>
              <a:ext cx="44768" cy="44768"/>
            </a:xfrm>
            <a:custGeom>
              <a:avLst/>
              <a:pathLst>
                <a:path w="44768" h="44768">
                  <a:moveTo>
                    <a:pt x="32859" y="0"/>
                  </a:moveTo>
                  <a:lnTo>
                    <a:pt x="44768" y="0"/>
                  </a:lnTo>
                  <a:lnTo>
                    <a:pt x="0" y="44768"/>
                  </a:lnTo>
                  <a:lnTo>
                    <a:pt x="0" y="328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401110" y="4575613"/>
              <a:ext cx="103681" cy="103681"/>
            </a:xfrm>
            <a:custGeom>
              <a:avLst/>
              <a:pathLst>
                <a:path w="103681" h="103681">
                  <a:moveTo>
                    <a:pt x="103681" y="0"/>
                  </a:moveTo>
                  <a:lnTo>
                    <a:pt x="103681" y="11908"/>
                  </a:lnTo>
                  <a:lnTo>
                    <a:pt x="11908" y="103681"/>
                  </a:lnTo>
                  <a:lnTo>
                    <a:pt x="0" y="1036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282020" y="4456523"/>
              <a:ext cx="222771" cy="222771"/>
            </a:xfrm>
            <a:custGeom>
              <a:avLst/>
              <a:pathLst>
                <a:path w="222771" h="222771">
                  <a:moveTo>
                    <a:pt x="222771" y="0"/>
                  </a:moveTo>
                  <a:lnTo>
                    <a:pt x="222771" y="11908"/>
                  </a:lnTo>
                  <a:lnTo>
                    <a:pt x="11908" y="222771"/>
                  </a:lnTo>
                  <a:lnTo>
                    <a:pt x="0" y="222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62930" y="4337433"/>
              <a:ext cx="341861" cy="341861"/>
            </a:xfrm>
            <a:custGeom>
              <a:avLst/>
              <a:pathLst>
                <a:path w="341861" h="341861">
                  <a:moveTo>
                    <a:pt x="341861" y="0"/>
                  </a:moveTo>
                  <a:lnTo>
                    <a:pt x="341861" y="11908"/>
                  </a:lnTo>
                  <a:lnTo>
                    <a:pt x="11908" y="341861"/>
                  </a:lnTo>
                  <a:lnTo>
                    <a:pt x="0" y="341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153681" y="42183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153681" y="40992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153681" y="39801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153681" y="38610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153681" y="37419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153681" y="36228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153681" y="35038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153681" y="33847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153681" y="32656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153681" y="31465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153681" y="30274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153681" y="29083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153681" y="27892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53681" y="26701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153681" y="25510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153681" y="24319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153681" y="23129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153681" y="21938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153681" y="20747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153681" y="19556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153681" y="18365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153681" y="17174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153681" y="15983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153681" y="14792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153681" y="1396539"/>
              <a:ext cx="326667" cy="326667"/>
            </a:xfrm>
            <a:custGeom>
              <a:avLst/>
              <a:pathLst>
                <a:path w="326667" h="326667">
                  <a:moveTo>
                    <a:pt x="314758" y="0"/>
                  </a:moveTo>
                  <a:lnTo>
                    <a:pt x="326667" y="0"/>
                  </a:lnTo>
                  <a:lnTo>
                    <a:pt x="0" y="326667"/>
                  </a:lnTo>
                  <a:lnTo>
                    <a:pt x="0" y="3147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153681" y="1396539"/>
              <a:ext cx="207577" cy="207577"/>
            </a:xfrm>
            <a:custGeom>
              <a:avLst/>
              <a:pathLst>
                <a:path w="207577" h="207577">
                  <a:moveTo>
                    <a:pt x="195668" y="0"/>
                  </a:moveTo>
                  <a:lnTo>
                    <a:pt x="207577" y="0"/>
                  </a:lnTo>
                  <a:lnTo>
                    <a:pt x="0" y="207577"/>
                  </a:lnTo>
                  <a:lnTo>
                    <a:pt x="0" y="195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153681" y="1396539"/>
              <a:ext cx="88487" cy="88487"/>
            </a:xfrm>
            <a:custGeom>
              <a:avLst/>
              <a:pathLst>
                <a:path w="88487" h="88487">
                  <a:moveTo>
                    <a:pt x="76578" y="0"/>
                  </a:moveTo>
                  <a:lnTo>
                    <a:pt x="88487" y="0"/>
                  </a:lnTo>
                  <a:lnTo>
                    <a:pt x="0" y="88487"/>
                  </a:lnTo>
                  <a:lnTo>
                    <a:pt x="0" y="765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234738" y="4628997"/>
              <a:ext cx="50297" cy="50297"/>
            </a:xfrm>
            <a:custGeom>
              <a:avLst/>
              <a:pathLst>
                <a:path w="50297" h="50297">
                  <a:moveTo>
                    <a:pt x="50297" y="0"/>
                  </a:moveTo>
                  <a:lnTo>
                    <a:pt x="50297" y="11908"/>
                  </a:lnTo>
                  <a:lnTo>
                    <a:pt x="11908" y="50297"/>
                  </a:lnTo>
                  <a:lnTo>
                    <a:pt x="0" y="502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115649" y="4509907"/>
              <a:ext cx="169387" cy="169387"/>
            </a:xfrm>
            <a:custGeom>
              <a:avLst/>
              <a:pathLst>
                <a:path w="169387" h="169387">
                  <a:moveTo>
                    <a:pt x="169387" y="0"/>
                  </a:moveTo>
                  <a:lnTo>
                    <a:pt x="169387" y="11908"/>
                  </a:lnTo>
                  <a:lnTo>
                    <a:pt x="11908" y="169387"/>
                  </a:lnTo>
                  <a:lnTo>
                    <a:pt x="0" y="1693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996559" y="4390817"/>
              <a:ext cx="288476" cy="288476"/>
            </a:xfrm>
            <a:custGeom>
              <a:avLst/>
              <a:pathLst>
                <a:path w="288476" h="288476">
                  <a:moveTo>
                    <a:pt x="288476" y="0"/>
                  </a:moveTo>
                  <a:lnTo>
                    <a:pt x="288476" y="11908"/>
                  </a:lnTo>
                  <a:lnTo>
                    <a:pt x="11908" y="288476"/>
                  </a:lnTo>
                  <a:lnTo>
                    <a:pt x="0" y="288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33925" y="42717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33925" y="41526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33925" y="40335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33925" y="39144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33925" y="37953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33925" y="36762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33925" y="35571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33925" y="34380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33925" y="33190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33925" y="31999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33925" y="30808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33925" y="29617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33925" y="28426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33925" y="27235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33925" y="26044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33925" y="24853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33925" y="23662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33925" y="22472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33925" y="21281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33925" y="20090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33925" y="18899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33925" y="17708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33925" y="16517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33925" y="15326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33925" y="14135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33925" y="1360064"/>
              <a:ext cx="297436" cy="297436"/>
            </a:xfrm>
            <a:custGeom>
              <a:avLst/>
              <a:pathLst>
                <a:path w="297436" h="297436">
                  <a:moveTo>
                    <a:pt x="285527" y="0"/>
                  </a:moveTo>
                  <a:lnTo>
                    <a:pt x="297436" y="0"/>
                  </a:lnTo>
                  <a:lnTo>
                    <a:pt x="0" y="297436"/>
                  </a:lnTo>
                  <a:lnTo>
                    <a:pt x="0" y="2855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33925" y="1360064"/>
              <a:ext cx="178346" cy="178346"/>
            </a:xfrm>
            <a:custGeom>
              <a:avLst/>
              <a:pathLst>
                <a:path w="178346" h="178346">
                  <a:moveTo>
                    <a:pt x="166437" y="0"/>
                  </a:moveTo>
                  <a:lnTo>
                    <a:pt x="178346" y="0"/>
                  </a:lnTo>
                  <a:lnTo>
                    <a:pt x="0" y="178346"/>
                  </a:lnTo>
                  <a:lnTo>
                    <a:pt x="0" y="166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33925" y="1360064"/>
              <a:ext cx="59256" cy="59256"/>
            </a:xfrm>
            <a:custGeom>
              <a:avLst/>
              <a:pathLst>
                <a:path w="59256" h="59256">
                  <a:moveTo>
                    <a:pt x="47347" y="0"/>
                  </a:moveTo>
                  <a:lnTo>
                    <a:pt x="59256" y="0"/>
                  </a:lnTo>
                  <a:lnTo>
                    <a:pt x="0" y="59256"/>
                  </a:lnTo>
                  <a:lnTo>
                    <a:pt x="0" y="473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782906" y="4616675"/>
              <a:ext cx="62618" cy="62618"/>
            </a:xfrm>
            <a:custGeom>
              <a:avLst/>
              <a:pathLst>
                <a:path w="62618" h="62618">
                  <a:moveTo>
                    <a:pt x="62618" y="0"/>
                  </a:moveTo>
                  <a:lnTo>
                    <a:pt x="62618" y="11908"/>
                  </a:lnTo>
                  <a:lnTo>
                    <a:pt x="11908" y="62618"/>
                  </a:lnTo>
                  <a:lnTo>
                    <a:pt x="0" y="626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663816" y="4497586"/>
              <a:ext cx="181708" cy="181708"/>
            </a:xfrm>
            <a:custGeom>
              <a:avLst/>
              <a:pathLst>
                <a:path w="181708" h="181708">
                  <a:moveTo>
                    <a:pt x="181708" y="0"/>
                  </a:moveTo>
                  <a:lnTo>
                    <a:pt x="181708" y="11908"/>
                  </a:lnTo>
                  <a:lnTo>
                    <a:pt x="11908" y="181708"/>
                  </a:lnTo>
                  <a:lnTo>
                    <a:pt x="0" y="181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544727" y="4378496"/>
              <a:ext cx="300798" cy="300798"/>
            </a:xfrm>
            <a:custGeom>
              <a:avLst/>
              <a:pathLst>
                <a:path w="300798" h="300798">
                  <a:moveTo>
                    <a:pt x="300798" y="0"/>
                  </a:moveTo>
                  <a:lnTo>
                    <a:pt x="300798" y="11908"/>
                  </a:lnTo>
                  <a:lnTo>
                    <a:pt x="11908" y="300798"/>
                  </a:lnTo>
                  <a:lnTo>
                    <a:pt x="0" y="300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494415" y="42594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494415" y="41403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494415" y="40212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494415" y="39021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494415" y="37830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494415" y="36639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494415" y="35448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494415" y="34257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494415" y="33066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494415" y="31875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494415" y="306850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494415" y="29494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494415" y="28303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494415" y="27112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494415" y="25921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494415" y="24730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494415" y="23539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494415" y="22348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494415" y="21157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494415" y="19966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494415" y="18776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494415" y="17585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494415" y="16394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494415" y="15203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494415" y="14012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494415" y="12821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494415" y="1214164"/>
              <a:ext cx="311925" cy="311925"/>
            </a:xfrm>
            <a:custGeom>
              <a:avLst/>
              <a:pathLst>
                <a:path w="311925" h="311925">
                  <a:moveTo>
                    <a:pt x="300016" y="0"/>
                  </a:moveTo>
                  <a:lnTo>
                    <a:pt x="311925" y="0"/>
                  </a:lnTo>
                  <a:lnTo>
                    <a:pt x="0" y="311925"/>
                  </a:lnTo>
                  <a:lnTo>
                    <a:pt x="0" y="300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494415" y="1214164"/>
              <a:ext cx="192835" cy="192835"/>
            </a:xfrm>
            <a:custGeom>
              <a:avLst/>
              <a:pathLst>
                <a:path w="192835" h="192835">
                  <a:moveTo>
                    <a:pt x="180926" y="0"/>
                  </a:moveTo>
                  <a:lnTo>
                    <a:pt x="192835" y="0"/>
                  </a:lnTo>
                  <a:lnTo>
                    <a:pt x="0" y="192835"/>
                  </a:lnTo>
                  <a:lnTo>
                    <a:pt x="0" y="18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494415" y="1214164"/>
              <a:ext cx="73745" cy="73745"/>
            </a:xfrm>
            <a:custGeom>
              <a:avLst/>
              <a:pathLst>
                <a:path w="73745" h="73745">
                  <a:moveTo>
                    <a:pt x="61836" y="0"/>
                  </a:moveTo>
                  <a:lnTo>
                    <a:pt x="73745" y="0"/>
                  </a:lnTo>
                  <a:lnTo>
                    <a:pt x="0" y="73745"/>
                  </a:lnTo>
                  <a:lnTo>
                    <a:pt x="0" y="618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rc322"/>
            <p:cNvSpPr/>
            <p:nvPr/>
          </p:nvSpPr>
          <p:spPr>
            <a:xfrm>
              <a:off x="862335" y="2126040"/>
              <a:ext cx="351110" cy="2553253"/>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1252457" y="2126040"/>
              <a:ext cx="351110" cy="2553253"/>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642580" y="1907190"/>
              <a:ext cx="351110" cy="277210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2032702" y="1907190"/>
              <a:ext cx="351110" cy="277210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2422824" y="1834240"/>
              <a:ext cx="351110" cy="2845054"/>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3593191" y="1724815"/>
              <a:ext cx="351110" cy="2954479"/>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4373436" y="1505964"/>
              <a:ext cx="351110" cy="3173329"/>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5153681" y="1396539"/>
              <a:ext cx="351110" cy="328275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933925" y="1360064"/>
              <a:ext cx="351110" cy="3319229"/>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7494415" y="1214164"/>
              <a:ext cx="351110" cy="3465130"/>
            </a:xfrm>
            <a:prstGeom prst="rect">
              <a:avLst/>
            </a:prstGeom>
            <a:ln w="1355" cap="flat">
              <a:solidFill>
                <a:srgbClr val="000000">
                  <a:alpha val="100000"/>
                </a:srgbClr>
              </a:solidFill>
              <a:prstDash val="solid"/>
              <a:miter/>
            </a:ln>
          </p:spPr>
          <p:txBody>
            <a:bodyPr/>
            <a:lstStyle/>
            <a:p/>
          </p:txBody>
        </p:sp>
        <p:sp>
          <p:nvSpPr>
            <p:cNvPr id="332" name="tx332"/>
            <p:cNvSpPr/>
            <p:nvPr/>
          </p:nvSpPr>
          <p:spPr>
            <a:xfrm>
              <a:off x="957504" y="1918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33" name="tx333"/>
            <p:cNvSpPr/>
            <p:nvPr/>
          </p:nvSpPr>
          <p:spPr>
            <a:xfrm>
              <a:off x="1347626" y="1918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34" name="tx334"/>
            <p:cNvSpPr/>
            <p:nvPr/>
          </p:nvSpPr>
          <p:spPr>
            <a:xfrm>
              <a:off x="1737748" y="168694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2127871" y="168694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6" name="tx336"/>
            <p:cNvSpPr/>
            <p:nvPr/>
          </p:nvSpPr>
          <p:spPr>
            <a:xfrm>
              <a:off x="2517993" y="16096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37" name="tx337"/>
            <p:cNvSpPr/>
            <p:nvPr/>
          </p:nvSpPr>
          <p:spPr>
            <a:xfrm>
              <a:off x="2908115" y="15709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38" name="tx338"/>
            <p:cNvSpPr/>
            <p:nvPr/>
          </p:nvSpPr>
          <p:spPr>
            <a:xfrm>
              <a:off x="3298238" y="153228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39" name="tx339"/>
            <p:cNvSpPr/>
            <p:nvPr/>
          </p:nvSpPr>
          <p:spPr>
            <a:xfrm>
              <a:off x="3688360" y="14936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40" name="tx340"/>
            <p:cNvSpPr/>
            <p:nvPr/>
          </p:nvSpPr>
          <p:spPr>
            <a:xfrm>
              <a:off x="4078483" y="1300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41" name="tx341"/>
            <p:cNvSpPr/>
            <p:nvPr/>
          </p:nvSpPr>
          <p:spPr>
            <a:xfrm>
              <a:off x="4468605" y="12616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2" name="tx342"/>
            <p:cNvSpPr/>
            <p:nvPr/>
          </p:nvSpPr>
          <p:spPr>
            <a:xfrm>
              <a:off x="4858727" y="1184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43" name="tx343"/>
            <p:cNvSpPr/>
            <p:nvPr/>
          </p:nvSpPr>
          <p:spPr>
            <a:xfrm>
              <a:off x="5248850" y="114565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44" name="tx344"/>
            <p:cNvSpPr/>
            <p:nvPr/>
          </p:nvSpPr>
          <p:spPr>
            <a:xfrm>
              <a:off x="6029094" y="11069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5" name="tx345"/>
            <p:cNvSpPr/>
            <p:nvPr/>
          </p:nvSpPr>
          <p:spPr>
            <a:xfrm>
              <a:off x="5638972" y="11069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6" name="tx346"/>
            <p:cNvSpPr/>
            <p:nvPr/>
          </p:nvSpPr>
          <p:spPr>
            <a:xfrm>
              <a:off x="6419217" y="102959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7" name="tx347"/>
            <p:cNvSpPr/>
            <p:nvPr/>
          </p:nvSpPr>
          <p:spPr>
            <a:xfrm>
              <a:off x="7199461" y="9910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8" name="tx348"/>
            <p:cNvSpPr/>
            <p:nvPr/>
          </p:nvSpPr>
          <p:spPr>
            <a:xfrm>
              <a:off x="6809339" y="9910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9" name="tx349"/>
            <p:cNvSpPr/>
            <p:nvPr/>
          </p:nvSpPr>
          <p:spPr>
            <a:xfrm>
              <a:off x="7589584" y="95233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7979706" y="8750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1" name="tx351"/>
            <p:cNvSpPr/>
            <p:nvPr/>
          </p:nvSpPr>
          <p:spPr>
            <a:xfrm>
              <a:off x="8369828" y="8363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2" name="tx352"/>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75224" y="3294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1007745" y="33270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5" name="pg355"/>
            <p:cNvSpPr/>
            <p:nvPr/>
          </p:nvSpPr>
          <p:spPr>
            <a:xfrm>
              <a:off x="1365346" y="3294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397867" y="332739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57" name="pg357"/>
            <p:cNvSpPr/>
            <p:nvPr/>
          </p:nvSpPr>
          <p:spPr>
            <a:xfrm>
              <a:off x="1755468" y="318544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787990" y="321770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9" name="pg359"/>
            <p:cNvSpPr/>
            <p:nvPr/>
          </p:nvSpPr>
          <p:spPr>
            <a:xfrm>
              <a:off x="2115446" y="318544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2147967" y="3216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61" name="pg361"/>
            <p:cNvSpPr/>
            <p:nvPr/>
          </p:nvSpPr>
          <p:spPr>
            <a:xfrm>
              <a:off x="2535713" y="31489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2568234" y="31798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3" name="pg363"/>
            <p:cNvSpPr/>
            <p:nvPr/>
          </p:nvSpPr>
          <p:spPr>
            <a:xfrm>
              <a:off x="3706080" y="30942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738602" y="31264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5" name="pg365"/>
            <p:cNvSpPr/>
            <p:nvPr/>
          </p:nvSpPr>
          <p:spPr>
            <a:xfrm>
              <a:off x="4486325" y="29848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4518846" y="301566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7" name="pg367"/>
            <p:cNvSpPr/>
            <p:nvPr/>
          </p:nvSpPr>
          <p:spPr>
            <a:xfrm>
              <a:off x="5266569" y="29301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5299091" y="29610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9" name="pg369"/>
            <p:cNvSpPr/>
            <p:nvPr/>
          </p:nvSpPr>
          <p:spPr>
            <a:xfrm>
              <a:off x="6046814" y="291188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6079336" y="294541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71" name="pg371"/>
            <p:cNvSpPr/>
            <p:nvPr/>
          </p:nvSpPr>
          <p:spPr>
            <a:xfrm>
              <a:off x="7607304" y="28389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7639825" y="28698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3" name="tx373"/>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7153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8034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8932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796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05693"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79" name="tx379"/>
            <p:cNvSpPr/>
            <p:nvPr/>
          </p:nvSpPr>
          <p:spPr>
            <a:xfrm rot="-5400000">
              <a:off x="1028933"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80" name="tx380"/>
            <p:cNvSpPr/>
            <p:nvPr/>
          </p:nvSpPr>
          <p:spPr>
            <a:xfrm rot="-5400000">
              <a:off x="1435938"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81" name="tx381"/>
            <p:cNvSpPr/>
            <p:nvPr/>
          </p:nvSpPr>
          <p:spPr>
            <a:xfrm rot="-5400000">
              <a:off x="1802629"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82" name="tx382"/>
            <p:cNvSpPr/>
            <p:nvPr/>
          </p:nvSpPr>
          <p:spPr>
            <a:xfrm rot="-5400000">
              <a:off x="2344320"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83" name="tx383"/>
            <p:cNvSpPr/>
            <p:nvPr/>
          </p:nvSpPr>
          <p:spPr>
            <a:xfrm rot="-5400000">
              <a:off x="2731476"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84" name="tx384"/>
            <p:cNvSpPr/>
            <p:nvPr/>
          </p:nvSpPr>
          <p:spPr>
            <a:xfrm rot="-5400000">
              <a:off x="3093562"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85" name="tx385"/>
            <p:cNvSpPr/>
            <p:nvPr/>
          </p:nvSpPr>
          <p:spPr>
            <a:xfrm rot="-5400000">
              <a:off x="3502443"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86" name="tx386"/>
            <p:cNvSpPr/>
            <p:nvPr/>
          </p:nvSpPr>
          <p:spPr>
            <a:xfrm rot="-5400000">
              <a:off x="3909482"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87" name="tx387"/>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88" name="tx388"/>
            <p:cNvSpPr/>
            <p:nvPr/>
          </p:nvSpPr>
          <p:spPr>
            <a:xfrm rot="-5400000">
              <a:off x="4697538"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89" name="tx389"/>
            <p:cNvSpPr/>
            <p:nvPr/>
          </p:nvSpPr>
          <p:spPr>
            <a:xfrm rot="-5400000">
              <a:off x="4915456"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90" name="tx390"/>
            <p:cNvSpPr/>
            <p:nvPr/>
          </p:nvSpPr>
          <p:spPr>
            <a:xfrm rot="-5400000">
              <a:off x="5458444"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91" name="tx391"/>
            <p:cNvSpPr/>
            <p:nvPr/>
          </p:nvSpPr>
          <p:spPr>
            <a:xfrm rot="-5400000">
              <a:off x="5896725"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92" name="tx392"/>
            <p:cNvSpPr/>
            <p:nvPr/>
          </p:nvSpPr>
          <p:spPr>
            <a:xfrm rot="-5400000">
              <a:off x="6176581"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93" name="tx393"/>
            <p:cNvSpPr/>
            <p:nvPr/>
          </p:nvSpPr>
          <p:spPr>
            <a:xfrm rot="-5400000">
              <a:off x="6671546"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94" name="tx394"/>
            <p:cNvSpPr/>
            <p:nvPr/>
          </p:nvSpPr>
          <p:spPr>
            <a:xfrm rot="-5400000">
              <a:off x="7046116"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95" name="tx395"/>
            <p:cNvSpPr/>
            <p:nvPr/>
          </p:nvSpPr>
          <p:spPr>
            <a:xfrm rot="-5400000">
              <a:off x="7410590"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96" name="tx396"/>
            <p:cNvSpPr/>
            <p:nvPr/>
          </p:nvSpPr>
          <p:spPr>
            <a:xfrm rot="-5400000">
              <a:off x="7853544"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97" name="tx397"/>
            <p:cNvSpPr/>
            <p:nvPr/>
          </p:nvSpPr>
          <p:spPr>
            <a:xfrm rot="-5400000">
              <a:off x="8142643"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98" name="tx398"/>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99" name="tx399"/>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0" name="rc400"/>
            <p:cNvSpPr/>
            <p:nvPr/>
          </p:nvSpPr>
          <p:spPr>
            <a:xfrm>
              <a:off x="4247114" y="6114116"/>
              <a:ext cx="219455" cy="219455"/>
            </a:xfrm>
            <a:prstGeom prst="rect">
              <a:avLst/>
            </a:prstGeom>
            <a:solidFill>
              <a:srgbClr val="FFFFFF">
                <a:alpha val="100000"/>
              </a:srgbClr>
            </a:solidFill>
          </p:spPr>
          <p:txBody>
            <a:bodyPr/>
            <a:lstStyle/>
            <a:p/>
          </p:txBody>
        </p:sp>
        <p:sp>
          <p:nvSpPr>
            <p:cNvPr id="401" name="pg401"/>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2" name="pg402"/>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3" name="pg403"/>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4" name="pg404"/>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pg405"/>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6" name="rc406"/>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07" name="tx407"/>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08" name="tx408"/>
            <p:cNvSpPr/>
            <p:nvPr/>
          </p:nvSpPr>
          <p:spPr>
            <a:xfrm>
              <a:off x="803816" y="398022"/>
              <a:ext cx="5563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ESAR, 2024</a:t>
              </a:r>
            </a:p>
          </p:txBody>
        </p:sp>
        <p:sp>
          <p:nvSpPr>
            <p:cNvPr id="409" name="tx40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0" name="tx410"/>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1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ESAR from lowest to highest coverage, and the rank of the top 10 countries with the most zero-dose children, based on absolute numbers.
In 2024, Burundi ranked number 11 out of 21 countries for lowest DTP1 coverage (based on tied ranks).
Burundi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737948" y="114991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26" name="pl26"/>
            <p:cNvSpPr/>
            <p:nvPr/>
          </p:nvSpPr>
          <p:spPr>
            <a:xfrm>
              <a:off x="2737948" y="5557317"/>
              <a:ext cx="4155057" cy="244768"/>
            </a:xfrm>
            <a:custGeom>
              <a:avLst/>
              <a:pathLst>
                <a:path w="4155057" h="244768">
                  <a:moveTo>
                    <a:pt x="0" y="244686"/>
                  </a:moveTo>
                  <a:lnTo>
                    <a:pt x="13990" y="244672"/>
                  </a:lnTo>
                  <a:lnTo>
                    <a:pt x="27980" y="244655"/>
                  </a:lnTo>
                  <a:lnTo>
                    <a:pt x="41970" y="244635"/>
                  </a:lnTo>
                  <a:lnTo>
                    <a:pt x="55960" y="244612"/>
                  </a:lnTo>
                  <a:lnTo>
                    <a:pt x="69950" y="244584"/>
                  </a:lnTo>
                  <a:lnTo>
                    <a:pt x="83940" y="244552"/>
                  </a:lnTo>
                  <a:lnTo>
                    <a:pt x="97930" y="244514"/>
                  </a:lnTo>
                  <a:lnTo>
                    <a:pt x="111920" y="244469"/>
                  </a:lnTo>
                  <a:lnTo>
                    <a:pt x="125910" y="244417"/>
                  </a:lnTo>
                  <a:lnTo>
                    <a:pt x="139900" y="244355"/>
                  </a:lnTo>
                  <a:lnTo>
                    <a:pt x="153891" y="244283"/>
                  </a:lnTo>
                  <a:lnTo>
                    <a:pt x="167881" y="244198"/>
                  </a:lnTo>
                  <a:lnTo>
                    <a:pt x="181871" y="244099"/>
                  </a:lnTo>
                  <a:lnTo>
                    <a:pt x="195861" y="243982"/>
                  </a:lnTo>
                  <a:lnTo>
                    <a:pt x="209851" y="243844"/>
                  </a:lnTo>
                  <a:lnTo>
                    <a:pt x="223841" y="243683"/>
                  </a:lnTo>
                  <a:lnTo>
                    <a:pt x="237831" y="243493"/>
                  </a:lnTo>
                  <a:lnTo>
                    <a:pt x="251821" y="243271"/>
                  </a:lnTo>
                  <a:lnTo>
                    <a:pt x="265811" y="243010"/>
                  </a:lnTo>
                  <a:lnTo>
                    <a:pt x="279801" y="242705"/>
                  </a:lnTo>
                  <a:lnTo>
                    <a:pt x="293791" y="242346"/>
                  </a:lnTo>
                  <a:lnTo>
                    <a:pt x="307782" y="241926"/>
                  </a:lnTo>
                  <a:lnTo>
                    <a:pt x="321772" y="241434"/>
                  </a:lnTo>
                  <a:lnTo>
                    <a:pt x="335762" y="240859"/>
                  </a:lnTo>
                  <a:lnTo>
                    <a:pt x="349752" y="240186"/>
                  </a:lnTo>
                  <a:lnTo>
                    <a:pt x="363742" y="239400"/>
                  </a:lnTo>
                  <a:lnTo>
                    <a:pt x="377732" y="238483"/>
                  </a:lnTo>
                  <a:lnTo>
                    <a:pt x="391722" y="237413"/>
                  </a:lnTo>
                  <a:lnTo>
                    <a:pt x="405712" y="236168"/>
                  </a:lnTo>
                  <a:lnTo>
                    <a:pt x="419702" y="234722"/>
                  </a:lnTo>
                  <a:lnTo>
                    <a:pt x="433692" y="233044"/>
                  </a:lnTo>
                  <a:lnTo>
                    <a:pt x="447682" y="231102"/>
                  </a:lnTo>
                  <a:lnTo>
                    <a:pt x="461673" y="228860"/>
                  </a:lnTo>
                  <a:lnTo>
                    <a:pt x="475663" y="226281"/>
                  </a:lnTo>
                  <a:lnTo>
                    <a:pt x="489653" y="223322"/>
                  </a:lnTo>
                  <a:lnTo>
                    <a:pt x="503643" y="219942"/>
                  </a:lnTo>
                  <a:lnTo>
                    <a:pt x="517633" y="216097"/>
                  </a:lnTo>
                  <a:lnTo>
                    <a:pt x="531623" y="211746"/>
                  </a:lnTo>
                  <a:lnTo>
                    <a:pt x="545613" y="206850"/>
                  </a:lnTo>
                  <a:lnTo>
                    <a:pt x="559603" y="201378"/>
                  </a:lnTo>
                  <a:lnTo>
                    <a:pt x="573593" y="195304"/>
                  </a:lnTo>
                  <a:lnTo>
                    <a:pt x="587583" y="188618"/>
                  </a:lnTo>
                  <a:lnTo>
                    <a:pt x="601574" y="181321"/>
                  </a:lnTo>
                  <a:lnTo>
                    <a:pt x="615564" y="173434"/>
                  </a:lnTo>
                  <a:lnTo>
                    <a:pt x="629554" y="164997"/>
                  </a:lnTo>
                  <a:lnTo>
                    <a:pt x="643544" y="156074"/>
                  </a:lnTo>
                  <a:lnTo>
                    <a:pt x="657534" y="146744"/>
                  </a:lnTo>
                  <a:lnTo>
                    <a:pt x="671524" y="137110"/>
                  </a:lnTo>
                  <a:lnTo>
                    <a:pt x="685514" y="127287"/>
                  </a:lnTo>
                  <a:lnTo>
                    <a:pt x="699504" y="117399"/>
                  </a:lnTo>
                  <a:lnTo>
                    <a:pt x="713494" y="107576"/>
                  </a:lnTo>
                  <a:lnTo>
                    <a:pt x="727484" y="97941"/>
                  </a:lnTo>
                  <a:lnTo>
                    <a:pt x="741474" y="88612"/>
                  </a:lnTo>
                  <a:lnTo>
                    <a:pt x="755465" y="79688"/>
                  </a:lnTo>
                  <a:lnTo>
                    <a:pt x="769455" y="71252"/>
                  </a:lnTo>
                  <a:lnTo>
                    <a:pt x="783445" y="63365"/>
                  </a:lnTo>
                  <a:lnTo>
                    <a:pt x="797435" y="56068"/>
                  </a:lnTo>
                  <a:lnTo>
                    <a:pt x="811425" y="49381"/>
                  </a:lnTo>
                  <a:lnTo>
                    <a:pt x="825415" y="43308"/>
                  </a:lnTo>
                  <a:lnTo>
                    <a:pt x="839405" y="37835"/>
                  </a:lnTo>
                  <a:lnTo>
                    <a:pt x="853395" y="32940"/>
                  </a:lnTo>
                  <a:lnTo>
                    <a:pt x="867385" y="28589"/>
                  </a:lnTo>
                  <a:lnTo>
                    <a:pt x="881375" y="24744"/>
                  </a:lnTo>
                  <a:lnTo>
                    <a:pt x="895365" y="21364"/>
                  </a:lnTo>
                  <a:lnTo>
                    <a:pt x="909356" y="18405"/>
                  </a:lnTo>
                  <a:lnTo>
                    <a:pt x="923346" y="15825"/>
                  </a:lnTo>
                  <a:lnTo>
                    <a:pt x="937336" y="13584"/>
                  </a:lnTo>
                  <a:lnTo>
                    <a:pt x="951326" y="11642"/>
                  </a:lnTo>
                  <a:lnTo>
                    <a:pt x="965316" y="9964"/>
                  </a:lnTo>
                  <a:lnTo>
                    <a:pt x="979306" y="8517"/>
                  </a:lnTo>
                  <a:lnTo>
                    <a:pt x="993296" y="7273"/>
                  </a:lnTo>
                  <a:lnTo>
                    <a:pt x="1007286" y="6203"/>
                  </a:lnTo>
                  <a:lnTo>
                    <a:pt x="1021276" y="5286"/>
                  </a:lnTo>
                  <a:lnTo>
                    <a:pt x="1035266" y="4500"/>
                  </a:lnTo>
                  <a:lnTo>
                    <a:pt x="1049256" y="3827"/>
                  </a:lnTo>
                  <a:lnTo>
                    <a:pt x="1063247" y="3251"/>
                  </a:lnTo>
                  <a:lnTo>
                    <a:pt x="1077237" y="2759"/>
                  </a:lnTo>
                  <a:lnTo>
                    <a:pt x="1091227" y="2340"/>
                  </a:lnTo>
                  <a:lnTo>
                    <a:pt x="1105217" y="1981"/>
                  </a:lnTo>
                  <a:lnTo>
                    <a:pt x="1119207" y="1675"/>
                  </a:lnTo>
                  <a:lnTo>
                    <a:pt x="1133197" y="1415"/>
                  </a:lnTo>
                  <a:lnTo>
                    <a:pt x="1147187" y="1192"/>
                  </a:lnTo>
                  <a:lnTo>
                    <a:pt x="1161177" y="1003"/>
                  </a:lnTo>
                  <a:lnTo>
                    <a:pt x="1175167" y="842"/>
                  </a:lnTo>
                  <a:lnTo>
                    <a:pt x="1189157" y="704"/>
                  </a:lnTo>
                  <a:lnTo>
                    <a:pt x="1203148" y="587"/>
                  </a:lnTo>
                  <a:lnTo>
                    <a:pt x="1217138" y="487"/>
                  </a:lnTo>
                  <a:lnTo>
                    <a:pt x="1231128" y="402"/>
                  </a:lnTo>
                  <a:lnTo>
                    <a:pt x="1245118" y="330"/>
                  </a:lnTo>
                  <a:lnTo>
                    <a:pt x="1259108" y="269"/>
                  </a:lnTo>
                  <a:lnTo>
                    <a:pt x="1273098" y="216"/>
                  </a:lnTo>
                  <a:lnTo>
                    <a:pt x="1287088" y="172"/>
                  </a:lnTo>
                  <a:lnTo>
                    <a:pt x="1301078" y="134"/>
                  </a:lnTo>
                  <a:lnTo>
                    <a:pt x="1315068" y="102"/>
                  </a:lnTo>
                  <a:lnTo>
                    <a:pt x="1329058" y="74"/>
                  </a:lnTo>
                  <a:lnTo>
                    <a:pt x="1343048" y="51"/>
                  </a:lnTo>
                  <a:lnTo>
                    <a:pt x="1357039" y="31"/>
                  </a:lnTo>
                  <a:lnTo>
                    <a:pt x="1371029" y="14"/>
                  </a:lnTo>
                  <a:lnTo>
                    <a:pt x="1385019" y="0"/>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768"/>
                  </a:lnTo>
                  <a:lnTo>
                    <a:pt x="2784028" y="244768"/>
                  </a:lnTo>
                  <a:lnTo>
                    <a:pt x="2798018" y="244768"/>
                  </a:lnTo>
                  <a:lnTo>
                    <a:pt x="2812008" y="244768"/>
                  </a:lnTo>
                  <a:lnTo>
                    <a:pt x="2825998" y="244768"/>
                  </a:lnTo>
                  <a:lnTo>
                    <a:pt x="2839988" y="244768"/>
                  </a:lnTo>
                  <a:lnTo>
                    <a:pt x="2853978" y="244768"/>
                  </a:lnTo>
                  <a:lnTo>
                    <a:pt x="2867969" y="244768"/>
                  </a:lnTo>
                  <a:lnTo>
                    <a:pt x="2881959" y="244768"/>
                  </a:lnTo>
                  <a:lnTo>
                    <a:pt x="2895949" y="244768"/>
                  </a:lnTo>
                  <a:lnTo>
                    <a:pt x="2909939" y="244768"/>
                  </a:lnTo>
                  <a:lnTo>
                    <a:pt x="2923929" y="244768"/>
                  </a:lnTo>
                  <a:lnTo>
                    <a:pt x="2937919" y="244768"/>
                  </a:lnTo>
                  <a:lnTo>
                    <a:pt x="2951909" y="244768"/>
                  </a:lnTo>
                  <a:lnTo>
                    <a:pt x="2965899" y="244768"/>
                  </a:lnTo>
                  <a:lnTo>
                    <a:pt x="2979889" y="244768"/>
                  </a:lnTo>
                  <a:lnTo>
                    <a:pt x="2993879" y="244768"/>
                  </a:lnTo>
                  <a:lnTo>
                    <a:pt x="3007870" y="244768"/>
                  </a:lnTo>
                  <a:lnTo>
                    <a:pt x="3021860" y="244768"/>
                  </a:lnTo>
                  <a:lnTo>
                    <a:pt x="3035850" y="244768"/>
                  </a:lnTo>
                  <a:lnTo>
                    <a:pt x="3049840" y="244768"/>
                  </a:lnTo>
                  <a:lnTo>
                    <a:pt x="3063830" y="244768"/>
                  </a:lnTo>
                  <a:lnTo>
                    <a:pt x="3077820" y="244768"/>
                  </a:lnTo>
                  <a:lnTo>
                    <a:pt x="3091810" y="244768"/>
                  </a:lnTo>
                  <a:lnTo>
                    <a:pt x="3105800" y="244768"/>
                  </a:lnTo>
                  <a:lnTo>
                    <a:pt x="3119790" y="244768"/>
                  </a:lnTo>
                  <a:lnTo>
                    <a:pt x="3133780" y="244768"/>
                  </a:lnTo>
                  <a:lnTo>
                    <a:pt x="3147770" y="244768"/>
                  </a:lnTo>
                  <a:lnTo>
                    <a:pt x="3161761" y="244768"/>
                  </a:lnTo>
                  <a:lnTo>
                    <a:pt x="3175751" y="244768"/>
                  </a:lnTo>
                  <a:lnTo>
                    <a:pt x="3189741" y="244768"/>
                  </a:lnTo>
                  <a:lnTo>
                    <a:pt x="3203731" y="244768"/>
                  </a:lnTo>
                  <a:lnTo>
                    <a:pt x="3217721" y="244768"/>
                  </a:lnTo>
                  <a:lnTo>
                    <a:pt x="3231711" y="244768"/>
                  </a:lnTo>
                  <a:lnTo>
                    <a:pt x="3245701" y="244768"/>
                  </a:lnTo>
                  <a:lnTo>
                    <a:pt x="3259691" y="244768"/>
                  </a:lnTo>
                  <a:lnTo>
                    <a:pt x="3273681" y="244768"/>
                  </a:lnTo>
                  <a:lnTo>
                    <a:pt x="3287671" y="244768"/>
                  </a:lnTo>
                  <a:lnTo>
                    <a:pt x="3301661" y="244768"/>
                  </a:lnTo>
                  <a:lnTo>
                    <a:pt x="3315652" y="244768"/>
                  </a:lnTo>
                  <a:lnTo>
                    <a:pt x="3329642" y="244768"/>
                  </a:lnTo>
                  <a:lnTo>
                    <a:pt x="3343632" y="244768"/>
                  </a:lnTo>
                  <a:lnTo>
                    <a:pt x="3357622" y="244768"/>
                  </a:lnTo>
                  <a:lnTo>
                    <a:pt x="3371612" y="244768"/>
                  </a:lnTo>
                  <a:lnTo>
                    <a:pt x="3385602" y="244768"/>
                  </a:lnTo>
                  <a:lnTo>
                    <a:pt x="3399592" y="244768"/>
                  </a:lnTo>
                  <a:lnTo>
                    <a:pt x="3413582" y="244768"/>
                  </a:lnTo>
                  <a:lnTo>
                    <a:pt x="3427572" y="244768"/>
                  </a:lnTo>
                  <a:lnTo>
                    <a:pt x="3441562" y="244768"/>
                  </a:lnTo>
                  <a:lnTo>
                    <a:pt x="3455552" y="244768"/>
                  </a:lnTo>
                  <a:lnTo>
                    <a:pt x="3469543" y="244768"/>
                  </a:lnTo>
                  <a:lnTo>
                    <a:pt x="3483533" y="244768"/>
                  </a:lnTo>
                  <a:lnTo>
                    <a:pt x="3497523" y="244768"/>
                  </a:lnTo>
                  <a:lnTo>
                    <a:pt x="3511513" y="244768"/>
                  </a:lnTo>
                  <a:lnTo>
                    <a:pt x="3525503" y="244768"/>
                  </a:lnTo>
                  <a:lnTo>
                    <a:pt x="3539493" y="244768"/>
                  </a:lnTo>
                  <a:lnTo>
                    <a:pt x="3553483" y="244768"/>
                  </a:lnTo>
                  <a:lnTo>
                    <a:pt x="3567473" y="244768"/>
                  </a:lnTo>
                  <a:lnTo>
                    <a:pt x="3581463" y="244768"/>
                  </a:lnTo>
                  <a:lnTo>
                    <a:pt x="3595453" y="244768"/>
                  </a:lnTo>
                  <a:lnTo>
                    <a:pt x="3609444" y="244768"/>
                  </a:lnTo>
                  <a:lnTo>
                    <a:pt x="3623434" y="244768"/>
                  </a:lnTo>
                  <a:lnTo>
                    <a:pt x="3637424" y="244768"/>
                  </a:lnTo>
                  <a:lnTo>
                    <a:pt x="3651414" y="244768"/>
                  </a:lnTo>
                  <a:lnTo>
                    <a:pt x="3665404" y="244768"/>
                  </a:lnTo>
                  <a:lnTo>
                    <a:pt x="3679394" y="244768"/>
                  </a:lnTo>
                  <a:lnTo>
                    <a:pt x="3693384" y="244768"/>
                  </a:lnTo>
                  <a:lnTo>
                    <a:pt x="3707374" y="244768"/>
                  </a:lnTo>
                  <a:lnTo>
                    <a:pt x="3721364" y="244768"/>
                  </a:lnTo>
                  <a:lnTo>
                    <a:pt x="3735354" y="244768"/>
                  </a:lnTo>
                  <a:lnTo>
                    <a:pt x="3749344" y="244768"/>
                  </a:lnTo>
                  <a:lnTo>
                    <a:pt x="3763335" y="244768"/>
                  </a:lnTo>
                  <a:lnTo>
                    <a:pt x="3777325" y="244768"/>
                  </a:lnTo>
                  <a:lnTo>
                    <a:pt x="3791315" y="244768"/>
                  </a:lnTo>
                  <a:lnTo>
                    <a:pt x="3805305" y="244768"/>
                  </a:lnTo>
                  <a:lnTo>
                    <a:pt x="3819295" y="244768"/>
                  </a:lnTo>
                  <a:lnTo>
                    <a:pt x="3833285" y="244768"/>
                  </a:lnTo>
                  <a:lnTo>
                    <a:pt x="3847275" y="244768"/>
                  </a:lnTo>
                  <a:lnTo>
                    <a:pt x="3861265" y="244768"/>
                  </a:lnTo>
                  <a:lnTo>
                    <a:pt x="3875255" y="244768"/>
                  </a:lnTo>
                  <a:lnTo>
                    <a:pt x="3889245" y="244768"/>
                  </a:lnTo>
                  <a:lnTo>
                    <a:pt x="3903235" y="244768"/>
                  </a:lnTo>
                  <a:lnTo>
                    <a:pt x="3917226" y="244768"/>
                  </a:lnTo>
                  <a:lnTo>
                    <a:pt x="3931216" y="244768"/>
                  </a:lnTo>
                  <a:lnTo>
                    <a:pt x="3945206" y="244768"/>
                  </a:lnTo>
                  <a:lnTo>
                    <a:pt x="3959196" y="244768"/>
                  </a:lnTo>
                  <a:lnTo>
                    <a:pt x="3973186" y="244768"/>
                  </a:lnTo>
                  <a:lnTo>
                    <a:pt x="3987176" y="244768"/>
                  </a:lnTo>
                  <a:lnTo>
                    <a:pt x="4001166" y="244768"/>
                  </a:lnTo>
                  <a:lnTo>
                    <a:pt x="4015156" y="244768"/>
                  </a:lnTo>
                  <a:lnTo>
                    <a:pt x="4029146" y="244768"/>
                  </a:lnTo>
                  <a:lnTo>
                    <a:pt x="4043136" y="244768"/>
                  </a:lnTo>
                  <a:lnTo>
                    <a:pt x="4057126" y="244768"/>
                  </a:lnTo>
                  <a:lnTo>
                    <a:pt x="4071117" y="244768"/>
                  </a:lnTo>
                  <a:lnTo>
                    <a:pt x="4085107" y="244768"/>
                  </a:lnTo>
                  <a:lnTo>
                    <a:pt x="4099097" y="244768"/>
                  </a:lnTo>
                  <a:lnTo>
                    <a:pt x="4113087" y="244768"/>
                  </a:lnTo>
                  <a:lnTo>
                    <a:pt x="4127077" y="244768"/>
                  </a:lnTo>
                  <a:lnTo>
                    <a:pt x="4141067" y="244768"/>
                  </a:lnTo>
                  <a:lnTo>
                    <a:pt x="4155057" y="244768"/>
                  </a:lnTo>
                </a:path>
              </a:pathLst>
            </a:custGeom>
            <a:ln w="40651" cap="flat">
              <a:solidFill>
                <a:srgbClr val="D3D3D3">
                  <a:alpha val="100000"/>
                </a:srgbClr>
              </a:solidFill>
              <a:prstDash val="solid"/>
              <a:round/>
            </a:ln>
          </p:spPr>
          <p:txBody>
            <a:bodyPr/>
            <a:lstStyle/>
            <a:p/>
          </p:txBody>
        </p:sp>
        <p:sp>
          <p:nvSpPr>
            <p:cNvPr id="27" name="pl27"/>
            <p:cNvSpPr/>
            <p:nvPr/>
          </p:nvSpPr>
          <p:spPr>
            <a:xfrm>
              <a:off x="2737948" y="3108808"/>
              <a:ext cx="4155057" cy="979157"/>
            </a:xfrm>
            <a:custGeom>
              <a:avLst/>
              <a:pathLst>
                <a:path w="4155057" h="979157">
                  <a:moveTo>
                    <a:pt x="0" y="979157"/>
                  </a:moveTo>
                  <a:lnTo>
                    <a:pt x="13990" y="979128"/>
                  </a:lnTo>
                  <a:lnTo>
                    <a:pt x="27980" y="979094"/>
                  </a:lnTo>
                  <a:lnTo>
                    <a:pt x="41970" y="979054"/>
                  </a:lnTo>
                  <a:lnTo>
                    <a:pt x="55960" y="979007"/>
                  </a:lnTo>
                  <a:lnTo>
                    <a:pt x="69950" y="978953"/>
                  </a:lnTo>
                  <a:lnTo>
                    <a:pt x="83940" y="978888"/>
                  </a:lnTo>
                  <a:lnTo>
                    <a:pt x="97930" y="978812"/>
                  </a:lnTo>
                  <a:lnTo>
                    <a:pt x="111920" y="978723"/>
                  </a:lnTo>
                  <a:lnTo>
                    <a:pt x="125910" y="978618"/>
                  </a:lnTo>
                  <a:lnTo>
                    <a:pt x="139900" y="978495"/>
                  </a:lnTo>
                  <a:lnTo>
                    <a:pt x="153891" y="978351"/>
                  </a:lnTo>
                  <a:lnTo>
                    <a:pt x="167881" y="978181"/>
                  </a:lnTo>
                  <a:lnTo>
                    <a:pt x="181871" y="977982"/>
                  </a:lnTo>
                  <a:lnTo>
                    <a:pt x="195861" y="977747"/>
                  </a:lnTo>
                  <a:lnTo>
                    <a:pt x="209851" y="977473"/>
                  </a:lnTo>
                  <a:lnTo>
                    <a:pt x="223841" y="977150"/>
                  </a:lnTo>
                  <a:lnTo>
                    <a:pt x="237831" y="976771"/>
                  </a:lnTo>
                  <a:lnTo>
                    <a:pt x="251821" y="976326"/>
                  </a:lnTo>
                  <a:lnTo>
                    <a:pt x="265811" y="975805"/>
                  </a:lnTo>
                  <a:lnTo>
                    <a:pt x="279801" y="975193"/>
                  </a:lnTo>
                  <a:lnTo>
                    <a:pt x="293791" y="974477"/>
                  </a:lnTo>
                  <a:lnTo>
                    <a:pt x="307782" y="973637"/>
                  </a:lnTo>
                  <a:lnTo>
                    <a:pt x="321772" y="972653"/>
                  </a:lnTo>
                  <a:lnTo>
                    <a:pt x="335762" y="971502"/>
                  </a:lnTo>
                  <a:lnTo>
                    <a:pt x="349752" y="970157"/>
                  </a:lnTo>
                  <a:lnTo>
                    <a:pt x="363742" y="968584"/>
                  </a:lnTo>
                  <a:lnTo>
                    <a:pt x="377732" y="966749"/>
                  </a:lnTo>
                  <a:lnTo>
                    <a:pt x="391722" y="964611"/>
                  </a:lnTo>
                  <a:lnTo>
                    <a:pt x="405712" y="962121"/>
                  </a:lnTo>
                  <a:lnTo>
                    <a:pt x="419702" y="959228"/>
                  </a:lnTo>
                  <a:lnTo>
                    <a:pt x="433692" y="955872"/>
                  </a:lnTo>
                  <a:lnTo>
                    <a:pt x="447682" y="951988"/>
                  </a:lnTo>
                  <a:lnTo>
                    <a:pt x="461673" y="947505"/>
                  </a:lnTo>
                  <a:lnTo>
                    <a:pt x="475663" y="942346"/>
                  </a:lnTo>
                  <a:lnTo>
                    <a:pt x="489653" y="936428"/>
                  </a:lnTo>
                  <a:lnTo>
                    <a:pt x="503643" y="929667"/>
                  </a:lnTo>
                  <a:lnTo>
                    <a:pt x="517633" y="921978"/>
                  </a:lnTo>
                  <a:lnTo>
                    <a:pt x="531623" y="913276"/>
                  </a:lnTo>
                  <a:lnTo>
                    <a:pt x="545613" y="903485"/>
                  </a:lnTo>
                  <a:lnTo>
                    <a:pt x="559603" y="892540"/>
                  </a:lnTo>
                  <a:lnTo>
                    <a:pt x="573593" y="880393"/>
                  </a:lnTo>
                  <a:lnTo>
                    <a:pt x="587583" y="867020"/>
                  </a:lnTo>
                  <a:lnTo>
                    <a:pt x="601574" y="852425"/>
                  </a:lnTo>
                  <a:lnTo>
                    <a:pt x="615564" y="836652"/>
                  </a:lnTo>
                  <a:lnTo>
                    <a:pt x="629554" y="819779"/>
                  </a:lnTo>
                  <a:lnTo>
                    <a:pt x="643544" y="801931"/>
                  </a:lnTo>
                  <a:lnTo>
                    <a:pt x="657534" y="783273"/>
                  </a:lnTo>
                  <a:lnTo>
                    <a:pt x="671524" y="764004"/>
                  </a:lnTo>
                  <a:lnTo>
                    <a:pt x="685514" y="744358"/>
                  </a:lnTo>
                  <a:lnTo>
                    <a:pt x="699504" y="724582"/>
                  </a:lnTo>
                  <a:lnTo>
                    <a:pt x="713494" y="704936"/>
                  </a:lnTo>
                  <a:lnTo>
                    <a:pt x="727484" y="685667"/>
                  </a:lnTo>
                  <a:lnTo>
                    <a:pt x="741474" y="667008"/>
                  </a:lnTo>
                  <a:lnTo>
                    <a:pt x="755465" y="649161"/>
                  </a:lnTo>
                  <a:lnTo>
                    <a:pt x="769455" y="632288"/>
                  </a:lnTo>
                  <a:lnTo>
                    <a:pt x="783445" y="616515"/>
                  </a:lnTo>
                  <a:lnTo>
                    <a:pt x="797435" y="601920"/>
                  </a:lnTo>
                  <a:lnTo>
                    <a:pt x="811425" y="588547"/>
                  </a:lnTo>
                  <a:lnTo>
                    <a:pt x="825415" y="576400"/>
                  </a:lnTo>
                  <a:lnTo>
                    <a:pt x="839405" y="565455"/>
                  </a:lnTo>
                  <a:lnTo>
                    <a:pt x="853395" y="555664"/>
                  </a:lnTo>
                  <a:lnTo>
                    <a:pt x="867385" y="546962"/>
                  </a:lnTo>
                  <a:lnTo>
                    <a:pt x="881375" y="539272"/>
                  </a:lnTo>
                  <a:lnTo>
                    <a:pt x="895365" y="532512"/>
                  </a:lnTo>
                  <a:lnTo>
                    <a:pt x="909356" y="526594"/>
                  </a:lnTo>
                  <a:lnTo>
                    <a:pt x="923346" y="521435"/>
                  </a:lnTo>
                  <a:lnTo>
                    <a:pt x="937336" y="516952"/>
                  </a:lnTo>
                  <a:lnTo>
                    <a:pt x="951326" y="513068"/>
                  </a:lnTo>
                  <a:lnTo>
                    <a:pt x="965316" y="509712"/>
                  </a:lnTo>
                  <a:lnTo>
                    <a:pt x="979306" y="506819"/>
                  </a:lnTo>
                  <a:lnTo>
                    <a:pt x="993296" y="504329"/>
                  </a:lnTo>
                  <a:lnTo>
                    <a:pt x="1007286" y="502191"/>
                  </a:lnTo>
                  <a:lnTo>
                    <a:pt x="1021276" y="500356"/>
                  </a:lnTo>
                  <a:lnTo>
                    <a:pt x="1035266" y="498783"/>
                  </a:lnTo>
                  <a:lnTo>
                    <a:pt x="1049256" y="497438"/>
                  </a:lnTo>
                  <a:lnTo>
                    <a:pt x="1063247" y="496287"/>
                  </a:lnTo>
                  <a:lnTo>
                    <a:pt x="1077237" y="495303"/>
                  </a:lnTo>
                  <a:lnTo>
                    <a:pt x="1091227" y="494463"/>
                  </a:lnTo>
                  <a:lnTo>
                    <a:pt x="1105217" y="493747"/>
                  </a:lnTo>
                  <a:lnTo>
                    <a:pt x="1119207" y="493135"/>
                  </a:lnTo>
                  <a:lnTo>
                    <a:pt x="1133197" y="492614"/>
                  </a:lnTo>
                  <a:lnTo>
                    <a:pt x="1147187" y="492169"/>
                  </a:lnTo>
                  <a:lnTo>
                    <a:pt x="1161177" y="491790"/>
                  </a:lnTo>
                  <a:lnTo>
                    <a:pt x="1175167" y="491467"/>
                  </a:lnTo>
                  <a:lnTo>
                    <a:pt x="1189157" y="491192"/>
                  </a:lnTo>
                  <a:lnTo>
                    <a:pt x="1203148" y="490958"/>
                  </a:lnTo>
                  <a:lnTo>
                    <a:pt x="1217138" y="490759"/>
                  </a:lnTo>
                  <a:lnTo>
                    <a:pt x="1231128" y="490589"/>
                  </a:lnTo>
                  <a:lnTo>
                    <a:pt x="1245118" y="490445"/>
                  </a:lnTo>
                  <a:lnTo>
                    <a:pt x="1259108" y="490322"/>
                  </a:lnTo>
                  <a:lnTo>
                    <a:pt x="1273098" y="490217"/>
                  </a:lnTo>
                  <a:lnTo>
                    <a:pt x="1287088" y="490128"/>
                  </a:lnTo>
                  <a:lnTo>
                    <a:pt x="1301078" y="490052"/>
                  </a:lnTo>
                  <a:lnTo>
                    <a:pt x="1315068" y="489987"/>
                  </a:lnTo>
                  <a:lnTo>
                    <a:pt x="1329058" y="489932"/>
                  </a:lnTo>
                  <a:lnTo>
                    <a:pt x="1343048" y="489886"/>
                  </a:lnTo>
                  <a:lnTo>
                    <a:pt x="1357039" y="489846"/>
                  </a:lnTo>
                  <a:lnTo>
                    <a:pt x="1371029" y="489812"/>
                  </a:lnTo>
                  <a:lnTo>
                    <a:pt x="1385019" y="489783"/>
                  </a:lnTo>
                  <a:lnTo>
                    <a:pt x="1385019" y="489455"/>
                  </a:lnTo>
                  <a:lnTo>
                    <a:pt x="1399009" y="489426"/>
                  </a:lnTo>
                  <a:lnTo>
                    <a:pt x="1412999" y="489392"/>
                  </a:lnTo>
                  <a:lnTo>
                    <a:pt x="1426989" y="489352"/>
                  </a:lnTo>
                  <a:lnTo>
                    <a:pt x="1440979" y="489306"/>
                  </a:lnTo>
                  <a:lnTo>
                    <a:pt x="1454969" y="489251"/>
                  </a:lnTo>
                  <a:lnTo>
                    <a:pt x="1468959" y="489186"/>
                  </a:lnTo>
                  <a:lnTo>
                    <a:pt x="1482949" y="489110"/>
                  </a:lnTo>
                  <a:lnTo>
                    <a:pt x="1496939" y="489021"/>
                  </a:lnTo>
                  <a:lnTo>
                    <a:pt x="1510930" y="488917"/>
                  </a:lnTo>
                  <a:lnTo>
                    <a:pt x="1524920" y="488794"/>
                  </a:lnTo>
                  <a:lnTo>
                    <a:pt x="1538910" y="488649"/>
                  </a:lnTo>
                  <a:lnTo>
                    <a:pt x="1552900" y="488479"/>
                  </a:lnTo>
                  <a:lnTo>
                    <a:pt x="1566890" y="488280"/>
                  </a:lnTo>
                  <a:lnTo>
                    <a:pt x="1580880" y="488046"/>
                  </a:lnTo>
                  <a:lnTo>
                    <a:pt x="1594870" y="487771"/>
                  </a:lnTo>
                  <a:lnTo>
                    <a:pt x="1608860" y="487448"/>
                  </a:lnTo>
                  <a:lnTo>
                    <a:pt x="1622850" y="487069"/>
                  </a:lnTo>
                  <a:lnTo>
                    <a:pt x="1636840" y="486625"/>
                  </a:lnTo>
                  <a:lnTo>
                    <a:pt x="1650830" y="486103"/>
                  </a:lnTo>
                  <a:lnTo>
                    <a:pt x="1664821" y="485492"/>
                  </a:lnTo>
                  <a:lnTo>
                    <a:pt x="1678811" y="484775"/>
                  </a:lnTo>
                  <a:lnTo>
                    <a:pt x="1692801" y="483935"/>
                  </a:lnTo>
                  <a:lnTo>
                    <a:pt x="1706791" y="482952"/>
                  </a:lnTo>
                  <a:lnTo>
                    <a:pt x="1720781" y="481801"/>
                  </a:lnTo>
                  <a:lnTo>
                    <a:pt x="1734771" y="480455"/>
                  </a:lnTo>
                  <a:lnTo>
                    <a:pt x="1748761" y="478883"/>
                  </a:lnTo>
                  <a:lnTo>
                    <a:pt x="1762751" y="477048"/>
                  </a:lnTo>
                  <a:lnTo>
                    <a:pt x="1776741" y="474909"/>
                  </a:lnTo>
                  <a:lnTo>
                    <a:pt x="1790731" y="472419"/>
                  </a:lnTo>
                  <a:lnTo>
                    <a:pt x="1804722" y="469526"/>
                  </a:lnTo>
                  <a:lnTo>
                    <a:pt x="1818712" y="466170"/>
                  </a:lnTo>
                  <a:lnTo>
                    <a:pt x="1832702" y="462286"/>
                  </a:lnTo>
                  <a:lnTo>
                    <a:pt x="1846692" y="457804"/>
                  </a:lnTo>
                  <a:lnTo>
                    <a:pt x="1860682" y="452644"/>
                  </a:lnTo>
                  <a:lnTo>
                    <a:pt x="1874672" y="446727"/>
                  </a:lnTo>
                  <a:lnTo>
                    <a:pt x="1888662" y="439966"/>
                  </a:lnTo>
                  <a:lnTo>
                    <a:pt x="1902652" y="432276"/>
                  </a:lnTo>
                  <a:lnTo>
                    <a:pt x="1916642" y="423574"/>
                  </a:lnTo>
                  <a:lnTo>
                    <a:pt x="1930632" y="413783"/>
                  </a:lnTo>
                  <a:lnTo>
                    <a:pt x="1944622" y="402838"/>
                  </a:lnTo>
                  <a:lnTo>
                    <a:pt x="1958613" y="390691"/>
                  </a:lnTo>
                  <a:lnTo>
                    <a:pt x="1972603" y="377318"/>
                  </a:lnTo>
                  <a:lnTo>
                    <a:pt x="1986593" y="362724"/>
                  </a:lnTo>
                  <a:lnTo>
                    <a:pt x="2000583" y="346950"/>
                  </a:lnTo>
                  <a:lnTo>
                    <a:pt x="2014573" y="330077"/>
                  </a:lnTo>
                  <a:lnTo>
                    <a:pt x="2028563" y="312230"/>
                  </a:lnTo>
                  <a:lnTo>
                    <a:pt x="2042553" y="293571"/>
                  </a:lnTo>
                  <a:lnTo>
                    <a:pt x="2056543" y="274303"/>
                  </a:lnTo>
                  <a:lnTo>
                    <a:pt x="2070533" y="254656"/>
                  </a:lnTo>
                  <a:lnTo>
                    <a:pt x="2084523" y="234881"/>
                  </a:lnTo>
                  <a:lnTo>
                    <a:pt x="2098513" y="215234"/>
                  </a:lnTo>
                  <a:lnTo>
                    <a:pt x="2112504" y="195966"/>
                  </a:lnTo>
                  <a:lnTo>
                    <a:pt x="2126494" y="177307"/>
                  </a:lnTo>
                  <a:lnTo>
                    <a:pt x="2140484" y="159459"/>
                  </a:lnTo>
                  <a:lnTo>
                    <a:pt x="2154474" y="142587"/>
                  </a:lnTo>
                  <a:lnTo>
                    <a:pt x="2168464" y="126813"/>
                  </a:lnTo>
                  <a:lnTo>
                    <a:pt x="2182454" y="112219"/>
                  </a:lnTo>
                  <a:lnTo>
                    <a:pt x="2196444" y="98845"/>
                  </a:lnTo>
                  <a:lnTo>
                    <a:pt x="2210434" y="86698"/>
                  </a:lnTo>
                  <a:lnTo>
                    <a:pt x="2224424" y="75753"/>
                  </a:lnTo>
                  <a:lnTo>
                    <a:pt x="2238414" y="65962"/>
                  </a:lnTo>
                  <a:lnTo>
                    <a:pt x="2252404" y="57261"/>
                  </a:lnTo>
                  <a:lnTo>
                    <a:pt x="2266395" y="49571"/>
                  </a:lnTo>
                  <a:lnTo>
                    <a:pt x="2280385" y="42810"/>
                  </a:lnTo>
                  <a:lnTo>
                    <a:pt x="2294375" y="36892"/>
                  </a:lnTo>
                  <a:lnTo>
                    <a:pt x="2308365" y="31733"/>
                  </a:lnTo>
                  <a:lnTo>
                    <a:pt x="2322355" y="27250"/>
                  </a:lnTo>
                  <a:lnTo>
                    <a:pt x="2336345" y="23366"/>
                  </a:lnTo>
                  <a:lnTo>
                    <a:pt x="2350335" y="20011"/>
                  </a:lnTo>
                  <a:lnTo>
                    <a:pt x="2364325" y="17117"/>
                  </a:lnTo>
                  <a:lnTo>
                    <a:pt x="2378315" y="14628"/>
                  </a:lnTo>
                  <a:lnTo>
                    <a:pt x="2392305" y="12489"/>
                  </a:lnTo>
                  <a:lnTo>
                    <a:pt x="2406296" y="10654"/>
                  </a:lnTo>
                  <a:lnTo>
                    <a:pt x="2420286" y="9082"/>
                  </a:lnTo>
                  <a:lnTo>
                    <a:pt x="2434276" y="7736"/>
                  </a:lnTo>
                  <a:lnTo>
                    <a:pt x="2448266" y="6585"/>
                  </a:lnTo>
                  <a:lnTo>
                    <a:pt x="2462256" y="5602"/>
                  </a:lnTo>
                  <a:lnTo>
                    <a:pt x="2476246" y="4762"/>
                  </a:lnTo>
                  <a:lnTo>
                    <a:pt x="2490236" y="4045"/>
                  </a:lnTo>
                  <a:lnTo>
                    <a:pt x="2504226" y="3433"/>
                  </a:lnTo>
                  <a:lnTo>
                    <a:pt x="2518216" y="2912"/>
                  </a:lnTo>
                  <a:lnTo>
                    <a:pt x="2532206" y="2467"/>
                  </a:lnTo>
                  <a:lnTo>
                    <a:pt x="2546196" y="2088"/>
                  </a:lnTo>
                  <a:lnTo>
                    <a:pt x="2560187" y="1766"/>
                  </a:lnTo>
                  <a:lnTo>
                    <a:pt x="2574177" y="1491"/>
                  </a:lnTo>
                  <a:lnTo>
                    <a:pt x="2588167" y="1257"/>
                  </a:lnTo>
                  <a:lnTo>
                    <a:pt x="2602157" y="1057"/>
                  </a:lnTo>
                  <a:lnTo>
                    <a:pt x="2616147" y="887"/>
                  </a:lnTo>
                  <a:lnTo>
                    <a:pt x="2630137" y="743"/>
                  </a:lnTo>
                  <a:lnTo>
                    <a:pt x="2644127" y="620"/>
                  </a:lnTo>
                  <a:lnTo>
                    <a:pt x="2658117" y="515"/>
                  </a:lnTo>
                  <a:lnTo>
                    <a:pt x="2672107" y="426"/>
                  </a:lnTo>
                  <a:lnTo>
                    <a:pt x="2686097" y="350"/>
                  </a:lnTo>
                  <a:lnTo>
                    <a:pt x="2700087" y="286"/>
                  </a:lnTo>
                  <a:lnTo>
                    <a:pt x="2714078" y="231"/>
                  </a:lnTo>
                  <a:lnTo>
                    <a:pt x="2728068" y="184"/>
                  </a:lnTo>
                  <a:lnTo>
                    <a:pt x="2742058" y="144"/>
                  </a:lnTo>
                  <a:lnTo>
                    <a:pt x="2756048" y="110"/>
                  </a:lnTo>
                  <a:lnTo>
                    <a:pt x="2770038" y="82"/>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F26A21">
                  <a:alpha val="100000"/>
                </a:srgbClr>
              </a:solidFill>
              <a:prstDash val="solid"/>
              <a:round/>
            </a:ln>
          </p:spPr>
          <p:txBody>
            <a:bodyPr/>
            <a:lstStyle/>
            <a:p/>
          </p:txBody>
        </p:sp>
        <p:sp>
          <p:nvSpPr>
            <p:cNvPr id="28" name="pl28"/>
            <p:cNvSpPr/>
            <p:nvPr/>
          </p:nvSpPr>
          <p:spPr>
            <a:xfrm>
              <a:off x="2737948" y="4577913"/>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50"/>
                  </a:lnTo>
                  <a:lnTo>
                    <a:pt x="1399009" y="244865"/>
                  </a:lnTo>
                  <a:lnTo>
                    <a:pt x="1412999" y="244882"/>
                  </a:lnTo>
                  <a:lnTo>
                    <a:pt x="1426989" y="244902"/>
                  </a:lnTo>
                  <a:lnTo>
                    <a:pt x="1440979" y="244925"/>
                  </a:lnTo>
                  <a:lnTo>
                    <a:pt x="1454969" y="244952"/>
                  </a:lnTo>
                  <a:lnTo>
                    <a:pt x="1468959" y="244985"/>
                  </a:lnTo>
                  <a:lnTo>
                    <a:pt x="1482949" y="245023"/>
                  </a:lnTo>
                  <a:lnTo>
                    <a:pt x="1496939" y="245067"/>
                  </a:lnTo>
                  <a:lnTo>
                    <a:pt x="1510930" y="245120"/>
                  </a:lnTo>
                  <a:lnTo>
                    <a:pt x="1524920" y="245181"/>
                  </a:lnTo>
                  <a:lnTo>
                    <a:pt x="1538910" y="245253"/>
                  </a:lnTo>
                  <a:lnTo>
                    <a:pt x="1552900" y="245338"/>
                  </a:lnTo>
                  <a:lnTo>
                    <a:pt x="1566890" y="245438"/>
                  </a:lnTo>
                  <a:lnTo>
                    <a:pt x="1580880" y="245555"/>
                  </a:lnTo>
                  <a:lnTo>
                    <a:pt x="1594870" y="245692"/>
                  </a:lnTo>
                  <a:lnTo>
                    <a:pt x="1608860" y="245854"/>
                  </a:lnTo>
                  <a:lnTo>
                    <a:pt x="1622850" y="246043"/>
                  </a:lnTo>
                  <a:lnTo>
                    <a:pt x="1636840" y="246265"/>
                  </a:lnTo>
                  <a:lnTo>
                    <a:pt x="1650830" y="246526"/>
                  </a:lnTo>
                  <a:lnTo>
                    <a:pt x="1664821" y="246832"/>
                  </a:lnTo>
                  <a:lnTo>
                    <a:pt x="1678811" y="247190"/>
                  </a:lnTo>
                  <a:lnTo>
                    <a:pt x="1692801" y="247610"/>
                  </a:lnTo>
                  <a:lnTo>
                    <a:pt x="1706791" y="248102"/>
                  </a:lnTo>
                  <a:lnTo>
                    <a:pt x="1720781" y="248677"/>
                  </a:lnTo>
                  <a:lnTo>
                    <a:pt x="1734771" y="249350"/>
                  </a:lnTo>
                  <a:lnTo>
                    <a:pt x="1748761" y="250136"/>
                  </a:lnTo>
                  <a:lnTo>
                    <a:pt x="1762751" y="251054"/>
                  </a:lnTo>
                  <a:lnTo>
                    <a:pt x="1776741" y="252123"/>
                  </a:lnTo>
                  <a:lnTo>
                    <a:pt x="1790731" y="253368"/>
                  </a:lnTo>
                  <a:lnTo>
                    <a:pt x="1804722" y="254815"/>
                  </a:lnTo>
                  <a:lnTo>
                    <a:pt x="1818712" y="256493"/>
                  </a:lnTo>
                  <a:lnTo>
                    <a:pt x="1832702" y="258435"/>
                  </a:lnTo>
                  <a:lnTo>
                    <a:pt x="1846692" y="260676"/>
                  </a:lnTo>
                  <a:lnTo>
                    <a:pt x="1860682" y="263256"/>
                  </a:lnTo>
                  <a:lnTo>
                    <a:pt x="1874672" y="266215"/>
                  </a:lnTo>
                  <a:lnTo>
                    <a:pt x="1888662" y="269595"/>
                  </a:lnTo>
                  <a:lnTo>
                    <a:pt x="1902652" y="273440"/>
                  </a:lnTo>
                  <a:lnTo>
                    <a:pt x="1916642" y="277791"/>
                  </a:lnTo>
                  <a:lnTo>
                    <a:pt x="1930632" y="282686"/>
                  </a:lnTo>
                  <a:lnTo>
                    <a:pt x="1944622" y="288159"/>
                  </a:lnTo>
                  <a:lnTo>
                    <a:pt x="1958613" y="294232"/>
                  </a:lnTo>
                  <a:lnTo>
                    <a:pt x="1972603" y="300919"/>
                  </a:lnTo>
                  <a:lnTo>
                    <a:pt x="1986593" y="308216"/>
                  </a:lnTo>
                  <a:lnTo>
                    <a:pt x="2000583" y="316103"/>
                  </a:lnTo>
                  <a:lnTo>
                    <a:pt x="2014573" y="324539"/>
                  </a:lnTo>
                  <a:lnTo>
                    <a:pt x="2028563" y="333463"/>
                  </a:lnTo>
                  <a:lnTo>
                    <a:pt x="2042553" y="342792"/>
                  </a:lnTo>
                  <a:lnTo>
                    <a:pt x="2056543" y="352426"/>
                  </a:lnTo>
                  <a:lnTo>
                    <a:pt x="2070533" y="362250"/>
                  </a:lnTo>
                  <a:lnTo>
                    <a:pt x="2084523" y="372137"/>
                  </a:lnTo>
                  <a:lnTo>
                    <a:pt x="2098513" y="381961"/>
                  </a:lnTo>
                  <a:lnTo>
                    <a:pt x="2112504" y="391595"/>
                  </a:lnTo>
                  <a:lnTo>
                    <a:pt x="2126494" y="400924"/>
                  </a:lnTo>
                  <a:lnTo>
                    <a:pt x="2140484" y="409848"/>
                  </a:lnTo>
                  <a:lnTo>
                    <a:pt x="2154474" y="418284"/>
                  </a:lnTo>
                  <a:lnTo>
                    <a:pt x="2168464" y="426171"/>
                  </a:lnTo>
                  <a:lnTo>
                    <a:pt x="2182454" y="433468"/>
                  </a:lnTo>
                  <a:lnTo>
                    <a:pt x="2196444" y="440155"/>
                  </a:lnTo>
                  <a:lnTo>
                    <a:pt x="2210434" y="446229"/>
                  </a:lnTo>
                  <a:lnTo>
                    <a:pt x="2224424" y="451701"/>
                  </a:lnTo>
                  <a:lnTo>
                    <a:pt x="2238414" y="456597"/>
                  </a:lnTo>
                  <a:lnTo>
                    <a:pt x="2252404" y="460948"/>
                  </a:lnTo>
                  <a:lnTo>
                    <a:pt x="2266395" y="464792"/>
                  </a:lnTo>
                  <a:lnTo>
                    <a:pt x="2280385" y="468173"/>
                  </a:lnTo>
                  <a:lnTo>
                    <a:pt x="2294375" y="471132"/>
                  </a:lnTo>
                  <a:lnTo>
                    <a:pt x="2308365" y="473711"/>
                  </a:lnTo>
                  <a:lnTo>
                    <a:pt x="2322355" y="475953"/>
                  </a:lnTo>
                  <a:lnTo>
                    <a:pt x="2336345" y="477895"/>
                  </a:lnTo>
                  <a:lnTo>
                    <a:pt x="2350335" y="479572"/>
                  </a:lnTo>
                  <a:lnTo>
                    <a:pt x="2364325" y="481019"/>
                  </a:lnTo>
                  <a:lnTo>
                    <a:pt x="2378315" y="482264"/>
                  </a:lnTo>
                  <a:lnTo>
                    <a:pt x="2392305" y="483333"/>
                  </a:lnTo>
                  <a:lnTo>
                    <a:pt x="2406296" y="484251"/>
                  </a:lnTo>
                  <a:lnTo>
                    <a:pt x="2420286" y="485037"/>
                  </a:lnTo>
                  <a:lnTo>
                    <a:pt x="2434276" y="485710"/>
                  </a:lnTo>
                  <a:lnTo>
                    <a:pt x="2448266" y="486285"/>
                  </a:lnTo>
                  <a:lnTo>
                    <a:pt x="2462256" y="486777"/>
                  </a:lnTo>
                  <a:lnTo>
                    <a:pt x="2476246" y="487197"/>
                  </a:lnTo>
                  <a:lnTo>
                    <a:pt x="2490236" y="487555"/>
                  </a:lnTo>
                  <a:lnTo>
                    <a:pt x="2504226" y="487861"/>
                  </a:lnTo>
                  <a:lnTo>
                    <a:pt x="2518216" y="488122"/>
                  </a:lnTo>
                  <a:lnTo>
                    <a:pt x="2532206" y="488344"/>
                  </a:lnTo>
                  <a:lnTo>
                    <a:pt x="2546196" y="488534"/>
                  </a:lnTo>
                  <a:lnTo>
                    <a:pt x="2560187" y="488695"/>
                  </a:lnTo>
                  <a:lnTo>
                    <a:pt x="2574177" y="488832"/>
                  </a:lnTo>
                  <a:lnTo>
                    <a:pt x="2588167" y="488950"/>
                  </a:lnTo>
                  <a:lnTo>
                    <a:pt x="2602157" y="489049"/>
                  </a:lnTo>
                  <a:lnTo>
                    <a:pt x="2616147" y="489134"/>
                  </a:lnTo>
                  <a:lnTo>
                    <a:pt x="2630137" y="489206"/>
                  </a:lnTo>
                  <a:lnTo>
                    <a:pt x="2644127" y="489268"/>
                  </a:lnTo>
                  <a:lnTo>
                    <a:pt x="2658117" y="489320"/>
                  </a:lnTo>
                  <a:lnTo>
                    <a:pt x="2672107" y="489365"/>
                  </a:lnTo>
                  <a:lnTo>
                    <a:pt x="2686097" y="489403"/>
                  </a:lnTo>
                  <a:lnTo>
                    <a:pt x="2700087" y="489435"/>
                  </a:lnTo>
                  <a:lnTo>
                    <a:pt x="2714078" y="489462"/>
                  </a:lnTo>
                  <a:lnTo>
                    <a:pt x="2728068" y="489486"/>
                  </a:lnTo>
                  <a:lnTo>
                    <a:pt x="2742058" y="489506"/>
                  </a:lnTo>
                  <a:lnTo>
                    <a:pt x="2756048" y="489523"/>
                  </a:lnTo>
                  <a:lnTo>
                    <a:pt x="2770038" y="489537"/>
                  </a:lnTo>
                  <a:lnTo>
                    <a:pt x="2770038" y="489537"/>
                  </a:lnTo>
                  <a:lnTo>
                    <a:pt x="2784028" y="489523"/>
                  </a:lnTo>
                  <a:lnTo>
                    <a:pt x="2798018" y="489506"/>
                  </a:lnTo>
                  <a:lnTo>
                    <a:pt x="2812008" y="489486"/>
                  </a:lnTo>
                  <a:lnTo>
                    <a:pt x="2825998" y="489462"/>
                  </a:lnTo>
                  <a:lnTo>
                    <a:pt x="2839988" y="489435"/>
                  </a:lnTo>
                  <a:lnTo>
                    <a:pt x="2853978" y="489403"/>
                  </a:lnTo>
                  <a:lnTo>
                    <a:pt x="2867969" y="489365"/>
                  </a:lnTo>
                  <a:lnTo>
                    <a:pt x="2881959" y="489320"/>
                  </a:lnTo>
                  <a:lnTo>
                    <a:pt x="2895949" y="489268"/>
                  </a:lnTo>
                  <a:lnTo>
                    <a:pt x="2909939" y="489206"/>
                  </a:lnTo>
                  <a:lnTo>
                    <a:pt x="2923929" y="489134"/>
                  </a:lnTo>
                  <a:lnTo>
                    <a:pt x="2937919" y="489049"/>
                  </a:lnTo>
                  <a:lnTo>
                    <a:pt x="2951909" y="488950"/>
                  </a:lnTo>
                  <a:lnTo>
                    <a:pt x="2965899" y="488832"/>
                  </a:lnTo>
                  <a:lnTo>
                    <a:pt x="2979889" y="488695"/>
                  </a:lnTo>
                  <a:lnTo>
                    <a:pt x="2993879" y="488534"/>
                  </a:lnTo>
                  <a:lnTo>
                    <a:pt x="3007870" y="488344"/>
                  </a:lnTo>
                  <a:lnTo>
                    <a:pt x="3021860" y="488122"/>
                  </a:lnTo>
                  <a:lnTo>
                    <a:pt x="3035850" y="487861"/>
                  </a:lnTo>
                  <a:lnTo>
                    <a:pt x="3049840" y="487555"/>
                  </a:lnTo>
                  <a:lnTo>
                    <a:pt x="3063830" y="487197"/>
                  </a:lnTo>
                  <a:lnTo>
                    <a:pt x="3077820" y="486777"/>
                  </a:lnTo>
                  <a:lnTo>
                    <a:pt x="3091810" y="486285"/>
                  </a:lnTo>
                  <a:lnTo>
                    <a:pt x="3105800" y="485710"/>
                  </a:lnTo>
                  <a:lnTo>
                    <a:pt x="3119790" y="485037"/>
                  </a:lnTo>
                  <a:lnTo>
                    <a:pt x="3133780" y="484251"/>
                  </a:lnTo>
                  <a:lnTo>
                    <a:pt x="3147770" y="483333"/>
                  </a:lnTo>
                  <a:lnTo>
                    <a:pt x="3161761" y="482264"/>
                  </a:lnTo>
                  <a:lnTo>
                    <a:pt x="3175751" y="481019"/>
                  </a:lnTo>
                  <a:lnTo>
                    <a:pt x="3189741" y="479572"/>
                  </a:lnTo>
                  <a:lnTo>
                    <a:pt x="3203731" y="477895"/>
                  </a:lnTo>
                  <a:lnTo>
                    <a:pt x="3217721" y="475953"/>
                  </a:lnTo>
                  <a:lnTo>
                    <a:pt x="3231711" y="473711"/>
                  </a:lnTo>
                  <a:lnTo>
                    <a:pt x="3245701" y="471132"/>
                  </a:lnTo>
                  <a:lnTo>
                    <a:pt x="3259691" y="468173"/>
                  </a:lnTo>
                  <a:lnTo>
                    <a:pt x="3273681" y="464792"/>
                  </a:lnTo>
                  <a:lnTo>
                    <a:pt x="3287671" y="460948"/>
                  </a:lnTo>
                  <a:lnTo>
                    <a:pt x="3301661" y="456597"/>
                  </a:lnTo>
                  <a:lnTo>
                    <a:pt x="3315652" y="451701"/>
                  </a:lnTo>
                  <a:lnTo>
                    <a:pt x="3329642" y="446229"/>
                  </a:lnTo>
                  <a:lnTo>
                    <a:pt x="3343632" y="440155"/>
                  </a:lnTo>
                  <a:lnTo>
                    <a:pt x="3357622" y="433468"/>
                  </a:lnTo>
                  <a:lnTo>
                    <a:pt x="3371612" y="426171"/>
                  </a:lnTo>
                  <a:lnTo>
                    <a:pt x="3385602" y="418284"/>
                  </a:lnTo>
                  <a:lnTo>
                    <a:pt x="3399592" y="409848"/>
                  </a:lnTo>
                  <a:lnTo>
                    <a:pt x="3413582" y="400924"/>
                  </a:lnTo>
                  <a:lnTo>
                    <a:pt x="3427572" y="391595"/>
                  </a:lnTo>
                  <a:lnTo>
                    <a:pt x="3441562" y="381961"/>
                  </a:lnTo>
                  <a:lnTo>
                    <a:pt x="3455552" y="372137"/>
                  </a:lnTo>
                  <a:lnTo>
                    <a:pt x="3469543" y="362250"/>
                  </a:lnTo>
                  <a:lnTo>
                    <a:pt x="3483533" y="352426"/>
                  </a:lnTo>
                  <a:lnTo>
                    <a:pt x="3497523" y="342792"/>
                  </a:lnTo>
                  <a:lnTo>
                    <a:pt x="3511513" y="333463"/>
                  </a:lnTo>
                  <a:lnTo>
                    <a:pt x="3525503" y="324539"/>
                  </a:lnTo>
                  <a:lnTo>
                    <a:pt x="3539493" y="316103"/>
                  </a:lnTo>
                  <a:lnTo>
                    <a:pt x="3553483" y="308216"/>
                  </a:lnTo>
                  <a:lnTo>
                    <a:pt x="3567473" y="300919"/>
                  </a:lnTo>
                  <a:lnTo>
                    <a:pt x="3581463" y="294232"/>
                  </a:lnTo>
                  <a:lnTo>
                    <a:pt x="3595453" y="288159"/>
                  </a:lnTo>
                  <a:lnTo>
                    <a:pt x="3609444" y="282686"/>
                  </a:lnTo>
                  <a:lnTo>
                    <a:pt x="3623434" y="277791"/>
                  </a:lnTo>
                  <a:lnTo>
                    <a:pt x="3637424" y="273440"/>
                  </a:lnTo>
                  <a:lnTo>
                    <a:pt x="3651414" y="269595"/>
                  </a:lnTo>
                  <a:lnTo>
                    <a:pt x="3665404" y="266215"/>
                  </a:lnTo>
                  <a:lnTo>
                    <a:pt x="3679394" y="263256"/>
                  </a:lnTo>
                  <a:lnTo>
                    <a:pt x="3693384" y="260676"/>
                  </a:lnTo>
                  <a:lnTo>
                    <a:pt x="3707374" y="258435"/>
                  </a:lnTo>
                  <a:lnTo>
                    <a:pt x="3721364" y="256493"/>
                  </a:lnTo>
                  <a:lnTo>
                    <a:pt x="3735354" y="254815"/>
                  </a:lnTo>
                  <a:lnTo>
                    <a:pt x="3749344" y="253368"/>
                  </a:lnTo>
                  <a:lnTo>
                    <a:pt x="3763335" y="252123"/>
                  </a:lnTo>
                  <a:lnTo>
                    <a:pt x="3777325" y="251054"/>
                  </a:lnTo>
                  <a:lnTo>
                    <a:pt x="3791315" y="250136"/>
                  </a:lnTo>
                  <a:lnTo>
                    <a:pt x="3805305" y="249350"/>
                  </a:lnTo>
                  <a:lnTo>
                    <a:pt x="3819295" y="248677"/>
                  </a:lnTo>
                  <a:lnTo>
                    <a:pt x="3833285" y="248102"/>
                  </a:lnTo>
                  <a:lnTo>
                    <a:pt x="3847275" y="247610"/>
                  </a:lnTo>
                  <a:lnTo>
                    <a:pt x="3861265" y="247190"/>
                  </a:lnTo>
                  <a:lnTo>
                    <a:pt x="3875255" y="246832"/>
                  </a:lnTo>
                  <a:lnTo>
                    <a:pt x="3889245" y="246526"/>
                  </a:lnTo>
                  <a:lnTo>
                    <a:pt x="3903235" y="246265"/>
                  </a:lnTo>
                  <a:lnTo>
                    <a:pt x="3917226" y="246043"/>
                  </a:lnTo>
                  <a:lnTo>
                    <a:pt x="3931216" y="245854"/>
                  </a:lnTo>
                  <a:lnTo>
                    <a:pt x="3945206" y="245692"/>
                  </a:lnTo>
                  <a:lnTo>
                    <a:pt x="3959196" y="245555"/>
                  </a:lnTo>
                  <a:lnTo>
                    <a:pt x="3973186" y="245438"/>
                  </a:lnTo>
                  <a:lnTo>
                    <a:pt x="3987176" y="245338"/>
                  </a:lnTo>
                  <a:lnTo>
                    <a:pt x="4001166" y="245253"/>
                  </a:lnTo>
                  <a:lnTo>
                    <a:pt x="4015156" y="245181"/>
                  </a:lnTo>
                  <a:lnTo>
                    <a:pt x="4029146" y="245120"/>
                  </a:lnTo>
                  <a:lnTo>
                    <a:pt x="4043136" y="245067"/>
                  </a:lnTo>
                  <a:lnTo>
                    <a:pt x="4057126" y="245023"/>
                  </a:lnTo>
                  <a:lnTo>
                    <a:pt x="4071117" y="244985"/>
                  </a:lnTo>
                  <a:lnTo>
                    <a:pt x="4085107" y="244952"/>
                  </a:lnTo>
                  <a:lnTo>
                    <a:pt x="4099097" y="244925"/>
                  </a:lnTo>
                  <a:lnTo>
                    <a:pt x="4113087" y="244902"/>
                  </a:lnTo>
                  <a:lnTo>
                    <a:pt x="4127077" y="244882"/>
                  </a:lnTo>
                  <a:lnTo>
                    <a:pt x="4141067" y="244865"/>
                  </a:lnTo>
                  <a:lnTo>
                    <a:pt x="4155057" y="244850"/>
                  </a:lnTo>
                </a:path>
              </a:pathLst>
            </a:custGeom>
            <a:ln w="40651" cap="flat">
              <a:solidFill>
                <a:srgbClr val="D3D3D3">
                  <a:alpha val="100000"/>
                </a:srgbClr>
              </a:solidFill>
              <a:prstDash val="solid"/>
              <a:round/>
            </a:ln>
          </p:spPr>
          <p:txBody>
            <a:bodyPr/>
            <a:lstStyle/>
            <a:p/>
          </p:txBody>
        </p:sp>
        <p:sp>
          <p:nvSpPr>
            <p:cNvPr id="29" name="pl29"/>
            <p:cNvSpPr/>
            <p:nvPr/>
          </p:nvSpPr>
          <p:spPr>
            <a:xfrm>
              <a:off x="2737948" y="5312384"/>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30" name="pl30"/>
            <p:cNvSpPr/>
            <p:nvPr/>
          </p:nvSpPr>
          <p:spPr>
            <a:xfrm>
              <a:off x="2737948" y="5067779"/>
              <a:ext cx="4155057" cy="734142"/>
            </a:xfrm>
            <a:custGeom>
              <a:avLst/>
              <a:pathLst>
                <a:path w="4155057" h="734142">
                  <a:moveTo>
                    <a:pt x="0" y="0"/>
                  </a:moveTo>
                  <a:lnTo>
                    <a:pt x="13990" y="43"/>
                  </a:lnTo>
                  <a:lnTo>
                    <a:pt x="27980" y="93"/>
                  </a:lnTo>
                  <a:lnTo>
                    <a:pt x="41970" y="153"/>
                  </a:lnTo>
                  <a:lnTo>
                    <a:pt x="55960" y="223"/>
                  </a:lnTo>
                  <a:lnTo>
                    <a:pt x="69950" y="306"/>
                  </a:lnTo>
                  <a:lnTo>
                    <a:pt x="83940" y="402"/>
                  </a:lnTo>
                  <a:lnTo>
                    <a:pt x="97930" y="516"/>
                  </a:lnTo>
                  <a:lnTo>
                    <a:pt x="111920" y="650"/>
                  </a:lnTo>
                  <a:lnTo>
                    <a:pt x="125910" y="807"/>
                  </a:lnTo>
                  <a:lnTo>
                    <a:pt x="139900" y="991"/>
                  </a:lnTo>
                  <a:lnTo>
                    <a:pt x="153891" y="1208"/>
                  </a:lnTo>
                  <a:lnTo>
                    <a:pt x="167881" y="1463"/>
                  </a:lnTo>
                  <a:lnTo>
                    <a:pt x="181871" y="1762"/>
                  </a:lnTo>
                  <a:lnTo>
                    <a:pt x="195861" y="2113"/>
                  </a:lnTo>
                  <a:lnTo>
                    <a:pt x="209851" y="2526"/>
                  </a:lnTo>
                  <a:lnTo>
                    <a:pt x="223841" y="3010"/>
                  </a:lnTo>
                  <a:lnTo>
                    <a:pt x="237831" y="3578"/>
                  </a:lnTo>
                  <a:lnTo>
                    <a:pt x="251821" y="4245"/>
                  </a:lnTo>
                  <a:lnTo>
                    <a:pt x="265811" y="5027"/>
                  </a:lnTo>
                  <a:lnTo>
                    <a:pt x="279801" y="5944"/>
                  </a:lnTo>
                  <a:lnTo>
                    <a:pt x="293791" y="7020"/>
                  </a:lnTo>
                  <a:lnTo>
                    <a:pt x="307782" y="8279"/>
                  </a:lnTo>
                  <a:lnTo>
                    <a:pt x="321772" y="9755"/>
                  </a:lnTo>
                  <a:lnTo>
                    <a:pt x="335762" y="11481"/>
                  </a:lnTo>
                  <a:lnTo>
                    <a:pt x="349752" y="13500"/>
                  </a:lnTo>
                  <a:lnTo>
                    <a:pt x="363742" y="15858"/>
                  </a:lnTo>
                  <a:lnTo>
                    <a:pt x="377732" y="18610"/>
                  </a:lnTo>
                  <a:lnTo>
                    <a:pt x="391722" y="21819"/>
                  </a:lnTo>
                  <a:lnTo>
                    <a:pt x="405712" y="25553"/>
                  </a:lnTo>
                  <a:lnTo>
                    <a:pt x="419702" y="29893"/>
                  </a:lnTo>
                  <a:lnTo>
                    <a:pt x="433692" y="34927"/>
                  </a:lnTo>
                  <a:lnTo>
                    <a:pt x="447682" y="40752"/>
                  </a:lnTo>
                  <a:lnTo>
                    <a:pt x="461673" y="47476"/>
                  </a:lnTo>
                  <a:lnTo>
                    <a:pt x="475663" y="55215"/>
                  </a:lnTo>
                  <a:lnTo>
                    <a:pt x="489653" y="64092"/>
                  </a:lnTo>
                  <a:lnTo>
                    <a:pt x="503643" y="74233"/>
                  </a:lnTo>
                  <a:lnTo>
                    <a:pt x="517633" y="85768"/>
                  </a:lnTo>
                  <a:lnTo>
                    <a:pt x="531623" y="98821"/>
                  </a:lnTo>
                  <a:lnTo>
                    <a:pt x="545613" y="113507"/>
                  </a:lnTo>
                  <a:lnTo>
                    <a:pt x="559603" y="129925"/>
                  </a:lnTo>
                  <a:lnTo>
                    <a:pt x="573593" y="148145"/>
                  </a:lnTo>
                  <a:lnTo>
                    <a:pt x="587583" y="168205"/>
                  </a:lnTo>
                  <a:lnTo>
                    <a:pt x="601574" y="190096"/>
                  </a:lnTo>
                  <a:lnTo>
                    <a:pt x="615564" y="213757"/>
                  </a:lnTo>
                  <a:lnTo>
                    <a:pt x="629554" y="239066"/>
                  </a:lnTo>
                  <a:lnTo>
                    <a:pt x="643544" y="265837"/>
                  </a:lnTo>
                  <a:lnTo>
                    <a:pt x="657534" y="293825"/>
                  </a:lnTo>
                  <a:lnTo>
                    <a:pt x="671524" y="322728"/>
                  </a:lnTo>
                  <a:lnTo>
                    <a:pt x="685514" y="352198"/>
                  </a:lnTo>
                  <a:lnTo>
                    <a:pt x="699504" y="381861"/>
                  </a:lnTo>
                  <a:lnTo>
                    <a:pt x="713494" y="411331"/>
                  </a:lnTo>
                  <a:lnTo>
                    <a:pt x="727484" y="440234"/>
                  </a:lnTo>
                  <a:lnTo>
                    <a:pt x="741474" y="468222"/>
                  </a:lnTo>
                  <a:lnTo>
                    <a:pt x="755465" y="494993"/>
                  </a:lnTo>
                  <a:lnTo>
                    <a:pt x="769455" y="520302"/>
                  </a:lnTo>
                  <a:lnTo>
                    <a:pt x="783445" y="543963"/>
                  </a:lnTo>
                  <a:lnTo>
                    <a:pt x="797435" y="565854"/>
                  </a:lnTo>
                  <a:lnTo>
                    <a:pt x="811425" y="585914"/>
                  </a:lnTo>
                  <a:lnTo>
                    <a:pt x="825415" y="604134"/>
                  </a:lnTo>
                  <a:lnTo>
                    <a:pt x="839405" y="620552"/>
                  </a:lnTo>
                  <a:lnTo>
                    <a:pt x="853395" y="635238"/>
                  </a:lnTo>
                  <a:lnTo>
                    <a:pt x="867385" y="648291"/>
                  </a:lnTo>
                  <a:lnTo>
                    <a:pt x="881375" y="659826"/>
                  </a:lnTo>
                  <a:lnTo>
                    <a:pt x="895365" y="669967"/>
                  </a:lnTo>
                  <a:lnTo>
                    <a:pt x="909356" y="678843"/>
                  </a:lnTo>
                  <a:lnTo>
                    <a:pt x="923346" y="686582"/>
                  </a:lnTo>
                  <a:lnTo>
                    <a:pt x="937336" y="693307"/>
                  </a:lnTo>
                  <a:lnTo>
                    <a:pt x="951326" y="699132"/>
                  </a:lnTo>
                  <a:lnTo>
                    <a:pt x="965316" y="704166"/>
                  </a:lnTo>
                  <a:lnTo>
                    <a:pt x="979306" y="708506"/>
                  </a:lnTo>
                  <a:lnTo>
                    <a:pt x="993296" y="712240"/>
                  </a:lnTo>
                  <a:lnTo>
                    <a:pt x="1007286" y="715449"/>
                  </a:lnTo>
                  <a:lnTo>
                    <a:pt x="1021276" y="718201"/>
                  </a:lnTo>
                  <a:lnTo>
                    <a:pt x="1035266" y="720559"/>
                  </a:lnTo>
                  <a:lnTo>
                    <a:pt x="1049256" y="722578"/>
                  </a:lnTo>
                  <a:lnTo>
                    <a:pt x="1063247" y="724304"/>
                  </a:lnTo>
                  <a:lnTo>
                    <a:pt x="1077237" y="725780"/>
                  </a:lnTo>
                  <a:lnTo>
                    <a:pt x="1091227" y="727039"/>
                  </a:lnTo>
                  <a:lnTo>
                    <a:pt x="1105217" y="728115"/>
                  </a:lnTo>
                  <a:lnTo>
                    <a:pt x="1119207" y="729032"/>
                  </a:lnTo>
                  <a:lnTo>
                    <a:pt x="1133197" y="729814"/>
                  </a:lnTo>
                  <a:lnTo>
                    <a:pt x="1147187" y="730481"/>
                  </a:lnTo>
                  <a:lnTo>
                    <a:pt x="1161177" y="731049"/>
                  </a:lnTo>
                  <a:lnTo>
                    <a:pt x="1175167" y="731533"/>
                  </a:lnTo>
                  <a:lnTo>
                    <a:pt x="1189157" y="731946"/>
                  </a:lnTo>
                  <a:lnTo>
                    <a:pt x="1203148" y="732297"/>
                  </a:lnTo>
                  <a:lnTo>
                    <a:pt x="1217138" y="732596"/>
                  </a:lnTo>
                  <a:lnTo>
                    <a:pt x="1231128" y="732851"/>
                  </a:lnTo>
                  <a:lnTo>
                    <a:pt x="1245118" y="733067"/>
                  </a:lnTo>
                  <a:lnTo>
                    <a:pt x="1259108" y="733252"/>
                  </a:lnTo>
                  <a:lnTo>
                    <a:pt x="1273098" y="733409"/>
                  </a:lnTo>
                  <a:lnTo>
                    <a:pt x="1287088" y="733543"/>
                  </a:lnTo>
                  <a:lnTo>
                    <a:pt x="1301078" y="733656"/>
                  </a:lnTo>
                  <a:lnTo>
                    <a:pt x="1315068" y="733753"/>
                  </a:lnTo>
                  <a:lnTo>
                    <a:pt x="1329058" y="733836"/>
                  </a:lnTo>
                  <a:lnTo>
                    <a:pt x="1343048" y="733906"/>
                  </a:lnTo>
                  <a:lnTo>
                    <a:pt x="1357039" y="733965"/>
                  </a:lnTo>
                  <a:lnTo>
                    <a:pt x="1371029" y="734016"/>
                  </a:lnTo>
                  <a:lnTo>
                    <a:pt x="1385019" y="734059"/>
                  </a:lnTo>
                  <a:lnTo>
                    <a:pt x="1385019" y="734142"/>
                  </a:lnTo>
                  <a:lnTo>
                    <a:pt x="1399009" y="734113"/>
                  </a:lnTo>
                  <a:lnTo>
                    <a:pt x="1412999" y="734079"/>
                  </a:lnTo>
                  <a:lnTo>
                    <a:pt x="1426989" y="734039"/>
                  </a:lnTo>
                  <a:lnTo>
                    <a:pt x="1440979" y="733992"/>
                  </a:lnTo>
                  <a:lnTo>
                    <a:pt x="1454969" y="733937"/>
                  </a:lnTo>
                  <a:lnTo>
                    <a:pt x="1468959" y="733873"/>
                  </a:lnTo>
                  <a:lnTo>
                    <a:pt x="1482949" y="733797"/>
                  </a:lnTo>
                  <a:lnTo>
                    <a:pt x="1496939" y="733708"/>
                  </a:lnTo>
                  <a:lnTo>
                    <a:pt x="1510930" y="733603"/>
                  </a:lnTo>
                  <a:lnTo>
                    <a:pt x="1524920" y="733480"/>
                  </a:lnTo>
                  <a:lnTo>
                    <a:pt x="1538910" y="733336"/>
                  </a:lnTo>
                  <a:lnTo>
                    <a:pt x="1552900" y="733166"/>
                  </a:lnTo>
                  <a:lnTo>
                    <a:pt x="1566890" y="732967"/>
                  </a:lnTo>
                  <a:lnTo>
                    <a:pt x="1580880" y="732732"/>
                  </a:lnTo>
                  <a:lnTo>
                    <a:pt x="1594870" y="732457"/>
                  </a:lnTo>
                  <a:lnTo>
                    <a:pt x="1608860" y="732135"/>
                  </a:lnTo>
                  <a:lnTo>
                    <a:pt x="1622850" y="731756"/>
                  </a:lnTo>
                  <a:lnTo>
                    <a:pt x="1636840" y="731311"/>
                  </a:lnTo>
                  <a:lnTo>
                    <a:pt x="1650830" y="730790"/>
                  </a:lnTo>
                  <a:lnTo>
                    <a:pt x="1664821" y="730178"/>
                  </a:lnTo>
                  <a:lnTo>
                    <a:pt x="1678811" y="729461"/>
                  </a:lnTo>
                  <a:lnTo>
                    <a:pt x="1692801" y="728622"/>
                  </a:lnTo>
                  <a:lnTo>
                    <a:pt x="1706791" y="727638"/>
                  </a:lnTo>
                  <a:lnTo>
                    <a:pt x="1720781" y="726487"/>
                  </a:lnTo>
                  <a:lnTo>
                    <a:pt x="1734771" y="725142"/>
                  </a:lnTo>
                  <a:lnTo>
                    <a:pt x="1748761" y="723569"/>
                  </a:lnTo>
                  <a:lnTo>
                    <a:pt x="1762751" y="721734"/>
                  </a:lnTo>
                  <a:lnTo>
                    <a:pt x="1776741" y="719595"/>
                  </a:lnTo>
                  <a:lnTo>
                    <a:pt x="1790731" y="717106"/>
                  </a:lnTo>
                  <a:lnTo>
                    <a:pt x="1804722" y="714212"/>
                  </a:lnTo>
                  <a:lnTo>
                    <a:pt x="1818712" y="710857"/>
                  </a:lnTo>
                  <a:lnTo>
                    <a:pt x="1832702" y="706973"/>
                  </a:lnTo>
                  <a:lnTo>
                    <a:pt x="1846692" y="702490"/>
                  </a:lnTo>
                  <a:lnTo>
                    <a:pt x="1860682" y="697331"/>
                  </a:lnTo>
                  <a:lnTo>
                    <a:pt x="1874672" y="691413"/>
                  </a:lnTo>
                  <a:lnTo>
                    <a:pt x="1888662" y="684652"/>
                  </a:lnTo>
                  <a:lnTo>
                    <a:pt x="1902652" y="676963"/>
                  </a:lnTo>
                  <a:lnTo>
                    <a:pt x="1916642" y="668261"/>
                  </a:lnTo>
                  <a:lnTo>
                    <a:pt x="1930632" y="658470"/>
                  </a:lnTo>
                  <a:lnTo>
                    <a:pt x="1944622" y="647525"/>
                  </a:lnTo>
                  <a:lnTo>
                    <a:pt x="1958613" y="635378"/>
                  </a:lnTo>
                  <a:lnTo>
                    <a:pt x="1972603" y="622004"/>
                  </a:lnTo>
                  <a:lnTo>
                    <a:pt x="1986593" y="607410"/>
                  </a:lnTo>
                  <a:lnTo>
                    <a:pt x="2000583" y="591636"/>
                  </a:lnTo>
                  <a:lnTo>
                    <a:pt x="2014573" y="574764"/>
                  </a:lnTo>
                  <a:lnTo>
                    <a:pt x="2028563" y="556916"/>
                  </a:lnTo>
                  <a:lnTo>
                    <a:pt x="2042553" y="538258"/>
                  </a:lnTo>
                  <a:lnTo>
                    <a:pt x="2056543" y="518989"/>
                  </a:lnTo>
                  <a:lnTo>
                    <a:pt x="2070533" y="499342"/>
                  </a:lnTo>
                  <a:lnTo>
                    <a:pt x="2084523" y="479567"/>
                  </a:lnTo>
                  <a:lnTo>
                    <a:pt x="2098513" y="459921"/>
                  </a:lnTo>
                  <a:lnTo>
                    <a:pt x="2112504" y="440652"/>
                  </a:lnTo>
                  <a:lnTo>
                    <a:pt x="2126494" y="421993"/>
                  </a:lnTo>
                  <a:lnTo>
                    <a:pt x="2140484" y="404146"/>
                  </a:lnTo>
                  <a:lnTo>
                    <a:pt x="2154474" y="387273"/>
                  </a:lnTo>
                  <a:lnTo>
                    <a:pt x="2168464" y="371500"/>
                  </a:lnTo>
                  <a:lnTo>
                    <a:pt x="2182454" y="356905"/>
                  </a:lnTo>
                  <a:lnTo>
                    <a:pt x="2196444" y="343532"/>
                  </a:lnTo>
                  <a:lnTo>
                    <a:pt x="2210434" y="331385"/>
                  </a:lnTo>
                  <a:lnTo>
                    <a:pt x="2224424" y="320440"/>
                  </a:lnTo>
                  <a:lnTo>
                    <a:pt x="2238414" y="310649"/>
                  </a:lnTo>
                  <a:lnTo>
                    <a:pt x="2252404" y="301947"/>
                  </a:lnTo>
                  <a:lnTo>
                    <a:pt x="2266395" y="294257"/>
                  </a:lnTo>
                  <a:lnTo>
                    <a:pt x="2280385" y="287497"/>
                  </a:lnTo>
                  <a:lnTo>
                    <a:pt x="2294375" y="281579"/>
                  </a:lnTo>
                  <a:lnTo>
                    <a:pt x="2308365" y="276420"/>
                  </a:lnTo>
                  <a:lnTo>
                    <a:pt x="2322355" y="271937"/>
                  </a:lnTo>
                  <a:lnTo>
                    <a:pt x="2336345" y="268053"/>
                  </a:lnTo>
                  <a:lnTo>
                    <a:pt x="2350335" y="264697"/>
                  </a:lnTo>
                  <a:lnTo>
                    <a:pt x="2364325" y="261804"/>
                  </a:lnTo>
                  <a:lnTo>
                    <a:pt x="2378315" y="259314"/>
                  </a:lnTo>
                  <a:lnTo>
                    <a:pt x="2392305" y="257175"/>
                  </a:lnTo>
                  <a:lnTo>
                    <a:pt x="2406296" y="255341"/>
                  </a:lnTo>
                  <a:lnTo>
                    <a:pt x="2420286" y="253768"/>
                  </a:lnTo>
                  <a:lnTo>
                    <a:pt x="2434276" y="252423"/>
                  </a:lnTo>
                  <a:lnTo>
                    <a:pt x="2448266" y="251272"/>
                  </a:lnTo>
                  <a:lnTo>
                    <a:pt x="2462256" y="250288"/>
                  </a:lnTo>
                  <a:lnTo>
                    <a:pt x="2476246" y="249448"/>
                  </a:lnTo>
                  <a:lnTo>
                    <a:pt x="2490236" y="248731"/>
                  </a:lnTo>
                  <a:lnTo>
                    <a:pt x="2504226" y="248120"/>
                  </a:lnTo>
                  <a:lnTo>
                    <a:pt x="2518216" y="247598"/>
                  </a:lnTo>
                  <a:lnTo>
                    <a:pt x="2532206" y="247154"/>
                  </a:lnTo>
                  <a:lnTo>
                    <a:pt x="2546196" y="246775"/>
                  </a:lnTo>
                  <a:lnTo>
                    <a:pt x="2560187" y="246452"/>
                  </a:lnTo>
                  <a:lnTo>
                    <a:pt x="2574177" y="246177"/>
                  </a:lnTo>
                  <a:lnTo>
                    <a:pt x="2588167" y="245943"/>
                  </a:lnTo>
                  <a:lnTo>
                    <a:pt x="2602157" y="245744"/>
                  </a:lnTo>
                  <a:lnTo>
                    <a:pt x="2616147" y="245574"/>
                  </a:lnTo>
                  <a:lnTo>
                    <a:pt x="2630137" y="245430"/>
                  </a:lnTo>
                  <a:lnTo>
                    <a:pt x="2644127" y="245307"/>
                  </a:lnTo>
                  <a:lnTo>
                    <a:pt x="2658117" y="245202"/>
                  </a:lnTo>
                  <a:lnTo>
                    <a:pt x="2672107" y="245113"/>
                  </a:lnTo>
                  <a:lnTo>
                    <a:pt x="2686097" y="245037"/>
                  </a:lnTo>
                  <a:lnTo>
                    <a:pt x="2700087" y="244972"/>
                  </a:lnTo>
                  <a:lnTo>
                    <a:pt x="2714078" y="244917"/>
                  </a:lnTo>
                  <a:lnTo>
                    <a:pt x="2728068" y="244871"/>
                  </a:lnTo>
                  <a:lnTo>
                    <a:pt x="2742058" y="244831"/>
                  </a:lnTo>
                  <a:lnTo>
                    <a:pt x="2756048" y="244797"/>
                  </a:lnTo>
                  <a:lnTo>
                    <a:pt x="2770038" y="244768"/>
                  </a:lnTo>
                  <a:lnTo>
                    <a:pt x="2770038" y="244686"/>
                  </a:lnTo>
                  <a:lnTo>
                    <a:pt x="2784028" y="244701"/>
                  </a:lnTo>
                  <a:lnTo>
                    <a:pt x="2798018" y="244717"/>
                  </a:lnTo>
                  <a:lnTo>
                    <a:pt x="2812008" y="244737"/>
                  </a:lnTo>
                  <a:lnTo>
                    <a:pt x="2825998" y="244761"/>
                  </a:lnTo>
                  <a:lnTo>
                    <a:pt x="2839988" y="244788"/>
                  </a:lnTo>
                  <a:lnTo>
                    <a:pt x="2853978" y="244820"/>
                  </a:lnTo>
                  <a:lnTo>
                    <a:pt x="2867969" y="244858"/>
                  </a:lnTo>
                  <a:lnTo>
                    <a:pt x="2881959" y="244903"/>
                  </a:lnTo>
                  <a:lnTo>
                    <a:pt x="2895949" y="244955"/>
                  </a:lnTo>
                  <a:lnTo>
                    <a:pt x="2909939" y="245017"/>
                  </a:lnTo>
                  <a:lnTo>
                    <a:pt x="2923929" y="245089"/>
                  </a:lnTo>
                  <a:lnTo>
                    <a:pt x="2937919" y="245174"/>
                  </a:lnTo>
                  <a:lnTo>
                    <a:pt x="2951909" y="245274"/>
                  </a:lnTo>
                  <a:lnTo>
                    <a:pt x="2965899" y="245391"/>
                  </a:lnTo>
                  <a:lnTo>
                    <a:pt x="2979889" y="245528"/>
                  </a:lnTo>
                  <a:lnTo>
                    <a:pt x="2993879" y="245690"/>
                  </a:lnTo>
                  <a:lnTo>
                    <a:pt x="3007870" y="245879"/>
                  </a:lnTo>
                  <a:lnTo>
                    <a:pt x="3021860" y="246101"/>
                  </a:lnTo>
                  <a:lnTo>
                    <a:pt x="3035850" y="246362"/>
                  </a:lnTo>
                  <a:lnTo>
                    <a:pt x="3049840" y="246668"/>
                  </a:lnTo>
                  <a:lnTo>
                    <a:pt x="3063830" y="247026"/>
                  </a:lnTo>
                  <a:lnTo>
                    <a:pt x="3077820" y="247446"/>
                  </a:lnTo>
                  <a:lnTo>
                    <a:pt x="3091810" y="247938"/>
                  </a:lnTo>
                  <a:lnTo>
                    <a:pt x="3105800" y="248513"/>
                  </a:lnTo>
                  <a:lnTo>
                    <a:pt x="3119790" y="249186"/>
                  </a:lnTo>
                  <a:lnTo>
                    <a:pt x="3133780" y="249972"/>
                  </a:lnTo>
                  <a:lnTo>
                    <a:pt x="3147770" y="250890"/>
                  </a:lnTo>
                  <a:lnTo>
                    <a:pt x="3161761" y="251959"/>
                  </a:lnTo>
                  <a:lnTo>
                    <a:pt x="3175751" y="253204"/>
                  </a:lnTo>
                  <a:lnTo>
                    <a:pt x="3189741" y="254651"/>
                  </a:lnTo>
                  <a:lnTo>
                    <a:pt x="3203731" y="256329"/>
                  </a:lnTo>
                  <a:lnTo>
                    <a:pt x="3217721" y="258270"/>
                  </a:lnTo>
                  <a:lnTo>
                    <a:pt x="3231711" y="260512"/>
                  </a:lnTo>
                  <a:lnTo>
                    <a:pt x="3245701" y="263091"/>
                  </a:lnTo>
                  <a:lnTo>
                    <a:pt x="3259691" y="266050"/>
                  </a:lnTo>
                  <a:lnTo>
                    <a:pt x="3273681" y="269431"/>
                  </a:lnTo>
                  <a:lnTo>
                    <a:pt x="3287671" y="273276"/>
                  </a:lnTo>
                  <a:lnTo>
                    <a:pt x="3301661" y="277627"/>
                  </a:lnTo>
                  <a:lnTo>
                    <a:pt x="3315652" y="282522"/>
                  </a:lnTo>
                  <a:lnTo>
                    <a:pt x="3329642" y="287994"/>
                  </a:lnTo>
                  <a:lnTo>
                    <a:pt x="3343632" y="294068"/>
                  </a:lnTo>
                  <a:lnTo>
                    <a:pt x="3357622" y="300755"/>
                  </a:lnTo>
                  <a:lnTo>
                    <a:pt x="3371612" y="308052"/>
                  </a:lnTo>
                  <a:lnTo>
                    <a:pt x="3385602" y="315939"/>
                  </a:lnTo>
                  <a:lnTo>
                    <a:pt x="3399592" y="324375"/>
                  </a:lnTo>
                  <a:lnTo>
                    <a:pt x="3413582" y="333299"/>
                  </a:lnTo>
                  <a:lnTo>
                    <a:pt x="3427572" y="342628"/>
                  </a:lnTo>
                  <a:lnTo>
                    <a:pt x="3441562" y="352262"/>
                  </a:lnTo>
                  <a:lnTo>
                    <a:pt x="3455552" y="362086"/>
                  </a:lnTo>
                  <a:lnTo>
                    <a:pt x="3469543" y="371973"/>
                  </a:lnTo>
                  <a:lnTo>
                    <a:pt x="3483533" y="381797"/>
                  </a:lnTo>
                  <a:lnTo>
                    <a:pt x="3497523" y="391431"/>
                  </a:lnTo>
                  <a:lnTo>
                    <a:pt x="3511513" y="400760"/>
                  </a:lnTo>
                  <a:lnTo>
                    <a:pt x="3525503" y="409684"/>
                  </a:lnTo>
                  <a:lnTo>
                    <a:pt x="3539493" y="418120"/>
                  </a:lnTo>
                  <a:lnTo>
                    <a:pt x="3553483" y="426007"/>
                  </a:lnTo>
                  <a:lnTo>
                    <a:pt x="3567473" y="433304"/>
                  </a:lnTo>
                  <a:lnTo>
                    <a:pt x="3581463" y="439991"/>
                  </a:lnTo>
                  <a:lnTo>
                    <a:pt x="3595453" y="446064"/>
                  </a:lnTo>
                  <a:lnTo>
                    <a:pt x="3609444" y="451537"/>
                  </a:lnTo>
                  <a:lnTo>
                    <a:pt x="3623434" y="456432"/>
                  </a:lnTo>
                  <a:lnTo>
                    <a:pt x="3637424" y="460783"/>
                  </a:lnTo>
                  <a:lnTo>
                    <a:pt x="3651414" y="464628"/>
                  </a:lnTo>
                  <a:lnTo>
                    <a:pt x="3665404" y="468009"/>
                  </a:lnTo>
                  <a:lnTo>
                    <a:pt x="3679394" y="470967"/>
                  </a:lnTo>
                  <a:lnTo>
                    <a:pt x="3693384" y="473547"/>
                  </a:lnTo>
                  <a:lnTo>
                    <a:pt x="3707374" y="475789"/>
                  </a:lnTo>
                  <a:lnTo>
                    <a:pt x="3721364" y="477730"/>
                  </a:lnTo>
                  <a:lnTo>
                    <a:pt x="3735354" y="479408"/>
                  </a:lnTo>
                  <a:lnTo>
                    <a:pt x="3749344" y="480855"/>
                  </a:lnTo>
                  <a:lnTo>
                    <a:pt x="3763335" y="482100"/>
                  </a:lnTo>
                  <a:lnTo>
                    <a:pt x="3777325" y="483169"/>
                  </a:lnTo>
                  <a:lnTo>
                    <a:pt x="3791315" y="484087"/>
                  </a:lnTo>
                  <a:lnTo>
                    <a:pt x="3805305" y="484873"/>
                  </a:lnTo>
                  <a:lnTo>
                    <a:pt x="3819295" y="485546"/>
                  </a:lnTo>
                  <a:lnTo>
                    <a:pt x="3833285" y="486121"/>
                  </a:lnTo>
                  <a:lnTo>
                    <a:pt x="3847275" y="486613"/>
                  </a:lnTo>
                  <a:lnTo>
                    <a:pt x="3861265" y="487033"/>
                  </a:lnTo>
                  <a:lnTo>
                    <a:pt x="3875255" y="487391"/>
                  </a:lnTo>
                  <a:lnTo>
                    <a:pt x="3889245" y="487697"/>
                  </a:lnTo>
                  <a:lnTo>
                    <a:pt x="3903235" y="487958"/>
                  </a:lnTo>
                  <a:lnTo>
                    <a:pt x="3917226" y="488180"/>
                  </a:lnTo>
                  <a:lnTo>
                    <a:pt x="3931216" y="488369"/>
                  </a:lnTo>
                  <a:lnTo>
                    <a:pt x="3945206" y="488531"/>
                  </a:lnTo>
                  <a:lnTo>
                    <a:pt x="3959196" y="488668"/>
                  </a:lnTo>
                  <a:lnTo>
                    <a:pt x="3973186" y="488785"/>
                  </a:lnTo>
                  <a:lnTo>
                    <a:pt x="3987176" y="488885"/>
                  </a:lnTo>
                  <a:lnTo>
                    <a:pt x="4001166" y="488970"/>
                  </a:lnTo>
                  <a:lnTo>
                    <a:pt x="4015156" y="489042"/>
                  </a:lnTo>
                  <a:lnTo>
                    <a:pt x="4029146" y="489104"/>
                  </a:lnTo>
                  <a:lnTo>
                    <a:pt x="4043136" y="489156"/>
                  </a:lnTo>
                  <a:lnTo>
                    <a:pt x="4057126" y="489201"/>
                  </a:lnTo>
                  <a:lnTo>
                    <a:pt x="4071117" y="489238"/>
                  </a:lnTo>
                  <a:lnTo>
                    <a:pt x="4085107" y="489271"/>
                  </a:lnTo>
                  <a:lnTo>
                    <a:pt x="4099097" y="489298"/>
                  </a:lnTo>
                  <a:lnTo>
                    <a:pt x="4113087" y="489322"/>
                  </a:lnTo>
                  <a:lnTo>
                    <a:pt x="4127077" y="489341"/>
                  </a:lnTo>
                  <a:lnTo>
                    <a:pt x="4141067" y="489358"/>
                  </a:lnTo>
                  <a:lnTo>
                    <a:pt x="4155057" y="489373"/>
                  </a:lnTo>
                </a:path>
              </a:pathLst>
            </a:custGeom>
            <a:ln w="40651" cap="flat">
              <a:solidFill>
                <a:srgbClr val="D3D3D3">
                  <a:alpha val="100000"/>
                </a:srgbClr>
              </a:solidFill>
              <a:prstDash val="solid"/>
              <a:round/>
            </a:ln>
          </p:spPr>
          <p:txBody>
            <a:bodyPr/>
            <a:lstStyle/>
            <a:p/>
          </p:txBody>
        </p:sp>
        <p:sp>
          <p:nvSpPr>
            <p:cNvPr id="31" name="pl31"/>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2" name="pl32"/>
            <p:cNvSpPr/>
            <p:nvPr/>
          </p:nvSpPr>
          <p:spPr>
            <a:xfrm>
              <a:off x="2737948" y="2374502"/>
              <a:ext cx="4155057" cy="1958314"/>
            </a:xfrm>
            <a:custGeom>
              <a:avLst/>
              <a:pathLst>
                <a:path w="4155057" h="1958314">
                  <a:moveTo>
                    <a:pt x="0" y="1958314"/>
                  </a:moveTo>
                  <a:lnTo>
                    <a:pt x="13990" y="1958285"/>
                  </a:lnTo>
                  <a:lnTo>
                    <a:pt x="27980" y="1958251"/>
                  </a:lnTo>
                  <a:lnTo>
                    <a:pt x="41970" y="1958211"/>
                  </a:lnTo>
                  <a:lnTo>
                    <a:pt x="55960" y="1958165"/>
                  </a:lnTo>
                  <a:lnTo>
                    <a:pt x="69950" y="1958110"/>
                  </a:lnTo>
                  <a:lnTo>
                    <a:pt x="83940" y="1958045"/>
                  </a:lnTo>
                  <a:lnTo>
                    <a:pt x="97930" y="1957969"/>
                  </a:lnTo>
                  <a:lnTo>
                    <a:pt x="111920" y="1957880"/>
                  </a:lnTo>
                  <a:lnTo>
                    <a:pt x="125910" y="1957775"/>
                  </a:lnTo>
                  <a:lnTo>
                    <a:pt x="139900" y="1957652"/>
                  </a:lnTo>
                  <a:lnTo>
                    <a:pt x="153891" y="1957508"/>
                  </a:lnTo>
                  <a:lnTo>
                    <a:pt x="167881" y="1957338"/>
                  </a:lnTo>
                  <a:lnTo>
                    <a:pt x="181871" y="1957139"/>
                  </a:lnTo>
                  <a:lnTo>
                    <a:pt x="195861" y="1956905"/>
                  </a:lnTo>
                  <a:lnTo>
                    <a:pt x="209851" y="1956630"/>
                  </a:lnTo>
                  <a:lnTo>
                    <a:pt x="223841" y="1956307"/>
                  </a:lnTo>
                  <a:lnTo>
                    <a:pt x="237831" y="1955928"/>
                  </a:lnTo>
                  <a:lnTo>
                    <a:pt x="251821" y="1955484"/>
                  </a:lnTo>
                  <a:lnTo>
                    <a:pt x="265811" y="1954962"/>
                  </a:lnTo>
                  <a:lnTo>
                    <a:pt x="279801" y="1954351"/>
                  </a:lnTo>
                  <a:lnTo>
                    <a:pt x="293791" y="1953634"/>
                  </a:lnTo>
                  <a:lnTo>
                    <a:pt x="307782" y="1952794"/>
                  </a:lnTo>
                  <a:lnTo>
                    <a:pt x="321772" y="1951810"/>
                  </a:lnTo>
                  <a:lnTo>
                    <a:pt x="335762" y="1950659"/>
                  </a:lnTo>
                  <a:lnTo>
                    <a:pt x="349752" y="1949314"/>
                  </a:lnTo>
                  <a:lnTo>
                    <a:pt x="363742" y="1947741"/>
                  </a:lnTo>
                  <a:lnTo>
                    <a:pt x="377732" y="1945907"/>
                  </a:lnTo>
                  <a:lnTo>
                    <a:pt x="391722" y="1943768"/>
                  </a:lnTo>
                  <a:lnTo>
                    <a:pt x="405712" y="1941278"/>
                  </a:lnTo>
                  <a:lnTo>
                    <a:pt x="419702" y="1938385"/>
                  </a:lnTo>
                  <a:lnTo>
                    <a:pt x="433692" y="1935029"/>
                  </a:lnTo>
                  <a:lnTo>
                    <a:pt x="447682" y="1931145"/>
                  </a:lnTo>
                  <a:lnTo>
                    <a:pt x="461673" y="1926662"/>
                  </a:lnTo>
                  <a:lnTo>
                    <a:pt x="475663" y="1921503"/>
                  </a:lnTo>
                  <a:lnTo>
                    <a:pt x="489653" y="1915585"/>
                  </a:lnTo>
                  <a:lnTo>
                    <a:pt x="503643" y="1908825"/>
                  </a:lnTo>
                  <a:lnTo>
                    <a:pt x="517633" y="1901135"/>
                  </a:lnTo>
                  <a:lnTo>
                    <a:pt x="531623" y="1892433"/>
                  </a:lnTo>
                  <a:lnTo>
                    <a:pt x="545613" y="1882642"/>
                  </a:lnTo>
                  <a:lnTo>
                    <a:pt x="559603" y="1871697"/>
                  </a:lnTo>
                  <a:lnTo>
                    <a:pt x="573593" y="1859550"/>
                  </a:lnTo>
                  <a:lnTo>
                    <a:pt x="587583" y="1846177"/>
                  </a:lnTo>
                  <a:lnTo>
                    <a:pt x="601574" y="1831582"/>
                  </a:lnTo>
                  <a:lnTo>
                    <a:pt x="615564" y="1815809"/>
                  </a:lnTo>
                  <a:lnTo>
                    <a:pt x="629554" y="1798936"/>
                  </a:lnTo>
                  <a:lnTo>
                    <a:pt x="643544" y="1781089"/>
                  </a:lnTo>
                  <a:lnTo>
                    <a:pt x="657534" y="1762430"/>
                  </a:lnTo>
                  <a:lnTo>
                    <a:pt x="671524" y="1743161"/>
                  </a:lnTo>
                  <a:lnTo>
                    <a:pt x="685514" y="1723515"/>
                  </a:lnTo>
                  <a:lnTo>
                    <a:pt x="699504" y="1703740"/>
                  </a:lnTo>
                  <a:lnTo>
                    <a:pt x="713494" y="1684093"/>
                  </a:lnTo>
                  <a:lnTo>
                    <a:pt x="727484" y="1664824"/>
                  </a:lnTo>
                  <a:lnTo>
                    <a:pt x="741474" y="1646166"/>
                  </a:lnTo>
                  <a:lnTo>
                    <a:pt x="755465" y="1628318"/>
                  </a:lnTo>
                  <a:lnTo>
                    <a:pt x="769455" y="1611446"/>
                  </a:lnTo>
                  <a:lnTo>
                    <a:pt x="783445" y="1595672"/>
                  </a:lnTo>
                  <a:lnTo>
                    <a:pt x="797435" y="1581078"/>
                  </a:lnTo>
                  <a:lnTo>
                    <a:pt x="811425" y="1567704"/>
                  </a:lnTo>
                  <a:lnTo>
                    <a:pt x="825415" y="1555557"/>
                  </a:lnTo>
                  <a:lnTo>
                    <a:pt x="839405" y="1544612"/>
                  </a:lnTo>
                  <a:lnTo>
                    <a:pt x="853395" y="1534821"/>
                  </a:lnTo>
                  <a:lnTo>
                    <a:pt x="867385" y="1526119"/>
                  </a:lnTo>
                  <a:lnTo>
                    <a:pt x="881375" y="1518430"/>
                  </a:lnTo>
                  <a:lnTo>
                    <a:pt x="895365" y="1511669"/>
                  </a:lnTo>
                  <a:lnTo>
                    <a:pt x="909356" y="1505751"/>
                  </a:lnTo>
                  <a:lnTo>
                    <a:pt x="923346" y="1500592"/>
                  </a:lnTo>
                  <a:lnTo>
                    <a:pt x="937336" y="1496109"/>
                  </a:lnTo>
                  <a:lnTo>
                    <a:pt x="951326" y="1492225"/>
                  </a:lnTo>
                  <a:lnTo>
                    <a:pt x="965316" y="1488869"/>
                  </a:lnTo>
                  <a:lnTo>
                    <a:pt x="979306" y="1485976"/>
                  </a:lnTo>
                  <a:lnTo>
                    <a:pt x="993296" y="1483487"/>
                  </a:lnTo>
                  <a:lnTo>
                    <a:pt x="1007286" y="1481348"/>
                  </a:lnTo>
                  <a:lnTo>
                    <a:pt x="1021276" y="1479513"/>
                  </a:lnTo>
                  <a:lnTo>
                    <a:pt x="1035266" y="1477940"/>
                  </a:lnTo>
                  <a:lnTo>
                    <a:pt x="1049256" y="1476595"/>
                  </a:lnTo>
                  <a:lnTo>
                    <a:pt x="1063247" y="1475444"/>
                  </a:lnTo>
                  <a:lnTo>
                    <a:pt x="1077237" y="1474460"/>
                  </a:lnTo>
                  <a:lnTo>
                    <a:pt x="1091227" y="1473620"/>
                  </a:lnTo>
                  <a:lnTo>
                    <a:pt x="1105217" y="1472904"/>
                  </a:lnTo>
                  <a:lnTo>
                    <a:pt x="1119207" y="1472292"/>
                  </a:lnTo>
                  <a:lnTo>
                    <a:pt x="1133197" y="1471771"/>
                  </a:lnTo>
                  <a:lnTo>
                    <a:pt x="1147187" y="1471326"/>
                  </a:lnTo>
                  <a:lnTo>
                    <a:pt x="1161177" y="1470947"/>
                  </a:lnTo>
                  <a:lnTo>
                    <a:pt x="1175167" y="1470625"/>
                  </a:lnTo>
                  <a:lnTo>
                    <a:pt x="1189157" y="1470350"/>
                  </a:lnTo>
                  <a:lnTo>
                    <a:pt x="1203148" y="1470115"/>
                  </a:lnTo>
                  <a:lnTo>
                    <a:pt x="1217138" y="1469916"/>
                  </a:lnTo>
                  <a:lnTo>
                    <a:pt x="1231128" y="1469746"/>
                  </a:lnTo>
                  <a:lnTo>
                    <a:pt x="1245118" y="1469602"/>
                  </a:lnTo>
                  <a:lnTo>
                    <a:pt x="1259108" y="1469479"/>
                  </a:lnTo>
                  <a:lnTo>
                    <a:pt x="1273098" y="1469374"/>
                  </a:lnTo>
                  <a:lnTo>
                    <a:pt x="1287088" y="1469285"/>
                  </a:lnTo>
                  <a:lnTo>
                    <a:pt x="1301078" y="1469209"/>
                  </a:lnTo>
                  <a:lnTo>
                    <a:pt x="1315068" y="1469145"/>
                  </a:lnTo>
                  <a:lnTo>
                    <a:pt x="1329058" y="1469090"/>
                  </a:lnTo>
                  <a:lnTo>
                    <a:pt x="1343048" y="1469043"/>
                  </a:lnTo>
                  <a:lnTo>
                    <a:pt x="1357039" y="1469003"/>
                  </a:lnTo>
                  <a:lnTo>
                    <a:pt x="1371029" y="1468969"/>
                  </a:lnTo>
                  <a:lnTo>
                    <a:pt x="1385019" y="1468940"/>
                  </a:lnTo>
                  <a:lnTo>
                    <a:pt x="1385019" y="1468612"/>
                  </a:lnTo>
                  <a:lnTo>
                    <a:pt x="1399009" y="1468583"/>
                  </a:lnTo>
                  <a:lnTo>
                    <a:pt x="1412999" y="1468549"/>
                  </a:lnTo>
                  <a:lnTo>
                    <a:pt x="1426989" y="1468510"/>
                  </a:lnTo>
                  <a:lnTo>
                    <a:pt x="1440979" y="1468463"/>
                  </a:lnTo>
                  <a:lnTo>
                    <a:pt x="1454969" y="1468408"/>
                  </a:lnTo>
                  <a:lnTo>
                    <a:pt x="1468959" y="1468343"/>
                  </a:lnTo>
                  <a:lnTo>
                    <a:pt x="1482949" y="1468268"/>
                  </a:lnTo>
                  <a:lnTo>
                    <a:pt x="1496939" y="1468178"/>
                  </a:lnTo>
                  <a:lnTo>
                    <a:pt x="1510930" y="1468074"/>
                  </a:lnTo>
                  <a:lnTo>
                    <a:pt x="1524920" y="1467951"/>
                  </a:lnTo>
                  <a:lnTo>
                    <a:pt x="1538910" y="1467806"/>
                  </a:lnTo>
                  <a:lnTo>
                    <a:pt x="1552900" y="1467636"/>
                  </a:lnTo>
                  <a:lnTo>
                    <a:pt x="1566890" y="1467437"/>
                  </a:lnTo>
                  <a:lnTo>
                    <a:pt x="1580880" y="1467203"/>
                  </a:lnTo>
                  <a:lnTo>
                    <a:pt x="1594870" y="1466928"/>
                  </a:lnTo>
                  <a:lnTo>
                    <a:pt x="1608860" y="1466605"/>
                  </a:lnTo>
                  <a:lnTo>
                    <a:pt x="1622850" y="1466226"/>
                  </a:lnTo>
                  <a:lnTo>
                    <a:pt x="1636840" y="1465782"/>
                  </a:lnTo>
                  <a:lnTo>
                    <a:pt x="1650830" y="1465260"/>
                  </a:lnTo>
                  <a:lnTo>
                    <a:pt x="1664821" y="1464649"/>
                  </a:lnTo>
                  <a:lnTo>
                    <a:pt x="1678811" y="1463932"/>
                  </a:lnTo>
                  <a:lnTo>
                    <a:pt x="1692801" y="1463092"/>
                  </a:lnTo>
                  <a:lnTo>
                    <a:pt x="1706791" y="1462109"/>
                  </a:lnTo>
                  <a:lnTo>
                    <a:pt x="1720781" y="1460958"/>
                  </a:lnTo>
                  <a:lnTo>
                    <a:pt x="1734771" y="1459612"/>
                  </a:lnTo>
                  <a:lnTo>
                    <a:pt x="1748761" y="1458040"/>
                  </a:lnTo>
                  <a:lnTo>
                    <a:pt x="1762751" y="1456205"/>
                  </a:lnTo>
                  <a:lnTo>
                    <a:pt x="1776741" y="1454066"/>
                  </a:lnTo>
                  <a:lnTo>
                    <a:pt x="1790731" y="1451576"/>
                  </a:lnTo>
                  <a:lnTo>
                    <a:pt x="1804722" y="1448683"/>
                  </a:lnTo>
                  <a:lnTo>
                    <a:pt x="1818712" y="1445327"/>
                  </a:lnTo>
                  <a:lnTo>
                    <a:pt x="1832702" y="1441444"/>
                  </a:lnTo>
                  <a:lnTo>
                    <a:pt x="1846692" y="1436961"/>
                  </a:lnTo>
                  <a:lnTo>
                    <a:pt x="1860682" y="1431801"/>
                  </a:lnTo>
                  <a:lnTo>
                    <a:pt x="1874672" y="1425884"/>
                  </a:lnTo>
                  <a:lnTo>
                    <a:pt x="1888662" y="1419123"/>
                  </a:lnTo>
                  <a:lnTo>
                    <a:pt x="1902652" y="1411433"/>
                  </a:lnTo>
                  <a:lnTo>
                    <a:pt x="1916642" y="1402731"/>
                  </a:lnTo>
                  <a:lnTo>
                    <a:pt x="1930632" y="1392940"/>
                  </a:lnTo>
                  <a:lnTo>
                    <a:pt x="1944622" y="1381995"/>
                  </a:lnTo>
                  <a:lnTo>
                    <a:pt x="1958613" y="1369848"/>
                  </a:lnTo>
                  <a:lnTo>
                    <a:pt x="1972603" y="1356475"/>
                  </a:lnTo>
                  <a:lnTo>
                    <a:pt x="1986593" y="1341881"/>
                  </a:lnTo>
                  <a:lnTo>
                    <a:pt x="2000583" y="1326107"/>
                  </a:lnTo>
                  <a:lnTo>
                    <a:pt x="2014573" y="1309235"/>
                  </a:lnTo>
                  <a:lnTo>
                    <a:pt x="2028563" y="1291387"/>
                  </a:lnTo>
                  <a:lnTo>
                    <a:pt x="2042553" y="1272728"/>
                  </a:lnTo>
                  <a:lnTo>
                    <a:pt x="2056543" y="1253460"/>
                  </a:lnTo>
                  <a:lnTo>
                    <a:pt x="2070533" y="1233813"/>
                  </a:lnTo>
                  <a:lnTo>
                    <a:pt x="2084523" y="1214038"/>
                  </a:lnTo>
                  <a:lnTo>
                    <a:pt x="2098513" y="1194391"/>
                  </a:lnTo>
                  <a:lnTo>
                    <a:pt x="2112504" y="1175123"/>
                  </a:lnTo>
                  <a:lnTo>
                    <a:pt x="2126494" y="1156464"/>
                  </a:lnTo>
                  <a:lnTo>
                    <a:pt x="2140484" y="1138616"/>
                  </a:lnTo>
                  <a:lnTo>
                    <a:pt x="2154474" y="1121744"/>
                  </a:lnTo>
                  <a:lnTo>
                    <a:pt x="2168464" y="1105970"/>
                  </a:lnTo>
                  <a:lnTo>
                    <a:pt x="2182454" y="1091376"/>
                  </a:lnTo>
                  <a:lnTo>
                    <a:pt x="2196444" y="1078002"/>
                  </a:lnTo>
                  <a:lnTo>
                    <a:pt x="2210434" y="1065855"/>
                  </a:lnTo>
                  <a:lnTo>
                    <a:pt x="2224424" y="1054910"/>
                  </a:lnTo>
                  <a:lnTo>
                    <a:pt x="2238414" y="1045120"/>
                  </a:lnTo>
                  <a:lnTo>
                    <a:pt x="2252404" y="1036418"/>
                  </a:lnTo>
                  <a:lnTo>
                    <a:pt x="2266395" y="1028728"/>
                  </a:lnTo>
                  <a:lnTo>
                    <a:pt x="2280385" y="1021967"/>
                  </a:lnTo>
                  <a:lnTo>
                    <a:pt x="2294375" y="1016049"/>
                  </a:lnTo>
                  <a:lnTo>
                    <a:pt x="2308365" y="1010890"/>
                  </a:lnTo>
                  <a:lnTo>
                    <a:pt x="2322355" y="1006407"/>
                  </a:lnTo>
                  <a:lnTo>
                    <a:pt x="2336345" y="1002524"/>
                  </a:lnTo>
                  <a:lnTo>
                    <a:pt x="2350335" y="999168"/>
                  </a:lnTo>
                  <a:lnTo>
                    <a:pt x="2364325" y="996275"/>
                  </a:lnTo>
                  <a:lnTo>
                    <a:pt x="2378315" y="993785"/>
                  </a:lnTo>
                  <a:lnTo>
                    <a:pt x="2392305" y="991646"/>
                  </a:lnTo>
                  <a:lnTo>
                    <a:pt x="2406296" y="989811"/>
                  </a:lnTo>
                  <a:lnTo>
                    <a:pt x="2420286" y="988239"/>
                  </a:lnTo>
                  <a:lnTo>
                    <a:pt x="2434276" y="986893"/>
                  </a:lnTo>
                  <a:lnTo>
                    <a:pt x="2448266" y="985742"/>
                  </a:lnTo>
                  <a:lnTo>
                    <a:pt x="2462256" y="984759"/>
                  </a:lnTo>
                  <a:lnTo>
                    <a:pt x="2476246" y="983919"/>
                  </a:lnTo>
                  <a:lnTo>
                    <a:pt x="2490236" y="983202"/>
                  </a:lnTo>
                  <a:lnTo>
                    <a:pt x="2504226" y="982590"/>
                  </a:lnTo>
                  <a:lnTo>
                    <a:pt x="2518216" y="982069"/>
                  </a:lnTo>
                  <a:lnTo>
                    <a:pt x="2532206" y="981624"/>
                  </a:lnTo>
                  <a:lnTo>
                    <a:pt x="2546196" y="981246"/>
                  </a:lnTo>
                  <a:lnTo>
                    <a:pt x="2560187" y="980923"/>
                  </a:lnTo>
                  <a:lnTo>
                    <a:pt x="2574177" y="980648"/>
                  </a:lnTo>
                  <a:lnTo>
                    <a:pt x="2588167" y="980414"/>
                  </a:lnTo>
                  <a:lnTo>
                    <a:pt x="2602157" y="980214"/>
                  </a:lnTo>
                  <a:lnTo>
                    <a:pt x="2616147" y="980045"/>
                  </a:lnTo>
                  <a:lnTo>
                    <a:pt x="2630137" y="979900"/>
                  </a:lnTo>
                  <a:lnTo>
                    <a:pt x="2644127" y="979777"/>
                  </a:lnTo>
                  <a:lnTo>
                    <a:pt x="2658117" y="979672"/>
                  </a:lnTo>
                  <a:lnTo>
                    <a:pt x="2672107" y="979583"/>
                  </a:lnTo>
                  <a:lnTo>
                    <a:pt x="2686097" y="979507"/>
                  </a:lnTo>
                  <a:lnTo>
                    <a:pt x="2700087" y="979443"/>
                  </a:lnTo>
                  <a:lnTo>
                    <a:pt x="2714078" y="979388"/>
                  </a:lnTo>
                  <a:lnTo>
                    <a:pt x="2728068" y="979341"/>
                  </a:lnTo>
                  <a:lnTo>
                    <a:pt x="2742058" y="979301"/>
                  </a:lnTo>
                  <a:lnTo>
                    <a:pt x="2756048" y="979268"/>
                  </a:lnTo>
                  <a:lnTo>
                    <a:pt x="2770038" y="979239"/>
                  </a:lnTo>
                  <a:lnTo>
                    <a:pt x="2770038" y="978746"/>
                  </a:lnTo>
                  <a:lnTo>
                    <a:pt x="2784028" y="978688"/>
                  </a:lnTo>
                  <a:lnTo>
                    <a:pt x="2798018" y="978621"/>
                  </a:lnTo>
                  <a:lnTo>
                    <a:pt x="2812008" y="978541"/>
                  </a:lnTo>
                  <a:lnTo>
                    <a:pt x="2825998" y="978448"/>
                  </a:lnTo>
                  <a:lnTo>
                    <a:pt x="2839988" y="978338"/>
                  </a:lnTo>
                  <a:lnTo>
                    <a:pt x="2853978" y="978209"/>
                  </a:lnTo>
                  <a:lnTo>
                    <a:pt x="2867969" y="978057"/>
                  </a:lnTo>
                  <a:lnTo>
                    <a:pt x="2881959" y="977879"/>
                  </a:lnTo>
                  <a:lnTo>
                    <a:pt x="2895949" y="977669"/>
                  </a:lnTo>
                  <a:lnTo>
                    <a:pt x="2909939" y="977423"/>
                  </a:lnTo>
                  <a:lnTo>
                    <a:pt x="2923929" y="977134"/>
                  </a:lnTo>
                  <a:lnTo>
                    <a:pt x="2937919" y="976795"/>
                  </a:lnTo>
                  <a:lnTo>
                    <a:pt x="2951909" y="976396"/>
                  </a:lnTo>
                  <a:lnTo>
                    <a:pt x="2965899" y="975928"/>
                  </a:lnTo>
                  <a:lnTo>
                    <a:pt x="2979889" y="975378"/>
                  </a:lnTo>
                  <a:lnTo>
                    <a:pt x="2993879" y="974732"/>
                  </a:lnTo>
                  <a:lnTo>
                    <a:pt x="3007870" y="973975"/>
                  </a:lnTo>
                  <a:lnTo>
                    <a:pt x="3021860" y="973086"/>
                  </a:lnTo>
                  <a:lnTo>
                    <a:pt x="3035850" y="972043"/>
                  </a:lnTo>
                  <a:lnTo>
                    <a:pt x="3049840" y="970820"/>
                  </a:lnTo>
                  <a:lnTo>
                    <a:pt x="3063830" y="969386"/>
                  </a:lnTo>
                  <a:lnTo>
                    <a:pt x="3077820" y="967706"/>
                  </a:lnTo>
                  <a:lnTo>
                    <a:pt x="3091810" y="965739"/>
                  </a:lnTo>
                  <a:lnTo>
                    <a:pt x="3105800" y="963438"/>
                  </a:lnTo>
                  <a:lnTo>
                    <a:pt x="3119790" y="960746"/>
                  </a:lnTo>
                  <a:lnTo>
                    <a:pt x="3133780" y="957602"/>
                  </a:lnTo>
                  <a:lnTo>
                    <a:pt x="3147770" y="953932"/>
                  </a:lnTo>
                  <a:lnTo>
                    <a:pt x="3161761" y="949654"/>
                  </a:lnTo>
                  <a:lnTo>
                    <a:pt x="3175751" y="944674"/>
                  </a:lnTo>
                  <a:lnTo>
                    <a:pt x="3189741" y="938888"/>
                  </a:lnTo>
                  <a:lnTo>
                    <a:pt x="3203731" y="932176"/>
                  </a:lnTo>
                  <a:lnTo>
                    <a:pt x="3217721" y="924409"/>
                  </a:lnTo>
                  <a:lnTo>
                    <a:pt x="3231711" y="915443"/>
                  </a:lnTo>
                  <a:lnTo>
                    <a:pt x="3245701" y="905125"/>
                  </a:lnTo>
                  <a:lnTo>
                    <a:pt x="3259691" y="893289"/>
                  </a:lnTo>
                  <a:lnTo>
                    <a:pt x="3273681" y="879768"/>
                  </a:lnTo>
                  <a:lnTo>
                    <a:pt x="3287671" y="864388"/>
                  </a:lnTo>
                  <a:lnTo>
                    <a:pt x="3301661" y="846984"/>
                  </a:lnTo>
                  <a:lnTo>
                    <a:pt x="3315652" y="827403"/>
                  </a:lnTo>
                  <a:lnTo>
                    <a:pt x="3329642" y="805513"/>
                  </a:lnTo>
                  <a:lnTo>
                    <a:pt x="3343632" y="781219"/>
                  </a:lnTo>
                  <a:lnTo>
                    <a:pt x="3357622" y="754472"/>
                  </a:lnTo>
                  <a:lnTo>
                    <a:pt x="3371612" y="725284"/>
                  </a:lnTo>
                  <a:lnTo>
                    <a:pt x="3385602" y="693736"/>
                  </a:lnTo>
                  <a:lnTo>
                    <a:pt x="3399592" y="659991"/>
                  </a:lnTo>
                  <a:lnTo>
                    <a:pt x="3413582" y="624296"/>
                  </a:lnTo>
                  <a:lnTo>
                    <a:pt x="3427572" y="586978"/>
                  </a:lnTo>
                  <a:lnTo>
                    <a:pt x="3441562" y="548442"/>
                  </a:lnTo>
                  <a:lnTo>
                    <a:pt x="3455552" y="509148"/>
                  </a:lnTo>
                  <a:lnTo>
                    <a:pt x="3469543" y="469598"/>
                  </a:lnTo>
                  <a:lnTo>
                    <a:pt x="3483533" y="430304"/>
                  </a:lnTo>
                  <a:lnTo>
                    <a:pt x="3497523" y="391767"/>
                  </a:lnTo>
                  <a:lnTo>
                    <a:pt x="3511513" y="354450"/>
                  </a:lnTo>
                  <a:lnTo>
                    <a:pt x="3525503" y="318754"/>
                  </a:lnTo>
                  <a:lnTo>
                    <a:pt x="3539493" y="285010"/>
                  </a:lnTo>
                  <a:lnTo>
                    <a:pt x="3553483" y="253462"/>
                  </a:lnTo>
                  <a:lnTo>
                    <a:pt x="3567473" y="224274"/>
                  </a:lnTo>
                  <a:lnTo>
                    <a:pt x="3581463" y="197527"/>
                  </a:lnTo>
                  <a:lnTo>
                    <a:pt x="3595453" y="173233"/>
                  </a:lnTo>
                  <a:lnTo>
                    <a:pt x="3609444" y="151343"/>
                  </a:lnTo>
                  <a:lnTo>
                    <a:pt x="3623434" y="131761"/>
                  </a:lnTo>
                  <a:lnTo>
                    <a:pt x="3637424" y="114357"/>
                  </a:lnTo>
                  <a:lnTo>
                    <a:pt x="3651414" y="98978"/>
                  </a:lnTo>
                  <a:lnTo>
                    <a:pt x="3665404" y="85456"/>
                  </a:lnTo>
                  <a:lnTo>
                    <a:pt x="3679394" y="73621"/>
                  </a:lnTo>
                  <a:lnTo>
                    <a:pt x="3693384" y="63302"/>
                  </a:lnTo>
                  <a:lnTo>
                    <a:pt x="3707374" y="54336"/>
                  </a:lnTo>
                  <a:lnTo>
                    <a:pt x="3721364" y="46569"/>
                  </a:lnTo>
                  <a:lnTo>
                    <a:pt x="3735354" y="39858"/>
                  </a:lnTo>
                  <a:lnTo>
                    <a:pt x="3749344" y="34071"/>
                  </a:lnTo>
                  <a:lnTo>
                    <a:pt x="3763335" y="29092"/>
                  </a:lnTo>
                  <a:lnTo>
                    <a:pt x="3777325" y="24814"/>
                  </a:lnTo>
                  <a:lnTo>
                    <a:pt x="3791315" y="21144"/>
                  </a:lnTo>
                  <a:lnTo>
                    <a:pt x="3805305" y="18000"/>
                  </a:lnTo>
                  <a:lnTo>
                    <a:pt x="3819295" y="15308"/>
                  </a:lnTo>
                  <a:lnTo>
                    <a:pt x="3833285" y="13006"/>
                  </a:lnTo>
                  <a:lnTo>
                    <a:pt x="3847275" y="11039"/>
                  </a:lnTo>
                  <a:lnTo>
                    <a:pt x="3861265" y="9360"/>
                  </a:lnTo>
                  <a:lnTo>
                    <a:pt x="3875255" y="7926"/>
                  </a:lnTo>
                  <a:lnTo>
                    <a:pt x="3889245" y="6703"/>
                  </a:lnTo>
                  <a:lnTo>
                    <a:pt x="3903235" y="5660"/>
                  </a:lnTo>
                  <a:lnTo>
                    <a:pt x="3917226" y="4771"/>
                  </a:lnTo>
                  <a:lnTo>
                    <a:pt x="3931216" y="4013"/>
                  </a:lnTo>
                  <a:lnTo>
                    <a:pt x="3945206" y="3368"/>
                  </a:lnTo>
                  <a:lnTo>
                    <a:pt x="3959196" y="2818"/>
                  </a:lnTo>
                  <a:lnTo>
                    <a:pt x="3973186" y="2349"/>
                  </a:lnTo>
                  <a:lnTo>
                    <a:pt x="3987176" y="1951"/>
                  </a:lnTo>
                  <a:lnTo>
                    <a:pt x="4001166" y="1611"/>
                  </a:lnTo>
                  <a:lnTo>
                    <a:pt x="4015156" y="1322"/>
                  </a:lnTo>
                  <a:lnTo>
                    <a:pt x="4029146" y="1076"/>
                  </a:lnTo>
                  <a:lnTo>
                    <a:pt x="4043136" y="867"/>
                  </a:lnTo>
                  <a:lnTo>
                    <a:pt x="4057126" y="688"/>
                  </a:lnTo>
                  <a:lnTo>
                    <a:pt x="4071117" y="537"/>
                  </a:lnTo>
                  <a:lnTo>
                    <a:pt x="4085107" y="408"/>
                  </a:lnTo>
                  <a:lnTo>
                    <a:pt x="4099097" y="298"/>
                  </a:lnTo>
                  <a:lnTo>
                    <a:pt x="4113087" y="204"/>
                  </a:lnTo>
                  <a:lnTo>
                    <a:pt x="4127077" y="125"/>
                  </a:lnTo>
                  <a:lnTo>
                    <a:pt x="4141067" y="57"/>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4577913"/>
              <a:ext cx="4155057" cy="979157"/>
            </a:xfrm>
            <a:custGeom>
              <a:avLst/>
              <a:pathLst>
                <a:path w="4155057" h="979157">
                  <a:moveTo>
                    <a:pt x="0" y="979157"/>
                  </a:moveTo>
                  <a:lnTo>
                    <a:pt x="13990" y="979128"/>
                  </a:lnTo>
                  <a:lnTo>
                    <a:pt x="27980" y="979094"/>
                  </a:lnTo>
                  <a:lnTo>
                    <a:pt x="41970" y="979054"/>
                  </a:lnTo>
                  <a:lnTo>
                    <a:pt x="55960" y="979007"/>
                  </a:lnTo>
                  <a:lnTo>
                    <a:pt x="69950" y="978953"/>
                  </a:lnTo>
                  <a:lnTo>
                    <a:pt x="83940" y="978888"/>
                  </a:lnTo>
                  <a:lnTo>
                    <a:pt x="97930" y="978812"/>
                  </a:lnTo>
                  <a:lnTo>
                    <a:pt x="111920" y="978723"/>
                  </a:lnTo>
                  <a:lnTo>
                    <a:pt x="125910" y="978618"/>
                  </a:lnTo>
                  <a:lnTo>
                    <a:pt x="139900" y="978495"/>
                  </a:lnTo>
                  <a:lnTo>
                    <a:pt x="153891" y="978351"/>
                  </a:lnTo>
                  <a:lnTo>
                    <a:pt x="167881" y="978181"/>
                  </a:lnTo>
                  <a:lnTo>
                    <a:pt x="181871" y="977982"/>
                  </a:lnTo>
                  <a:lnTo>
                    <a:pt x="195861" y="977747"/>
                  </a:lnTo>
                  <a:lnTo>
                    <a:pt x="209851" y="977473"/>
                  </a:lnTo>
                  <a:lnTo>
                    <a:pt x="223841" y="977150"/>
                  </a:lnTo>
                  <a:lnTo>
                    <a:pt x="237831" y="976771"/>
                  </a:lnTo>
                  <a:lnTo>
                    <a:pt x="251821" y="976326"/>
                  </a:lnTo>
                  <a:lnTo>
                    <a:pt x="265811" y="975805"/>
                  </a:lnTo>
                  <a:lnTo>
                    <a:pt x="279801" y="975193"/>
                  </a:lnTo>
                  <a:lnTo>
                    <a:pt x="293791" y="974477"/>
                  </a:lnTo>
                  <a:lnTo>
                    <a:pt x="307782" y="973637"/>
                  </a:lnTo>
                  <a:lnTo>
                    <a:pt x="321772" y="972653"/>
                  </a:lnTo>
                  <a:lnTo>
                    <a:pt x="335762" y="971502"/>
                  </a:lnTo>
                  <a:lnTo>
                    <a:pt x="349752" y="970157"/>
                  </a:lnTo>
                  <a:lnTo>
                    <a:pt x="363742" y="968584"/>
                  </a:lnTo>
                  <a:lnTo>
                    <a:pt x="377732" y="966749"/>
                  </a:lnTo>
                  <a:lnTo>
                    <a:pt x="391722" y="964611"/>
                  </a:lnTo>
                  <a:lnTo>
                    <a:pt x="405712" y="962121"/>
                  </a:lnTo>
                  <a:lnTo>
                    <a:pt x="419702" y="959228"/>
                  </a:lnTo>
                  <a:lnTo>
                    <a:pt x="433692" y="955872"/>
                  </a:lnTo>
                  <a:lnTo>
                    <a:pt x="447682" y="951988"/>
                  </a:lnTo>
                  <a:lnTo>
                    <a:pt x="461673" y="947505"/>
                  </a:lnTo>
                  <a:lnTo>
                    <a:pt x="475663" y="942346"/>
                  </a:lnTo>
                  <a:lnTo>
                    <a:pt x="489653" y="936428"/>
                  </a:lnTo>
                  <a:lnTo>
                    <a:pt x="503643" y="929667"/>
                  </a:lnTo>
                  <a:lnTo>
                    <a:pt x="517633" y="921978"/>
                  </a:lnTo>
                  <a:lnTo>
                    <a:pt x="531623" y="913276"/>
                  </a:lnTo>
                  <a:lnTo>
                    <a:pt x="545613" y="903485"/>
                  </a:lnTo>
                  <a:lnTo>
                    <a:pt x="559603" y="892540"/>
                  </a:lnTo>
                  <a:lnTo>
                    <a:pt x="573593" y="880393"/>
                  </a:lnTo>
                  <a:lnTo>
                    <a:pt x="587583" y="867020"/>
                  </a:lnTo>
                  <a:lnTo>
                    <a:pt x="601574" y="852425"/>
                  </a:lnTo>
                  <a:lnTo>
                    <a:pt x="615564" y="836652"/>
                  </a:lnTo>
                  <a:lnTo>
                    <a:pt x="629554" y="819779"/>
                  </a:lnTo>
                  <a:lnTo>
                    <a:pt x="643544" y="801931"/>
                  </a:lnTo>
                  <a:lnTo>
                    <a:pt x="657534" y="783273"/>
                  </a:lnTo>
                  <a:lnTo>
                    <a:pt x="671524" y="764004"/>
                  </a:lnTo>
                  <a:lnTo>
                    <a:pt x="685514" y="744358"/>
                  </a:lnTo>
                  <a:lnTo>
                    <a:pt x="699504" y="724582"/>
                  </a:lnTo>
                  <a:lnTo>
                    <a:pt x="713494" y="704936"/>
                  </a:lnTo>
                  <a:lnTo>
                    <a:pt x="727484" y="685667"/>
                  </a:lnTo>
                  <a:lnTo>
                    <a:pt x="741474" y="667008"/>
                  </a:lnTo>
                  <a:lnTo>
                    <a:pt x="755465" y="649161"/>
                  </a:lnTo>
                  <a:lnTo>
                    <a:pt x="769455" y="632288"/>
                  </a:lnTo>
                  <a:lnTo>
                    <a:pt x="783445" y="616515"/>
                  </a:lnTo>
                  <a:lnTo>
                    <a:pt x="797435" y="601920"/>
                  </a:lnTo>
                  <a:lnTo>
                    <a:pt x="811425" y="588547"/>
                  </a:lnTo>
                  <a:lnTo>
                    <a:pt x="825415" y="576400"/>
                  </a:lnTo>
                  <a:lnTo>
                    <a:pt x="839405" y="565455"/>
                  </a:lnTo>
                  <a:lnTo>
                    <a:pt x="853395" y="555664"/>
                  </a:lnTo>
                  <a:lnTo>
                    <a:pt x="867385" y="546962"/>
                  </a:lnTo>
                  <a:lnTo>
                    <a:pt x="881375" y="539272"/>
                  </a:lnTo>
                  <a:lnTo>
                    <a:pt x="895365" y="532512"/>
                  </a:lnTo>
                  <a:lnTo>
                    <a:pt x="909356" y="526594"/>
                  </a:lnTo>
                  <a:lnTo>
                    <a:pt x="923346" y="521435"/>
                  </a:lnTo>
                  <a:lnTo>
                    <a:pt x="937336" y="516952"/>
                  </a:lnTo>
                  <a:lnTo>
                    <a:pt x="951326" y="513068"/>
                  </a:lnTo>
                  <a:lnTo>
                    <a:pt x="965316" y="509712"/>
                  </a:lnTo>
                  <a:lnTo>
                    <a:pt x="979306" y="506819"/>
                  </a:lnTo>
                  <a:lnTo>
                    <a:pt x="993296" y="504329"/>
                  </a:lnTo>
                  <a:lnTo>
                    <a:pt x="1007286" y="502191"/>
                  </a:lnTo>
                  <a:lnTo>
                    <a:pt x="1021276" y="500356"/>
                  </a:lnTo>
                  <a:lnTo>
                    <a:pt x="1035266" y="498783"/>
                  </a:lnTo>
                  <a:lnTo>
                    <a:pt x="1049256" y="497438"/>
                  </a:lnTo>
                  <a:lnTo>
                    <a:pt x="1063247" y="496287"/>
                  </a:lnTo>
                  <a:lnTo>
                    <a:pt x="1077237" y="495303"/>
                  </a:lnTo>
                  <a:lnTo>
                    <a:pt x="1091227" y="494463"/>
                  </a:lnTo>
                  <a:lnTo>
                    <a:pt x="1105217" y="493747"/>
                  </a:lnTo>
                  <a:lnTo>
                    <a:pt x="1119207" y="493135"/>
                  </a:lnTo>
                  <a:lnTo>
                    <a:pt x="1133197" y="492614"/>
                  </a:lnTo>
                  <a:lnTo>
                    <a:pt x="1147187" y="492169"/>
                  </a:lnTo>
                  <a:lnTo>
                    <a:pt x="1161177" y="491790"/>
                  </a:lnTo>
                  <a:lnTo>
                    <a:pt x="1175167" y="491467"/>
                  </a:lnTo>
                  <a:lnTo>
                    <a:pt x="1189157" y="491192"/>
                  </a:lnTo>
                  <a:lnTo>
                    <a:pt x="1203148" y="490958"/>
                  </a:lnTo>
                  <a:lnTo>
                    <a:pt x="1217138" y="490759"/>
                  </a:lnTo>
                  <a:lnTo>
                    <a:pt x="1231128" y="490589"/>
                  </a:lnTo>
                  <a:lnTo>
                    <a:pt x="1245118" y="490445"/>
                  </a:lnTo>
                  <a:lnTo>
                    <a:pt x="1259108" y="490322"/>
                  </a:lnTo>
                  <a:lnTo>
                    <a:pt x="1273098" y="490217"/>
                  </a:lnTo>
                  <a:lnTo>
                    <a:pt x="1287088" y="490128"/>
                  </a:lnTo>
                  <a:lnTo>
                    <a:pt x="1301078" y="490052"/>
                  </a:lnTo>
                  <a:lnTo>
                    <a:pt x="1315068" y="489987"/>
                  </a:lnTo>
                  <a:lnTo>
                    <a:pt x="1329058" y="489932"/>
                  </a:lnTo>
                  <a:lnTo>
                    <a:pt x="1343048" y="489886"/>
                  </a:lnTo>
                  <a:lnTo>
                    <a:pt x="1357039" y="489846"/>
                  </a:lnTo>
                  <a:lnTo>
                    <a:pt x="1371029" y="489812"/>
                  </a:lnTo>
                  <a:lnTo>
                    <a:pt x="1385019" y="489783"/>
                  </a:lnTo>
                  <a:lnTo>
                    <a:pt x="1385019" y="489537"/>
                  </a:lnTo>
                  <a:lnTo>
                    <a:pt x="1399009" y="489523"/>
                  </a:lnTo>
                  <a:lnTo>
                    <a:pt x="1412999" y="489506"/>
                  </a:lnTo>
                  <a:lnTo>
                    <a:pt x="1426989" y="489486"/>
                  </a:lnTo>
                  <a:lnTo>
                    <a:pt x="1440979" y="489462"/>
                  </a:lnTo>
                  <a:lnTo>
                    <a:pt x="1454969" y="489435"/>
                  </a:lnTo>
                  <a:lnTo>
                    <a:pt x="1468959" y="489403"/>
                  </a:lnTo>
                  <a:lnTo>
                    <a:pt x="1482949" y="489365"/>
                  </a:lnTo>
                  <a:lnTo>
                    <a:pt x="1496939" y="489320"/>
                  </a:lnTo>
                  <a:lnTo>
                    <a:pt x="1510930" y="489268"/>
                  </a:lnTo>
                  <a:lnTo>
                    <a:pt x="1524920" y="489206"/>
                  </a:lnTo>
                  <a:lnTo>
                    <a:pt x="1538910" y="489134"/>
                  </a:lnTo>
                  <a:lnTo>
                    <a:pt x="1552900" y="489049"/>
                  </a:lnTo>
                  <a:lnTo>
                    <a:pt x="1566890" y="488950"/>
                  </a:lnTo>
                  <a:lnTo>
                    <a:pt x="1580880" y="488832"/>
                  </a:lnTo>
                  <a:lnTo>
                    <a:pt x="1594870" y="488695"/>
                  </a:lnTo>
                  <a:lnTo>
                    <a:pt x="1608860" y="488534"/>
                  </a:lnTo>
                  <a:lnTo>
                    <a:pt x="1622850" y="488344"/>
                  </a:lnTo>
                  <a:lnTo>
                    <a:pt x="1636840" y="488122"/>
                  </a:lnTo>
                  <a:lnTo>
                    <a:pt x="1650830" y="487861"/>
                  </a:lnTo>
                  <a:lnTo>
                    <a:pt x="1664821" y="487555"/>
                  </a:lnTo>
                  <a:lnTo>
                    <a:pt x="1678811" y="487197"/>
                  </a:lnTo>
                  <a:lnTo>
                    <a:pt x="1692801" y="486777"/>
                  </a:lnTo>
                  <a:lnTo>
                    <a:pt x="1706791" y="486285"/>
                  </a:lnTo>
                  <a:lnTo>
                    <a:pt x="1720781" y="485710"/>
                  </a:lnTo>
                  <a:lnTo>
                    <a:pt x="1734771" y="485037"/>
                  </a:lnTo>
                  <a:lnTo>
                    <a:pt x="1748761" y="484251"/>
                  </a:lnTo>
                  <a:lnTo>
                    <a:pt x="1762751" y="483333"/>
                  </a:lnTo>
                  <a:lnTo>
                    <a:pt x="1776741" y="482264"/>
                  </a:lnTo>
                  <a:lnTo>
                    <a:pt x="1790731" y="481019"/>
                  </a:lnTo>
                  <a:lnTo>
                    <a:pt x="1804722" y="479572"/>
                  </a:lnTo>
                  <a:lnTo>
                    <a:pt x="1818712" y="477895"/>
                  </a:lnTo>
                  <a:lnTo>
                    <a:pt x="1832702" y="475953"/>
                  </a:lnTo>
                  <a:lnTo>
                    <a:pt x="1846692" y="473711"/>
                  </a:lnTo>
                  <a:lnTo>
                    <a:pt x="1860682" y="471132"/>
                  </a:lnTo>
                  <a:lnTo>
                    <a:pt x="1874672" y="468173"/>
                  </a:lnTo>
                  <a:lnTo>
                    <a:pt x="1888662" y="464792"/>
                  </a:lnTo>
                  <a:lnTo>
                    <a:pt x="1902652" y="460948"/>
                  </a:lnTo>
                  <a:lnTo>
                    <a:pt x="1916642" y="456597"/>
                  </a:lnTo>
                  <a:lnTo>
                    <a:pt x="1930632" y="451701"/>
                  </a:lnTo>
                  <a:lnTo>
                    <a:pt x="1944622" y="446229"/>
                  </a:lnTo>
                  <a:lnTo>
                    <a:pt x="1958613" y="440155"/>
                  </a:lnTo>
                  <a:lnTo>
                    <a:pt x="1972603" y="433468"/>
                  </a:lnTo>
                  <a:lnTo>
                    <a:pt x="1986593" y="426171"/>
                  </a:lnTo>
                  <a:lnTo>
                    <a:pt x="2000583" y="418284"/>
                  </a:lnTo>
                  <a:lnTo>
                    <a:pt x="2014573" y="409848"/>
                  </a:lnTo>
                  <a:lnTo>
                    <a:pt x="2028563" y="400924"/>
                  </a:lnTo>
                  <a:lnTo>
                    <a:pt x="2042553" y="391595"/>
                  </a:lnTo>
                  <a:lnTo>
                    <a:pt x="2056543" y="381961"/>
                  </a:lnTo>
                  <a:lnTo>
                    <a:pt x="2070533" y="372137"/>
                  </a:lnTo>
                  <a:lnTo>
                    <a:pt x="2084523" y="362250"/>
                  </a:lnTo>
                  <a:lnTo>
                    <a:pt x="2098513" y="352426"/>
                  </a:lnTo>
                  <a:lnTo>
                    <a:pt x="2112504" y="342792"/>
                  </a:lnTo>
                  <a:lnTo>
                    <a:pt x="2126494" y="333463"/>
                  </a:lnTo>
                  <a:lnTo>
                    <a:pt x="2140484" y="324539"/>
                  </a:lnTo>
                  <a:lnTo>
                    <a:pt x="2154474" y="316103"/>
                  </a:lnTo>
                  <a:lnTo>
                    <a:pt x="2168464" y="308216"/>
                  </a:lnTo>
                  <a:lnTo>
                    <a:pt x="2182454" y="300919"/>
                  </a:lnTo>
                  <a:lnTo>
                    <a:pt x="2196444" y="294232"/>
                  </a:lnTo>
                  <a:lnTo>
                    <a:pt x="2210434" y="288159"/>
                  </a:lnTo>
                  <a:lnTo>
                    <a:pt x="2224424" y="282686"/>
                  </a:lnTo>
                  <a:lnTo>
                    <a:pt x="2238414" y="277791"/>
                  </a:lnTo>
                  <a:lnTo>
                    <a:pt x="2252404" y="273440"/>
                  </a:lnTo>
                  <a:lnTo>
                    <a:pt x="2266395" y="269595"/>
                  </a:lnTo>
                  <a:lnTo>
                    <a:pt x="2280385" y="266215"/>
                  </a:lnTo>
                  <a:lnTo>
                    <a:pt x="2294375" y="263256"/>
                  </a:lnTo>
                  <a:lnTo>
                    <a:pt x="2308365" y="260676"/>
                  </a:lnTo>
                  <a:lnTo>
                    <a:pt x="2322355" y="258435"/>
                  </a:lnTo>
                  <a:lnTo>
                    <a:pt x="2336345" y="256493"/>
                  </a:lnTo>
                  <a:lnTo>
                    <a:pt x="2350335" y="254815"/>
                  </a:lnTo>
                  <a:lnTo>
                    <a:pt x="2364325" y="253368"/>
                  </a:lnTo>
                  <a:lnTo>
                    <a:pt x="2378315" y="252123"/>
                  </a:lnTo>
                  <a:lnTo>
                    <a:pt x="2392305" y="251054"/>
                  </a:lnTo>
                  <a:lnTo>
                    <a:pt x="2406296" y="250136"/>
                  </a:lnTo>
                  <a:lnTo>
                    <a:pt x="2420286" y="249350"/>
                  </a:lnTo>
                  <a:lnTo>
                    <a:pt x="2434276" y="248677"/>
                  </a:lnTo>
                  <a:lnTo>
                    <a:pt x="2448266" y="248102"/>
                  </a:lnTo>
                  <a:lnTo>
                    <a:pt x="2462256" y="247610"/>
                  </a:lnTo>
                  <a:lnTo>
                    <a:pt x="2476246" y="247190"/>
                  </a:lnTo>
                  <a:lnTo>
                    <a:pt x="2490236" y="246832"/>
                  </a:lnTo>
                  <a:lnTo>
                    <a:pt x="2504226" y="246526"/>
                  </a:lnTo>
                  <a:lnTo>
                    <a:pt x="2518216" y="246265"/>
                  </a:lnTo>
                  <a:lnTo>
                    <a:pt x="2532206" y="246043"/>
                  </a:lnTo>
                  <a:lnTo>
                    <a:pt x="2546196" y="245854"/>
                  </a:lnTo>
                  <a:lnTo>
                    <a:pt x="2560187" y="245692"/>
                  </a:lnTo>
                  <a:lnTo>
                    <a:pt x="2574177" y="245555"/>
                  </a:lnTo>
                  <a:lnTo>
                    <a:pt x="2588167" y="245438"/>
                  </a:lnTo>
                  <a:lnTo>
                    <a:pt x="2602157" y="245338"/>
                  </a:lnTo>
                  <a:lnTo>
                    <a:pt x="2616147" y="245253"/>
                  </a:lnTo>
                  <a:lnTo>
                    <a:pt x="2630137" y="245181"/>
                  </a:lnTo>
                  <a:lnTo>
                    <a:pt x="2644127" y="245120"/>
                  </a:lnTo>
                  <a:lnTo>
                    <a:pt x="2658117" y="245067"/>
                  </a:lnTo>
                  <a:lnTo>
                    <a:pt x="2672107" y="245023"/>
                  </a:lnTo>
                  <a:lnTo>
                    <a:pt x="2686097" y="244985"/>
                  </a:lnTo>
                  <a:lnTo>
                    <a:pt x="2700087" y="244952"/>
                  </a:lnTo>
                  <a:lnTo>
                    <a:pt x="2714078" y="244925"/>
                  </a:lnTo>
                  <a:lnTo>
                    <a:pt x="2728068" y="244902"/>
                  </a:lnTo>
                  <a:lnTo>
                    <a:pt x="2742058" y="244882"/>
                  </a:lnTo>
                  <a:lnTo>
                    <a:pt x="2756048" y="244865"/>
                  </a:lnTo>
                  <a:lnTo>
                    <a:pt x="2770038" y="244850"/>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1394770"/>
              <a:ext cx="4155057" cy="244850"/>
            </a:xfrm>
            <a:custGeom>
              <a:avLst/>
              <a:pathLst>
                <a:path w="4155057" h="24485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850"/>
                  </a:lnTo>
                  <a:lnTo>
                    <a:pt x="2784028" y="244850"/>
                  </a:lnTo>
                  <a:lnTo>
                    <a:pt x="2798018" y="244850"/>
                  </a:lnTo>
                  <a:lnTo>
                    <a:pt x="2812008" y="244850"/>
                  </a:lnTo>
                  <a:lnTo>
                    <a:pt x="2825998" y="244850"/>
                  </a:lnTo>
                  <a:lnTo>
                    <a:pt x="2839988" y="244850"/>
                  </a:lnTo>
                  <a:lnTo>
                    <a:pt x="2853978" y="244850"/>
                  </a:lnTo>
                  <a:lnTo>
                    <a:pt x="2867969" y="244850"/>
                  </a:lnTo>
                  <a:lnTo>
                    <a:pt x="2881959" y="244850"/>
                  </a:lnTo>
                  <a:lnTo>
                    <a:pt x="2895949" y="244850"/>
                  </a:lnTo>
                  <a:lnTo>
                    <a:pt x="2909939" y="244850"/>
                  </a:lnTo>
                  <a:lnTo>
                    <a:pt x="2923929" y="244850"/>
                  </a:lnTo>
                  <a:lnTo>
                    <a:pt x="2937919" y="244850"/>
                  </a:lnTo>
                  <a:lnTo>
                    <a:pt x="2951909" y="244850"/>
                  </a:lnTo>
                  <a:lnTo>
                    <a:pt x="2965899" y="244850"/>
                  </a:lnTo>
                  <a:lnTo>
                    <a:pt x="2979889" y="244850"/>
                  </a:lnTo>
                  <a:lnTo>
                    <a:pt x="2993879" y="244850"/>
                  </a:lnTo>
                  <a:lnTo>
                    <a:pt x="3007870" y="244850"/>
                  </a:lnTo>
                  <a:lnTo>
                    <a:pt x="3021860" y="244850"/>
                  </a:lnTo>
                  <a:lnTo>
                    <a:pt x="3035850" y="244850"/>
                  </a:lnTo>
                  <a:lnTo>
                    <a:pt x="3049840" y="244850"/>
                  </a:lnTo>
                  <a:lnTo>
                    <a:pt x="3063830" y="244850"/>
                  </a:lnTo>
                  <a:lnTo>
                    <a:pt x="3077820" y="244850"/>
                  </a:lnTo>
                  <a:lnTo>
                    <a:pt x="3091810" y="244850"/>
                  </a:lnTo>
                  <a:lnTo>
                    <a:pt x="3105800" y="244850"/>
                  </a:lnTo>
                  <a:lnTo>
                    <a:pt x="3119790" y="244850"/>
                  </a:lnTo>
                  <a:lnTo>
                    <a:pt x="3133780" y="244850"/>
                  </a:lnTo>
                  <a:lnTo>
                    <a:pt x="3147770" y="244850"/>
                  </a:lnTo>
                  <a:lnTo>
                    <a:pt x="3161761" y="244850"/>
                  </a:lnTo>
                  <a:lnTo>
                    <a:pt x="3175751" y="244850"/>
                  </a:lnTo>
                  <a:lnTo>
                    <a:pt x="3189741" y="244850"/>
                  </a:lnTo>
                  <a:lnTo>
                    <a:pt x="3203731" y="244850"/>
                  </a:lnTo>
                  <a:lnTo>
                    <a:pt x="3217721" y="244850"/>
                  </a:lnTo>
                  <a:lnTo>
                    <a:pt x="3231711" y="244850"/>
                  </a:lnTo>
                  <a:lnTo>
                    <a:pt x="3245701" y="244850"/>
                  </a:lnTo>
                  <a:lnTo>
                    <a:pt x="3259691" y="244850"/>
                  </a:lnTo>
                  <a:lnTo>
                    <a:pt x="3273681" y="244850"/>
                  </a:lnTo>
                  <a:lnTo>
                    <a:pt x="3287671" y="244850"/>
                  </a:lnTo>
                  <a:lnTo>
                    <a:pt x="3301661" y="244850"/>
                  </a:lnTo>
                  <a:lnTo>
                    <a:pt x="3315652" y="244850"/>
                  </a:lnTo>
                  <a:lnTo>
                    <a:pt x="3329642" y="244850"/>
                  </a:lnTo>
                  <a:lnTo>
                    <a:pt x="3343632" y="244850"/>
                  </a:lnTo>
                  <a:lnTo>
                    <a:pt x="3357622" y="244850"/>
                  </a:lnTo>
                  <a:lnTo>
                    <a:pt x="3371612" y="244850"/>
                  </a:lnTo>
                  <a:lnTo>
                    <a:pt x="3385602" y="244850"/>
                  </a:lnTo>
                  <a:lnTo>
                    <a:pt x="3399592" y="244850"/>
                  </a:lnTo>
                  <a:lnTo>
                    <a:pt x="3413582" y="244850"/>
                  </a:lnTo>
                  <a:lnTo>
                    <a:pt x="3427572" y="244850"/>
                  </a:lnTo>
                  <a:lnTo>
                    <a:pt x="3441562" y="244850"/>
                  </a:lnTo>
                  <a:lnTo>
                    <a:pt x="3455552" y="244850"/>
                  </a:lnTo>
                  <a:lnTo>
                    <a:pt x="3469543" y="244850"/>
                  </a:lnTo>
                  <a:lnTo>
                    <a:pt x="3483533" y="244850"/>
                  </a:lnTo>
                  <a:lnTo>
                    <a:pt x="3497523" y="244850"/>
                  </a:lnTo>
                  <a:lnTo>
                    <a:pt x="3511513" y="244850"/>
                  </a:lnTo>
                  <a:lnTo>
                    <a:pt x="3525503" y="244850"/>
                  </a:lnTo>
                  <a:lnTo>
                    <a:pt x="3539493" y="244850"/>
                  </a:lnTo>
                  <a:lnTo>
                    <a:pt x="3553483" y="244850"/>
                  </a:lnTo>
                  <a:lnTo>
                    <a:pt x="3567473" y="244850"/>
                  </a:lnTo>
                  <a:lnTo>
                    <a:pt x="3581463" y="244850"/>
                  </a:lnTo>
                  <a:lnTo>
                    <a:pt x="3595453" y="244850"/>
                  </a:lnTo>
                  <a:lnTo>
                    <a:pt x="3609444" y="244850"/>
                  </a:lnTo>
                  <a:lnTo>
                    <a:pt x="3623434" y="244850"/>
                  </a:lnTo>
                  <a:lnTo>
                    <a:pt x="3637424" y="244850"/>
                  </a:lnTo>
                  <a:lnTo>
                    <a:pt x="3651414" y="244850"/>
                  </a:lnTo>
                  <a:lnTo>
                    <a:pt x="3665404" y="244850"/>
                  </a:lnTo>
                  <a:lnTo>
                    <a:pt x="3679394" y="244850"/>
                  </a:lnTo>
                  <a:lnTo>
                    <a:pt x="3693384" y="244850"/>
                  </a:lnTo>
                  <a:lnTo>
                    <a:pt x="3707374" y="244850"/>
                  </a:lnTo>
                  <a:lnTo>
                    <a:pt x="3721364" y="244850"/>
                  </a:lnTo>
                  <a:lnTo>
                    <a:pt x="3735354" y="244850"/>
                  </a:lnTo>
                  <a:lnTo>
                    <a:pt x="3749344" y="244850"/>
                  </a:lnTo>
                  <a:lnTo>
                    <a:pt x="3763335" y="244850"/>
                  </a:lnTo>
                  <a:lnTo>
                    <a:pt x="3777325" y="244850"/>
                  </a:lnTo>
                  <a:lnTo>
                    <a:pt x="3791315" y="244850"/>
                  </a:lnTo>
                  <a:lnTo>
                    <a:pt x="3805305" y="244850"/>
                  </a:lnTo>
                  <a:lnTo>
                    <a:pt x="3819295" y="244850"/>
                  </a:lnTo>
                  <a:lnTo>
                    <a:pt x="3833285" y="244850"/>
                  </a:lnTo>
                  <a:lnTo>
                    <a:pt x="3847275" y="244850"/>
                  </a:lnTo>
                  <a:lnTo>
                    <a:pt x="3861265" y="244850"/>
                  </a:lnTo>
                  <a:lnTo>
                    <a:pt x="3875255" y="244850"/>
                  </a:lnTo>
                  <a:lnTo>
                    <a:pt x="3889245" y="244850"/>
                  </a:lnTo>
                  <a:lnTo>
                    <a:pt x="3903235" y="244850"/>
                  </a:lnTo>
                  <a:lnTo>
                    <a:pt x="3917226" y="244850"/>
                  </a:lnTo>
                  <a:lnTo>
                    <a:pt x="3931216" y="244850"/>
                  </a:lnTo>
                  <a:lnTo>
                    <a:pt x="3945206" y="244850"/>
                  </a:lnTo>
                  <a:lnTo>
                    <a:pt x="3959196" y="244850"/>
                  </a:lnTo>
                  <a:lnTo>
                    <a:pt x="3973186" y="244850"/>
                  </a:lnTo>
                  <a:lnTo>
                    <a:pt x="3987176" y="244850"/>
                  </a:lnTo>
                  <a:lnTo>
                    <a:pt x="4001166" y="244850"/>
                  </a:lnTo>
                  <a:lnTo>
                    <a:pt x="4015156" y="244850"/>
                  </a:lnTo>
                  <a:lnTo>
                    <a:pt x="4029146" y="244850"/>
                  </a:lnTo>
                  <a:lnTo>
                    <a:pt x="4043136" y="244850"/>
                  </a:lnTo>
                  <a:lnTo>
                    <a:pt x="4057126" y="244850"/>
                  </a:lnTo>
                  <a:lnTo>
                    <a:pt x="4071117" y="244850"/>
                  </a:lnTo>
                  <a:lnTo>
                    <a:pt x="4085107" y="244850"/>
                  </a:lnTo>
                  <a:lnTo>
                    <a:pt x="4099097" y="244850"/>
                  </a:lnTo>
                  <a:lnTo>
                    <a:pt x="4113087" y="244850"/>
                  </a:lnTo>
                  <a:lnTo>
                    <a:pt x="4127077" y="244850"/>
                  </a:lnTo>
                  <a:lnTo>
                    <a:pt x="4141067" y="244850"/>
                  </a:lnTo>
                  <a:lnTo>
                    <a:pt x="4155057" y="244850"/>
                  </a:lnTo>
                </a:path>
              </a:pathLst>
            </a:custGeom>
            <a:ln w="40651" cap="flat">
              <a:solidFill>
                <a:srgbClr val="D3D3D3">
                  <a:alpha val="100000"/>
                </a:srgbClr>
              </a:solidFill>
              <a:prstDash val="solid"/>
              <a:round/>
            </a:ln>
          </p:spPr>
          <p:txBody>
            <a:bodyPr/>
            <a:lstStyle/>
            <a:p/>
          </p:txBody>
        </p:sp>
        <p:sp>
          <p:nvSpPr>
            <p:cNvPr id="35" name="pl35"/>
            <p:cNvSpPr/>
            <p:nvPr/>
          </p:nvSpPr>
          <p:spPr>
            <a:xfrm>
              <a:off x="2737948" y="3108890"/>
              <a:ext cx="4155057" cy="979157"/>
            </a:xfrm>
            <a:custGeom>
              <a:avLst/>
              <a:pathLst>
                <a:path w="4155057" h="979157">
                  <a:moveTo>
                    <a:pt x="0" y="489373"/>
                  </a:moveTo>
                  <a:lnTo>
                    <a:pt x="13990" y="489344"/>
                  </a:lnTo>
                  <a:lnTo>
                    <a:pt x="27980" y="489310"/>
                  </a:lnTo>
                  <a:lnTo>
                    <a:pt x="41970" y="489270"/>
                  </a:lnTo>
                  <a:lnTo>
                    <a:pt x="55960" y="489224"/>
                  </a:lnTo>
                  <a:lnTo>
                    <a:pt x="69950" y="489169"/>
                  </a:lnTo>
                  <a:lnTo>
                    <a:pt x="83940" y="489104"/>
                  </a:lnTo>
                  <a:lnTo>
                    <a:pt x="97930" y="489028"/>
                  </a:lnTo>
                  <a:lnTo>
                    <a:pt x="111920" y="488939"/>
                  </a:lnTo>
                  <a:lnTo>
                    <a:pt x="125910" y="488834"/>
                  </a:lnTo>
                  <a:lnTo>
                    <a:pt x="139900" y="488711"/>
                  </a:lnTo>
                  <a:lnTo>
                    <a:pt x="153891" y="488567"/>
                  </a:lnTo>
                  <a:lnTo>
                    <a:pt x="167881" y="488397"/>
                  </a:lnTo>
                  <a:lnTo>
                    <a:pt x="181871" y="488198"/>
                  </a:lnTo>
                  <a:lnTo>
                    <a:pt x="195861" y="487964"/>
                  </a:lnTo>
                  <a:lnTo>
                    <a:pt x="209851" y="487689"/>
                  </a:lnTo>
                  <a:lnTo>
                    <a:pt x="223841" y="487366"/>
                  </a:lnTo>
                  <a:lnTo>
                    <a:pt x="237831" y="486987"/>
                  </a:lnTo>
                  <a:lnTo>
                    <a:pt x="251821" y="486543"/>
                  </a:lnTo>
                  <a:lnTo>
                    <a:pt x="265811" y="486021"/>
                  </a:lnTo>
                  <a:lnTo>
                    <a:pt x="279801" y="485410"/>
                  </a:lnTo>
                  <a:lnTo>
                    <a:pt x="293791" y="484693"/>
                  </a:lnTo>
                  <a:lnTo>
                    <a:pt x="307782" y="483853"/>
                  </a:lnTo>
                  <a:lnTo>
                    <a:pt x="321772" y="482869"/>
                  </a:lnTo>
                  <a:lnTo>
                    <a:pt x="335762" y="481719"/>
                  </a:lnTo>
                  <a:lnTo>
                    <a:pt x="349752" y="480373"/>
                  </a:lnTo>
                  <a:lnTo>
                    <a:pt x="363742" y="478801"/>
                  </a:lnTo>
                  <a:lnTo>
                    <a:pt x="377732" y="476966"/>
                  </a:lnTo>
                  <a:lnTo>
                    <a:pt x="391722" y="474827"/>
                  </a:lnTo>
                  <a:lnTo>
                    <a:pt x="405712" y="472337"/>
                  </a:lnTo>
                  <a:lnTo>
                    <a:pt x="419702" y="469444"/>
                  </a:lnTo>
                  <a:lnTo>
                    <a:pt x="433692" y="466088"/>
                  </a:lnTo>
                  <a:lnTo>
                    <a:pt x="447682" y="462204"/>
                  </a:lnTo>
                  <a:lnTo>
                    <a:pt x="461673" y="457721"/>
                  </a:lnTo>
                  <a:lnTo>
                    <a:pt x="475663" y="452562"/>
                  </a:lnTo>
                  <a:lnTo>
                    <a:pt x="489653" y="446644"/>
                  </a:lnTo>
                  <a:lnTo>
                    <a:pt x="503643" y="439884"/>
                  </a:lnTo>
                  <a:lnTo>
                    <a:pt x="517633" y="432194"/>
                  </a:lnTo>
                  <a:lnTo>
                    <a:pt x="531623" y="423492"/>
                  </a:lnTo>
                  <a:lnTo>
                    <a:pt x="545613" y="413701"/>
                  </a:lnTo>
                  <a:lnTo>
                    <a:pt x="559603" y="402756"/>
                  </a:lnTo>
                  <a:lnTo>
                    <a:pt x="573593" y="390609"/>
                  </a:lnTo>
                  <a:lnTo>
                    <a:pt x="587583" y="377236"/>
                  </a:lnTo>
                  <a:lnTo>
                    <a:pt x="601574" y="362642"/>
                  </a:lnTo>
                  <a:lnTo>
                    <a:pt x="615564" y="346868"/>
                  </a:lnTo>
                  <a:lnTo>
                    <a:pt x="629554" y="329995"/>
                  </a:lnTo>
                  <a:lnTo>
                    <a:pt x="643544" y="312148"/>
                  </a:lnTo>
                  <a:lnTo>
                    <a:pt x="657534" y="293489"/>
                  </a:lnTo>
                  <a:lnTo>
                    <a:pt x="671524" y="274221"/>
                  </a:lnTo>
                  <a:lnTo>
                    <a:pt x="685514" y="254574"/>
                  </a:lnTo>
                  <a:lnTo>
                    <a:pt x="699504" y="234799"/>
                  </a:lnTo>
                  <a:lnTo>
                    <a:pt x="713494" y="215152"/>
                  </a:lnTo>
                  <a:lnTo>
                    <a:pt x="727484" y="195883"/>
                  </a:lnTo>
                  <a:lnTo>
                    <a:pt x="741474" y="177225"/>
                  </a:lnTo>
                  <a:lnTo>
                    <a:pt x="755465" y="159377"/>
                  </a:lnTo>
                  <a:lnTo>
                    <a:pt x="769455" y="142505"/>
                  </a:lnTo>
                  <a:lnTo>
                    <a:pt x="783445" y="126731"/>
                  </a:lnTo>
                  <a:lnTo>
                    <a:pt x="797435" y="112137"/>
                  </a:lnTo>
                  <a:lnTo>
                    <a:pt x="811425" y="98763"/>
                  </a:lnTo>
                  <a:lnTo>
                    <a:pt x="825415" y="86616"/>
                  </a:lnTo>
                  <a:lnTo>
                    <a:pt x="839405" y="75671"/>
                  </a:lnTo>
                  <a:lnTo>
                    <a:pt x="853395" y="65880"/>
                  </a:lnTo>
                  <a:lnTo>
                    <a:pt x="867385" y="57178"/>
                  </a:lnTo>
                  <a:lnTo>
                    <a:pt x="881375" y="49489"/>
                  </a:lnTo>
                  <a:lnTo>
                    <a:pt x="895365" y="42728"/>
                  </a:lnTo>
                  <a:lnTo>
                    <a:pt x="909356" y="36810"/>
                  </a:lnTo>
                  <a:lnTo>
                    <a:pt x="923346" y="31651"/>
                  </a:lnTo>
                  <a:lnTo>
                    <a:pt x="937336" y="27168"/>
                  </a:lnTo>
                  <a:lnTo>
                    <a:pt x="951326" y="23284"/>
                  </a:lnTo>
                  <a:lnTo>
                    <a:pt x="965316" y="19929"/>
                  </a:lnTo>
                  <a:lnTo>
                    <a:pt x="979306" y="17035"/>
                  </a:lnTo>
                  <a:lnTo>
                    <a:pt x="993296" y="14546"/>
                  </a:lnTo>
                  <a:lnTo>
                    <a:pt x="1007286" y="12407"/>
                  </a:lnTo>
                  <a:lnTo>
                    <a:pt x="1021276" y="10572"/>
                  </a:lnTo>
                  <a:lnTo>
                    <a:pt x="1035266" y="9000"/>
                  </a:lnTo>
                  <a:lnTo>
                    <a:pt x="1049256" y="7654"/>
                  </a:lnTo>
                  <a:lnTo>
                    <a:pt x="1063247" y="6503"/>
                  </a:lnTo>
                  <a:lnTo>
                    <a:pt x="1077237" y="5519"/>
                  </a:lnTo>
                  <a:lnTo>
                    <a:pt x="1091227" y="4680"/>
                  </a:lnTo>
                  <a:lnTo>
                    <a:pt x="1105217" y="3963"/>
                  </a:lnTo>
                  <a:lnTo>
                    <a:pt x="1119207" y="3351"/>
                  </a:lnTo>
                  <a:lnTo>
                    <a:pt x="1133197" y="2830"/>
                  </a:lnTo>
                  <a:lnTo>
                    <a:pt x="1147187" y="2385"/>
                  </a:lnTo>
                  <a:lnTo>
                    <a:pt x="1161177" y="2006"/>
                  </a:lnTo>
                  <a:lnTo>
                    <a:pt x="1175167" y="1684"/>
                  </a:lnTo>
                  <a:lnTo>
                    <a:pt x="1189157" y="1409"/>
                  </a:lnTo>
                  <a:lnTo>
                    <a:pt x="1203148" y="1174"/>
                  </a:lnTo>
                  <a:lnTo>
                    <a:pt x="1217138" y="975"/>
                  </a:lnTo>
                  <a:lnTo>
                    <a:pt x="1231128" y="805"/>
                  </a:lnTo>
                  <a:lnTo>
                    <a:pt x="1245118" y="661"/>
                  </a:lnTo>
                  <a:lnTo>
                    <a:pt x="1259108" y="538"/>
                  </a:lnTo>
                  <a:lnTo>
                    <a:pt x="1273098" y="433"/>
                  </a:lnTo>
                  <a:lnTo>
                    <a:pt x="1287088" y="344"/>
                  </a:lnTo>
                  <a:lnTo>
                    <a:pt x="1301078" y="268"/>
                  </a:lnTo>
                  <a:lnTo>
                    <a:pt x="1315068" y="204"/>
                  </a:lnTo>
                  <a:lnTo>
                    <a:pt x="1329058" y="149"/>
                  </a:lnTo>
                  <a:lnTo>
                    <a:pt x="1343048" y="102"/>
                  </a:lnTo>
                  <a:lnTo>
                    <a:pt x="1357039" y="62"/>
                  </a:lnTo>
                  <a:lnTo>
                    <a:pt x="1371029" y="28"/>
                  </a:lnTo>
                  <a:lnTo>
                    <a:pt x="1385019" y="0"/>
                  </a:lnTo>
                  <a:lnTo>
                    <a:pt x="1385019" y="164"/>
                  </a:lnTo>
                  <a:lnTo>
                    <a:pt x="1399009" y="221"/>
                  </a:lnTo>
                  <a:lnTo>
                    <a:pt x="1412999" y="289"/>
                  </a:lnTo>
                  <a:lnTo>
                    <a:pt x="1426989" y="369"/>
                  </a:lnTo>
                  <a:lnTo>
                    <a:pt x="1440979" y="462"/>
                  </a:lnTo>
                  <a:lnTo>
                    <a:pt x="1454969" y="572"/>
                  </a:lnTo>
                  <a:lnTo>
                    <a:pt x="1468959" y="701"/>
                  </a:lnTo>
                  <a:lnTo>
                    <a:pt x="1482949" y="853"/>
                  </a:lnTo>
                  <a:lnTo>
                    <a:pt x="1496939" y="1031"/>
                  </a:lnTo>
                  <a:lnTo>
                    <a:pt x="1510930" y="1240"/>
                  </a:lnTo>
                  <a:lnTo>
                    <a:pt x="1524920" y="1486"/>
                  </a:lnTo>
                  <a:lnTo>
                    <a:pt x="1538910" y="1775"/>
                  </a:lnTo>
                  <a:lnTo>
                    <a:pt x="1552900" y="2115"/>
                  </a:lnTo>
                  <a:lnTo>
                    <a:pt x="1566890" y="2514"/>
                  </a:lnTo>
                  <a:lnTo>
                    <a:pt x="1580880" y="2982"/>
                  </a:lnTo>
                  <a:lnTo>
                    <a:pt x="1594870" y="3532"/>
                  </a:lnTo>
                  <a:lnTo>
                    <a:pt x="1608860" y="4177"/>
                  </a:lnTo>
                  <a:lnTo>
                    <a:pt x="1622850" y="4935"/>
                  </a:lnTo>
                  <a:lnTo>
                    <a:pt x="1636840" y="5824"/>
                  </a:lnTo>
                  <a:lnTo>
                    <a:pt x="1650830" y="6867"/>
                  </a:lnTo>
                  <a:lnTo>
                    <a:pt x="1664821" y="8090"/>
                  </a:lnTo>
                  <a:lnTo>
                    <a:pt x="1678811" y="9524"/>
                  </a:lnTo>
                  <a:lnTo>
                    <a:pt x="1692801" y="11204"/>
                  </a:lnTo>
                  <a:lnTo>
                    <a:pt x="1706791" y="13170"/>
                  </a:lnTo>
                  <a:lnTo>
                    <a:pt x="1720781" y="15472"/>
                  </a:lnTo>
                  <a:lnTo>
                    <a:pt x="1734771" y="18164"/>
                  </a:lnTo>
                  <a:lnTo>
                    <a:pt x="1748761" y="21308"/>
                  </a:lnTo>
                  <a:lnTo>
                    <a:pt x="1762751" y="24978"/>
                  </a:lnTo>
                  <a:lnTo>
                    <a:pt x="1776741" y="29256"/>
                  </a:lnTo>
                  <a:lnTo>
                    <a:pt x="1790731" y="34235"/>
                  </a:lnTo>
                  <a:lnTo>
                    <a:pt x="1804722" y="40022"/>
                  </a:lnTo>
                  <a:lnTo>
                    <a:pt x="1818712" y="46733"/>
                  </a:lnTo>
                  <a:lnTo>
                    <a:pt x="1832702" y="54501"/>
                  </a:lnTo>
                  <a:lnTo>
                    <a:pt x="1846692" y="63466"/>
                  </a:lnTo>
                  <a:lnTo>
                    <a:pt x="1860682" y="73785"/>
                  </a:lnTo>
                  <a:lnTo>
                    <a:pt x="1874672" y="85620"/>
                  </a:lnTo>
                  <a:lnTo>
                    <a:pt x="1888662" y="99142"/>
                  </a:lnTo>
                  <a:lnTo>
                    <a:pt x="1902652" y="114522"/>
                  </a:lnTo>
                  <a:lnTo>
                    <a:pt x="1916642" y="131925"/>
                  </a:lnTo>
                  <a:lnTo>
                    <a:pt x="1930632" y="151507"/>
                  </a:lnTo>
                  <a:lnTo>
                    <a:pt x="1944622" y="173397"/>
                  </a:lnTo>
                  <a:lnTo>
                    <a:pt x="1958613" y="197691"/>
                  </a:lnTo>
                  <a:lnTo>
                    <a:pt x="1972603" y="224438"/>
                  </a:lnTo>
                  <a:lnTo>
                    <a:pt x="1986593" y="253626"/>
                  </a:lnTo>
                  <a:lnTo>
                    <a:pt x="2000583" y="285174"/>
                  </a:lnTo>
                  <a:lnTo>
                    <a:pt x="2014573" y="318919"/>
                  </a:lnTo>
                  <a:lnTo>
                    <a:pt x="2028563" y="354614"/>
                  </a:lnTo>
                  <a:lnTo>
                    <a:pt x="2042553" y="391932"/>
                  </a:lnTo>
                  <a:lnTo>
                    <a:pt x="2056543" y="430468"/>
                  </a:lnTo>
                  <a:lnTo>
                    <a:pt x="2070533" y="469762"/>
                  </a:lnTo>
                  <a:lnTo>
                    <a:pt x="2084523" y="509312"/>
                  </a:lnTo>
                  <a:lnTo>
                    <a:pt x="2098513" y="548606"/>
                  </a:lnTo>
                  <a:lnTo>
                    <a:pt x="2112504" y="587142"/>
                  </a:lnTo>
                  <a:lnTo>
                    <a:pt x="2126494" y="624460"/>
                  </a:lnTo>
                  <a:lnTo>
                    <a:pt x="2140484" y="660155"/>
                  </a:lnTo>
                  <a:lnTo>
                    <a:pt x="2154474" y="693900"/>
                  </a:lnTo>
                  <a:lnTo>
                    <a:pt x="2168464" y="725448"/>
                  </a:lnTo>
                  <a:lnTo>
                    <a:pt x="2182454" y="754636"/>
                  </a:lnTo>
                  <a:lnTo>
                    <a:pt x="2196444" y="781383"/>
                  </a:lnTo>
                  <a:lnTo>
                    <a:pt x="2210434" y="805677"/>
                  </a:lnTo>
                  <a:lnTo>
                    <a:pt x="2224424" y="827567"/>
                  </a:lnTo>
                  <a:lnTo>
                    <a:pt x="2238414" y="847149"/>
                  </a:lnTo>
                  <a:lnTo>
                    <a:pt x="2252404" y="864552"/>
                  </a:lnTo>
                  <a:lnTo>
                    <a:pt x="2266395" y="879932"/>
                  </a:lnTo>
                  <a:lnTo>
                    <a:pt x="2280385" y="893454"/>
                  </a:lnTo>
                  <a:lnTo>
                    <a:pt x="2294375" y="905289"/>
                  </a:lnTo>
                  <a:lnTo>
                    <a:pt x="2308365" y="915608"/>
                  </a:lnTo>
                  <a:lnTo>
                    <a:pt x="2322355" y="924573"/>
                  </a:lnTo>
                  <a:lnTo>
                    <a:pt x="2336345" y="932341"/>
                  </a:lnTo>
                  <a:lnTo>
                    <a:pt x="2350335" y="939052"/>
                  </a:lnTo>
                  <a:lnTo>
                    <a:pt x="2364325" y="944839"/>
                  </a:lnTo>
                  <a:lnTo>
                    <a:pt x="2378315" y="949818"/>
                  </a:lnTo>
                  <a:lnTo>
                    <a:pt x="2392305" y="954096"/>
                  </a:lnTo>
                  <a:lnTo>
                    <a:pt x="2406296" y="957766"/>
                  </a:lnTo>
                  <a:lnTo>
                    <a:pt x="2420286" y="960910"/>
                  </a:lnTo>
                  <a:lnTo>
                    <a:pt x="2434276" y="963602"/>
                  </a:lnTo>
                  <a:lnTo>
                    <a:pt x="2448266" y="965904"/>
                  </a:lnTo>
                  <a:lnTo>
                    <a:pt x="2462256" y="967870"/>
                  </a:lnTo>
                  <a:lnTo>
                    <a:pt x="2476246" y="969550"/>
                  </a:lnTo>
                  <a:lnTo>
                    <a:pt x="2490236" y="970984"/>
                  </a:lnTo>
                  <a:lnTo>
                    <a:pt x="2504226" y="972207"/>
                  </a:lnTo>
                  <a:lnTo>
                    <a:pt x="2518216" y="973250"/>
                  </a:lnTo>
                  <a:lnTo>
                    <a:pt x="2532206" y="974139"/>
                  </a:lnTo>
                  <a:lnTo>
                    <a:pt x="2546196" y="974897"/>
                  </a:lnTo>
                  <a:lnTo>
                    <a:pt x="2560187" y="975542"/>
                  </a:lnTo>
                  <a:lnTo>
                    <a:pt x="2574177" y="976092"/>
                  </a:lnTo>
                  <a:lnTo>
                    <a:pt x="2588167" y="976560"/>
                  </a:lnTo>
                  <a:lnTo>
                    <a:pt x="2602157" y="976959"/>
                  </a:lnTo>
                  <a:lnTo>
                    <a:pt x="2616147" y="977299"/>
                  </a:lnTo>
                  <a:lnTo>
                    <a:pt x="2630137" y="977588"/>
                  </a:lnTo>
                  <a:lnTo>
                    <a:pt x="2644127" y="977834"/>
                  </a:lnTo>
                  <a:lnTo>
                    <a:pt x="2658117" y="978043"/>
                  </a:lnTo>
                  <a:lnTo>
                    <a:pt x="2672107" y="978221"/>
                  </a:lnTo>
                  <a:lnTo>
                    <a:pt x="2686097" y="978373"/>
                  </a:lnTo>
                  <a:lnTo>
                    <a:pt x="2700087" y="978502"/>
                  </a:lnTo>
                  <a:lnTo>
                    <a:pt x="2714078" y="978612"/>
                  </a:lnTo>
                  <a:lnTo>
                    <a:pt x="2728068" y="978705"/>
                  </a:lnTo>
                  <a:lnTo>
                    <a:pt x="2742058" y="978785"/>
                  </a:lnTo>
                  <a:lnTo>
                    <a:pt x="2756048" y="978853"/>
                  </a:lnTo>
                  <a:lnTo>
                    <a:pt x="2770038" y="978910"/>
                  </a:lnTo>
                  <a:lnTo>
                    <a:pt x="2770038" y="979157"/>
                  </a:lnTo>
                  <a:lnTo>
                    <a:pt x="2784028" y="979142"/>
                  </a:lnTo>
                  <a:lnTo>
                    <a:pt x="2798018" y="979125"/>
                  </a:lnTo>
                  <a:lnTo>
                    <a:pt x="2812008" y="979105"/>
                  </a:lnTo>
                  <a:lnTo>
                    <a:pt x="2825998" y="979082"/>
                  </a:lnTo>
                  <a:lnTo>
                    <a:pt x="2839988" y="979055"/>
                  </a:lnTo>
                  <a:lnTo>
                    <a:pt x="2853978" y="979022"/>
                  </a:lnTo>
                  <a:lnTo>
                    <a:pt x="2867969" y="978984"/>
                  </a:lnTo>
                  <a:lnTo>
                    <a:pt x="2881959" y="978940"/>
                  </a:lnTo>
                  <a:lnTo>
                    <a:pt x="2895949" y="978887"/>
                  </a:lnTo>
                  <a:lnTo>
                    <a:pt x="2909939" y="978826"/>
                  </a:lnTo>
                  <a:lnTo>
                    <a:pt x="2923929" y="978754"/>
                  </a:lnTo>
                  <a:lnTo>
                    <a:pt x="2937919" y="978669"/>
                  </a:lnTo>
                  <a:lnTo>
                    <a:pt x="2951909" y="978569"/>
                  </a:lnTo>
                  <a:lnTo>
                    <a:pt x="2965899" y="978452"/>
                  </a:lnTo>
                  <a:lnTo>
                    <a:pt x="2979889" y="978315"/>
                  </a:lnTo>
                  <a:lnTo>
                    <a:pt x="2993879" y="978153"/>
                  </a:lnTo>
                  <a:lnTo>
                    <a:pt x="3007870" y="977964"/>
                  </a:lnTo>
                  <a:lnTo>
                    <a:pt x="3021860" y="977742"/>
                  </a:lnTo>
                  <a:lnTo>
                    <a:pt x="3035850" y="977481"/>
                  </a:lnTo>
                  <a:lnTo>
                    <a:pt x="3049840" y="977175"/>
                  </a:lnTo>
                  <a:lnTo>
                    <a:pt x="3063830" y="976817"/>
                  </a:lnTo>
                  <a:lnTo>
                    <a:pt x="3077820" y="976397"/>
                  </a:lnTo>
                  <a:lnTo>
                    <a:pt x="3091810" y="975905"/>
                  </a:lnTo>
                  <a:lnTo>
                    <a:pt x="3105800" y="975329"/>
                  </a:lnTo>
                  <a:lnTo>
                    <a:pt x="3119790" y="974657"/>
                  </a:lnTo>
                  <a:lnTo>
                    <a:pt x="3133780" y="973870"/>
                  </a:lnTo>
                  <a:lnTo>
                    <a:pt x="3147770" y="972953"/>
                  </a:lnTo>
                  <a:lnTo>
                    <a:pt x="3161761" y="971884"/>
                  </a:lnTo>
                  <a:lnTo>
                    <a:pt x="3175751" y="970639"/>
                  </a:lnTo>
                  <a:lnTo>
                    <a:pt x="3189741" y="969192"/>
                  </a:lnTo>
                  <a:lnTo>
                    <a:pt x="3203731" y="967514"/>
                  </a:lnTo>
                  <a:lnTo>
                    <a:pt x="3217721" y="965572"/>
                  </a:lnTo>
                  <a:lnTo>
                    <a:pt x="3231711" y="963331"/>
                  </a:lnTo>
                  <a:lnTo>
                    <a:pt x="3245701" y="960751"/>
                  </a:lnTo>
                  <a:lnTo>
                    <a:pt x="3259691" y="957792"/>
                  </a:lnTo>
                  <a:lnTo>
                    <a:pt x="3273681" y="954412"/>
                  </a:lnTo>
                  <a:lnTo>
                    <a:pt x="3287671" y="950567"/>
                  </a:lnTo>
                  <a:lnTo>
                    <a:pt x="3301661" y="946216"/>
                  </a:lnTo>
                  <a:lnTo>
                    <a:pt x="3315652" y="941321"/>
                  </a:lnTo>
                  <a:lnTo>
                    <a:pt x="3329642" y="935848"/>
                  </a:lnTo>
                  <a:lnTo>
                    <a:pt x="3343632" y="929775"/>
                  </a:lnTo>
                  <a:lnTo>
                    <a:pt x="3357622" y="923088"/>
                  </a:lnTo>
                  <a:lnTo>
                    <a:pt x="3371612" y="915791"/>
                  </a:lnTo>
                  <a:lnTo>
                    <a:pt x="3385602" y="907904"/>
                  </a:lnTo>
                  <a:lnTo>
                    <a:pt x="3399592" y="899468"/>
                  </a:lnTo>
                  <a:lnTo>
                    <a:pt x="3413582" y="890544"/>
                  </a:lnTo>
                  <a:lnTo>
                    <a:pt x="3427572" y="881215"/>
                  </a:lnTo>
                  <a:lnTo>
                    <a:pt x="3441562" y="871580"/>
                  </a:lnTo>
                  <a:lnTo>
                    <a:pt x="3455552" y="861757"/>
                  </a:lnTo>
                  <a:lnTo>
                    <a:pt x="3469543" y="851870"/>
                  </a:lnTo>
                  <a:lnTo>
                    <a:pt x="3483533" y="842046"/>
                  </a:lnTo>
                  <a:lnTo>
                    <a:pt x="3497523" y="832412"/>
                  </a:lnTo>
                  <a:lnTo>
                    <a:pt x="3511513" y="823083"/>
                  </a:lnTo>
                  <a:lnTo>
                    <a:pt x="3525503" y="814159"/>
                  </a:lnTo>
                  <a:lnTo>
                    <a:pt x="3539493" y="805723"/>
                  </a:lnTo>
                  <a:lnTo>
                    <a:pt x="3553483" y="797836"/>
                  </a:lnTo>
                  <a:lnTo>
                    <a:pt x="3567473" y="790539"/>
                  </a:lnTo>
                  <a:lnTo>
                    <a:pt x="3581463" y="783852"/>
                  </a:lnTo>
                  <a:lnTo>
                    <a:pt x="3595453" y="777778"/>
                  </a:lnTo>
                  <a:lnTo>
                    <a:pt x="3609444" y="772306"/>
                  </a:lnTo>
                  <a:lnTo>
                    <a:pt x="3623434" y="767410"/>
                  </a:lnTo>
                  <a:lnTo>
                    <a:pt x="3637424" y="763059"/>
                  </a:lnTo>
                  <a:lnTo>
                    <a:pt x="3651414" y="759215"/>
                  </a:lnTo>
                  <a:lnTo>
                    <a:pt x="3665404" y="755834"/>
                  </a:lnTo>
                  <a:lnTo>
                    <a:pt x="3679394" y="752875"/>
                  </a:lnTo>
                  <a:lnTo>
                    <a:pt x="3693384" y="750296"/>
                  </a:lnTo>
                  <a:lnTo>
                    <a:pt x="3707374" y="748054"/>
                  </a:lnTo>
                  <a:lnTo>
                    <a:pt x="3721364" y="746112"/>
                  </a:lnTo>
                  <a:lnTo>
                    <a:pt x="3735354" y="744434"/>
                  </a:lnTo>
                  <a:lnTo>
                    <a:pt x="3749344" y="742988"/>
                  </a:lnTo>
                  <a:lnTo>
                    <a:pt x="3763335" y="741743"/>
                  </a:lnTo>
                  <a:lnTo>
                    <a:pt x="3777325" y="740674"/>
                  </a:lnTo>
                  <a:lnTo>
                    <a:pt x="3791315" y="739756"/>
                  </a:lnTo>
                  <a:lnTo>
                    <a:pt x="3805305" y="738970"/>
                  </a:lnTo>
                  <a:lnTo>
                    <a:pt x="3819295" y="738297"/>
                  </a:lnTo>
                  <a:lnTo>
                    <a:pt x="3833285" y="737722"/>
                  </a:lnTo>
                  <a:lnTo>
                    <a:pt x="3847275" y="737230"/>
                  </a:lnTo>
                  <a:lnTo>
                    <a:pt x="3861265" y="736810"/>
                  </a:lnTo>
                  <a:lnTo>
                    <a:pt x="3875255" y="736452"/>
                  </a:lnTo>
                  <a:lnTo>
                    <a:pt x="3889245" y="736146"/>
                  </a:lnTo>
                  <a:lnTo>
                    <a:pt x="3903235" y="735885"/>
                  </a:lnTo>
                  <a:lnTo>
                    <a:pt x="3917226" y="735663"/>
                  </a:lnTo>
                  <a:lnTo>
                    <a:pt x="3931216" y="735473"/>
                  </a:lnTo>
                  <a:lnTo>
                    <a:pt x="3945206" y="735312"/>
                  </a:lnTo>
                  <a:lnTo>
                    <a:pt x="3959196" y="735175"/>
                  </a:lnTo>
                  <a:lnTo>
                    <a:pt x="3973186" y="735057"/>
                  </a:lnTo>
                  <a:lnTo>
                    <a:pt x="3987176" y="734958"/>
                  </a:lnTo>
                  <a:lnTo>
                    <a:pt x="4001166" y="734873"/>
                  </a:lnTo>
                  <a:lnTo>
                    <a:pt x="4015156" y="734801"/>
                  </a:lnTo>
                  <a:lnTo>
                    <a:pt x="4029146" y="734739"/>
                  </a:lnTo>
                  <a:lnTo>
                    <a:pt x="4043136" y="734687"/>
                  </a:lnTo>
                  <a:lnTo>
                    <a:pt x="4057126" y="734642"/>
                  </a:lnTo>
                  <a:lnTo>
                    <a:pt x="4071117" y="734604"/>
                  </a:lnTo>
                  <a:lnTo>
                    <a:pt x="4085107" y="734572"/>
                  </a:lnTo>
                  <a:lnTo>
                    <a:pt x="4099097" y="734545"/>
                  </a:lnTo>
                  <a:lnTo>
                    <a:pt x="4113087" y="734521"/>
                  </a:lnTo>
                  <a:lnTo>
                    <a:pt x="4127077" y="734501"/>
                  </a:lnTo>
                  <a:lnTo>
                    <a:pt x="4141067" y="734484"/>
                  </a:lnTo>
                  <a:lnTo>
                    <a:pt x="4155057" y="734470"/>
                  </a:lnTo>
                </a:path>
              </a:pathLst>
            </a:custGeom>
            <a:ln w="40651" cap="flat">
              <a:solidFill>
                <a:srgbClr val="D3D3D3">
                  <a:alpha val="100000"/>
                </a:srgbClr>
              </a:solidFill>
              <a:prstDash val="solid"/>
              <a:round/>
            </a:ln>
          </p:spPr>
          <p:txBody>
            <a:bodyPr/>
            <a:lstStyle/>
            <a:p/>
          </p:txBody>
        </p:sp>
        <p:sp>
          <p:nvSpPr>
            <p:cNvPr id="36" name="pl36"/>
            <p:cNvSpPr/>
            <p:nvPr/>
          </p:nvSpPr>
          <p:spPr>
            <a:xfrm>
              <a:off x="2737948" y="1639621"/>
              <a:ext cx="4155057" cy="979321"/>
            </a:xfrm>
            <a:custGeom>
              <a:avLst/>
              <a:pathLst>
                <a:path w="4155057" h="97932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246"/>
                  </a:lnTo>
                  <a:lnTo>
                    <a:pt x="1399009" y="289"/>
                  </a:lnTo>
                  <a:lnTo>
                    <a:pt x="1412999" y="340"/>
                  </a:lnTo>
                  <a:lnTo>
                    <a:pt x="1426989" y="399"/>
                  </a:lnTo>
                  <a:lnTo>
                    <a:pt x="1440979" y="470"/>
                  </a:lnTo>
                  <a:lnTo>
                    <a:pt x="1454969" y="552"/>
                  </a:lnTo>
                  <a:lnTo>
                    <a:pt x="1468959" y="649"/>
                  </a:lnTo>
                  <a:lnTo>
                    <a:pt x="1482949" y="763"/>
                  </a:lnTo>
                  <a:lnTo>
                    <a:pt x="1496939" y="896"/>
                  </a:lnTo>
                  <a:lnTo>
                    <a:pt x="1510930" y="1053"/>
                  </a:lnTo>
                  <a:lnTo>
                    <a:pt x="1524920" y="1238"/>
                  </a:lnTo>
                  <a:lnTo>
                    <a:pt x="1538910" y="1455"/>
                  </a:lnTo>
                  <a:lnTo>
                    <a:pt x="1552900" y="1709"/>
                  </a:lnTo>
                  <a:lnTo>
                    <a:pt x="1566890" y="2008"/>
                  </a:lnTo>
                  <a:lnTo>
                    <a:pt x="1580880" y="2360"/>
                  </a:lnTo>
                  <a:lnTo>
                    <a:pt x="1594870" y="2772"/>
                  </a:lnTo>
                  <a:lnTo>
                    <a:pt x="1608860" y="3256"/>
                  </a:lnTo>
                  <a:lnTo>
                    <a:pt x="1622850" y="3824"/>
                  </a:lnTo>
                  <a:lnTo>
                    <a:pt x="1636840" y="4491"/>
                  </a:lnTo>
                  <a:lnTo>
                    <a:pt x="1650830" y="5273"/>
                  </a:lnTo>
                  <a:lnTo>
                    <a:pt x="1664821" y="6191"/>
                  </a:lnTo>
                  <a:lnTo>
                    <a:pt x="1678811" y="7266"/>
                  </a:lnTo>
                  <a:lnTo>
                    <a:pt x="1692801" y="8526"/>
                  </a:lnTo>
                  <a:lnTo>
                    <a:pt x="1706791" y="10001"/>
                  </a:lnTo>
                  <a:lnTo>
                    <a:pt x="1720781" y="11727"/>
                  </a:lnTo>
                  <a:lnTo>
                    <a:pt x="1734771" y="13746"/>
                  </a:lnTo>
                  <a:lnTo>
                    <a:pt x="1748761" y="16104"/>
                  </a:lnTo>
                  <a:lnTo>
                    <a:pt x="1762751" y="18857"/>
                  </a:lnTo>
                  <a:lnTo>
                    <a:pt x="1776741" y="22065"/>
                  </a:lnTo>
                  <a:lnTo>
                    <a:pt x="1790731" y="25800"/>
                  </a:lnTo>
                  <a:lnTo>
                    <a:pt x="1804722" y="30139"/>
                  </a:lnTo>
                  <a:lnTo>
                    <a:pt x="1818712" y="35173"/>
                  </a:lnTo>
                  <a:lnTo>
                    <a:pt x="1832702" y="40998"/>
                  </a:lnTo>
                  <a:lnTo>
                    <a:pt x="1846692" y="47723"/>
                  </a:lnTo>
                  <a:lnTo>
                    <a:pt x="1860682" y="55462"/>
                  </a:lnTo>
                  <a:lnTo>
                    <a:pt x="1874672" y="64338"/>
                  </a:lnTo>
                  <a:lnTo>
                    <a:pt x="1888662" y="74480"/>
                  </a:lnTo>
                  <a:lnTo>
                    <a:pt x="1902652" y="86014"/>
                  </a:lnTo>
                  <a:lnTo>
                    <a:pt x="1916642" y="99067"/>
                  </a:lnTo>
                  <a:lnTo>
                    <a:pt x="1930632" y="113753"/>
                  </a:lnTo>
                  <a:lnTo>
                    <a:pt x="1944622" y="130171"/>
                  </a:lnTo>
                  <a:lnTo>
                    <a:pt x="1958613" y="148391"/>
                  </a:lnTo>
                  <a:lnTo>
                    <a:pt x="1972603" y="168451"/>
                  </a:lnTo>
                  <a:lnTo>
                    <a:pt x="1986593" y="190343"/>
                  </a:lnTo>
                  <a:lnTo>
                    <a:pt x="2000583" y="214003"/>
                  </a:lnTo>
                  <a:lnTo>
                    <a:pt x="2014573" y="239312"/>
                  </a:lnTo>
                  <a:lnTo>
                    <a:pt x="2028563" y="266084"/>
                  </a:lnTo>
                  <a:lnTo>
                    <a:pt x="2042553" y="294072"/>
                  </a:lnTo>
                  <a:lnTo>
                    <a:pt x="2056543" y="322974"/>
                  </a:lnTo>
                  <a:lnTo>
                    <a:pt x="2070533" y="352444"/>
                  </a:lnTo>
                  <a:lnTo>
                    <a:pt x="2084523" y="382107"/>
                  </a:lnTo>
                  <a:lnTo>
                    <a:pt x="2098513" y="411577"/>
                  </a:lnTo>
                  <a:lnTo>
                    <a:pt x="2112504" y="440480"/>
                  </a:lnTo>
                  <a:lnTo>
                    <a:pt x="2126494" y="468468"/>
                  </a:lnTo>
                  <a:lnTo>
                    <a:pt x="2140484" y="495240"/>
                  </a:lnTo>
                  <a:lnTo>
                    <a:pt x="2154474" y="520548"/>
                  </a:lnTo>
                  <a:lnTo>
                    <a:pt x="2168464" y="544209"/>
                  </a:lnTo>
                  <a:lnTo>
                    <a:pt x="2182454" y="566100"/>
                  </a:lnTo>
                  <a:lnTo>
                    <a:pt x="2196444" y="586160"/>
                  </a:lnTo>
                  <a:lnTo>
                    <a:pt x="2210434" y="604381"/>
                  </a:lnTo>
                  <a:lnTo>
                    <a:pt x="2224424" y="620798"/>
                  </a:lnTo>
                  <a:lnTo>
                    <a:pt x="2238414" y="635484"/>
                  </a:lnTo>
                  <a:lnTo>
                    <a:pt x="2252404" y="648537"/>
                  </a:lnTo>
                  <a:lnTo>
                    <a:pt x="2266395" y="660072"/>
                  </a:lnTo>
                  <a:lnTo>
                    <a:pt x="2280385" y="670213"/>
                  </a:lnTo>
                  <a:lnTo>
                    <a:pt x="2294375" y="679090"/>
                  </a:lnTo>
                  <a:lnTo>
                    <a:pt x="2308365" y="686829"/>
                  </a:lnTo>
                  <a:lnTo>
                    <a:pt x="2322355" y="693553"/>
                  </a:lnTo>
                  <a:lnTo>
                    <a:pt x="2336345" y="699379"/>
                  </a:lnTo>
                  <a:lnTo>
                    <a:pt x="2350335" y="704412"/>
                  </a:lnTo>
                  <a:lnTo>
                    <a:pt x="2364325" y="708752"/>
                  </a:lnTo>
                  <a:lnTo>
                    <a:pt x="2378315" y="712487"/>
                  </a:lnTo>
                  <a:lnTo>
                    <a:pt x="2392305" y="715695"/>
                  </a:lnTo>
                  <a:lnTo>
                    <a:pt x="2406296" y="718447"/>
                  </a:lnTo>
                  <a:lnTo>
                    <a:pt x="2420286" y="720806"/>
                  </a:lnTo>
                  <a:lnTo>
                    <a:pt x="2434276" y="722824"/>
                  </a:lnTo>
                  <a:lnTo>
                    <a:pt x="2448266" y="724551"/>
                  </a:lnTo>
                  <a:lnTo>
                    <a:pt x="2462256" y="726026"/>
                  </a:lnTo>
                  <a:lnTo>
                    <a:pt x="2476246" y="727286"/>
                  </a:lnTo>
                  <a:lnTo>
                    <a:pt x="2490236" y="728361"/>
                  </a:lnTo>
                  <a:lnTo>
                    <a:pt x="2504226" y="729278"/>
                  </a:lnTo>
                  <a:lnTo>
                    <a:pt x="2518216" y="730060"/>
                  </a:lnTo>
                  <a:lnTo>
                    <a:pt x="2532206" y="730727"/>
                  </a:lnTo>
                  <a:lnTo>
                    <a:pt x="2546196" y="731296"/>
                  </a:lnTo>
                  <a:lnTo>
                    <a:pt x="2560187" y="731780"/>
                  </a:lnTo>
                  <a:lnTo>
                    <a:pt x="2574177" y="732192"/>
                  </a:lnTo>
                  <a:lnTo>
                    <a:pt x="2588167" y="732543"/>
                  </a:lnTo>
                  <a:lnTo>
                    <a:pt x="2602157" y="732842"/>
                  </a:lnTo>
                  <a:lnTo>
                    <a:pt x="2616147" y="733097"/>
                  </a:lnTo>
                  <a:lnTo>
                    <a:pt x="2630137" y="733314"/>
                  </a:lnTo>
                  <a:lnTo>
                    <a:pt x="2644127" y="733498"/>
                  </a:lnTo>
                  <a:lnTo>
                    <a:pt x="2658117" y="733655"/>
                  </a:lnTo>
                  <a:lnTo>
                    <a:pt x="2672107" y="733789"/>
                  </a:lnTo>
                  <a:lnTo>
                    <a:pt x="2686097" y="733903"/>
                  </a:lnTo>
                  <a:lnTo>
                    <a:pt x="2700087" y="734000"/>
                  </a:lnTo>
                  <a:lnTo>
                    <a:pt x="2714078" y="734082"/>
                  </a:lnTo>
                  <a:lnTo>
                    <a:pt x="2728068" y="734152"/>
                  </a:lnTo>
                  <a:lnTo>
                    <a:pt x="2742058" y="734212"/>
                  </a:lnTo>
                  <a:lnTo>
                    <a:pt x="2756048" y="734263"/>
                  </a:lnTo>
                  <a:lnTo>
                    <a:pt x="2770038" y="734306"/>
                  </a:lnTo>
                  <a:lnTo>
                    <a:pt x="2770038" y="734634"/>
                  </a:lnTo>
                  <a:lnTo>
                    <a:pt x="2784028" y="734649"/>
                  </a:lnTo>
                  <a:lnTo>
                    <a:pt x="2798018" y="734666"/>
                  </a:lnTo>
                  <a:lnTo>
                    <a:pt x="2812008" y="734685"/>
                  </a:lnTo>
                  <a:lnTo>
                    <a:pt x="2825998" y="734709"/>
                  </a:lnTo>
                  <a:lnTo>
                    <a:pt x="2839988" y="734736"/>
                  </a:lnTo>
                  <a:lnTo>
                    <a:pt x="2853978" y="734769"/>
                  </a:lnTo>
                  <a:lnTo>
                    <a:pt x="2867969" y="734806"/>
                  </a:lnTo>
                  <a:lnTo>
                    <a:pt x="2881959" y="734851"/>
                  </a:lnTo>
                  <a:lnTo>
                    <a:pt x="2895949" y="734903"/>
                  </a:lnTo>
                  <a:lnTo>
                    <a:pt x="2909939" y="734965"/>
                  </a:lnTo>
                  <a:lnTo>
                    <a:pt x="2923929" y="735037"/>
                  </a:lnTo>
                  <a:lnTo>
                    <a:pt x="2937919" y="735122"/>
                  </a:lnTo>
                  <a:lnTo>
                    <a:pt x="2951909" y="735222"/>
                  </a:lnTo>
                  <a:lnTo>
                    <a:pt x="2965899" y="735339"/>
                  </a:lnTo>
                  <a:lnTo>
                    <a:pt x="2979889" y="735476"/>
                  </a:lnTo>
                  <a:lnTo>
                    <a:pt x="2993879" y="735638"/>
                  </a:lnTo>
                  <a:lnTo>
                    <a:pt x="3007870" y="735827"/>
                  </a:lnTo>
                  <a:lnTo>
                    <a:pt x="3021860" y="736049"/>
                  </a:lnTo>
                  <a:lnTo>
                    <a:pt x="3035850" y="736310"/>
                  </a:lnTo>
                  <a:lnTo>
                    <a:pt x="3049840" y="736616"/>
                  </a:lnTo>
                  <a:lnTo>
                    <a:pt x="3063830" y="736974"/>
                  </a:lnTo>
                  <a:lnTo>
                    <a:pt x="3077820" y="737394"/>
                  </a:lnTo>
                  <a:lnTo>
                    <a:pt x="3091810" y="737886"/>
                  </a:lnTo>
                  <a:lnTo>
                    <a:pt x="3105800" y="738461"/>
                  </a:lnTo>
                  <a:lnTo>
                    <a:pt x="3119790" y="739134"/>
                  </a:lnTo>
                  <a:lnTo>
                    <a:pt x="3133780" y="739920"/>
                  </a:lnTo>
                  <a:lnTo>
                    <a:pt x="3147770" y="740838"/>
                  </a:lnTo>
                  <a:lnTo>
                    <a:pt x="3161761" y="741907"/>
                  </a:lnTo>
                  <a:lnTo>
                    <a:pt x="3175751" y="743152"/>
                  </a:lnTo>
                  <a:lnTo>
                    <a:pt x="3189741" y="744599"/>
                  </a:lnTo>
                  <a:lnTo>
                    <a:pt x="3203731" y="746277"/>
                  </a:lnTo>
                  <a:lnTo>
                    <a:pt x="3217721" y="748218"/>
                  </a:lnTo>
                  <a:lnTo>
                    <a:pt x="3231711" y="750460"/>
                  </a:lnTo>
                  <a:lnTo>
                    <a:pt x="3245701" y="753040"/>
                  </a:lnTo>
                  <a:lnTo>
                    <a:pt x="3259691" y="755998"/>
                  </a:lnTo>
                  <a:lnTo>
                    <a:pt x="3273681" y="759379"/>
                  </a:lnTo>
                  <a:lnTo>
                    <a:pt x="3287671" y="763224"/>
                  </a:lnTo>
                  <a:lnTo>
                    <a:pt x="3301661" y="767575"/>
                  </a:lnTo>
                  <a:lnTo>
                    <a:pt x="3315652" y="772470"/>
                  </a:lnTo>
                  <a:lnTo>
                    <a:pt x="3329642" y="777943"/>
                  </a:lnTo>
                  <a:lnTo>
                    <a:pt x="3343632" y="784016"/>
                  </a:lnTo>
                  <a:lnTo>
                    <a:pt x="3357622" y="790703"/>
                  </a:lnTo>
                  <a:lnTo>
                    <a:pt x="3371612" y="798000"/>
                  </a:lnTo>
                  <a:lnTo>
                    <a:pt x="3385602" y="805887"/>
                  </a:lnTo>
                  <a:lnTo>
                    <a:pt x="3399592" y="814323"/>
                  </a:lnTo>
                  <a:lnTo>
                    <a:pt x="3413582" y="823247"/>
                  </a:lnTo>
                  <a:lnTo>
                    <a:pt x="3427572" y="832576"/>
                  </a:lnTo>
                  <a:lnTo>
                    <a:pt x="3441562" y="842210"/>
                  </a:lnTo>
                  <a:lnTo>
                    <a:pt x="3455552" y="852034"/>
                  </a:lnTo>
                  <a:lnTo>
                    <a:pt x="3469543" y="861921"/>
                  </a:lnTo>
                  <a:lnTo>
                    <a:pt x="3483533" y="871745"/>
                  </a:lnTo>
                  <a:lnTo>
                    <a:pt x="3497523" y="881379"/>
                  </a:lnTo>
                  <a:lnTo>
                    <a:pt x="3511513" y="890708"/>
                  </a:lnTo>
                  <a:lnTo>
                    <a:pt x="3525503" y="899632"/>
                  </a:lnTo>
                  <a:lnTo>
                    <a:pt x="3539493" y="908068"/>
                  </a:lnTo>
                  <a:lnTo>
                    <a:pt x="3553483" y="915955"/>
                  </a:lnTo>
                  <a:lnTo>
                    <a:pt x="3567473" y="923252"/>
                  </a:lnTo>
                  <a:lnTo>
                    <a:pt x="3581463" y="929939"/>
                  </a:lnTo>
                  <a:lnTo>
                    <a:pt x="3595453" y="936012"/>
                  </a:lnTo>
                  <a:lnTo>
                    <a:pt x="3609444" y="941485"/>
                  </a:lnTo>
                  <a:lnTo>
                    <a:pt x="3623434" y="946380"/>
                  </a:lnTo>
                  <a:lnTo>
                    <a:pt x="3637424" y="950731"/>
                  </a:lnTo>
                  <a:lnTo>
                    <a:pt x="3651414" y="954576"/>
                  </a:lnTo>
                  <a:lnTo>
                    <a:pt x="3665404" y="957957"/>
                  </a:lnTo>
                  <a:lnTo>
                    <a:pt x="3679394" y="960916"/>
                  </a:lnTo>
                  <a:lnTo>
                    <a:pt x="3693384" y="963495"/>
                  </a:lnTo>
                  <a:lnTo>
                    <a:pt x="3707374" y="965737"/>
                  </a:lnTo>
                  <a:lnTo>
                    <a:pt x="3721364" y="967678"/>
                  </a:lnTo>
                  <a:lnTo>
                    <a:pt x="3735354" y="969356"/>
                  </a:lnTo>
                  <a:lnTo>
                    <a:pt x="3749344" y="970803"/>
                  </a:lnTo>
                  <a:lnTo>
                    <a:pt x="3763335" y="972048"/>
                  </a:lnTo>
                  <a:lnTo>
                    <a:pt x="3777325" y="973117"/>
                  </a:lnTo>
                  <a:lnTo>
                    <a:pt x="3791315" y="974035"/>
                  </a:lnTo>
                  <a:lnTo>
                    <a:pt x="3805305" y="974821"/>
                  </a:lnTo>
                  <a:lnTo>
                    <a:pt x="3819295" y="975494"/>
                  </a:lnTo>
                  <a:lnTo>
                    <a:pt x="3833285" y="976069"/>
                  </a:lnTo>
                  <a:lnTo>
                    <a:pt x="3847275" y="976561"/>
                  </a:lnTo>
                  <a:lnTo>
                    <a:pt x="3861265" y="976981"/>
                  </a:lnTo>
                  <a:lnTo>
                    <a:pt x="3875255" y="977339"/>
                  </a:lnTo>
                  <a:lnTo>
                    <a:pt x="3889245" y="977645"/>
                  </a:lnTo>
                  <a:lnTo>
                    <a:pt x="3903235" y="977906"/>
                  </a:lnTo>
                  <a:lnTo>
                    <a:pt x="3917226" y="978128"/>
                  </a:lnTo>
                  <a:lnTo>
                    <a:pt x="3931216" y="978317"/>
                  </a:lnTo>
                  <a:lnTo>
                    <a:pt x="3945206" y="978479"/>
                  </a:lnTo>
                  <a:lnTo>
                    <a:pt x="3959196" y="978616"/>
                  </a:lnTo>
                  <a:lnTo>
                    <a:pt x="3973186" y="978733"/>
                  </a:lnTo>
                  <a:lnTo>
                    <a:pt x="3987176" y="978833"/>
                  </a:lnTo>
                  <a:lnTo>
                    <a:pt x="4001166" y="978918"/>
                  </a:lnTo>
                  <a:lnTo>
                    <a:pt x="4015156" y="978990"/>
                  </a:lnTo>
                  <a:lnTo>
                    <a:pt x="4029146" y="979052"/>
                  </a:lnTo>
                  <a:lnTo>
                    <a:pt x="4043136" y="979104"/>
                  </a:lnTo>
                  <a:lnTo>
                    <a:pt x="4057126" y="979149"/>
                  </a:lnTo>
                  <a:lnTo>
                    <a:pt x="4071117" y="979187"/>
                  </a:lnTo>
                  <a:lnTo>
                    <a:pt x="4085107" y="979219"/>
                  </a:lnTo>
                  <a:lnTo>
                    <a:pt x="4099097" y="979246"/>
                  </a:lnTo>
                  <a:lnTo>
                    <a:pt x="4113087" y="979270"/>
                  </a:lnTo>
                  <a:lnTo>
                    <a:pt x="4127077" y="979290"/>
                  </a:lnTo>
                  <a:lnTo>
                    <a:pt x="4141067" y="979306"/>
                  </a:lnTo>
                  <a:lnTo>
                    <a:pt x="4155057" y="979321"/>
                  </a:lnTo>
                </a:path>
              </a:pathLst>
            </a:custGeom>
            <a:ln w="40651" cap="flat">
              <a:solidFill>
                <a:srgbClr val="D3D3D3">
                  <a:alpha val="100000"/>
                </a:srgbClr>
              </a:solidFill>
              <a:prstDash val="solid"/>
              <a:round/>
            </a:ln>
          </p:spPr>
          <p:txBody>
            <a:bodyPr/>
            <a:lstStyle/>
            <a:p/>
          </p:txBody>
        </p:sp>
        <p:sp>
          <p:nvSpPr>
            <p:cNvPr id="37" name="pl37"/>
            <p:cNvSpPr/>
            <p:nvPr/>
          </p:nvSpPr>
          <p:spPr>
            <a:xfrm>
              <a:off x="2737948" y="4333062"/>
              <a:ext cx="4155057" cy="489537"/>
            </a:xfrm>
            <a:custGeom>
              <a:avLst/>
              <a:pathLst>
                <a:path w="4155057" h="489537">
                  <a:moveTo>
                    <a:pt x="0" y="489537"/>
                  </a:moveTo>
                  <a:lnTo>
                    <a:pt x="13990" y="489523"/>
                  </a:lnTo>
                  <a:lnTo>
                    <a:pt x="27980" y="489506"/>
                  </a:lnTo>
                  <a:lnTo>
                    <a:pt x="41970" y="489486"/>
                  </a:lnTo>
                  <a:lnTo>
                    <a:pt x="55960" y="489462"/>
                  </a:lnTo>
                  <a:lnTo>
                    <a:pt x="69950" y="489435"/>
                  </a:lnTo>
                  <a:lnTo>
                    <a:pt x="83940" y="489403"/>
                  </a:lnTo>
                  <a:lnTo>
                    <a:pt x="97930" y="489365"/>
                  </a:lnTo>
                  <a:lnTo>
                    <a:pt x="111920" y="489320"/>
                  </a:lnTo>
                  <a:lnTo>
                    <a:pt x="125910" y="489268"/>
                  </a:lnTo>
                  <a:lnTo>
                    <a:pt x="139900" y="489206"/>
                  </a:lnTo>
                  <a:lnTo>
                    <a:pt x="153891" y="489134"/>
                  </a:lnTo>
                  <a:lnTo>
                    <a:pt x="167881" y="489049"/>
                  </a:lnTo>
                  <a:lnTo>
                    <a:pt x="181871" y="488950"/>
                  </a:lnTo>
                  <a:lnTo>
                    <a:pt x="195861" y="488832"/>
                  </a:lnTo>
                  <a:lnTo>
                    <a:pt x="209851" y="488695"/>
                  </a:lnTo>
                  <a:lnTo>
                    <a:pt x="223841" y="488534"/>
                  </a:lnTo>
                  <a:lnTo>
                    <a:pt x="237831" y="488344"/>
                  </a:lnTo>
                  <a:lnTo>
                    <a:pt x="251821" y="488122"/>
                  </a:lnTo>
                  <a:lnTo>
                    <a:pt x="265811" y="487861"/>
                  </a:lnTo>
                  <a:lnTo>
                    <a:pt x="279801" y="487555"/>
                  </a:lnTo>
                  <a:lnTo>
                    <a:pt x="293791" y="487197"/>
                  </a:lnTo>
                  <a:lnTo>
                    <a:pt x="307782" y="486777"/>
                  </a:lnTo>
                  <a:lnTo>
                    <a:pt x="321772" y="486285"/>
                  </a:lnTo>
                  <a:lnTo>
                    <a:pt x="335762" y="485710"/>
                  </a:lnTo>
                  <a:lnTo>
                    <a:pt x="349752" y="485037"/>
                  </a:lnTo>
                  <a:lnTo>
                    <a:pt x="363742" y="484251"/>
                  </a:lnTo>
                  <a:lnTo>
                    <a:pt x="377732" y="483333"/>
                  </a:lnTo>
                  <a:lnTo>
                    <a:pt x="391722" y="482264"/>
                  </a:lnTo>
                  <a:lnTo>
                    <a:pt x="405712" y="481019"/>
                  </a:lnTo>
                  <a:lnTo>
                    <a:pt x="419702" y="479572"/>
                  </a:lnTo>
                  <a:lnTo>
                    <a:pt x="433692" y="477895"/>
                  </a:lnTo>
                  <a:lnTo>
                    <a:pt x="447682" y="475953"/>
                  </a:lnTo>
                  <a:lnTo>
                    <a:pt x="461673" y="473711"/>
                  </a:lnTo>
                  <a:lnTo>
                    <a:pt x="475663" y="471132"/>
                  </a:lnTo>
                  <a:lnTo>
                    <a:pt x="489653" y="468173"/>
                  </a:lnTo>
                  <a:lnTo>
                    <a:pt x="503643" y="464792"/>
                  </a:lnTo>
                  <a:lnTo>
                    <a:pt x="517633" y="460948"/>
                  </a:lnTo>
                  <a:lnTo>
                    <a:pt x="531623" y="456597"/>
                  </a:lnTo>
                  <a:lnTo>
                    <a:pt x="545613" y="451701"/>
                  </a:lnTo>
                  <a:lnTo>
                    <a:pt x="559603" y="446229"/>
                  </a:lnTo>
                  <a:lnTo>
                    <a:pt x="573593" y="440155"/>
                  </a:lnTo>
                  <a:lnTo>
                    <a:pt x="587583" y="433468"/>
                  </a:lnTo>
                  <a:lnTo>
                    <a:pt x="601574" y="426171"/>
                  </a:lnTo>
                  <a:lnTo>
                    <a:pt x="615564" y="418284"/>
                  </a:lnTo>
                  <a:lnTo>
                    <a:pt x="629554" y="409848"/>
                  </a:lnTo>
                  <a:lnTo>
                    <a:pt x="643544" y="400924"/>
                  </a:lnTo>
                  <a:lnTo>
                    <a:pt x="657534" y="391595"/>
                  </a:lnTo>
                  <a:lnTo>
                    <a:pt x="671524" y="381961"/>
                  </a:lnTo>
                  <a:lnTo>
                    <a:pt x="685514" y="372137"/>
                  </a:lnTo>
                  <a:lnTo>
                    <a:pt x="699504" y="362250"/>
                  </a:lnTo>
                  <a:lnTo>
                    <a:pt x="713494" y="352426"/>
                  </a:lnTo>
                  <a:lnTo>
                    <a:pt x="727484" y="342792"/>
                  </a:lnTo>
                  <a:lnTo>
                    <a:pt x="741474" y="333463"/>
                  </a:lnTo>
                  <a:lnTo>
                    <a:pt x="755465" y="324539"/>
                  </a:lnTo>
                  <a:lnTo>
                    <a:pt x="769455" y="316103"/>
                  </a:lnTo>
                  <a:lnTo>
                    <a:pt x="783445" y="308216"/>
                  </a:lnTo>
                  <a:lnTo>
                    <a:pt x="797435" y="300919"/>
                  </a:lnTo>
                  <a:lnTo>
                    <a:pt x="811425" y="294232"/>
                  </a:lnTo>
                  <a:lnTo>
                    <a:pt x="825415" y="288159"/>
                  </a:lnTo>
                  <a:lnTo>
                    <a:pt x="839405" y="282686"/>
                  </a:lnTo>
                  <a:lnTo>
                    <a:pt x="853395" y="277791"/>
                  </a:lnTo>
                  <a:lnTo>
                    <a:pt x="867385" y="273440"/>
                  </a:lnTo>
                  <a:lnTo>
                    <a:pt x="881375" y="269595"/>
                  </a:lnTo>
                  <a:lnTo>
                    <a:pt x="895365" y="266215"/>
                  </a:lnTo>
                  <a:lnTo>
                    <a:pt x="909356" y="263256"/>
                  </a:lnTo>
                  <a:lnTo>
                    <a:pt x="923346" y="260676"/>
                  </a:lnTo>
                  <a:lnTo>
                    <a:pt x="937336" y="258435"/>
                  </a:lnTo>
                  <a:lnTo>
                    <a:pt x="951326" y="256493"/>
                  </a:lnTo>
                  <a:lnTo>
                    <a:pt x="965316" y="254815"/>
                  </a:lnTo>
                  <a:lnTo>
                    <a:pt x="979306" y="253368"/>
                  </a:lnTo>
                  <a:lnTo>
                    <a:pt x="993296" y="252123"/>
                  </a:lnTo>
                  <a:lnTo>
                    <a:pt x="1007286" y="251054"/>
                  </a:lnTo>
                  <a:lnTo>
                    <a:pt x="1021276" y="250136"/>
                  </a:lnTo>
                  <a:lnTo>
                    <a:pt x="1035266" y="249350"/>
                  </a:lnTo>
                  <a:lnTo>
                    <a:pt x="1049256" y="248677"/>
                  </a:lnTo>
                  <a:lnTo>
                    <a:pt x="1063247" y="248102"/>
                  </a:lnTo>
                  <a:lnTo>
                    <a:pt x="1077237" y="247610"/>
                  </a:lnTo>
                  <a:lnTo>
                    <a:pt x="1091227" y="247190"/>
                  </a:lnTo>
                  <a:lnTo>
                    <a:pt x="1105217" y="246832"/>
                  </a:lnTo>
                  <a:lnTo>
                    <a:pt x="1119207" y="246526"/>
                  </a:lnTo>
                  <a:lnTo>
                    <a:pt x="1133197" y="246265"/>
                  </a:lnTo>
                  <a:lnTo>
                    <a:pt x="1147187" y="246043"/>
                  </a:lnTo>
                  <a:lnTo>
                    <a:pt x="1161177" y="245854"/>
                  </a:lnTo>
                  <a:lnTo>
                    <a:pt x="1175167" y="245692"/>
                  </a:lnTo>
                  <a:lnTo>
                    <a:pt x="1189157" y="245555"/>
                  </a:lnTo>
                  <a:lnTo>
                    <a:pt x="1203148" y="245438"/>
                  </a:lnTo>
                  <a:lnTo>
                    <a:pt x="1217138" y="245338"/>
                  </a:lnTo>
                  <a:lnTo>
                    <a:pt x="1231128" y="245253"/>
                  </a:lnTo>
                  <a:lnTo>
                    <a:pt x="1245118" y="245181"/>
                  </a:lnTo>
                  <a:lnTo>
                    <a:pt x="1259108" y="245120"/>
                  </a:lnTo>
                  <a:lnTo>
                    <a:pt x="1273098" y="245067"/>
                  </a:lnTo>
                  <a:lnTo>
                    <a:pt x="1287088" y="245023"/>
                  </a:lnTo>
                  <a:lnTo>
                    <a:pt x="1301078" y="244985"/>
                  </a:lnTo>
                  <a:lnTo>
                    <a:pt x="1315068" y="244952"/>
                  </a:lnTo>
                  <a:lnTo>
                    <a:pt x="1329058" y="244925"/>
                  </a:lnTo>
                  <a:lnTo>
                    <a:pt x="1343048" y="244902"/>
                  </a:lnTo>
                  <a:lnTo>
                    <a:pt x="1357039" y="244882"/>
                  </a:lnTo>
                  <a:lnTo>
                    <a:pt x="1371029" y="244865"/>
                  </a:lnTo>
                  <a:lnTo>
                    <a:pt x="1385019" y="244850"/>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3843443"/>
              <a:ext cx="4155057" cy="1223843"/>
            </a:xfrm>
            <a:custGeom>
              <a:avLst/>
              <a:pathLst>
                <a:path w="4155057" h="1223843">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537"/>
                  </a:lnTo>
                  <a:lnTo>
                    <a:pt x="1399009" y="489537"/>
                  </a:lnTo>
                  <a:lnTo>
                    <a:pt x="1412999" y="489537"/>
                  </a:lnTo>
                  <a:lnTo>
                    <a:pt x="1426989" y="489537"/>
                  </a:lnTo>
                  <a:lnTo>
                    <a:pt x="1440979" y="489537"/>
                  </a:lnTo>
                  <a:lnTo>
                    <a:pt x="1454969" y="489537"/>
                  </a:lnTo>
                  <a:lnTo>
                    <a:pt x="1468959" y="489537"/>
                  </a:lnTo>
                  <a:lnTo>
                    <a:pt x="1482949" y="489537"/>
                  </a:lnTo>
                  <a:lnTo>
                    <a:pt x="1496939" y="489537"/>
                  </a:lnTo>
                  <a:lnTo>
                    <a:pt x="1510930" y="489537"/>
                  </a:lnTo>
                  <a:lnTo>
                    <a:pt x="1524920" y="489537"/>
                  </a:lnTo>
                  <a:lnTo>
                    <a:pt x="1538910" y="489537"/>
                  </a:lnTo>
                  <a:lnTo>
                    <a:pt x="1552900" y="489537"/>
                  </a:lnTo>
                  <a:lnTo>
                    <a:pt x="1566890" y="489537"/>
                  </a:lnTo>
                  <a:lnTo>
                    <a:pt x="1580880" y="489537"/>
                  </a:lnTo>
                  <a:lnTo>
                    <a:pt x="1594870" y="489537"/>
                  </a:lnTo>
                  <a:lnTo>
                    <a:pt x="1608860" y="489537"/>
                  </a:lnTo>
                  <a:lnTo>
                    <a:pt x="1622850" y="489537"/>
                  </a:lnTo>
                  <a:lnTo>
                    <a:pt x="1636840" y="489537"/>
                  </a:lnTo>
                  <a:lnTo>
                    <a:pt x="1650830" y="489537"/>
                  </a:lnTo>
                  <a:lnTo>
                    <a:pt x="1664821" y="489537"/>
                  </a:lnTo>
                  <a:lnTo>
                    <a:pt x="1678811" y="489537"/>
                  </a:lnTo>
                  <a:lnTo>
                    <a:pt x="1692801" y="489537"/>
                  </a:lnTo>
                  <a:lnTo>
                    <a:pt x="1706791" y="489537"/>
                  </a:lnTo>
                  <a:lnTo>
                    <a:pt x="1720781" y="489537"/>
                  </a:lnTo>
                  <a:lnTo>
                    <a:pt x="1734771" y="489537"/>
                  </a:lnTo>
                  <a:lnTo>
                    <a:pt x="1748761" y="489537"/>
                  </a:lnTo>
                  <a:lnTo>
                    <a:pt x="1762751" y="489537"/>
                  </a:lnTo>
                  <a:lnTo>
                    <a:pt x="1776741" y="489537"/>
                  </a:lnTo>
                  <a:lnTo>
                    <a:pt x="1790731" y="489537"/>
                  </a:lnTo>
                  <a:lnTo>
                    <a:pt x="1804722" y="489537"/>
                  </a:lnTo>
                  <a:lnTo>
                    <a:pt x="1818712" y="489537"/>
                  </a:lnTo>
                  <a:lnTo>
                    <a:pt x="1832702" y="489537"/>
                  </a:lnTo>
                  <a:lnTo>
                    <a:pt x="1846692" y="489537"/>
                  </a:lnTo>
                  <a:lnTo>
                    <a:pt x="1860682" y="489537"/>
                  </a:lnTo>
                  <a:lnTo>
                    <a:pt x="1874672" y="489537"/>
                  </a:lnTo>
                  <a:lnTo>
                    <a:pt x="1888662" y="489537"/>
                  </a:lnTo>
                  <a:lnTo>
                    <a:pt x="1902652" y="489537"/>
                  </a:lnTo>
                  <a:lnTo>
                    <a:pt x="1916642" y="489537"/>
                  </a:lnTo>
                  <a:lnTo>
                    <a:pt x="1930632" y="489537"/>
                  </a:lnTo>
                  <a:lnTo>
                    <a:pt x="1944622" y="489537"/>
                  </a:lnTo>
                  <a:lnTo>
                    <a:pt x="1958613" y="489537"/>
                  </a:lnTo>
                  <a:lnTo>
                    <a:pt x="1972603" y="489537"/>
                  </a:lnTo>
                  <a:lnTo>
                    <a:pt x="1986593" y="489537"/>
                  </a:lnTo>
                  <a:lnTo>
                    <a:pt x="2000583" y="489537"/>
                  </a:lnTo>
                  <a:lnTo>
                    <a:pt x="2014573" y="489537"/>
                  </a:lnTo>
                  <a:lnTo>
                    <a:pt x="2028563" y="489537"/>
                  </a:lnTo>
                  <a:lnTo>
                    <a:pt x="2042553" y="489537"/>
                  </a:lnTo>
                  <a:lnTo>
                    <a:pt x="2056543" y="489537"/>
                  </a:lnTo>
                  <a:lnTo>
                    <a:pt x="2070533" y="489537"/>
                  </a:lnTo>
                  <a:lnTo>
                    <a:pt x="2084523" y="489537"/>
                  </a:lnTo>
                  <a:lnTo>
                    <a:pt x="2098513" y="489537"/>
                  </a:lnTo>
                  <a:lnTo>
                    <a:pt x="2112504" y="489537"/>
                  </a:lnTo>
                  <a:lnTo>
                    <a:pt x="2126494" y="489537"/>
                  </a:lnTo>
                  <a:lnTo>
                    <a:pt x="2140484" y="489537"/>
                  </a:lnTo>
                  <a:lnTo>
                    <a:pt x="2154474" y="489537"/>
                  </a:lnTo>
                  <a:lnTo>
                    <a:pt x="2168464" y="489537"/>
                  </a:lnTo>
                  <a:lnTo>
                    <a:pt x="2182454" y="489537"/>
                  </a:lnTo>
                  <a:lnTo>
                    <a:pt x="2196444" y="489537"/>
                  </a:lnTo>
                  <a:lnTo>
                    <a:pt x="2210434" y="489537"/>
                  </a:lnTo>
                  <a:lnTo>
                    <a:pt x="2224424" y="489537"/>
                  </a:lnTo>
                  <a:lnTo>
                    <a:pt x="2238414" y="489537"/>
                  </a:lnTo>
                  <a:lnTo>
                    <a:pt x="2252404" y="489537"/>
                  </a:lnTo>
                  <a:lnTo>
                    <a:pt x="2266395" y="489537"/>
                  </a:lnTo>
                  <a:lnTo>
                    <a:pt x="2280385" y="489537"/>
                  </a:lnTo>
                  <a:lnTo>
                    <a:pt x="2294375" y="489537"/>
                  </a:lnTo>
                  <a:lnTo>
                    <a:pt x="2308365" y="489537"/>
                  </a:lnTo>
                  <a:lnTo>
                    <a:pt x="2322355" y="489537"/>
                  </a:lnTo>
                  <a:lnTo>
                    <a:pt x="2336345" y="489537"/>
                  </a:lnTo>
                  <a:lnTo>
                    <a:pt x="2350335" y="489537"/>
                  </a:lnTo>
                  <a:lnTo>
                    <a:pt x="2364325" y="489537"/>
                  </a:lnTo>
                  <a:lnTo>
                    <a:pt x="2378315" y="489537"/>
                  </a:lnTo>
                  <a:lnTo>
                    <a:pt x="2392305" y="489537"/>
                  </a:lnTo>
                  <a:lnTo>
                    <a:pt x="2406296" y="489537"/>
                  </a:lnTo>
                  <a:lnTo>
                    <a:pt x="2420286" y="489537"/>
                  </a:lnTo>
                  <a:lnTo>
                    <a:pt x="2434276" y="489537"/>
                  </a:lnTo>
                  <a:lnTo>
                    <a:pt x="2448266" y="489537"/>
                  </a:lnTo>
                  <a:lnTo>
                    <a:pt x="2462256" y="489537"/>
                  </a:lnTo>
                  <a:lnTo>
                    <a:pt x="2476246" y="489537"/>
                  </a:lnTo>
                  <a:lnTo>
                    <a:pt x="2490236" y="489537"/>
                  </a:lnTo>
                  <a:lnTo>
                    <a:pt x="2504226" y="489537"/>
                  </a:lnTo>
                  <a:lnTo>
                    <a:pt x="2518216" y="489537"/>
                  </a:lnTo>
                  <a:lnTo>
                    <a:pt x="2532206" y="489537"/>
                  </a:lnTo>
                  <a:lnTo>
                    <a:pt x="2546196" y="489537"/>
                  </a:lnTo>
                  <a:lnTo>
                    <a:pt x="2560187" y="489537"/>
                  </a:lnTo>
                  <a:lnTo>
                    <a:pt x="2574177" y="489537"/>
                  </a:lnTo>
                  <a:lnTo>
                    <a:pt x="2588167" y="489537"/>
                  </a:lnTo>
                  <a:lnTo>
                    <a:pt x="2602157" y="489537"/>
                  </a:lnTo>
                  <a:lnTo>
                    <a:pt x="2616147" y="489537"/>
                  </a:lnTo>
                  <a:lnTo>
                    <a:pt x="2630137" y="489537"/>
                  </a:lnTo>
                  <a:lnTo>
                    <a:pt x="2644127" y="489537"/>
                  </a:lnTo>
                  <a:lnTo>
                    <a:pt x="2658117" y="489537"/>
                  </a:lnTo>
                  <a:lnTo>
                    <a:pt x="2672107" y="489537"/>
                  </a:lnTo>
                  <a:lnTo>
                    <a:pt x="2686097" y="489537"/>
                  </a:lnTo>
                  <a:lnTo>
                    <a:pt x="2700087" y="489537"/>
                  </a:lnTo>
                  <a:lnTo>
                    <a:pt x="2714078" y="489537"/>
                  </a:lnTo>
                  <a:lnTo>
                    <a:pt x="2728068" y="489537"/>
                  </a:lnTo>
                  <a:lnTo>
                    <a:pt x="2742058" y="489537"/>
                  </a:lnTo>
                  <a:lnTo>
                    <a:pt x="2756048" y="489537"/>
                  </a:lnTo>
                  <a:lnTo>
                    <a:pt x="2770038" y="489537"/>
                  </a:lnTo>
                  <a:lnTo>
                    <a:pt x="2770038" y="489783"/>
                  </a:lnTo>
                  <a:lnTo>
                    <a:pt x="2784028" y="489827"/>
                  </a:lnTo>
                  <a:lnTo>
                    <a:pt x="2798018" y="489877"/>
                  </a:lnTo>
                  <a:lnTo>
                    <a:pt x="2812008" y="489937"/>
                  </a:lnTo>
                  <a:lnTo>
                    <a:pt x="2825998" y="490007"/>
                  </a:lnTo>
                  <a:lnTo>
                    <a:pt x="2839988" y="490089"/>
                  </a:lnTo>
                  <a:lnTo>
                    <a:pt x="2853978" y="490186"/>
                  </a:lnTo>
                  <a:lnTo>
                    <a:pt x="2867969" y="490300"/>
                  </a:lnTo>
                  <a:lnTo>
                    <a:pt x="2881959" y="490434"/>
                  </a:lnTo>
                  <a:lnTo>
                    <a:pt x="2895949" y="490591"/>
                  </a:lnTo>
                  <a:lnTo>
                    <a:pt x="2909939" y="490775"/>
                  </a:lnTo>
                  <a:lnTo>
                    <a:pt x="2923929" y="490992"/>
                  </a:lnTo>
                  <a:lnTo>
                    <a:pt x="2937919" y="491247"/>
                  </a:lnTo>
                  <a:lnTo>
                    <a:pt x="2951909" y="491546"/>
                  </a:lnTo>
                  <a:lnTo>
                    <a:pt x="2965899" y="491897"/>
                  </a:lnTo>
                  <a:lnTo>
                    <a:pt x="2979889" y="492309"/>
                  </a:lnTo>
                  <a:lnTo>
                    <a:pt x="2993879" y="492794"/>
                  </a:lnTo>
                  <a:lnTo>
                    <a:pt x="3007870" y="493362"/>
                  </a:lnTo>
                  <a:lnTo>
                    <a:pt x="3021860" y="494029"/>
                  </a:lnTo>
                  <a:lnTo>
                    <a:pt x="3035850" y="494811"/>
                  </a:lnTo>
                  <a:lnTo>
                    <a:pt x="3049840" y="495728"/>
                  </a:lnTo>
                  <a:lnTo>
                    <a:pt x="3063830" y="496803"/>
                  </a:lnTo>
                  <a:lnTo>
                    <a:pt x="3077820" y="498063"/>
                  </a:lnTo>
                  <a:lnTo>
                    <a:pt x="3091810" y="499538"/>
                  </a:lnTo>
                  <a:lnTo>
                    <a:pt x="3105800" y="501265"/>
                  </a:lnTo>
                  <a:lnTo>
                    <a:pt x="3119790" y="503283"/>
                  </a:lnTo>
                  <a:lnTo>
                    <a:pt x="3133780" y="505642"/>
                  </a:lnTo>
                  <a:lnTo>
                    <a:pt x="3147770" y="508394"/>
                  </a:lnTo>
                  <a:lnTo>
                    <a:pt x="3161761" y="511602"/>
                  </a:lnTo>
                  <a:lnTo>
                    <a:pt x="3175751" y="515337"/>
                  </a:lnTo>
                  <a:lnTo>
                    <a:pt x="3189741" y="519677"/>
                  </a:lnTo>
                  <a:lnTo>
                    <a:pt x="3203731" y="524711"/>
                  </a:lnTo>
                  <a:lnTo>
                    <a:pt x="3217721" y="530536"/>
                  </a:lnTo>
                  <a:lnTo>
                    <a:pt x="3231711" y="537260"/>
                  </a:lnTo>
                  <a:lnTo>
                    <a:pt x="3245701" y="544999"/>
                  </a:lnTo>
                  <a:lnTo>
                    <a:pt x="3259691" y="553876"/>
                  </a:lnTo>
                  <a:lnTo>
                    <a:pt x="3273681" y="564017"/>
                  </a:lnTo>
                  <a:lnTo>
                    <a:pt x="3287671" y="575552"/>
                  </a:lnTo>
                  <a:lnTo>
                    <a:pt x="3301661" y="588605"/>
                  </a:lnTo>
                  <a:lnTo>
                    <a:pt x="3315652" y="603291"/>
                  </a:lnTo>
                  <a:lnTo>
                    <a:pt x="3329642" y="619708"/>
                  </a:lnTo>
                  <a:lnTo>
                    <a:pt x="3343632" y="637929"/>
                  </a:lnTo>
                  <a:lnTo>
                    <a:pt x="3357622" y="657989"/>
                  </a:lnTo>
                  <a:lnTo>
                    <a:pt x="3371612" y="679880"/>
                  </a:lnTo>
                  <a:lnTo>
                    <a:pt x="3385602" y="703541"/>
                  </a:lnTo>
                  <a:lnTo>
                    <a:pt x="3399592" y="728849"/>
                  </a:lnTo>
                  <a:lnTo>
                    <a:pt x="3413582" y="755621"/>
                  </a:lnTo>
                  <a:lnTo>
                    <a:pt x="3427572" y="783609"/>
                  </a:lnTo>
                  <a:lnTo>
                    <a:pt x="3441562" y="812512"/>
                  </a:lnTo>
                  <a:lnTo>
                    <a:pt x="3455552" y="841982"/>
                  </a:lnTo>
                  <a:lnTo>
                    <a:pt x="3469543" y="871645"/>
                  </a:lnTo>
                  <a:lnTo>
                    <a:pt x="3483533" y="901115"/>
                  </a:lnTo>
                  <a:lnTo>
                    <a:pt x="3497523" y="930017"/>
                  </a:lnTo>
                  <a:lnTo>
                    <a:pt x="3511513" y="958006"/>
                  </a:lnTo>
                  <a:lnTo>
                    <a:pt x="3525503" y="984777"/>
                  </a:lnTo>
                  <a:lnTo>
                    <a:pt x="3539493" y="1010086"/>
                  </a:lnTo>
                  <a:lnTo>
                    <a:pt x="3553483" y="1033746"/>
                  </a:lnTo>
                  <a:lnTo>
                    <a:pt x="3567473" y="1055638"/>
                  </a:lnTo>
                  <a:lnTo>
                    <a:pt x="3581463" y="1075698"/>
                  </a:lnTo>
                  <a:lnTo>
                    <a:pt x="3595453" y="1093918"/>
                  </a:lnTo>
                  <a:lnTo>
                    <a:pt x="3609444" y="1110336"/>
                  </a:lnTo>
                  <a:lnTo>
                    <a:pt x="3623434" y="1125022"/>
                  </a:lnTo>
                  <a:lnTo>
                    <a:pt x="3637424" y="1138075"/>
                  </a:lnTo>
                  <a:lnTo>
                    <a:pt x="3651414" y="1149610"/>
                  </a:lnTo>
                  <a:lnTo>
                    <a:pt x="3665404" y="1159751"/>
                  </a:lnTo>
                  <a:lnTo>
                    <a:pt x="3679394" y="1168627"/>
                  </a:lnTo>
                  <a:lnTo>
                    <a:pt x="3693384" y="1176366"/>
                  </a:lnTo>
                  <a:lnTo>
                    <a:pt x="3707374" y="1183091"/>
                  </a:lnTo>
                  <a:lnTo>
                    <a:pt x="3721364" y="1188916"/>
                  </a:lnTo>
                  <a:lnTo>
                    <a:pt x="3735354" y="1193950"/>
                  </a:lnTo>
                  <a:lnTo>
                    <a:pt x="3749344" y="1198290"/>
                  </a:lnTo>
                  <a:lnTo>
                    <a:pt x="3763335" y="1202024"/>
                  </a:lnTo>
                  <a:lnTo>
                    <a:pt x="3777325" y="1205232"/>
                  </a:lnTo>
                  <a:lnTo>
                    <a:pt x="3791315" y="1207985"/>
                  </a:lnTo>
                  <a:lnTo>
                    <a:pt x="3805305" y="1210343"/>
                  </a:lnTo>
                  <a:lnTo>
                    <a:pt x="3819295" y="1212362"/>
                  </a:lnTo>
                  <a:lnTo>
                    <a:pt x="3833285" y="1214088"/>
                  </a:lnTo>
                  <a:lnTo>
                    <a:pt x="3847275" y="1215563"/>
                  </a:lnTo>
                  <a:lnTo>
                    <a:pt x="3861265" y="1216823"/>
                  </a:lnTo>
                  <a:lnTo>
                    <a:pt x="3875255" y="1217898"/>
                  </a:lnTo>
                  <a:lnTo>
                    <a:pt x="3889245" y="1218816"/>
                  </a:lnTo>
                  <a:lnTo>
                    <a:pt x="3903235" y="1219598"/>
                  </a:lnTo>
                  <a:lnTo>
                    <a:pt x="3917226" y="1220265"/>
                  </a:lnTo>
                  <a:lnTo>
                    <a:pt x="3931216" y="1220833"/>
                  </a:lnTo>
                  <a:lnTo>
                    <a:pt x="3945206" y="1221317"/>
                  </a:lnTo>
                  <a:lnTo>
                    <a:pt x="3959196" y="1221730"/>
                  </a:lnTo>
                  <a:lnTo>
                    <a:pt x="3973186" y="1222081"/>
                  </a:lnTo>
                  <a:lnTo>
                    <a:pt x="3987176" y="1222380"/>
                  </a:lnTo>
                  <a:lnTo>
                    <a:pt x="4001166" y="1222635"/>
                  </a:lnTo>
                  <a:lnTo>
                    <a:pt x="4015156" y="1222851"/>
                  </a:lnTo>
                  <a:lnTo>
                    <a:pt x="4029146" y="1223036"/>
                  </a:lnTo>
                  <a:lnTo>
                    <a:pt x="4043136" y="1223193"/>
                  </a:lnTo>
                  <a:lnTo>
                    <a:pt x="4057126" y="1223327"/>
                  </a:lnTo>
                  <a:lnTo>
                    <a:pt x="4071117" y="1223440"/>
                  </a:lnTo>
                  <a:lnTo>
                    <a:pt x="4085107" y="1223537"/>
                  </a:lnTo>
                  <a:lnTo>
                    <a:pt x="4099097" y="1223620"/>
                  </a:lnTo>
                  <a:lnTo>
                    <a:pt x="4113087" y="1223690"/>
                  </a:lnTo>
                  <a:lnTo>
                    <a:pt x="4127077" y="1223749"/>
                  </a:lnTo>
                  <a:lnTo>
                    <a:pt x="4141067" y="1223800"/>
                  </a:lnTo>
                  <a:lnTo>
                    <a:pt x="4155057" y="1223843"/>
                  </a:lnTo>
                </a:path>
              </a:pathLst>
            </a:custGeom>
            <a:ln w="40651" cap="flat">
              <a:solidFill>
                <a:srgbClr val="D3D3D3">
                  <a:alpha val="100000"/>
                </a:srgbClr>
              </a:solidFill>
              <a:prstDash val="solid"/>
              <a:round/>
            </a:ln>
          </p:spPr>
          <p:txBody>
            <a:bodyPr/>
            <a:lstStyle/>
            <a:p/>
          </p:txBody>
        </p:sp>
        <p:sp>
          <p:nvSpPr>
            <p:cNvPr id="39" name="pl39"/>
            <p:cNvSpPr/>
            <p:nvPr/>
          </p:nvSpPr>
          <p:spPr>
            <a:xfrm>
              <a:off x="2737948" y="1884554"/>
              <a:ext cx="4155057" cy="244768"/>
            </a:xfrm>
            <a:custGeom>
              <a:avLst/>
              <a:pathLst>
                <a:path w="4155057" h="244768">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768"/>
                  </a:lnTo>
                  <a:lnTo>
                    <a:pt x="2784028" y="244768"/>
                  </a:lnTo>
                  <a:lnTo>
                    <a:pt x="2798018" y="244768"/>
                  </a:lnTo>
                  <a:lnTo>
                    <a:pt x="2812008" y="244768"/>
                  </a:lnTo>
                  <a:lnTo>
                    <a:pt x="2825998" y="244768"/>
                  </a:lnTo>
                  <a:lnTo>
                    <a:pt x="2839988" y="244768"/>
                  </a:lnTo>
                  <a:lnTo>
                    <a:pt x="2853978" y="244768"/>
                  </a:lnTo>
                  <a:lnTo>
                    <a:pt x="2867969" y="244768"/>
                  </a:lnTo>
                  <a:lnTo>
                    <a:pt x="2881959" y="244768"/>
                  </a:lnTo>
                  <a:lnTo>
                    <a:pt x="2895949" y="244768"/>
                  </a:lnTo>
                  <a:lnTo>
                    <a:pt x="2909939" y="244768"/>
                  </a:lnTo>
                  <a:lnTo>
                    <a:pt x="2923929" y="244768"/>
                  </a:lnTo>
                  <a:lnTo>
                    <a:pt x="2937919" y="244768"/>
                  </a:lnTo>
                  <a:lnTo>
                    <a:pt x="2951909" y="244768"/>
                  </a:lnTo>
                  <a:lnTo>
                    <a:pt x="2965899" y="244768"/>
                  </a:lnTo>
                  <a:lnTo>
                    <a:pt x="2979889" y="244768"/>
                  </a:lnTo>
                  <a:lnTo>
                    <a:pt x="2993879" y="244768"/>
                  </a:lnTo>
                  <a:lnTo>
                    <a:pt x="3007870" y="244768"/>
                  </a:lnTo>
                  <a:lnTo>
                    <a:pt x="3021860" y="244768"/>
                  </a:lnTo>
                  <a:lnTo>
                    <a:pt x="3035850" y="244768"/>
                  </a:lnTo>
                  <a:lnTo>
                    <a:pt x="3049840" y="244768"/>
                  </a:lnTo>
                  <a:lnTo>
                    <a:pt x="3063830" y="244768"/>
                  </a:lnTo>
                  <a:lnTo>
                    <a:pt x="3077820" y="244768"/>
                  </a:lnTo>
                  <a:lnTo>
                    <a:pt x="3091810" y="244768"/>
                  </a:lnTo>
                  <a:lnTo>
                    <a:pt x="3105800" y="244768"/>
                  </a:lnTo>
                  <a:lnTo>
                    <a:pt x="3119790" y="244768"/>
                  </a:lnTo>
                  <a:lnTo>
                    <a:pt x="3133780" y="244768"/>
                  </a:lnTo>
                  <a:lnTo>
                    <a:pt x="3147770" y="244768"/>
                  </a:lnTo>
                  <a:lnTo>
                    <a:pt x="3161761" y="244768"/>
                  </a:lnTo>
                  <a:lnTo>
                    <a:pt x="3175751" y="244768"/>
                  </a:lnTo>
                  <a:lnTo>
                    <a:pt x="3189741" y="244768"/>
                  </a:lnTo>
                  <a:lnTo>
                    <a:pt x="3203731" y="244768"/>
                  </a:lnTo>
                  <a:lnTo>
                    <a:pt x="3217721" y="244768"/>
                  </a:lnTo>
                  <a:lnTo>
                    <a:pt x="3231711" y="244768"/>
                  </a:lnTo>
                  <a:lnTo>
                    <a:pt x="3245701" y="244768"/>
                  </a:lnTo>
                  <a:lnTo>
                    <a:pt x="3259691" y="244768"/>
                  </a:lnTo>
                  <a:lnTo>
                    <a:pt x="3273681" y="244768"/>
                  </a:lnTo>
                  <a:lnTo>
                    <a:pt x="3287671" y="244768"/>
                  </a:lnTo>
                  <a:lnTo>
                    <a:pt x="3301661" y="244768"/>
                  </a:lnTo>
                  <a:lnTo>
                    <a:pt x="3315652" y="244768"/>
                  </a:lnTo>
                  <a:lnTo>
                    <a:pt x="3329642" y="244768"/>
                  </a:lnTo>
                  <a:lnTo>
                    <a:pt x="3343632" y="244768"/>
                  </a:lnTo>
                  <a:lnTo>
                    <a:pt x="3357622" y="244768"/>
                  </a:lnTo>
                  <a:lnTo>
                    <a:pt x="3371612" y="244768"/>
                  </a:lnTo>
                  <a:lnTo>
                    <a:pt x="3385602" y="244768"/>
                  </a:lnTo>
                  <a:lnTo>
                    <a:pt x="3399592" y="244768"/>
                  </a:lnTo>
                  <a:lnTo>
                    <a:pt x="3413582" y="244768"/>
                  </a:lnTo>
                  <a:lnTo>
                    <a:pt x="3427572" y="244768"/>
                  </a:lnTo>
                  <a:lnTo>
                    <a:pt x="3441562" y="244768"/>
                  </a:lnTo>
                  <a:lnTo>
                    <a:pt x="3455552" y="244768"/>
                  </a:lnTo>
                  <a:lnTo>
                    <a:pt x="3469543" y="244768"/>
                  </a:lnTo>
                  <a:lnTo>
                    <a:pt x="3483533" y="244768"/>
                  </a:lnTo>
                  <a:lnTo>
                    <a:pt x="3497523" y="244768"/>
                  </a:lnTo>
                  <a:lnTo>
                    <a:pt x="3511513" y="244768"/>
                  </a:lnTo>
                  <a:lnTo>
                    <a:pt x="3525503" y="244768"/>
                  </a:lnTo>
                  <a:lnTo>
                    <a:pt x="3539493" y="244768"/>
                  </a:lnTo>
                  <a:lnTo>
                    <a:pt x="3553483" y="244768"/>
                  </a:lnTo>
                  <a:lnTo>
                    <a:pt x="3567473" y="244768"/>
                  </a:lnTo>
                  <a:lnTo>
                    <a:pt x="3581463" y="244768"/>
                  </a:lnTo>
                  <a:lnTo>
                    <a:pt x="3595453" y="244768"/>
                  </a:lnTo>
                  <a:lnTo>
                    <a:pt x="3609444" y="244768"/>
                  </a:lnTo>
                  <a:lnTo>
                    <a:pt x="3623434" y="244768"/>
                  </a:lnTo>
                  <a:lnTo>
                    <a:pt x="3637424" y="244768"/>
                  </a:lnTo>
                  <a:lnTo>
                    <a:pt x="3651414" y="244768"/>
                  </a:lnTo>
                  <a:lnTo>
                    <a:pt x="3665404" y="244768"/>
                  </a:lnTo>
                  <a:lnTo>
                    <a:pt x="3679394" y="244768"/>
                  </a:lnTo>
                  <a:lnTo>
                    <a:pt x="3693384" y="244768"/>
                  </a:lnTo>
                  <a:lnTo>
                    <a:pt x="3707374" y="244768"/>
                  </a:lnTo>
                  <a:lnTo>
                    <a:pt x="3721364" y="244768"/>
                  </a:lnTo>
                  <a:lnTo>
                    <a:pt x="3735354" y="244768"/>
                  </a:lnTo>
                  <a:lnTo>
                    <a:pt x="3749344" y="244768"/>
                  </a:lnTo>
                  <a:lnTo>
                    <a:pt x="3763335" y="244768"/>
                  </a:lnTo>
                  <a:lnTo>
                    <a:pt x="3777325" y="244768"/>
                  </a:lnTo>
                  <a:lnTo>
                    <a:pt x="3791315" y="244768"/>
                  </a:lnTo>
                  <a:lnTo>
                    <a:pt x="3805305" y="244768"/>
                  </a:lnTo>
                  <a:lnTo>
                    <a:pt x="3819295" y="244768"/>
                  </a:lnTo>
                  <a:lnTo>
                    <a:pt x="3833285" y="244768"/>
                  </a:lnTo>
                  <a:lnTo>
                    <a:pt x="3847275" y="244768"/>
                  </a:lnTo>
                  <a:lnTo>
                    <a:pt x="3861265" y="244768"/>
                  </a:lnTo>
                  <a:lnTo>
                    <a:pt x="3875255" y="244768"/>
                  </a:lnTo>
                  <a:lnTo>
                    <a:pt x="3889245" y="244768"/>
                  </a:lnTo>
                  <a:lnTo>
                    <a:pt x="3903235" y="244768"/>
                  </a:lnTo>
                  <a:lnTo>
                    <a:pt x="3917226" y="244768"/>
                  </a:lnTo>
                  <a:lnTo>
                    <a:pt x="3931216" y="244768"/>
                  </a:lnTo>
                  <a:lnTo>
                    <a:pt x="3945206" y="244768"/>
                  </a:lnTo>
                  <a:lnTo>
                    <a:pt x="3959196" y="244768"/>
                  </a:lnTo>
                  <a:lnTo>
                    <a:pt x="3973186" y="244768"/>
                  </a:lnTo>
                  <a:lnTo>
                    <a:pt x="3987176" y="244768"/>
                  </a:lnTo>
                  <a:lnTo>
                    <a:pt x="4001166" y="244768"/>
                  </a:lnTo>
                  <a:lnTo>
                    <a:pt x="4015156" y="244768"/>
                  </a:lnTo>
                  <a:lnTo>
                    <a:pt x="4029146" y="244768"/>
                  </a:lnTo>
                  <a:lnTo>
                    <a:pt x="4043136" y="244768"/>
                  </a:lnTo>
                  <a:lnTo>
                    <a:pt x="4057126" y="244768"/>
                  </a:lnTo>
                  <a:lnTo>
                    <a:pt x="4071117" y="244768"/>
                  </a:lnTo>
                  <a:lnTo>
                    <a:pt x="4085107" y="244768"/>
                  </a:lnTo>
                  <a:lnTo>
                    <a:pt x="4099097" y="244768"/>
                  </a:lnTo>
                  <a:lnTo>
                    <a:pt x="4113087" y="244768"/>
                  </a:lnTo>
                  <a:lnTo>
                    <a:pt x="4127077" y="244768"/>
                  </a:lnTo>
                  <a:lnTo>
                    <a:pt x="4141067" y="244768"/>
                  </a:lnTo>
                  <a:lnTo>
                    <a:pt x="4155057" y="244768"/>
                  </a:lnTo>
                </a:path>
              </a:pathLst>
            </a:custGeom>
            <a:ln w="40651" cap="flat">
              <a:solidFill>
                <a:srgbClr val="D3D3D3">
                  <a:alpha val="100000"/>
                </a:srgbClr>
              </a:solidFill>
              <a:prstDash val="solid"/>
              <a:round/>
            </a:ln>
          </p:spPr>
          <p:txBody>
            <a:bodyPr/>
            <a:lstStyle/>
            <a:p/>
          </p:txBody>
        </p:sp>
        <p:sp>
          <p:nvSpPr>
            <p:cNvPr id="40" name="pl40"/>
            <p:cNvSpPr/>
            <p:nvPr/>
          </p:nvSpPr>
          <p:spPr>
            <a:xfrm>
              <a:off x="2737948" y="1884472"/>
              <a:ext cx="4155057" cy="489701"/>
            </a:xfrm>
            <a:custGeom>
              <a:avLst/>
              <a:pathLst>
                <a:path w="4155057" h="489701">
                  <a:moveTo>
                    <a:pt x="0" y="489701"/>
                  </a:moveTo>
                  <a:lnTo>
                    <a:pt x="13990" y="489701"/>
                  </a:lnTo>
                  <a:lnTo>
                    <a:pt x="27980" y="489701"/>
                  </a:lnTo>
                  <a:lnTo>
                    <a:pt x="41970" y="489701"/>
                  </a:lnTo>
                  <a:lnTo>
                    <a:pt x="55960" y="489701"/>
                  </a:lnTo>
                  <a:lnTo>
                    <a:pt x="69950" y="489701"/>
                  </a:lnTo>
                  <a:lnTo>
                    <a:pt x="83940" y="489701"/>
                  </a:lnTo>
                  <a:lnTo>
                    <a:pt x="97930" y="489701"/>
                  </a:lnTo>
                  <a:lnTo>
                    <a:pt x="111920" y="489701"/>
                  </a:lnTo>
                  <a:lnTo>
                    <a:pt x="125910" y="489701"/>
                  </a:lnTo>
                  <a:lnTo>
                    <a:pt x="139900" y="489701"/>
                  </a:lnTo>
                  <a:lnTo>
                    <a:pt x="153891" y="489701"/>
                  </a:lnTo>
                  <a:lnTo>
                    <a:pt x="167881" y="489701"/>
                  </a:lnTo>
                  <a:lnTo>
                    <a:pt x="181871" y="489701"/>
                  </a:lnTo>
                  <a:lnTo>
                    <a:pt x="195861" y="489701"/>
                  </a:lnTo>
                  <a:lnTo>
                    <a:pt x="209851" y="489701"/>
                  </a:lnTo>
                  <a:lnTo>
                    <a:pt x="223841" y="489701"/>
                  </a:lnTo>
                  <a:lnTo>
                    <a:pt x="237831" y="489701"/>
                  </a:lnTo>
                  <a:lnTo>
                    <a:pt x="251821" y="489701"/>
                  </a:lnTo>
                  <a:lnTo>
                    <a:pt x="265811" y="489701"/>
                  </a:lnTo>
                  <a:lnTo>
                    <a:pt x="279801" y="489701"/>
                  </a:lnTo>
                  <a:lnTo>
                    <a:pt x="293791" y="489701"/>
                  </a:lnTo>
                  <a:lnTo>
                    <a:pt x="307782" y="489701"/>
                  </a:lnTo>
                  <a:lnTo>
                    <a:pt x="321772" y="489701"/>
                  </a:lnTo>
                  <a:lnTo>
                    <a:pt x="335762" y="489701"/>
                  </a:lnTo>
                  <a:lnTo>
                    <a:pt x="349752" y="489701"/>
                  </a:lnTo>
                  <a:lnTo>
                    <a:pt x="363742" y="489701"/>
                  </a:lnTo>
                  <a:lnTo>
                    <a:pt x="377732" y="489701"/>
                  </a:lnTo>
                  <a:lnTo>
                    <a:pt x="391722" y="489701"/>
                  </a:lnTo>
                  <a:lnTo>
                    <a:pt x="405712" y="489701"/>
                  </a:lnTo>
                  <a:lnTo>
                    <a:pt x="419702" y="489701"/>
                  </a:lnTo>
                  <a:lnTo>
                    <a:pt x="433692" y="489701"/>
                  </a:lnTo>
                  <a:lnTo>
                    <a:pt x="447682" y="489701"/>
                  </a:lnTo>
                  <a:lnTo>
                    <a:pt x="461673" y="489701"/>
                  </a:lnTo>
                  <a:lnTo>
                    <a:pt x="475663" y="489701"/>
                  </a:lnTo>
                  <a:lnTo>
                    <a:pt x="489653" y="489701"/>
                  </a:lnTo>
                  <a:lnTo>
                    <a:pt x="503643" y="489701"/>
                  </a:lnTo>
                  <a:lnTo>
                    <a:pt x="517633" y="489701"/>
                  </a:lnTo>
                  <a:lnTo>
                    <a:pt x="531623" y="489701"/>
                  </a:lnTo>
                  <a:lnTo>
                    <a:pt x="545613" y="489701"/>
                  </a:lnTo>
                  <a:lnTo>
                    <a:pt x="559603" y="489701"/>
                  </a:lnTo>
                  <a:lnTo>
                    <a:pt x="573593" y="489701"/>
                  </a:lnTo>
                  <a:lnTo>
                    <a:pt x="587583" y="489701"/>
                  </a:lnTo>
                  <a:lnTo>
                    <a:pt x="601574" y="489701"/>
                  </a:lnTo>
                  <a:lnTo>
                    <a:pt x="615564" y="489701"/>
                  </a:lnTo>
                  <a:lnTo>
                    <a:pt x="629554" y="489701"/>
                  </a:lnTo>
                  <a:lnTo>
                    <a:pt x="643544" y="489701"/>
                  </a:lnTo>
                  <a:lnTo>
                    <a:pt x="657534" y="489701"/>
                  </a:lnTo>
                  <a:lnTo>
                    <a:pt x="671524" y="489701"/>
                  </a:lnTo>
                  <a:lnTo>
                    <a:pt x="685514" y="489701"/>
                  </a:lnTo>
                  <a:lnTo>
                    <a:pt x="699504" y="489701"/>
                  </a:lnTo>
                  <a:lnTo>
                    <a:pt x="713494" y="489701"/>
                  </a:lnTo>
                  <a:lnTo>
                    <a:pt x="727484" y="489701"/>
                  </a:lnTo>
                  <a:lnTo>
                    <a:pt x="741474" y="489701"/>
                  </a:lnTo>
                  <a:lnTo>
                    <a:pt x="755465" y="489701"/>
                  </a:lnTo>
                  <a:lnTo>
                    <a:pt x="769455" y="489701"/>
                  </a:lnTo>
                  <a:lnTo>
                    <a:pt x="783445" y="489701"/>
                  </a:lnTo>
                  <a:lnTo>
                    <a:pt x="797435" y="489701"/>
                  </a:lnTo>
                  <a:lnTo>
                    <a:pt x="811425" y="489701"/>
                  </a:lnTo>
                  <a:lnTo>
                    <a:pt x="825415" y="489701"/>
                  </a:lnTo>
                  <a:lnTo>
                    <a:pt x="839405" y="489701"/>
                  </a:lnTo>
                  <a:lnTo>
                    <a:pt x="853395" y="489701"/>
                  </a:lnTo>
                  <a:lnTo>
                    <a:pt x="867385" y="489701"/>
                  </a:lnTo>
                  <a:lnTo>
                    <a:pt x="881375" y="489701"/>
                  </a:lnTo>
                  <a:lnTo>
                    <a:pt x="895365" y="489701"/>
                  </a:lnTo>
                  <a:lnTo>
                    <a:pt x="909356" y="489701"/>
                  </a:lnTo>
                  <a:lnTo>
                    <a:pt x="923346" y="489701"/>
                  </a:lnTo>
                  <a:lnTo>
                    <a:pt x="937336" y="489701"/>
                  </a:lnTo>
                  <a:lnTo>
                    <a:pt x="951326" y="489701"/>
                  </a:lnTo>
                  <a:lnTo>
                    <a:pt x="965316" y="489701"/>
                  </a:lnTo>
                  <a:lnTo>
                    <a:pt x="979306" y="489701"/>
                  </a:lnTo>
                  <a:lnTo>
                    <a:pt x="993296" y="489701"/>
                  </a:lnTo>
                  <a:lnTo>
                    <a:pt x="1007286" y="489701"/>
                  </a:lnTo>
                  <a:lnTo>
                    <a:pt x="1021276" y="489701"/>
                  </a:lnTo>
                  <a:lnTo>
                    <a:pt x="1035266" y="489701"/>
                  </a:lnTo>
                  <a:lnTo>
                    <a:pt x="1049256" y="489701"/>
                  </a:lnTo>
                  <a:lnTo>
                    <a:pt x="1063247" y="489701"/>
                  </a:lnTo>
                  <a:lnTo>
                    <a:pt x="1077237" y="489701"/>
                  </a:lnTo>
                  <a:lnTo>
                    <a:pt x="1091227" y="489701"/>
                  </a:lnTo>
                  <a:lnTo>
                    <a:pt x="1105217" y="489701"/>
                  </a:lnTo>
                  <a:lnTo>
                    <a:pt x="1119207" y="489701"/>
                  </a:lnTo>
                  <a:lnTo>
                    <a:pt x="1133197" y="489701"/>
                  </a:lnTo>
                  <a:lnTo>
                    <a:pt x="1147187" y="489701"/>
                  </a:lnTo>
                  <a:lnTo>
                    <a:pt x="1161177" y="489701"/>
                  </a:lnTo>
                  <a:lnTo>
                    <a:pt x="1175167" y="489701"/>
                  </a:lnTo>
                  <a:lnTo>
                    <a:pt x="1189157" y="489701"/>
                  </a:lnTo>
                  <a:lnTo>
                    <a:pt x="1203148" y="489701"/>
                  </a:lnTo>
                  <a:lnTo>
                    <a:pt x="1217138" y="489701"/>
                  </a:lnTo>
                  <a:lnTo>
                    <a:pt x="1231128" y="489701"/>
                  </a:lnTo>
                  <a:lnTo>
                    <a:pt x="1245118" y="489701"/>
                  </a:lnTo>
                  <a:lnTo>
                    <a:pt x="1259108" y="489701"/>
                  </a:lnTo>
                  <a:lnTo>
                    <a:pt x="1273098" y="489701"/>
                  </a:lnTo>
                  <a:lnTo>
                    <a:pt x="1287088" y="489701"/>
                  </a:lnTo>
                  <a:lnTo>
                    <a:pt x="1301078" y="489701"/>
                  </a:lnTo>
                  <a:lnTo>
                    <a:pt x="1315068" y="489701"/>
                  </a:lnTo>
                  <a:lnTo>
                    <a:pt x="1329058" y="489701"/>
                  </a:lnTo>
                  <a:lnTo>
                    <a:pt x="1343048" y="489701"/>
                  </a:lnTo>
                  <a:lnTo>
                    <a:pt x="1357039" y="489701"/>
                  </a:lnTo>
                  <a:lnTo>
                    <a:pt x="1371029" y="489701"/>
                  </a:lnTo>
                  <a:lnTo>
                    <a:pt x="1385019" y="489701"/>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2619106"/>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850"/>
                  </a:lnTo>
                  <a:lnTo>
                    <a:pt x="2784028" y="244865"/>
                  </a:lnTo>
                  <a:lnTo>
                    <a:pt x="2798018" y="244882"/>
                  </a:lnTo>
                  <a:lnTo>
                    <a:pt x="2812008" y="244902"/>
                  </a:lnTo>
                  <a:lnTo>
                    <a:pt x="2825998" y="244925"/>
                  </a:lnTo>
                  <a:lnTo>
                    <a:pt x="2839988" y="244952"/>
                  </a:lnTo>
                  <a:lnTo>
                    <a:pt x="2853978" y="244985"/>
                  </a:lnTo>
                  <a:lnTo>
                    <a:pt x="2867969" y="245023"/>
                  </a:lnTo>
                  <a:lnTo>
                    <a:pt x="2881959" y="245067"/>
                  </a:lnTo>
                  <a:lnTo>
                    <a:pt x="2895949" y="245120"/>
                  </a:lnTo>
                  <a:lnTo>
                    <a:pt x="2909939" y="245181"/>
                  </a:lnTo>
                  <a:lnTo>
                    <a:pt x="2923929" y="245253"/>
                  </a:lnTo>
                  <a:lnTo>
                    <a:pt x="2937919" y="245338"/>
                  </a:lnTo>
                  <a:lnTo>
                    <a:pt x="2951909" y="245438"/>
                  </a:lnTo>
                  <a:lnTo>
                    <a:pt x="2965899" y="245555"/>
                  </a:lnTo>
                  <a:lnTo>
                    <a:pt x="2979889" y="245692"/>
                  </a:lnTo>
                  <a:lnTo>
                    <a:pt x="2993879" y="245854"/>
                  </a:lnTo>
                  <a:lnTo>
                    <a:pt x="3007870" y="246043"/>
                  </a:lnTo>
                  <a:lnTo>
                    <a:pt x="3021860" y="246265"/>
                  </a:lnTo>
                  <a:lnTo>
                    <a:pt x="3035850" y="246526"/>
                  </a:lnTo>
                  <a:lnTo>
                    <a:pt x="3049840" y="246832"/>
                  </a:lnTo>
                  <a:lnTo>
                    <a:pt x="3063830" y="247190"/>
                  </a:lnTo>
                  <a:lnTo>
                    <a:pt x="3077820" y="247610"/>
                  </a:lnTo>
                  <a:lnTo>
                    <a:pt x="3091810" y="248102"/>
                  </a:lnTo>
                  <a:lnTo>
                    <a:pt x="3105800" y="248677"/>
                  </a:lnTo>
                  <a:lnTo>
                    <a:pt x="3119790" y="249350"/>
                  </a:lnTo>
                  <a:lnTo>
                    <a:pt x="3133780" y="250136"/>
                  </a:lnTo>
                  <a:lnTo>
                    <a:pt x="3147770" y="251054"/>
                  </a:lnTo>
                  <a:lnTo>
                    <a:pt x="3161761" y="252123"/>
                  </a:lnTo>
                  <a:lnTo>
                    <a:pt x="3175751" y="253368"/>
                  </a:lnTo>
                  <a:lnTo>
                    <a:pt x="3189741" y="254815"/>
                  </a:lnTo>
                  <a:lnTo>
                    <a:pt x="3203731" y="256493"/>
                  </a:lnTo>
                  <a:lnTo>
                    <a:pt x="3217721" y="258435"/>
                  </a:lnTo>
                  <a:lnTo>
                    <a:pt x="3231711" y="260676"/>
                  </a:lnTo>
                  <a:lnTo>
                    <a:pt x="3245701" y="263256"/>
                  </a:lnTo>
                  <a:lnTo>
                    <a:pt x="3259691" y="266215"/>
                  </a:lnTo>
                  <a:lnTo>
                    <a:pt x="3273681" y="269595"/>
                  </a:lnTo>
                  <a:lnTo>
                    <a:pt x="3287671" y="273440"/>
                  </a:lnTo>
                  <a:lnTo>
                    <a:pt x="3301661" y="277791"/>
                  </a:lnTo>
                  <a:lnTo>
                    <a:pt x="3315652" y="282686"/>
                  </a:lnTo>
                  <a:lnTo>
                    <a:pt x="3329642" y="288159"/>
                  </a:lnTo>
                  <a:lnTo>
                    <a:pt x="3343632" y="294232"/>
                  </a:lnTo>
                  <a:lnTo>
                    <a:pt x="3357622" y="300919"/>
                  </a:lnTo>
                  <a:lnTo>
                    <a:pt x="3371612" y="308216"/>
                  </a:lnTo>
                  <a:lnTo>
                    <a:pt x="3385602" y="316103"/>
                  </a:lnTo>
                  <a:lnTo>
                    <a:pt x="3399592" y="324539"/>
                  </a:lnTo>
                  <a:lnTo>
                    <a:pt x="3413582" y="333463"/>
                  </a:lnTo>
                  <a:lnTo>
                    <a:pt x="3427572" y="342792"/>
                  </a:lnTo>
                  <a:lnTo>
                    <a:pt x="3441562" y="352426"/>
                  </a:lnTo>
                  <a:lnTo>
                    <a:pt x="3455552" y="362250"/>
                  </a:lnTo>
                  <a:lnTo>
                    <a:pt x="3469543" y="372137"/>
                  </a:lnTo>
                  <a:lnTo>
                    <a:pt x="3483533" y="381961"/>
                  </a:lnTo>
                  <a:lnTo>
                    <a:pt x="3497523" y="391595"/>
                  </a:lnTo>
                  <a:lnTo>
                    <a:pt x="3511513" y="400924"/>
                  </a:lnTo>
                  <a:lnTo>
                    <a:pt x="3525503" y="409848"/>
                  </a:lnTo>
                  <a:lnTo>
                    <a:pt x="3539493" y="418284"/>
                  </a:lnTo>
                  <a:lnTo>
                    <a:pt x="3553483" y="426171"/>
                  </a:lnTo>
                  <a:lnTo>
                    <a:pt x="3567473" y="433468"/>
                  </a:lnTo>
                  <a:lnTo>
                    <a:pt x="3581463" y="440155"/>
                  </a:lnTo>
                  <a:lnTo>
                    <a:pt x="3595453" y="446229"/>
                  </a:lnTo>
                  <a:lnTo>
                    <a:pt x="3609444" y="451701"/>
                  </a:lnTo>
                  <a:lnTo>
                    <a:pt x="3623434" y="456597"/>
                  </a:lnTo>
                  <a:lnTo>
                    <a:pt x="3637424" y="460948"/>
                  </a:lnTo>
                  <a:lnTo>
                    <a:pt x="3651414" y="464792"/>
                  </a:lnTo>
                  <a:lnTo>
                    <a:pt x="3665404" y="468173"/>
                  </a:lnTo>
                  <a:lnTo>
                    <a:pt x="3679394" y="471132"/>
                  </a:lnTo>
                  <a:lnTo>
                    <a:pt x="3693384" y="473711"/>
                  </a:lnTo>
                  <a:lnTo>
                    <a:pt x="3707374" y="475953"/>
                  </a:lnTo>
                  <a:lnTo>
                    <a:pt x="3721364" y="477895"/>
                  </a:lnTo>
                  <a:lnTo>
                    <a:pt x="3735354" y="479572"/>
                  </a:lnTo>
                  <a:lnTo>
                    <a:pt x="3749344" y="481019"/>
                  </a:lnTo>
                  <a:lnTo>
                    <a:pt x="3763335" y="482264"/>
                  </a:lnTo>
                  <a:lnTo>
                    <a:pt x="3777325" y="483333"/>
                  </a:lnTo>
                  <a:lnTo>
                    <a:pt x="3791315" y="484251"/>
                  </a:lnTo>
                  <a:lnTo>
                    <a:pt x="3805305" y="485037"/>
                  </a:lnTo>
                  <a:lnTo>
                    <a:pt x="3819295" y="485710"/>
                  </a:lnTo>
                  <a:lnTo>
                    <a:pt x="3833285" y="486285"/>
                  </a:lnTo>
                  <a:lnTo>
                    <a:pt x="3847275" y="486777"/>
                  </a:lnTo>
                  <a:lnTo>
                    <a:pt x="3861265" y="487197"/>
                  </a:lnTo>
                  <a:lnTo>
                    <a:pt x="3875255" y="487555"/>
                  </a:lnTo>
                  <a:lnTo>
                    <a:pt x="3889245" y="487861"/>
                  </a:lnTo>
                  <a:lnTo>
                    <a:pt x="3903235" y="488122"/>
                  </a:lnTo>
                  <a:lnTo>
                    <a:pt x="3917226" y="488344"/>
                  </a:lnTo>
                  <a:lnTo>
                    <a:pt x="3931216" y="488534"/>
                  </a:lnTo>
                  <a:lnTo>
                    <a:pt x="3945206" y="488695"/>
                  </a:lnTo>
                  <a:lnTo>
                    <a:pt x="3959196" y="488832"/>
                  </a:lnTo>
                  <a:lnTo>
                    <a:pt x="3973186" y="488950"/>
                  </a:lnTo>
                  <a:lnTo>
                    <a:pt x="3987176" y="489049"/>
                  </a:lnTo>
                  <a:lnTo>
                    <a:pt x="4001166" y="489134"/>
                  </a:lnTo>
                  <a:lnTo>
                    <a:pt x="4015156" y="489206"/>
                  </a:lnTo>
                  <a:lnTo>
                    <a:pt x="4029146" y="489268"/>
                  </a:lnTo>
                  <a:lnTo>
                    <a:pt x="4043136" y="489320"/>
                  </a:lnTo>
                  <a:lnTo>
                    <a:pt x="4057126" y="489365"/>
                  </a:lnTo>
                  <a:lnTo>
                    <a:pt x="4071117" y="489403"/>
                  </a:lnTo>
                  <a:lnTo>
                    <a:pt x="4085107" y="489435"/>
                  </a:lnTo>
                  <a:lnTo>
                    <a:pt x="4099097" y="489462"/>
                  </a:lnTo>
                  <a:lnTo>
                    <a:pt x="4113087" y="489486"/>
                  </a:lnTo>
                  <a:lnTo>
                    <a:pt x="4127077" y="489506"/>
                  </a:lnTo>
                  <a:lnTo>
                    <a:pt x="4141067" y="489523"/>
                  </a:lnTo>
                  <a:lnTo>
                    <a:pt x="4155057" y="489537"/>
                  </a:lnTo>
                </a:path>
              </a:pathLst>
            </a:custGeom>
            <a:ln w="40651" cap="flat">
              <a:solidFill>
                <a:srgbClr val="D3D3D3">
                  <a:alpha val="100000"/>
                </a:srgbClr>
              </a:solidFill>
              <a:prstDash val="solid"/>
              <a:round/>
            </a:ln>
          </p:spPr>
          <p:txBody>
            <a:bodyPr/>
            <a:lstStyle/>
            <a:p/>
          </p:txBody>
        </p:sp>
        <p:sp>
          <p:nvSpPr>
            <p:cNvPr id="42" name="pl42"/>
            <p:cNvSpPr/>
            <p:nvPr/>
          </p:nvSpPr>
          <p:spPr>
            <a:xfrm>
              <a:off x="2737948" y="1150001"/>
              <a:ext cx="4155057" cy="979239"/>
            </a:xfrm>
            <a:custGeom>
              <a:avLst/>
              <a:pathLst>
                <a:path w="4155057" h="979239">
                  <a:moveTo>
                    <a:pt x="0" y="979239"/>
                  </a:moveTo>
                  <a:lnTo>
                    <a:pt x="13990" y="979224"/>
                  </a:lnTo>
                  <a:lnTo>
                    <a:pt x="27980" y="979207"/>
                  </a:lnTo>
                  <a:lnTo>
                    <a:pt x="41970" y="979188"/>
                  </a:lnTo>
                  <a:lnTo>
                    <a:pt x="55960" y="979164"/>
                  </a:lnTo>
                  <a:lnTo>
                    <a:pt x="69950" y="979137"/>
                  </a:lnTo>
                  <a:lnTo>
                    <a:pt x="83940" y="979104"/>
                  </a:lnTo>
                  <a:lnTo>
                    <a:pt x="97930" y="979066"/>
                  </a:lnTo>
                  <a:lnTo>
                    <a:pt x="111920" y="979022"/>
                  </a:lnTo>
                  <a:lnTo>
                    <a:pt x="125910" y="978970"/>
                  </a:lnTo>
                  <a:lnTo>
                    <a:pt x="139900" y="978908"/>
                  </a:lnTo>
                  <a:lnTo>
                    <a:pt x="153891" y="978836"/>
                  </a:lnTo>
                  <a:lnTo>
                    <a:pt x="167881" y="978751"/>
                  </a:lnTo>
                  <a:lnTo>
                    <a:pt x="181871" y="978651"/>
                  </a:lnTo>
                  <a:lnTo>
                    <a:pt x="195861" y="978534"/>
                  </a:lnTo>
                  <a:lnTo>
                    <a:pt x="209851" y="978397"/>
                  </a:lnTo>
                  <a:lnTo>
                    <a:pt x="223841" y="978235"/>
                  </a:lnTo>
                  <a:lnTo>
                    <a:pt x="237831" y="978046"/>
                  </a:lnTo>
                  <a:lnTo>
                    <a:pt x="251821" y="977824"/>
                  </a:lnTo>
                  <a:lnTo>
                    <a:pt x="265811" y="977563"/>
                  </a:lnTo>
                  <a:lnTo>
                    <a:pt x="279801" y="977257"/>
                  </a:lnTo>
                  <a:lnTo>
                    <a:pt x="293791" y="976899"/>
                  </a:lnTo>
                  <a:lnTo>
                    <a:pt x="307782" y="976479"/>
                  </a:lnTo>
                  <a:lnTo>
                    <a:pt x="321772" y="975987"/>
                  </a:lnTo>
                  <a:lnTo>
                    <a:pt x="335762" y="975412"/>
                  </a:lnTo>
                  <a:lnTo>
                    <a:pt x="349752" y="974739"/>
                  </a:lnTo>
                  <a:lnTo>
                    <a:pt x="363742" y="973953"/>
                  </a:lnTo>
                  <a:lnTo>
                    <a:pt x="377732" y="973035"/>
                  </a:lnTo>
                  <a:lnTo>
                    <a:pt x="391722" y="971966"/>
                  </a:lnTo>
                  <a:lnTo>
                    <a:pt x="405712" y="970721"/>
                  </a:lnTo>
                  <a:lnTo>
                    <a:pt x="419702" y="969274"/>
                  </a:lnTo>
                  <a:lnTo>
                    <a:pt x="433692" y="967596"/>
                  </a:lnTo>
                  <a:lnTo>
                    <a:pt x="447682" y="965655"/>
                  </a:lnTo>
                  <a:lnTo>
                    <a:pt x="461673" y="963413"/>
                  </a:lnTo>
                  <a:lnTo>
                    <a:pt x="475663" y="960833"/>
                  </a:lnTo>
                  <a:lnTo>
                    <a:pt x="489653" y="957875"/>
                  </a:lnTo>
                  <a:lnTo>
                    <a:pt x="503643" y="954494"/>
                  </a:lnTo>
                  <a:lnTo>
                    <a:pt x="517633" y="950649"/>
                  </a:lnTo>
                  <a:lnTo>
                    <a:pt x="531623" y="946298"/>
                  </a:lnTo>
                  <a:lnTo>
                    <a:pt x="545613" y="941403"/>
                  </a:lnTo>
                  <a:lnTo>
                    <a:pt x="559603" y="935930"/>
                  </a:lnTo>
                  <a:lnTo>
                    <a:pt x="573593" y="929857"/>
                  </a:lnTo>
                  <a:lnTo>
                    <a:pt x="587583" y="923170"/>
                  </a:lnTo>
                  <a:lnTo>
                    <a:pt x="601574" y="915873"/>
                  </a:lnTo>
                  <a:lnTo>
                    <a:pt x="615564" y="907986"/>
                  </a:lnTo>
                  <a:lnTo>
                    <a:pt x="629554" y="899550"/>
                  </a:lnTo>
                  <a:lnTo>
                    <a:pt x="643544" y="890626"/>
                  </a:lnTo>
                  <a:lnTo>
                    <a:pt x="657534" y="881297"/>
                  </a:lnTo>
                  <a:lnTo>
                    <a:pt x="671524" y="871663"/>
                  </a:lnTo>
                  <a:lnTo>
                    <a:pt x="685514" y="861839"/>
                  </a:lnTo>
                  <a:lnTo>
                    <a:pt x="699504" y="851952"/>
                  </a:lnTo>
                  <a:lnTo>
                    <a:pt x="713494" y="842128"/>
                  </a:lnTo>
                  <a:lnTo>
                    <a:pt x="727484" y="832494"/>
                  </a:lnTo>
                  <a:lnTo>
                    <a:pt x="741474" y="823165"/>
                  </a:lnTo>
                  <a:lnTo>
                    <a:pt x="755465" y="814241"/>
                  </a:lnTo>
                  <a:lnTo>
                    <a:pt x="769455" y="805805"/>
                  </a:lnTo>
                  <a:lnTo>
                    <a:pt x="783445" y="797918"/>
                  </a:lnTo>
                  <a:lnTo>
                    <a:pt x="797435" y="790621"/>
                  </a:lnTo>
                  <a:lnTo>
                    <a:pt x="811425" y="783934"/>
                  </a:lnTo>
                  <a:lnTo>
                    <a:pt x="825415" y="777860"/>
                  </a:lnTo>
                  <a:lnTo>
                    <a:pt x="839405" y="772388"/>
                  </a:lnTo>
                  <a:lnTo>
                    <a:pt x="853395" y="767493"/>
                  </a:lnTo>
                  <a:lnTo>
                    <a:pt x="867385" y="763142"/>
                  </a:lnTo>
                  <a:lnTo>
                    <a:pt x="881375" y="759297"/>
                  </a:lnTo>
                  <a:lnTo>
                    <a:pt x="895365" y="755916"/>
                  </a:lnTo>
                  <a:lnTo>
                    <a:pt x="909356" y="752957"/>
                  </a:lnTo>
                  <a:lnTo>
                    <a:pt x="923346" y="750378"/>
                  </a:lnTo>
                  <a:lnTo>
                    <a:pt x="937336" y="748136"/>
                  </a:lnTo>
                  <a:lnTo>
                    <a:pt x="951326" y="746194"/>
                  </a:lnTo>
                  <a:lnTo>
                    <a:pt x="965316" y="744517"/>
                  </a:lnTo>
                  <a:lnTo>
                    <a:pt x="979306" y="743070"/>
                  </a:lnTo>
                  <a:lnTo>
                    <a:pt x="993296" y="741825"/>
                  </a:lnTo>
                  <a:lnTo>
                    <a:pt x="1007286" y="740756"/>
                  </a:lnTo>
                  <a:lnTo>
                    <a:pt x="1021276" y="739838"/>
                  </a:lnTo>
                  <a:lnTo>
                    <a:pt x="1035266" y="739052"/>
                  </a:lnTo>
                  <a:lnTo>
                    <a:pt x="1049256" y="738379"/>
                  </a:lnTo>
                  <a:lnTo>
                    <a:pt x="1063247" y="737804"/>
                  </a:lnTo>
                  <a:lnTo>
                    <a:pt x="1077237" y="737312"/>
                  </a:lnTo>
                  <a:lnTo>
                    <a:pt x="1091227" y="736892"/>
                  </a:lnTo>
                  <a:lnTo>
                    <a:pt x="1105217" y="736534"/>
                  </a:lnTo>
                  <a:lnTo>
                    <a:pt x="1119207" y="736228"/>
                  </a:lnTo>
                  <a:lnTo>
                    <a:pt x="1133197" y="735967"/>
                  </a:lnTo>
                  <a:lnTo>
                    <a:pt x="1147187" y="735745"/>
                  </a:lnTo>
                  <a:lnTo>
                    <a:pt x="1161177" y="735556"/>
                  </a:lnTo>
                  <a:lnTo>
                    <a:pt x="1175167" y="735394"/>
                  </a:lnTo>
                  <a:lnTo>
                    <a:pt x="1189157" y="735257"/>
                  </a:lnTo>
                  <a:lnTo>
                    <a:pt x="1203148" y="735140"/>
                  </a:lnTo>
                  <a:lnTo>
                    <a:pt x="1217138" y="735040"/>
                  </a:lnTo>
                  <a:lnTo>
                    <a:pt x="1231128" y="734955"/>
                  </a:lnTo>
                  <a:lnTo>
                    <a:pt x="1245118" y="734883"/>
                  </a:lnTo>
                  <a:lnTo>
                    <a:pt x="1259108" y="734821"/>
                  </a:lnTo>
                  <a:lnTo>
                    <a:pt x="1273098" y="734769"/>
                  </a:lnTo>
                  <a:lnTo>
                    <a:pt x="1287088" y="734724"/>
                  </a:lnTo>
                  <a:lnTo>
                    <a:pt x="1301078" y="734686"/>
                  </a:lnTo>
                  <a:lnTo>
                    <a:pt x="1315068" y="734654"/>
                  </a:lnTo>
                  <a:lnTo>
                    <a:pt x="1329058" y="734627"/>
                  </a:lnTo>
                  <a:lnTo>
                    <a:pt x="1343048" y="734603"/>
                  </a:lnTo>
                  <a:lnTo>
                    <a:pt x="1357039" y="734583"/>
                  </a:lnTo>
                  <a:lnTo>
                    <a:pt x="1371029" y="734566"/>
                  </a:lnTo>
                  <a:lnTo>
                    <a:pt x="1385019" y="734552"/>
                  </a:lnTo>
                  <a:lnTo>
                    <a:pt x="1385019" y="734224"/>
                  </a:lnTo>
                  <a:lnTo>
                    <a:pt x="1399009" y="734180"/>
                  </a:lnTo>
                  <a:lnTo>
                    <a:pt x="1412999" y="734130"/>
                  </a:lnTo>
                  <a:lnTo>
                    <a:pt x="1426989" y="734070"/>
                  </a:lnTo>
                  <a:lnTo>
                    <a:pt x="1440979" y="734000"/>
                  </a:lnTo>
                  <a:lnTo>
                    <a:pt x="1454969" y="733918"/>
                  </a:lnTo>
                  <a:lnTo>
                    <a:pt x="1468959" y="733821"/>
                  </a:lnTo>
                  <a:lnTo>
                    <a:pt x="1482949" y="733707"/>
                  </a:lnTo>
                  <a:lnTo>
                    <a:pt x="1496939" y="733573"/>
                  </a:lnTo>
                  <a:lnTo>
                    <a:pt x="1510930" y="733416"/>
                  </a:lnTo>
                  <a:lnTo>
                    <a:pt x="1524920" y="733232"/>
                  </a:lnTo>
                  <a:lnTo>
                    <a:pt x="1538910" y="733015"/>
                  </a:lnTo>
                  <a:lnTo>
                    <a:pt x="1552900" y="732760"/>
                  </a:lnTo>
                  <a:lnTo>
                    <a:pt x="1566890" y="732461"/>
                  </a:lnTo>
                  <a:lnTo>
                    <a:pt x="1580880" y="732110"/>
                  </a:lnTo>
                  <a:lnTo>
                    <a:pt x="1594870" y="731698"/>
                  </a:lnTo>
                  <a:lnTo>
                    <a:pt x="1608860" y="731213"/>
                  </a:lnTo>
                  <a:lnTo>
                    <a:pt x="1622850" y="730645"/>
                  </a:lnTo>
                  <a:lnTo>
                    <a:pt x="1636840" y="729978"/>
                  </a:lnTo>
                  <a:lnTo>
                    <a:pt x="1650830" y="729196"/>
                  </a:lnTo>
                  <a:lnTo>
                    <a:pt x="1664821" y="728279"/>
                  </a:lnTo>
                  <a:lnTo>
                    <a:pt x="1678811" y="727204"/>
                  </a:lnTo>
                  <a:lnTo>
                    <a:pt x="1692801" y="725944"/>
                  </a:lnTo>
                  <a:lnTo>
                    <a:pt x="1706791" y="724469"/>
                  </a:lnTo>
                  <a:lnTo>
                    <a:pt x="1720781" y="722742"/>
                  </a:lnTo>
                  <a:lnTo>
                    <a:pt x="1734771" y="720724"/>
                  </a:lnTo>
                  <a:lnTo>
                    <a:pt x="1748761" y="718365"/>
                  </a:lnTo>
                  <a:lnTo>
                    <a:pt x="1762751" y="715613"/>
                  </a:lnTo>
                  <a:lnTo>
                    <a:pt x="1776741" y="712404"/>
                  </a:lnTo>
                  <a:lnTo>
                    <a:pt x="1790731" y="708670"/>
                  </a:lnTo>
                  <a:lnTo>
                    <a:pt x="1804722" y="704330"/>
                  </a:lnTo>
                  <a:lnTo>
                    <a:pt x="1818712" y="699296"/>
                  </a:lnTo>
                  <a:lnTo>
                    <a:pt x="1832702" y="693471"/>
                  </a:lnTo>
                  <a:lnTo>
                    <a:pt x="1846692" y="686747"/>
                  </a:lnTo>
                  <a:lnTo>
                    <a:pt x="1860682" y="679008"/>
                  </a:lnTo>
                  <a:lnTo>
                    <a:pt x="1874672" y="670131"/>
                  </a:lnTo>
                  <a:lnTo>
                    <a:pt x="1888662" y="659990"/>
                  </a:lnTo>
                  <a:lnTo>
                    <a:pt x="1902652" y="648455"/>
                  </a:lnTo>
                  <a:lnTo>
                    <a:pt x="1916642" y="635402"/>
                  </a:lnTo>
                  <a:lnTo>
                    <a:pt x="1930632" y="620716"/>
                  </a:lnTo>
                  <a:lnTo>
                    <a:pt x="1944622" y="604299"/>
                  </a:lnTo>
                  <a:lnTo>
                    <a:pt x="1958613" y="586078"/>
                  </a:lnTo>
                  <a:lnTo>
                    <a:pt x="1972603" y="566018"/>
                  </a:lnTo>
                  <a:lnTo>
                    <a:pt x="1986593" y="544127"/>
                  </a:lnTo>
                  <a:lnTo>
                    <a:pt x="2000583" y="520466"/>
                  </a:lnTo>
                  <a:lnTo>
                    <a:pt x="2014573" y="495158"/>
                  </a:lnTo>
                  <a:lnTo>
                    <a:pt x="2028563" y="468386"/>
                  </a:lnTo>
                  <a:lnTo>
                    <a:pt x="2042553" y="440398"/>
                  </a:lnTo>
                  <a:lnTo>
                    <a:pt x="2056543" y="411495"/>
                  </a:lnTo>
                  <a:lnTo>
                    <a:pt x="2070533" y="382025"/>
                  </a:lnTo>
                  <a:lnTo>
                    <a:pt x="2084523" y="352362"/>
                  </a:lnTo>
                  <a:lnTo>
                    <a:pt x="2098513" y="322892"/>
                  </a:lnTo>
                  <a:lnTo>
                    <a:pt x="2112504" y="293990"/>
                  </a:lnTo>
                  <a:lnTo>
                    <a:pt x="2126494" y="266001"/>
                  </a:lnTo>
                  <a:lnTo>
                    <a:pt x="2140484" y="239230"/>
                  </a:lnTo>
                  <a:lnTo>
                    <a:pt x="2154474" y="213921"/>
                  </a:lnTo>
                  <a:lnTo>
                    <a:pt x="2168464" y="190261"/>
                  </a:lnTo>
                  <a:lnTo>
                    <a:pt x="2182454" y="168369"/>
                  </a:lnTo>
                  <a:lnTo>
                    <a:pt x="2196444" y="148309"/>
                  </a:lnTo>
                  <a:lnTo>
                    <a:pt x="2210434" y="130089"/>
                  </a:lnTo>
                  <a:lnTo>
                    <a:pt x="2224424" y="113671"/>
                  </a:lnTo>
                  <a:lnTo>
                    <a:pt x="2238414" y="98985"/>
                  </a:lnTo>
                  <a:lnTo>
                    <a:pt x="2252404" y="85932"/>
                  </a:lnTo>
                  <a:lnTo>
                    <a:pt x="2266395" y="74397"/>
                  </a:lnTo>
                  <a:lnTo>
                    <a:pt x="2280385" y="64256"/>
                  </a:lnTo>
                  <a:lnTo>
                    <a:pt x="2294375" y="55380"/>
                  </a:lnTo>
                  <a:lnTo>
                    <a:pt x="2308365" y="47641"/>
                  </a:lnTo>
                  <a:lnTo>
                    <a:pt x="2322355" y="40916"/>
                  </a:lnTo>
                  <a:lnTo>
                    <a:pt x="2336345" y="35091"/>
                  </a:lnTo>
                  <a:lnTo>
                    <a:pt x="2350335" y="30057"/>
                  </a:lnTo>
                  <a:lnTo>
                    <a:pt x="2364325" y="25717"/>
                  </a:lnTo>
                  <a:lnTo>
                    <a:pt x="2378315" y="21983"/>
                  </a:lnTo>
                  <a:lnTo>
                    <a:pt x="2392305" y="18775"/>
                  </a:lnTo>
                  <a:lnTo>
                    <a:pt x="2406296" y="16022"/>
                  </a:lnTo>
                  <a:lnTo>
                    <a:pt x="2420286" y="13664"/>
                  </a:lnTo>
                  <a:lnTo>
                    <a:pt x="2434276" y="11645"/>
                  </a:lnTo>
                  <a:lnTo>
                    <a:pt x="2448266" y="9919"/>
                  </a:lnTo>
                  <a:lnTo>
                    <a:pt x="2462256" y="8444"/>
                  </a:lnTo>
                  <a:lnTo>
                    <a:pt x="2476246" y="7184"/>
                  </a:lnTo>
                  <a:lnTo>
                    <a:pt x="2490236" y="6109"/>
                  </a:lnTo>
                  <a:lnTo>
                    <a:pt x="2504226" y="5191"/>
                  </a:lnTo>
                  <a:lnTo>
                    <a:pt x="2518216" y="4409"/>
                  </a:lnTo>
                  <a:lnTo>
                    <a:pt x="2532206" y="3742"/>
                  </a:lnTo>
                  <a:lnTo>
                    <a:pt x="2546196" y="3174"/>
                  </a:lnTo>
                  <a:lnTo>
                    <a:pt x="2560187" y="2690"/>
                  </a:lnTo>
                  <a:lnTo>
                    <a:pt x="2574177" y="2277"/>
                  </a:lnTo>
                  <a:lnTo>
                    <a:pt x="2588167" y="1926"/>
                  </a:lnTo>
                  <a:lnTo>
                    <a:pt x="2602157" y="1627"/>
                  </a:lnTo>
                  <a:lnTo>
                    <a:pt x="2616147" y="1372"/>
                  </a:lnTo>
                  <a:lnTo>
                    <a:pt x="2630137" y="1156"/>
                  </a:lnTo>
                  <a:lnTo>
                    <a:pt x="2644127" y="971"/>
                  </a:lnTo>
                  <a:lnTo>
                    <a:pt x="2658117" y="814"/>
                  </a:lnTo>
                  <a:lnTo>
                    <a:pt x="2672107" y="680"/>
                  </a:lnTo>
                  <a:lnTo>
                    <a:pt x="2686097" y="567"/>
                  </a:lnTo>
                  <a:lnTo>
                    <a:pt x="2700087" y="470"/>
                  </a:lnTo>
                  <a:lnTo>
                    <a:pt x="2714078" y="387"/>
                  </a:lnTo>
                  <a:lnTo>
                    <a:pt x="2728068" y="317"/>
                  </a:lnTo>
                  <a:lnTo>
                    <a:pt x="2742058" y="258"/>
                  </a:lnTo>
                  <a:lnTo>
                    <a:pt x="2756048" y="207"/>
                  </a:lnTo>
                  <a:lnTo>
                    <a:pt x="2770038" y="164"/>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43" name="pl43"/>
            <p:cNvSpPr/>
            <p:nvPr/>
          </p:nvSpPr>
          <p:spPr>
            <a:xfrm>
              <a:off x="2737948" y="2619024"/>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44" name="pl44"/>
            <p:cNvSpPr/>
            <p:nvPr/>
          </p:nvSpPr>
          <p:spPr>
            <a:xfrm>
              <a:off x="2737948" y="3109054"/>
              <a:ext cx="4155057" cy="978910"/>
            </a:xfrm>
            <a:custGeom>
              <a:avLst/>
              <a:pathLst>
                <a:path w="4155057" h="978910">
                  <a:moveTo>
                    <a:pt x="0" y="0"/>
                  </a:moveTo>
                  <a:lnTo>
                    <a:pt x="13990" y="57"/>
                  </a:lnTo>
                  <a:lnTo>
                    <a:pt x="27980" y="125"/>
                  </a:lnTo>
                  <a:lnTo>
                    <a:pt x="41970" y="204"/>
                  </a:lnTo>
                  <a:lnTo>
                    <a:pt x="55960" y="298"/>
                  </a:lnTo>
                  <a:lnTo>
                    <a:pt x="69950" y="408"/>
                  </a:lnTo>
                  <a:lnTo>
                    <a:pt x="83940" y="537"/>
                  </a:lnTo>
                  <a:lnTo>
                    <a:pt x="97930" y="688"/>
                  </a:lnTo>
                  <a:lnTo>
                    <a:pt x="111920" y="867"/>
                  </a:lnTo>
                  <a:lnTo>
                    <a:pt x="125910" y="1076"/>
                  </a:lnTo>
                  <a:lnTo>
                    <a:pt x="139900" y="1322"/>
                  </a:lnTo>
                  <a:lnTo>
                    <a:pt x="153891" y="1611"/>
                  </a:lnTo>
                  <a:lnTo>
                    <a:pt x="167881" y="1951"/>
                  </a:lnTo>
                  <a:lnTo>
                    <a:pt x="181871" y="2349"/>
                  </a:lnTo>
                  <a:lnTo>
                    <a:pt x="195861" y="2818"/>
                  </a:lnTo>
                  <a:lnTo>
                    <a:pt x="209851" y="3368"/>
                  </a:lnTo>
                  <a:lnTo>
                    <a:pt x="223841" y="4013"/>
                  </a:lnTo>
                  <a:lnTo>
                    <a:pt x="237831" y="4771"/>
                  </a:lnTo>
                  <a:lnTo>
                    <a:pt x="251821" y="5660"/>
                  </a:lnTo>
                  <a:lnTo>
                    <a:pt x="265811" y="6703"/>
                  </a:lnTo>
                  <a:lnTo>
                    <a:pt x="279801" y="7926"/>
                  </a:lnTo>
                  <a:lnTo>
                    <a:pt x="293791" y="9360"/>
                  </a:lnTo>
                  <a:lnTo>
                    <a:pt x="307782" y="11039"/>
                  </a:lnTo>
                  <a:lnTo>
                    <a:pt x="321772" y="13006"/>
                  </a:lnTo>
                  <a:lnTo>
                    <a:pt x="335762" y="15308"/>
                  </a:lnTo>
                  <a:lnTo>
                    <a:pt x="349752" y="18000"/>
                  </a:lnTo>
                  <a:lnTo>
                    <a:pt x="363742" y="21144"/>
                  </a:lnTo>
                  <a:lnTo>
                    <a:pt x="377732" y="24814"/>
                  </a:lnTo>
                  <a:lnTo>
                    <a:pt x="391722" y="29092"/>
                  </a:lnTo>
                  <a:lnTo>
                    <a:pt x="405712" y="34071"/>
                  </a:lnTo>
                  <a:lnTo>
                    <a:pt x="419702" y="39858"/>
                  </a:lnTo>
                  <a:lnTo>
                    <a:pt x="433692" y="46569"/>
                  </a:lnTo>
                  <a:lnTo>
                    <a:pt x="447682" y="54336"/>
                  </a:lnTo>
                  <a:lnTo>
                    <a:pt x="461673" y="63302"/>
                  </a:lnTo>
                  <a:lnTo>
                    <a:pt x="475663" y="73621"/>
                  </a:lnTo>
                  <a:lnTo>
                    <a:pt x="489653" y="85456"/>
                  </a:lnTo>
                  <a:lnTo>
                    <a:pt x="503643" y="98978"/>
                  </a:lnTo>
                  <a:lnTo>
                    <a:pt x="517633" y="114357"/>
                  </a:lnTo>
                  <a:lnTo>
                    <a:pt x="531623" y="131761"/>
                  </a:lnTo>
                  <a:lnTo>
                    <a:pt x="545613" y="151343"/>
                  </a:lnTo>
                  <a:lnTo>
                    <a:pt x="559603" y="173233"/>
                  </a:lnTo>
                  <a:lnTo>
                    <a:pt x="573593" y="197527"/>
                  </a:lnTo>
                  <a:lnTo>
                    <a:pt x="587583" y="224274"/>
                  </a:lnTo>
                  <a:lnTo>
                    <a:pt x="601574" y="253462"/>
                  </a:lnTo>
                  <a:lnTo>
                    <a:pt x="615564" y="285010"/>
                  </a:lnTo>
                  <a:lnTo>
                    <a:pt x="629554" y="318754"/>
                  </a:lnTo>
                  <a:lnTo>
                    <a:pt x="643544" y="354450"/>
                  </a:lnTo>
                  <a:lnTo>
                    <a:pt x="657534" y="391767"/>
                  </a:lnTo>
                  <a:lnTo>
                    <a:pt x="671524" y="430304"/>
                  </a:lnTo>
                  <a:lnTo>
                    <a:pt x="685514" y="469598"/>
                  </a:lnTo>
                  <a:lnTo>
                    <a:pt x="699504" y="509148"/>
                  </a:lnTo>
                  <a:lnTo>
                    <a:pt x="713494" y="548442"/>
                  </a:lnTo>
                  <a:lnTo>
                    <a:pt x="727484" y="586978"/>
                  </a:lnTo>
                  <a:lnTo>
                    <a:pt x="741474" y="624296"/>
                  </a:lnTo>
                  <a:lnTo>
                    <a:pt x="755465" y="659991"/>
                  </a:lnTo>
                  <a:lnTo>
                    <a:pt x="769455" y="693736"/>
                  </a:lnTo>
                  <a:lnTo>
                    <a:pt x="783445" y="725284"/>
                  </a:lnTo>
                  <a:lnTo>
                    <a:pt x="797435" y="754472"/>
                  </a:lnTo>
                  <a:lnTo>
                    <a:pt x="811425" y="781219"/>
                  </a:lnTo>
                  <a:lnTo>
                    <a:pt x="825415" y="805513"/>
                  </a:lnTo>
                  <a:lnTo>
                    <a:pt x="839405" y="827403"/>
                  </a:lnTo>
                  <a:lnTo>
                    <a:pt x="853395" y="846984"/>
                  </a:lnTo>
                  <a:lnTo>
                    <a:pt x="867385" y="864388"/>
                  </a:lnTo>
                  <a:lnTo>
                    <a:pt x="881375" y="879768"/>
                  </a:lnTo>
                  <a:lnTo>
                    <a:pt x="895365" y="893289"/>
                  </a:lnTo>
                  <a:lnTo>
                    <a:pt x="909356" y="905125"/>
                  </a:lnTo>
                  <a:lnTo>
                    <a:pt x="923346" y="915443"/>
                  </a:lnTo>
                  <a:lnTo>
                    <a:pt x="937336" y="924409"/>
                  </a:lnTo>
                  <a:lnTo>
                    <a:pt x="951326" y="932176"/>
                  </a:lnTo>
                  <a:lnTo>
                    <a:pt x="965316" y="938888"/>
                  </a:lnTo>
                  <a:lnTo>
                    <a:pt x="979306" y="944674"/>
                  </a:lnTo>
                  <a:lnTo>
                    <a:pt x="993296" y="949654"/>
                  </a:lnTo>
                  <a:lnTo>
                    <a:pt x="1007286" y="953932"/>
                  </a:lnTo>
                  <a:lnTo>
                    <a:pt x="1021276" y="957602"/>
                  </a:lnTo>
                  <a:lnTo>
                    <a:pt x="1035266" y="960746"/>
                  </a:lnTo>
                  <a:lnTo>
                    <a:pt x="1049256" y="963438"/>
                  </a:lnTo>
                  <a:lnTo>
                    <a:pt x="1063247" y="965739"/>
                  </a:lnTo>
                  <a:lnTo>
                    <a:pt x="1077237" y="967706"/>
                  </a:lnTo>
                  <a:lnTo>
                    <a:pt x="1091227" y="969386"/>
                  </a:lnTo>
                  <a:lnTo>
                    <a:pt x="1105217" y="970820"/>
                  </a:lnTo>
                  <a:lnTo>
                    <a:pt x="1119207" y="972043"/>
                  </a:lnTo>
                  <a:lnTo>
                    <a:pt x="1133197" y="973086"/>
                  </a:lnTo>
                  <a:lnTo>
                    <a:pt x="1147187" y="973975"/>
                  </a:lnTo>
                  <a:lnTo>
                    <a:pt x="1161177" y="974732"/>
                  </a:lnTo>
                  <a:lnTo>
                    <a:pt x="1175167" y="975378"/>
                  </a:lnTo>
                  <a:lnTo>
                    <a:pt x="1189157" y="975928"/>
                  </a:lnTo>
                  <a:lnTo>
                    <a:pt x="1203148" y="976396"/>
                  </a:lnTo>
                  <a:lnTo>
                    <a:pt x="1217138" y="976795"/>
                  </a:lnTo>
                  <a:lnTo>
                    <a:pt x="1231128" y="977134"/>
                  </a:lnTo>
                  <a:lnTo>
                    <a:pt x="1245118" y="977423"/>
                  </a:lnTo>
                  <a:lnTo>
                    <a:pt x="1259108" y="977669"/>
                  </a:lnTo>
                  <a:lnTo>
                    <a:pt x="1273098" y="977879"/>
                  </a:lnTo>
                  <a:lnTo>
                    <a:pt x="1287088" y="978057"/>
                  </a:lnTo>
                  <a:lnTo>
                    <a:pt x="1301078" y="978209"/>
                  </a:lnTo>
                  <a:lnTo>
                    <a:pt x="1315068" y="978338"/>
                  </a:lnTo>
                  <a:lnTo>
                    <a:pt x="1329058" y="978448"/>
                  </a:lnTo>
                  <a:lnTo>
                    <a:pt x="1343048" y="978541"/>
                  </a:lnTo>
                  <a:lnTo>
                    <a:pt x="1357039" y="978621"/>
                  </a:lnTo>
                  <a:lnTo>
                    <a:pt x="1371029" y="978688"/>
                  </a:lnTo>
                  <a:lnTo>
                    <a:pt x="1385019" y="978746"/>
                  </a:lnTo>
                  <a:lnTo>
                    <a:pt x="1385019" y="978910"/>
                  </a:lnTo>
                  <a:lnTo>
                    <a:pt x="1399009" y="978881"/>
                  </a:lnTo>
                  <a:lnTo>
                    <a:pt x="1412999" y="978848"/>
                  </a:lnTo>
                  <a:lnTo>
                    <a:pt x="1426989" y="978808"/>
                  </a:lnTo>
                  <a:lnTo>
                    <a:pt x="1440979" y="978761"/>
                  </a:lnTo>
                  <a:lnTo>
                    <a:pt x="1454969" y="978706"/>
                  </a:lnTo>
                  <a:lnTo>
                    <a:pt x="1468959" y="978642"/>
                  </a:lnTo>
                  <a:lnTo>
                    <a:pt x="1482949" y="978566"/>
                  </a:lnTo>
                  <a:lnTo>
                    <a:pt x="1496939" y="978477"/>
                  </a:lnTo>
                  <a:lnTo>
                    <a:pt x="1510930" y="978372"/>
                  </a:lnTo>
                  <a:lnTo>
                    <a:pt x="1524920" y="978249"/>
                  </a:lnTo>
                  <a:lnTo>
                    <a:pt x="1538910" y="978104"/>
                  </a:lnTo>
                  <a:lnTo>
                    <a:pt x="1552900" y="977935"/>
                  </a:lnTo>
                  <a:lnTo>
                    <a:pt x="1566890" y="977735"/>
                  </a:lnTo>
                  <a:lnTo>
                    <a:pt x="1580880" y="977501"/>
                  </a:lnTo>
                  <a:lnTo>
                    <a:pt x="1594870" y="977226"/>
                  </a:lnTo>
                  <a:lnTo>
                    <a:pt x="1608860" y="976903"/>
                  </a:lnTo>
                  <a:lnTo>
                    <a:pt x="1622850" y="976525"/>
                  </a:lnTo>
                  <a:lnTo>
                    <a:pt x="1636840" y="976080"/>
                  </a:lnTo>
                  <a:lnTo>
                    <a:pt x="1650830" y="975559"/>
                  </a:lnTo>
                  <a:lnTo>
                    <a:pt x="1664821" y="974947"/>
                  </a:lnTo>
                  <a:lnTo>
                    <a:pt x="1678811" y="974230"/>
                  </a:lnTo>
                  <a:lnTo>
                    <a:pt x="1692801" y="973390"/>
                  </a:lnTo>
                  <a:lnTo>
                    <a:pt x="1706791" y="972407"/>
                  </a:lnTo>
                  <a:lnTo>
                    <a:pt x="1720781" y="971256"/>
                  </a:lnTo>
                  <a:lnTo>
                    <a:pt x="1734771" y="969910"/>
                  </a:lnTo>
                  <a:lnTo>
                    <a:pt x="1748761" y="968338"/>
                  </a:lnTo>
                  <a:lnTo>
                    <a:pt x="1762751" y="966503"/>
                  </a:lnTo>
                  <a:lnTo>
                    <a:pt x="1776741" y="964364"/>
                  </a:lnTo>
                  <a:lnTo>
                    <a:pt x="1790731" y="961874"/>
                  </a:lnTo>
                  <a:lnTo>
                    <a:pt x="1804722" y="958981"/>
                  </a:lnTo>
                  <a:lnTo>
                    <a:pt x="1818712" y="955625"/>
                  </a:lnTo>
                  <a:lnTo>
                    <a:pt x="1832702" y="951742"/>
                  </a:lnTo>
                  <a:lnTo>
                    <a:pt x="1846692" y="947259"/>
                  </a:lnTo>
                  <a:lnTo>
                    <a:pt x="1860682" y="942100"/>
                  </a:lnTo>
                  <a:lnTo>
                    <a:pt x="1874672" y="936182"/>
                  </a:lnTo>
                  <a:lnTo>
                    <a:pt x="1888662" y="929421"/>
                  </a:lnTo>
                  <a:lnTo>
                    <a:pt x="1902652" y="921731"/>
                  </a:lnTo>
                  <a:lnTo>
                    <a:pt x="1916642" y="913029"/>
                  </a:lnTo>
                  <a:lnTo>
                    <a:pt x="1930632" y="903239"/>
                  </a:lnTo>
                  <a:lnTo>
                    <a:pt x="1944622" y="892294"/>
                  </a:lnTo>
                  <a:lnTo>
                    <a:pt x="1958613" y="880147"/>
                  </a:lnTo>
                  <a:lnTo>
                    <a:pt x="1972603" y="866773"/>
                  </a:lnTo>
                  <a:lnTo>
                    <a:pt x="1986593" y="852179"/>
                  </a:lnTo>
                  <a:lnTo>
                    <a:pt x="2000583" y="836405"/>
                  </a:lnTo>
                  <a:lnTo>
                    <a:pt x="2014573" y="819533"/>
                  </a:lnTo>
                  <a:lnTo>
                    <a:pt x="2028563" y="801685"/>
                  </a:lnTo>
                  <a:lnTo>
                    <a:pt x="2042553" y="783026"/>
                  </a:lnTo>
                  <a:lnTo>
                    <a:pt x="2056543" y="763758"/>
                  </a:lnTo>
                  <a:lnTo>
                    <a:pt x="2070533" y="744111"/>
                  </a:lnTo>
                  <a:lnTo>
                    <a:pt x="2084523" y="724336"/>
                  </a:lnTo>
                  <a:lnTo>
                    <a:pt x="2098513" y="704689"/>
                  </a:lnTo>
                  <a:lnTo>
                    <a:pt x="2112504" y="685421"/>
                  </a:lnTo>
                  <a:lnTo>
                    <a:pt x="2126494" y="666762"/>
                  </a:lnTo>
                  <a:lnTo>
                    <a:pt x="2140484" y="648914"/>
                  </a:lnTo>
                  <a:lnTo>
                    <a:pt x="2154474" y="632042"/>
                  </a:lnTo>
                  <a:lnTo>
                    <a:pt x="2168464" y="616268"/>
                  </a:lnTo>
                  <a:lnTo>
                    <a:pt x="2182454" y="601674"/>
                  </a:lnTo>
                  <a:lnTo>
                    <a:pt x="2196444" y="588301"/>
                  </a:lnTo>
                  <a:lnTo>
                    <a:pt x="2210434" y="576154"/>
                  </a:lnTo>
                  <a:lnTo>
                    <a:pt x="2224424" y="565209"/>
                  </a:lnTo>
                  <a:lnTo>
                    <a:pt x="2238414" y="555418"/>
                  </a:lnTo>
                  <a:lnTo>
                    <a:pt x="2252404" y="546716"/>
                  </a:lnTo>
                  <a:lnTo>
                    <a:pt x="2266395" y="539026"/>
                  </a:lnTo>
                  <a:lnTo>
                    <a:pt x="2280385" y="532265"/>
                  </a:lnTo>
                  <a:lnTo>
                    <a:pt x="2294375" y="526348"/>
                  </a:lnTo>
                  <a:lnTo>
                    <a:pt x="2308365" y="521188"/>
                  </a:lnTo>
                  <a:lnTo>
                    <a:pt x="2322355" y="516705"/>
                  </a:lnTo>
                  <a:lnTo>
                    <a:pt x="2336345" y="512822"/>
                  </a:lnTo>
                  <a:lnTo>
                    <a:pt x="2350335" y="509466"/>
                  </a:lnTo>
                  <a:lnTo>
                    <a:pt x="2364325" y="506573"/>
                  </a:lnTo>
                  <a:lnTo>
                    <a:pt x="2378315" y="504083"/>
                  </a:lnTo>
                  <a:lnTo>
                    <a:pt x="2392305" y="501944"/>
                  </a:lnTo>
                  <a:lnTo>
                    <a:pt x="2406296" y="500109"/>
                  </a:lnTo>
                  <a:lnTo>
                    <a:pt x="2420286" y="498537"/>
                  </a:lnTo>
                  <a:lnTo>
                    <a:pt x="2434276" y="497191"/>
                  </a:lnTo>
                  <a:lnTo>
                    <a:pt x="2448266" y="496040"/>
                  </a:lnTo>
                  <a:lnTo>
                    <a:pt x="2462256" y="495057"/>
                  </a:lnTo>
                  <a:lnTo>
                    <a:pt x="2476246" y="494217"/>
                  </a:lnTo>
                  <a:lnTo>
                    <a:pt x="2490236" y="493500"/>
                  </a:lnTo>
                  <a:lnTo>
                    <a:pt x="2504226" y="492889"/>
                  </a:lnTo>
                  <a:lnTo>
                    <a:pt x="2518216" y="492367"/>
                  </a:lnTo>
                  <a:lnTo>
                    <a:pt x="2532206" y="491923"/>
                  </a:lnTo>
                  <a:lnTo>
                    <a:pt x="2546196" y="491544"/>
                  </a:lnTo>
                  <a:lnTo>
                    <a:pt x="2560187" y="491221"/>
                  </a:lnTo>
                  <a:lnTo>
                    <a:pt x="2574177" y="490946"/>
                  </a:lnTo>
                  <a:lnTo>
                    <a:pt x="2588167" y="490712"/>
                  </a:lnTo>
                  <a:lnTo>
                    <a:pt x="2602157" y="490513"/>
                  </a:lnTo>
                  <a:lnTo>
                    <a:pt x="2616147" y="490343"/>
                  </a:lnTo>
                  <a:lnTo>
                    <a:pt x="2630137" y="490198"/>
                  </a:lnTo>
                  <a:lnTo>
                    <a:pt x="2644127" y="490075"/>
                  </a:lnTo>
                  <a:lnTo>
                    <a:pt x="2658117" y="489971"/>
                  </a:lnTo>
                  <a:lnTo>
                    <a:pt x="2672107" y="489881"/>
                  </a:lnTo>
                  <a:lnTo>
                    <a:pt x="2686097" y="489806"/>
                  </a:lnTo>
                  <a:lnTo>
                    <a:pt x="2700087" y="489741"/>
                  </a:lnTo>
                  <a:lnTo>
                    <a:pt x="2714078" y="489686"/>
                  </a:lnTo>
                  <a:lnTo>
                    <a:pt x="2728068" y="489639"/>
                  </a:lnTo>
                  <a:lnTo>
                    <a:pt x="2742058" y="489600"/>
                  </a:lnTo>
                  <a:lnTo>
                    <a:pt x="2756048" y="489566"/>
                  </a:lnTo>
                  <a:lnTo>
                    <a:pt x="2770038" y="489537"/>
                  </a:lnTo>
                  <a:lnTo>
                    <a:pt x="2770038" y="489373"/>
                  </a:lnTo>
                  <a:lnTo>
                    <a:pt x="2784028" y="489373"/>
                  </a:lnTo>
                  <a:lnTo>
                    <a:pt x="2798018" y="489373"/>
                  </a:lnTo>
                  <a:lnTo>
                    <a:pt x="2812008" y="489373"/>
                  </a:lnTo>
                  <a:lnTo>
                    <a:pt x="2825998" y="489373"/>
                  </a:lnTo>
                  <a:lnTo>
                    <a:pt x="2839988" y="489373"/>
                  </a:lnTo>
                  <a:lnTo>
                    <a:pt x="2853978" y="489373"/>
                  </a:lnTo>
                  <a:lnTo>
                    <a:pt x="2867969" y="489373"/>
                  </a:lnTo>
                  <a:lnTo>
                    <a:pt x="2881959" y="489373"/>
                  </a:lnTo>
                  <a:lnTo>
                    <a:pt x="2895949" y="489373"/>
                  </a:lnTo>
                  <a:lnTo>
                    <a:pt x="2909939" y="489373"/>
                  </a:lnTo>
                  <a:lnTo>
                    <a:pt x="2923929" y="489373"/>
                  </a:lnTo>
                  <a:lnTo>
                    <a:pt x="2937919" y="489373"/>
                  </a:lnTo>
                  <a:lnTo>
                    <a:pt x="2951909" y="489373"/>
                  </a:lnTo>
                  <a:lnTo>
                    <a:pt x="2965899" y="489373"/>
                  </a:lnTo>
                  <a:lnTo>
                    <a:pt x="2979889" y="489373"/>
                  </a:lnTo>
                  <a:lnTo>
                    <a:pt x="2993879" y="489373"/>
                  </a:lnTo>
                  <a:lnTo>
                    <a:pt x="3007870" y="489373"/>
                  </a:lnTo>
                  <a:lnTo>
                    <a:pt x="3021860" y="489373"/>
                  </a:lnTo>
                  <a:lnTo>
                    <a:pt x="3035850" y="489373"/>
                  </a:lnTo>
                  <a:lnTo>
                    <a:pt x="3049840" y="489373"/>
                  </a:lnTo>
                  <a:lnTo>
                    <a:pt x="3063830" y="489373"/>
                  </a:lnTo>
                  <a:lnTo>
                    <a:pt x="3077820" y="489373"/>
                  </a:lnTo>
                  <a:lnTo>
                    <a:pt x="3091810" y="489373"/>
                  </a:lnTo>
                  <a:lnTo>
                    <a:pt x="3105800" y="489373"/>
                  </a:lnTo>
                  <a:lnTo>
                    <a:pt x="3119790" y="489373"/>
                  </a:lnTo>
                  <a:lnTo>
                    <a:pt x="3133780" y="489373"/>
                  </a:lnTo>
                  <a:lnTo>
                    <a:pt x="3147770" y="489373"/>
                  </a:lnTo>
                  <a:lnTo>
                    <a:pt x="3161761" y="489373"/>
                  </a:lnTo>
                  <a:lnTo>
                    <a:pt x="3175751" y="489373"/>
                  </a:lnTo>
                  <a:lnTo>
                    <a:pt x="3189741" y="489373"/>
                  </a:lnTo>
                  <a:lnTo>
                    <a:pt x="3203731" y="489373"/>
                  </a:lnTo>
                  <a:lnTo>
                    <a:pt x="3217721" y="489373"/>
                  </a:lnTo>
                  <a:lnTo>
                    <a:pt x="3231711" y="489373"/>
                  </a:lnTo>
                  <a:lnTo>
                    <a:pt x="3245701" y="489373"/>
                  </a:lnTo>
                  <a:lnTo>
                    <a:pt x="3259691" y="489373"/>
                  </a:lnTo>
                  <a:lnTo>
                    <a:pt x="3273681" y="489373"/>
                  </a:lnTo>
                  <a:lnTo>
                    <a:pt x="3287671" y="489373"/>
                  </a:lnTo>
                  <a:lnTo>
                    <a:pt x="3301661" y="489373"/>
                  </a:lnTo>
                  <a:lnTo>
                    <a:pt x="3315652" y="489373"/>
                  </a:lnTo>
                  <a:lnTo>
                    <a:pt x="3329642" y="489373"/>
                  </a:lnTo>
                  <a:lnTo>
                    <a:pt x="3343632" y="489373"/>
                  </a:lnTo>
                  <a:lnTo>
                    <a:pt x="3357622" y="489373"/>
                  </a:lnTo>
                  <a:lnTo>
                    <a:pt x="3371612" y="489373"/>
                  </a:lnTo>
                  <a:lnTo>
                    <a:pt x="3385602" y="489373"/>
                  </a:lnTo>
                  <a:lnTo>
                    <a:pt x="3399592" y="489373"/>
                  </a:lnTo>
                  <a:lnTo>
                    <a:pt x="3413582" y="489373"/>
                  </a:lnTo>
                  <a:lnTo>
                    <a:pt x="3427572" y="489373"/>
                  </a:lnTo>
                  <a:lnTo>
                    <a:pt x="3441562" y="489373"/>
                  </a:lnTo>
                  <a:lnTo>
                    <a:pt x="3455552" y="489373"/>
                  </a:lnTo>
                  <a:lnTo>
                    <a:pt x="3469543" y="489373"/>
                  </a:lnTo>
                  <a:lnTo>
                    <a:pt x="3483533" y="489373"/>
                  </a:lnTo>
                  <a:lnTo>
                    <a:pt x="3497523" y="489373"/>
                  </a:lnTo>
                  <a:lnTo>
                    <a:pt x="3511513" y="489373"/>
                  </a:lnTo>
                  <a:lnTo>
                    <a:pt x="3525503" y="489373"/>
                  </a:lnTo>
                  <a:lnTo>
                    <a:pt x="3539493" y="489373"/>
                  </a:lnTo>
                  <a:lnTo>
                    <a:pt x="3553483" y="489373"/>
                  </a:lnTo>
                  <a:lnTo>
                    <a:pt x="3567473" y="489373"/>
                  </a:lnTo>
                  <a:lnTo>
                    <a:pt x="3581463" y="489373"/>
                  </a:lnTo>
                  <a:lnTo>
                    <a:pt x="3595453" y="489373"/>
                  </a:lnTo>
                  <a:lnTo>
                    <a:pt x="3609444" y="489373"/>
                  </a:lnTo>
                  <a:lnTo>
                    <a:pt x="3623434" y="489373"/>
                  </a:lnTo>
                  <a:lnTo>
                    <a:pt x="3637424" y="489373"/>
                  </a:lnTo>
                  <a:lnTo>
                    <a:pt x="3651414" y="489373"/>
                  </a:lnTo>
                  <a:lnTo>
                    <a:pt x="3665404" y="489373"/>
                  </a:lnTo>
                  <a:lnTo>
                    <a:pt x="3679394" y="489373"/>
                  </a:lnTo>
                  <a:lnTo>
                    <a:pt x="3693384" y="489373"/>
                  </a:lnTo>
                  <a:lnTo>
                    <a:pt x="3707374" y="489373"/>
                  </a:lnTo>
                  <a:lnTo>
                    <a:pt x="3721364" y="489373"/>
                  </a:lnTo>
                  <a:lnTo>
                    <a:pt x="3735354" y="489373"/>
                  </a:lnTo>
                  <a:lnTo>
                    <a:pt x="3749344" y="489373"/>
                  </a:lnTo>
                  <a:lnTo>
                    <a:pt x="3763335" y="489373"/>
                  </a:lnTo>
                  <a:lnTo>
                    <a:pt x="3777325" y="489373"/>
                  </a:lnTo>
                  <a:lnTo>
                    <a:pt x="3791315" y="489373"/>
                  </a:lnTo>
                  <a:lnTo>
                    <a:pt x="3805305" y="489373"/>
                  </a:lnTo>
                  <a:lnTo>
                    <a:pt x="3819295" y="489373"/>
                  </a:lnTo>
                  <a:lnTo>
                    <a:pt x="3833285" y="489373"/>
                  </a:lnTo>
                  <a:lnTo>
                    <a:pt x="3847275" y="489373"/>
                  </a:lnTo>
                  <a:lnTo>
                    <a:pt x="3861265" y="489373"/>
                  </a:lnTo>
                  <a:lnTo>
                    <a:pt x="3875255" y="489373"/>
                  </a:lnTo>
                  <a:lnTo>
                    <a:pt x="3889245" y="489373"/>
                  </a:lnTo>
                  <a:lnTo>
                    <a:pt x="3903235" y="489373"/>
                  </a:lnTo>
                  <a:lnTo>
                    <a:pt x="3917226" y="489373"/>
                  </a:lnTo>
                  <a:lnTo>
                    <a:pt x="3931216" y="489373"/>
                  </a:lnTo>
                  <a:lnTo>
                    <a:pt x="3945206" y="489373"/>
                  </a:lnTo>
                  <a:lnTo>
                    <a:pt x="3959196" y="489373"/>
                  </a:lnTo>
                  <a:lnTo>
                    <a:pt x="3973186" y="489373"/>
                  </a:lnTo>
                  <a:lnTo>
                    <a:pt x="3987176" y="489373"/>
                  </a:lnTo>
                  <a:lnTo>
                    <a:pt x="4001166" y="489373"/>
                  </a:lnTo>
                  <a:lnTo>
                    <a:pt x="4015156" y="489373"/>
                  </a:lnTo>
                  <a:lnTo>
                    <a:pt x="4029146" y="489373"/>
                  </a:lnTo>
                  <a:lnTo>
                    <a:pt x="4043136" y="489373"/>
                  </a:lnTo>
                  <a:lnTo>
                    <a:pt x="4057126" y="489373"/>
                  </a:lnTo>
                  <a:lnTo>
                    <a:pt x="4071117" y="489373"/>
                  </a:lnTo>
                  <a:lnTo>
                    <a:pt x="4085107" y="489373"/>
                  </a:lnTo>
                  <a:lnTo>
                    <a:pt x="4099097" y="489373"/>
                  </a:lnTo>
                  <a:lnTo>
                    <a:pt x="4113087" y="489373"/>
                  </a:lnTo>
                  <a:lnTo>
                    <a:pt x="4127077" y="489373"/>
                  </a:lnTo>
                  <a:lnTo>
                    <a:pt x="4141067" y="489373"/>
                  </a:lnTo>
                  <a:lnTo>
                    <a:pt x="4155057" y="489373"/>
                  </a:lnTo>
                </a:path>
              </a:pathLst>
            </a:custGeom>
            <a:ln w="40651" cap="flat">
              <a:solidFill>
                <a:srgbClr val="D3D3D3">
                  <a:alpha val="100000"/>
                </a:srgbClr>
              </a:solidFill>
              <a:prstDash val="solid"/>
              <a:round/>
            </a:ln>
          </p:spPr>
          <p:txBody>
            <a:bodyPr/>
            <a:lstStyle/>
            <a:p/>
          </p:txBody>
        </p:sp>
        <p:sp>
          <p:nvSpPr>
            <p:cNvPr id="45" name="pl45"/>
            <p:cNvSpPr/>
            <p:nvPr/>
          </p:nvSpPr>
          <p:spPr>
            <a:xfrm>
              <a:off x="2737948" y="3353577"/>
              <a:ext cx="4155057" cy="734470"/>
            </a:xfrm>
            <a:custGeom>
              <a:avLst/>
              <a:pathLst>
                <a:path w="4155057" h="73447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64"/>
                  </a:lnTo>
                  <a:lnTo>
                    <a:pt x="1399009" y="193"/>
                  </a:lnTo>
                  <a:lnTo>
                    <a:pt x="1412999" y="226"/>
                  </a:lnTo>
                  <a:lnTo>
                    <a:pt x="1426989" y="266"/>
                  </a:lnTo>
                  <a:lnTo>
                    <a:pt x="1440979" y="313"/>
                  </a:lnTo>
                  <a:lnTo>
                    <a:pt x="1454969" y="368"/>
                  </a:lnTo>
                  <a:lnTo>
                    <a:pt x="1468959" y="432"/>
                  </a:lnTo>
                  <a:lnTo>
                    <a:pt x="1482949" y="508"/>
                  </a:lnTo>
                  <a:lnTo>
                    <a:pt x="1496939" y="597"/>
                  </a:lnTo>
                  <a:lnTo>
                    <a:pt x="1510930" y="702"/>
                  </a:lnTo>
                  <a:lnTo>
                    <a:pt x="1524920" y="825"/>
                  </a:lnTo>
                  <a:lnTo>
                    <a:pt x="1538910" y="970"/>
                  </a:lnTo>
                  <a:lnTo>
                    <a:pt x="1552900" y="1139"/>
                  </a:lnTo>
                  <a:lnTo>
                    <a:pt x="1566890" y="1339"/>
                  </a:lnTo>
                  <a:lnTo>
                    <a:pt x="1580880" y="1573"/>
                  </a:lnTo>
                  <a:lnTo>
                    <a:pt x="1594870" y="1848"/>
                  </a:lnTo>
                  <a:lnTo>
                    <a:pt x="1608860" y="2171"/>
                  </a:lnTo>
                  <a:lnTo>
                    <a:pt x="1622850" y="2549"/>
                  </a:lnTo>
                  <a:lnTo>
                    <a:pt x="1636840" y="2994"/>
                  </a:lnTo>
                  <a:lnTo>
                    <a:pt x="1650830" y="3515"/>
                  </a:lnTo>
                  <a:lnTo>
                    <a:pt x="1664821" y="4127"/>
                  </a:lnTo>
                  <a:lnTo>
                    <a:pt x="1678811" y="4844"/>
                  </a:lnTo>
                  <a:lnTo>
                    <a:pt x="1692801" y="5684"/>
                  </a:lnTo>
                  <a:lnTo>
                    <a:pt x="1706791" y="6667"/>
                  </a:lnTo>
                  <a:lnTo>
                    <a:pt x="1720781" y="7818"/>
                  </a:lnTo>
                  <a:lnTo>
                    <a:pt x="1734771" y="9164"/>
                  </a:lnTo>
                  <a:lnTo>
                    <a:pt x="1748761" y="10736"/>
                  </a:lnTo>
                  <a:lnTo>
                    <a:pt x="1762751" y="12571"/>
                  </a:lnTo>
                  <a:lnTo>
                    <a:pt x="1776741" y="14710"/>
                  </a:lnTo>
                  <a:lnTo>
                    <a:pt x="1790731" y="17200"/>
                  </a:lnTo>
                  <a:lnTo>
                    <a:pt x="1804722" y="20093"/>
                  </a:lnTo>
                  <a:lnTo>
                    <a:pt x="1818712" y="23449"/>
                  </a:lnTo>
                  <a:lnTo>
                    <a:pt x="1832702" y="27332"/>
                  </a:lnTo>
                  <a:lnTo>
                    <a:pt x="1846692" y="31815"/>
                  </a:lnTo>
                  <a:lnTo>
                    <a:pt x="1860682" y="36974"/>
                  </a:lnTo>
                  <a:lnTo>
                    <a:pt x="1874672" y="42892"/>
                  </a:lnTo>
                  <a:lnTo>
                    <a:pt x="1888662" y="49653"/>
                  </a:lnTo>
                  <a:lnTo>
                    <a:pt x="1902652" y="57343"/>
                  </a:lnTo>
                  <a:lnTo>
                    <a:pt x="1916642" y="66045"/>
                  </a:lnTo>
                  <a:lnTo>
                    <a:pt x="1930632" y="75835"/>
                  </a:lnTo>
                  <a:lnTo>
                    <a:pt x="1944622" y="86780"/>
                  </a:lnTo>
                  <a:lnTo>
                    <a:pt x="1958613" y="98927"/>
                  </a:lnTo>
                  <a:lnTo>
                    <a:pt x="1972603" y="112301"/>
                  </a:lnTo>
                  <a:lnTo>
                    <a:pt x="1986593" y="126895"/>
                  </a:lnTo>
                  <a:lnTo>
                    <a:pt x="2000583" y="142669"/>
                  </a:lnTo>
                  <a:lnTo>
                    <a:pt x="2014573" y="159541"/>
                  </a:lnTo>
                  <a:lnTo>
                    <a:pt x="2028563" y="177389"/>
                  </a:lnTo>
                  <a:lnTo>
                    <a:pt x="2042553" y="196048"/>
                  </a:lnTo>
                  <a:lnTo>
                    <a:pt x="2056543" y="215316"/>
                  </a:lnTo>
                  <a:lnTo>
                    <a:pt x="2070533" y="234963"/>
                  </a:lnTo>
                  <a:lnTo>
                    <a:pt x="2084523" y="254738"/>
                  </a:lnTo>
                  <a:lnTo>
                    <a:pt x="2098513" y="274385"/>
                  </a:lnTo>
                  <a:lnTo>
                    <a:pt x="2112504" y="293653"/>
                  </a:lnTo>
                  <a:lnTo>
                    <a:pt x="2126494" y="312312"/>
                  </a:lnTo>
                  <a:lnTo>
                    <a:pt x="2140484" y="330160"/>
                  </a:lnTo>
                  <a:lnTo>
                    <a:pt x="2154474" y="347032"/>
                  </a:lnTo>
                  <a:lnTo>
                    <a:pt x="2168464" y="362806"/>
                  </a:lnTo>
                  <a:lnTo>
                    <a:pt x="2182454" y="377400"/>
                  </a:lnTo>
                  <a:lnTo>
                    <a:pt x="2196444" y="390773"/>
                  </a:lnTo>
                  <a:lnTo>
                    <a:pt x="2210434" y="402920"/>
                  </a:lnTo>
                  <a:lnTo>
                    <a:pt x="2224424" y="413865"/>
                  </a:lnTo>
                  <a:lnTo>
                    <a:pt x="2238414" y="423656"/>
                  </a:lnTo>
                  <a:lnTo>
                    <a:pt x="2252404" y="432358"/>
                  </a:lnTo>
                  <a:lnTo>
                    <a:pt x="2266395" y="440048"/>
                  </a:lnTo>
                  <a:lnTo>
                    <a:pt x="2280385" y="446809"/>
                  </a:lnTo>
                  <a:lnTo>
                    <a:pt x="2294375" y="452726"/>
                  </a:lnTo>
                  <a:lnTo>
                    <a:pt x="2308365" y="457886"/>
                  </a:lnTo>
                  <a:lnTo>
                    <a:pt x="2322355" y="462369"/>
                  </a:lnTo>
                  <a:lnTo>
                    <a:pt x="2336345" y="466252"/>
                  </a:lnTo>
                  <a:lnTo>
                    <a:pt x="2350335" y="469608"/>
                  </a:lnTo>
                  <a:lnTo>
                    <a:pt x="2364325" y="472501"/>
                  </a:lnTo>
                  <a:lnTo>
                    <a:pt x="2378315" y="474991"/>
                  </a:lnTo>
                  <a:lnTo>
                    <a:pt x="2392305" y="477130"/>
                  </a:lnTo>
                  <a:lnTo>
                    <a:pt x="2406296" y="478965"/>
                  </a:lnTo>
                  <a:lnTo>
                    <a:pt x="2420286" y="480537"/>
                  </a:lnTo>
                  <a:lnTo>
                    <a:pt x="2434276" y="481883"/>
                  </a:lnTo>
                  <a:lnTo>
                    <a:pt x="2448266" y="483034"/>
                  </a:lnTo>
                  <a:lnTo>
                    <a:pt x="2462256" y="484017"/>
                  </a:lnTo>
                  <a:lnTo>
                    <a:pt x="2476246" y="484857"/>
                  </a:lnTo>
                  <a:lnTo>
                    <a:pt x="2490236" y="485574"/>
                  </a:lnTo>
                  <a:lnTo>
                    <a:pt x="2504226" y="486185"/>
                  </a:lnTo>
                  <a:lnTo>
                    <a:pt x="2518216" y="486707"/>
                  </a:lnTo>
                  <a:lnTo>
                    <a:pt x="2532206" y="487151"/>
                  </a:lnTo>
                  <a:lnTo>
                    <a:pt x="2546196" y="487530"/>
                  </a:lnTo>
                  <a:lnTo>
                    <a:pt x="2560187" y="487853"/>
                  </a:lnTo>
                  <a:lnTo>
                    <a:pt x="2574177" y="488128"/>
                  </a:lnTo>
                  <a:lnTo>
                    <a:pt x="2588167" y="488362"/>
                  </a:lnTo>
                  <a:lnTo>
                    <a:pt x="2602157" y="488561"/>
                  </a:lnTo>
                  <a:lnTo>
                    <a:pt x="2616147" y="488731"/>
                  </a:lnTo>
                  <a:lnTo>
                    <a:pt x="2630137" y="488876"/>
                  </a:lnTo>
                  <a:lnTo>
                    <a:pt x="2644127" y="488999"/>
                  </a:lnTo>
                  <a:lnTo>
                    <a:pt x="2658117" y="489103"/>
                  </a:lnTo>
                  <a:lnTo>
                    <a:pt x="2672107" y="489193"/>
                  </a:lnTo>
                  <a:lnTo>
                    <a:pt x="2686097" y="489268"/>
                  </a:lnTo>
                  <a:lnTo>
                    <a:pt x="2700087" y="489333"/>
                  </a:lnTo>
                  <a:lnTo>
                    <a:pt x="2714078" y="489388"/>
                  </a:lnTo>
                  <a:lnTo>
                    <a:pt x="2728068" y="489435"/>
                  </a:lnTo>
                  <a:lnTo>
                    <a:pt x="2742058" y="489474"/>
                  </a:lnTo>
                  <a:lnTo>
                    <a:pt x="2756048" y="489508"/>
                  </a:lnTo>
                  <a:lnTo>
                    <a:pt x="2770038" y="489537"/>
                  </a:lnTo>
                  <a:lnTo>
                    <a:pt x="2770038" y="489783"/>
                  </a:lnTo>
                  <a:lnTo>
                    <a:pt x="2784028" y="489798"/>
                  </a:lnTo>
                  <a:lnTo>
                    <a:pt x="2798018" y="489815"/>
                  </a:lnTo>
                  <a:lnTo>
                    <a:pt x="2812008" y="489835"/>
                  </a:lnTo>
                  <a:lnTo>
                    <a:pt x="2825998" y="489858"/>
                  </a:lnTo>
                  <a:lnTo>
                    <a:pt x="2839988" y="489885"/>
                  </a:lnTo>
                  <a:lnTo>
                    <a:pt x="2853978" y="489918"/>
                  </a:lnTo>
                  <a:lnTo>
                    <a:pt x="2867969" y="489956"/>
                  </a:lnTo>
                  <a:lnTo>
                    <a:pt x="2881959" y="490000"/>
                  </a:lnTo>
                  <a:lnTo>
                    <a:pt x="2895949" y="490052"/>
                  </a:lnTo>
                  <a:lnTo>
                    <a:pt x="2909939" y="490114"/>
                  </a:lnTo>
                  <a:lnTo>
                    <a:pt x="2923929" y="490186"/>
                  </a:lnTo>
                  <a:lnTo>
                    <a:pt x="2937919" y="490271"/>
                  </a:lnTo>
                  <a:lnTo>
                    <a:pt x="2951909" y="490371"/>
                  </a:lnTo>
                  <a:lnTo>
                    <a:pt x="2965899" y="490488"/>
                  </a:lnTo>
                  <a:lnTo>
                    <a:pt x="2979889" y="490625"/>
                  </a:lnTo>
                  <a:lnTo>
                    <a:pt x="2993879" y="490787"/>
                  </a:lnTo>
                  <a:lnTo>
                    <a:pt x="3007870" y="490976"/>
                  </a:lnTo>
                  <a:lnTo>
                    <a:pt x="3021860" y="491198"/>
                  </a:lnTo>
                  <a:lnTo>
                    <a:pt x="3035850" y="491459"/>
                  </a:lnTo>
                  <a:lnTo>
                    <a:pt x="3049840" y="491765"/>
                  </a:lnTo>
                  <a:lnTo>
                    <a:pt x="3063830" y="492123"/>
                  </a:lnTo>
                  <a:lnTo>
                    <a:pt x="3077820" y="492543"/>
                  </a:lnTo>
                  <a:lnTo>
                    <a:pt x="3091810" y="493035"/>
                  </a:lnTo>
                  <a:lnTo>
                    <a:pt x="3105800" y="493610"/>
                  </a:lnTo>
                  <a:lnTo>
                    <a:pt x="3119790" y="494283"/>
                  </a:lnTo>
                  <a:lnTo>
                    <a:pt x="3133780" y="495069"/>
                  </a:lnTo>
                  <a:lnTo>
                    <a:pt x="3147770" y="495987"/>
                  </a:lnTo>
                  <a:lnTo>
                    <a:pt x="3161761" y="497056"/>
                  </a:lnTo>
                  <a:lnTo>
                    <a:pt x="3175751" y="498301"/>
                  </a:lnTo>
                  <a:lnTo>
                    <a:pt x="3189741" y="499748"/>
                  </a:lnTo>
                  <a:lnTo>
                    <a:pt x="3203731" y="501426"/>
                  </a:lnTo>
                  <a:lnTo>
                    <a:pt x="3217721" y="503368"/>
                  </a:lnTo>
                  <a:lnTo>
                    <a:pt x="3231711" y="505609"/>
                  </a:lnTo>
                  <a:lnTo>
                    <a:pt x="3245701" y="508189"/>
                  </a:lnTo>
                  <a:lnTo>
                    <a:pt x="3259691" y="511147"/>
                  </a:lnTo>
                  <a:lnTo>
                    <a:pt x="3273681" y="514528"/>
                  </a:lnTo>
                  <a:lnTo>
                    <a:pt x="3287671" y="518373"/>
                  </a:lnTo>
                  <a:lnTo>
                    <a:pt x="3301661" y="522724"/>
                  </a:lnTo>
                  <a:lnTo>
                    <a:pt x="3315652" y="527619"/>
                  </a:lnTo>
                  <a:lnTo>
                    <a:pt x="3329642" y="533092"/>
                  </a:lnTo>
                  <a:lnTo>
                    <a:pt x="3343632" y="539165"/>
                  </a:lnTo>
                  <a:lnTo>
                    <a:pt x="3357622" y="545852"/>
                  </a:lnTo>
                  <a:lnTo>
                    <a:pt x="3371612" y="553149"/>
                  </a:lnTo>
                  <a:lnTo>
                    <a:pt x="3385602" y="561036"/>
                  </a:lnTo>
                  <a:lnTo>
                    <a:pt x="3399592" y="569472"/>
                  </a:lnTo>
                  <a:lnTo>
                    <a:pt x="3413582" y="578396"/>
                  </a:lnTo>
                  <a:lnTo>
                    <a:pt x="3427572" y="587725"/>
                  </a:lnTo>
                  <a:lnTo>
                    <a:pt x="3441562" y="597359"/>
                  </a:lnTo>
                  <a:lnTo>
                    <a:pt x="3455552" y="607183"/>
                  </a:lnTo>
                  <a:lnTo>
                    <a:pt x="3469543" y="617070"/>
                  </a:lnTo>
                  <a:lnTo>
                    <a:pt x="3483533" y="626894"/>
                  </a:lnTo>
                  <a:lnTo>
                    <a:pt x="3497523" y="636528"/>
                  </a:lnTo>
                  <a:lnTo>
                    <a:pt x="3511513" y="645857"/>
                  </a:lnTo>
                  <a:lnTo>
                    <a:pt x="3525503" y="654781"/>
                  </a:lnTo>
                  <a:lnTo>
                    <a:pt x="3539493" y="663217"/>
                  </a:lnTo>
                  <a:lnTo>
                    <a:pt x="3553483" y="671104"/>
                  </a:lnTo>
                  <a:lnTo>
                    <a:pt x="3567473" y="678401"/>
                  </a:lnTo>
                  <a:lnTo>
                    <a:pt x="3581463" y="685088"/>
                  </a:lnTo>
                  <a:lnTo>
                    <a:pt x="3595453" y="691162"/>
                  </a:lnTo>
                  <a:lnTo>
                    <a:pt x="3609444" y="696634"/>
                  </a:lnTo>
                  <a:lnTo>
                    <a:pt x="3623434" y="701530"/>
                  </a:lnTo>
                  <a:lnTo>
                    <a:pt x="3637424" y="705881"/>
                  </a:lnTo>
                  <a:lnTo>
                    <a:pt x="3651414" y="709725"/>
                  </a:lnTo>
                  <a:lnTo>
                    <a:pt x="3665404" y="713106"/>
                  </a:lnTo>
                  <a:lnTo>
                    <a:pt x="3679394" y="716065"/>
                  </a:lnTo>
                  <a:lnTo>
                    <a:pt x="3693384" y="718644"/>
                  </a:lnTo>
                  <a:lnTo>
                    <a:pt x="3707374" y="720886"/>
                  </a:lnTo>
                  <a:lnTo>
                    <a:pt x="3721364" y="722828"/>
                  </a:lnTo>
                  <a:lnTo>
                    <a:pt x="3735354" y="724505"/>
                  </a:lnTo>
                  <a:lnTo>
                    <a:pt x="3749344" y="725952"/>
                  </a:lnTo>
                  <a:lnTo>
                    <a:pt x="3763335" y="727197"/>
                  </a:lnTo>
                  <a:lnTo>
                    <a:pt x="3777325" y="728266"/>
                  </a:lnTo>
                  <a:lnTo>
                    <a:pt x="3791315" y="729184"/>
                  </a:lnTo>
                  <a:lnTo>
                    <a:pt x="3805305" y="729970"/>
                  </a:lnTo>
                  <a:lnTo>
                    <a:pt x="3819295" y="730643"/>
                  </a:lnTo>
                  <a:lnTo>
                    <a:pt x="3833285" y="731218"/>
                  </a:lnTo>
                  <a:lnTo>
                    <a:pt x="3847275" y="731710"/>
                  </a:lnTo>
                  <a:lnTo>
                    <a:pt x="3861265" y="732130"/>
                  </a:lnTo>
                  <a:lnTo>
                    <a:pt x="3875255" y="732488"/>
                  </a:lnTo>
                  <a:lnTo>
                    <a:pt x="3889245" y="732794"/>
                  </a:lnTo>
                  <a:lnTo>
                    <a:pt x="3903235" y="733055"/>
                  </a:lnTo>
                  <a:lnTo>
                    <a:pt x="3917226" y="733277"/>
                  </a:lnTo>
                  <a:lnTo>
                    <a:pt x="3931216" y="733467"/>
                  </a:lnTo>
                  <a:lnTo>
                    <a:pt x="3945206" y="733628"/>
                  </a:lnTo>
                  <a:lnTo>
                    <a:pt x="3959196" y="733765"/>
                  </a:lnTo>
                  <a:lnTo>
                    <a:pt x="3973186" y="733882"/>
                  </a:lnTo>
                  <a:lnTo>
                    <a:pt x="3987176" y="733982"/>
                  </a:lnTo>
                  <a:lnTo>
                    <a:pt x="4001166" y="734067"/>
                  </a:lnTo>
                  <a:lnTo>
                    <a:pt x="4015156" y="734139"/>
                  </a:lnTo>
                  <a:lnTo>
                    <a:pt x="4029146" y="734201"/>
                  </a:lnTo>
                  <a:lnTo>
                    <a:pt x="4043136" y="734253"/>
                  </a:lnTo>
                  <a:lnTo>
                    <a:pt x="4057126" y="734298"/>
                  </a:lnTo>
                  <a:lnTo>
                    <a:pt x="4071117" y="734336"/>
                  </a:lnTo>
                  <a:lnTo>
                    <a:pt x="4085107" y="734368"/>
                  </a:lnTo>
                  <a:lnTo>
                    <a:pt x="4099097" y="734395"/>
                  </a:lnTo>
                  <a:lnTo>
                    <a:pt x="4113087" y="734419"/>
                  </a:lnTo>
                  <a:lnTo>
                    <a:pt x="4127077" y="734439"/>
                  </a:lnTo>
                  <a:lnTo>
                    <a:pt x="4141067" y="734456"/>
                  </a:lnTo>
                  <a:lnTo>
                    <a:pt x="4155057" y="734470"/>
                  </a:lnTo>
                </a:path>
              </a:pathLst>
            </a:custGeom>
            <a:ln w="40651" cap="flat">
              <a:solidFill>
                <a:srgbClr val="D3D3D3">
                  <a:alpha val="100000"/>
                </a:srgbClr>
              </a:solidFill>
              <a:prstDash val="solid"/>
              <a:round/>
            </a:ln>
          </p:spPr>
          <p:txBody>
            <a:bodyPr/>
            <a:lstStyle/>
            <a:p/>
          </p:txBody>
        </p:sp>
        <p:sp>
          <p:nvSpPr>
            <p:cNvPr id="46" name="pt46"/>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329487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4" name="pt84"/>
            <p:cNvSpPr/>
            <p:nvPr/>
          </p:nvSpPr>
          <p:spPr>
            <a:xfrm>
              <a:off x="5449283" y="305002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5" name="pt8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53972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8" name="pt98"/>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2679245" y="402942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1" name="pt1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tx130"/>
            <p:cNvSpPr/>
            <p:nvPr/>
          </p:nvSpPr>
          <p:spPr>
            <a:xfrm>
              <a:off x="1565866"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(974,000)</a:t>
              </a:r>
            </a:p>
          </p:txBody>
        </p:sp>
        <p:sp>
          <p:nvSpPr>
            <p:cNvPr id="131" name="tx131"/>
            <p:cNvSpPr/>
            <p:nvPr/>
          </p:nvSpPr>
          <p:spPr>
            <a:xfrm>
              <a:off x="1629103"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(448,000)</a:t>
              </a:r>
            </a:p>
          </p:txBody>
        </p:sp>
        <p:sp>
          <p:nvSpPr>
            <p:cNvPr id="132" name="tx132"/>
            <p:cNvSpPr/>
            <p:nvPr/>
          </p:nvSpPr>
          <p:spPr>
            <a:xfrm>
              <a:off x="1326940" y="1321344"/>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(339,000)</a:t>
              </a:r>
            </a:p>
          </p:txBody>
        </p:sp>
        <p:sp>
          <p:nvSpPr>
            <p:cNvPr id="133" name="tx133"/>
            <p:cNvSpPr/>
            <p:nvPr/>
          </p:nvSpPr>
          <p:spPr>
            <a:xfrm>
              <a:off x="1298841" y="1566195"/>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(280,000)</a:t>
              </a:r>
            </a:p>
          </p:txBody>
        </p:sp>
        <p:sp>
          <p:nvSpPr>
            <p:cNvPr id="134" name="tx134"/>
            <p:cNvSpPr/>
            <p:nvPr/>
          </p:nvSpPr>
          <p:spPr>
            <a:xfrm>
              <a:off x="1565990" y="1811046"/>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(231,000)</a:t>
              </a:r>
            </a:p>
          </p:txBody>
        </p:sp>
        <p:sp>
          <p:nvSpPr>
            <p:cNvPr id="135" name="tx135"/>
            <p:cNvSpPr/>
            <p:nvPr/>
          </p:nvSpPr>
          <p:spPr>
            <a:xfrm>
              <a:off x="1502630" y="2055897"/>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(220,000)</a:t>
              </a:r>
            </a:p>
          </p:txBody>
        </p:sp>
        <p:sp>
          <p:nvSpPr>
            <p:cNvPr id="136" name="tx136"/>
            <p:cNvSpPr/>
            <p:nvPr/>
          </p:nvSpPr>
          <p:spPr>
            <a:xfrm>
              <a:off x="1333980" y="2300748"/>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(105,000)</a:t>
              </a:r>
            </a:p>
          </p:txBody>
        </p:sp>
        <p:sp>
          <p:nvSpPr>
            <p:cNvPr id="137" name="tx137"/>
            <p:cNvSpPr/>
            <p:nvPr/>
          </p:nvSpPr>
          <p:spPr>
            <a:xfrm>
              <a:off x="1361892" y="254559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(83,000)</a:t>
              </a:r>
            </a:p>
          </p:txBody>
        </p:sp>
        <p:sp>
          <p:nvSpPr>
            <p:cNvPr id="138" name="tx138"/>
            <p:cNvSpPr/>
            <p:nvPr/>
          </p:nvSpPr>
          <p:spPr>
            <a:xfrm>
              <a:off x="1650223"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(49,000)</a:t>
              </a:r>
            </a:p>
          </p:txBody>
        </p:sp>
        <p:sp>
          <p:nvSpPr>
            <p:cNvPr id="139" name="tx139"/>
            <p:cNvSpPr/>
            <p:nvPr/>
          </p:nvSpPr>
          <p:spPr>
            <a:xfrm>
              <a:off x="1671528" y="3035300"/>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(39,000)</a:t>
              </a:r>
            </a:p>
          </p:txBody>
        </p:sp>
        <p:sp>
          <p:nvSpPr>
            <p:cNvPr id="140" name="tx140"/>
            <p:cNvSpPr/>
            <p:nvPr/>
          </p:nvSpPr>
          <p:spPr>
            <a:xfrm>
              <a:off x="1509855" y="3280151"/>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(33,000)</a:t>
              </a:r>
            </a:p>
          </p:txBody>
        </p:sp>
        <p:sp>
          <p:nvSpPr>
            <p:cNvPr id="141" name="tx141"/>
            <p:cNvSpPr/>
            <p:nvPr/>
          </p:nvSpPr>
          <p:spPr>
            <a:xfrm>
              <a:off x="1699688" y="3525002"/>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(31,000)</a:t>
              </a:r>
            </a:p>
          </p:txBody>
        </p:sp>
        <p:sp>
          <p:nvSpPr>
            <p:cNvPr id="142" name="tx142"/>
            <p:cNvSpPr/>
            <p:nvPr/>
          </p:nvSpPr>
          <p:spPr>
            <a:xfrm>
              <a:off x="1629226" y="3769853"/>
              <a:ext cx="9702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(23,000)</a:t>
              </a:r>
            </a:p>
          </p:txBody>
        </p:sp>
        <p:sp>
          <p:nvSpPr>
            <p:cNvPr id="143" name="tx143"/>
            <p:cNvSpPr/>
            <p:nvPr/>
          </p:nvSpPr>
          <p:spPr>
            <a:xfrm>
              <a:off x="1657324" y="4014704"/>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(18,000)</a:t>
              </a:r>
            </a:p>
          </p:txBody>
        </p:sp>
        <p:sp>
          <p:nvSpPr>
            <p:cNvPr id="144" name="tx144"/>
            <p:cNvSpPr/>
            <p:nvPr/>
          </p:nvSpPr>
          <p:spPr>
            <a:xfrm>
              <a:off x="1734641" y="4259555"/>
              <a:ext cx="8648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(14,000)</a:t>
              </a:r>
            </a:p>
          </p:txBody>
        </p:sp>
        <p:sp>
          <p:nvSpPr>
            <p:cNvPr id="145" name="tx145"/>
            <p:cNvSpPr/>
            <p:nvPr/>
          </p:nvSpPr>
          <p:spPr>
            <a:xfrm>
              <a:off x="1650531" y="450440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46" name="tx146"/>
            <p:cNvSpPr/>
            <p:nvPr/>
          </p:nvSpPr>
          <p:spPr>
            <a:xfrm>
              <a:off x="1699688" y="4749256"/>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(4,000)</a:t>
              </a:r>
            </a:p>
          </p:txBody>
        </p:sp>
        <p:sp>
          <p:nvSpPr>
            <p:cNvPr id="147" name="tx147"/>
            <p:cNvSpPr/>
            <p:nvPr/>
          </p:nvSpPr>
          <p:spPr>
            <a:xfrm>
              <a:off x="1692648"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(4,000)</a:t>
              </a:r>
            </a:p>
          </p:txBody>
        </p:sp>
        <p:sp>
          <p:nvSpPr>
            <p:cNvPr id="148" name="tx148"/>
            <p:cNvSpPr/>
            <p:nvPr/>
          </p:nvSpPr>
          <p:spPr>
            <a:xfrm>
              <a:off x="1791084"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49" name="tx149"/>
            <p:cNvSpPr/>
            <p:nvPr/>
          </p:nvSpPr>
          <p:spPr>
            <a:xfrm>
              <a:off x="1713521" y="5483809"/>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(3,000)</a:t>
              </a:r>
            </a:p>
          </p:txBody>
        </p:sp>
        <p:sp>
          <p:nvSpPr>
            <p:cNvPr id="150" name="tx150"/>
            <p:cNvSpPr/>
            <p:nvPr/>
          </p:nvSpPr>
          <p:spPr>
            <a:xfrm>
              <a:off x="1608168"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51" name="tx151"/>
            <p:cNvSpPr/>
            <p:nvPr/>
          </p:nvSpPr>
          <p:spPr>
            <a:xfrm>
              <a:off x="7031507"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(768,000)</a:t>
              </a:r>
            </a:p>
          </p:txBody>
        </p:sp>
        <p:sp>
          <p:nvSpPr>
            <p:cNvPr id="152" name="tx152"/>
            <p:cNvSpPr/>
            <p:nvPr/>
          </p:nvSpPr>
          <p:spPr>
            <a:xfrm>
              <a:off x="7031507"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(406,000)</a:t>
              </a:r>
            </a:p>
          </p:txBody>
        </p:sp>
        <p:sp>
          <p:nvSpPr>
            <p:cNvPr id="153" name="tx153"/>
            <p:cNvSpPr/>
            <p:nvPr/>
          </p:nvSpPr>
          <p:spPr>
            <a:xfrm>
              <a:off x="7031507" y="1321344"/>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(303,000)</a:t>
              </a:r>
            </a:p>
          </p:txBody>
        </p:sp>
        <p:sp>
          <p:nvSpPr>
            <p:cNvPr id="154" name="tx154"/>
            <p:cNvSpPr/>
            <p:nvPr/>
          </p:nvSpPr>
          <p:spPr>
            <a:xfrm>
              <a:off x="7031507" y="1566195"/>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(293,000)</a:t>
              </a:r>
            </a:p>
          </p:txBody>
        </p:sp>
        <p:sp>
          <p:nvSpPr>
            <p:cNvPr id="155" name="tx155"/>
            <p:cNvSpPr/>
            <p:nvPr/>
          </p:nvSpPr>
          <p:spPr>
            <a:xfrm>
              <a:off x="7031507" y="1811046"/>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(278,000)</a:t>
              </a:r>
            </a:p>
          </p:txBody>
        </p:sp>
        <p:sp>
          <p:nvSpPr>
            <p:cNvPr id="156" name="tx156"/>
            <p:cNvSpPr/>
            <p:nvPr/>
          </p:nvSpPr>
          <p:spPr>
            <a:xfrm>
              <a:off x="7031507" y="2055897"/>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(168,000)</a:t>
              </a:r>
            </a:p>
          </p:txBody>
        </p:sp>
        <p:sp>
          <p:nvSpPr>
            <p:cNvPr id="157" name="tx157"/>
            <p:cNvSpPr/>
            <p:nvPr/>
          </p:nvSpPr>
          <p:spPr>
            <a:xfrm>
              <a:off x="7031507" y="2300748"/>
              <a:ext cx="9351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(133,000)</a:t>
              </a:r>
            </a:p>
          </p:txBody>
        </p:sp>
        <p:sp>
          <p:nvSpPr>
            <p:cNvPr id="158" name="tx158"/>
            <p:cNvSpPr/>
            <p:nvPr/>
          </p:nvSpPr>
          <p:spPr>
            <a:xfrm>
              <a:off x="7031507" y="2545599"/>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(123,000)</a:t>
              </a:r>
            </a:p>
          </p:txBody>
        </p:sp>
        <p:sp>
          <p:nvSpPr>
            <p:cNvPr id="159" name="tx159"/>
            <p:cNvSpPr/>
            <p:nvPr/>
          </p:nvSpPr>
          <p:spPr>
            <a:xfrm>
              <a:off x="7031507"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(84,000)</a:t>
              </a:r>
            </a:p>
          </p:txBody>
        </p:sp>
        <p:sp>
          <p:nvSpPr>
            <p:cNvPr id="160" name="tx160"/>
            <p:cNvSpPr/>
            <p:nvPr/>
          </p:nvSpPr>
          <p:spPr>
            <a:xfrm>
              <a:off x="7031507" y="3035300"/>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(80,000)</a:t>
              </a:r>
            </a:p>
          </p:txBody>
        </p:sp>
        <p:sp>
          <p:nvSpPr>
            <p:cNvPr id="161" name="tx161"/>
            <p:cNvSpPr/>
            <p:nvPr/>
          </p:nvSpPr>
          <p:spPr>
            <a:xfrm>
              <a:off x="7031507" y="3280151"/>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(50,000)</a:t>
              </a:r>
            </a:p>
          </p:txBody>
        </p:sp>
        <p:sp>
          <p:nvSpPr>
            <p:cNvPr id="162" name="tx162"/>
            <p:cNvSpPr/>
            <p:nvPr/>
          </p:nvSpPr>
          <p:spPr>
            <a:xfrm>
              <a:off x="7031507" y="3525002"/>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(41,000)</a:t>
              </a:r>
            </a:p>
          </p:txBody>
        </p:sp>
        <p:sp>
          <p:nvSpPr>
            <p:cNvPr id="163" name="tx163"/>
            <p:cNvSpPr/>
            <p:nvPr/>
          </p:nvSpPr>
          <p:spPr>
            <a:xfrm>
              <a:off x="7031507" y="3769853"/>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(39,000)</a:t>
              </a:r>
            </a:p>
          </p:txBody>
        </p:sp>
        <p:sp>
          <p:nvSpPr>
            <p:cNvPr id="164" name="tx164"/>
            <p:cNvSpPr/>
            <p:nvPr/>
          </p:nvSpPr>
          <p:spPr>
            <a:xfrm>
              <a:off x="7031507" y="4014704"/>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(34,000)</a:t>
              </a:r>
            </a:p>
          </p:txBody>
        </p:sp>
        <p:sp>
          <p:nvSpPr>
            <p:cNvPr id="165" name="tx165"/>
            <p:cNvSpPr/>
            <p:nvPr/>
          </p:nvSpPr>
          <p:spPr>
            <a:xfrm>
              <a:off x="7031507" y="4259555"/>
              <a:ext cx="9700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(16,000)</a:t>
              </a:r>
            </a:p>
          </p:txBody>
        </p:sp>
        <p:sp>
          <p:nvSpPr>
            <p:cNvPr id="166" name="tx166"/>
            <p:cNvSpPr/>
            <p:nvPr/>
          </p:nvSpPr>
          <p:spPr>
            <a:xfrm>
              <a:off x="7031507" y="4504406"/>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(7,000)</a:t>
              </a:r>
            </a:p>
          </p:txBody>
        </p:sp>
        <p:sp>
          <p:nvSpPr>
            <p:cNvPr id="167" name="tx167"/>
            <p:cNvSpPr/>
            <p:nvPr/>
          </p:nvSpPr>
          <p:spPr>
            <a:xfrm>
              <a:off x="7031507" y="474925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68" name="tx168"/>
            <p:cNvSpPr/>
            <p:nvPr/>
          </p:nvSpPr>
          <p:spPr>
            <a:xfrm>
              <a:off x="7031507" y="4994107"/>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(4,000)</a:t>
              </a:r>
            </a:p>
          </p:txBody>
        </p:sp>
        <p:sp>
          <p:nvSpPr>
            <p:cNvPr id="169" name="tx169"/>
            <p:cNvSpPr/>
            <p:nvPr/>
          </p:nvSpPr>
          <p:spPr>
            <a:xfrm>
              <a:off x="7031507"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70" name="tx170"/>
            <p:cNvSpPr/>
            <p:nvPr/>
          </p:nvSpPr>
          <p:spPr>
            <a:xfrm>
              <a:off x="7031507" y="5483809"/>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(3,000)</a:t>
              </a:r>
            </a:p>
          </p:txBody>
        </p:sp>
        <p:sp>
          <p:nvSpPr>
            <p:cNvPr id="171" name="tx171"/>
            <p:cNvSpPr/>
            <p:nvPr/>
          </p:nvSpPr>
          <p:spPr>
            <a:xfrm>
              <a:off x="7031507"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72" name="tx17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73" name="tx173"/>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74" name="tx174"/>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75" name="tx175"/>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76" name="tx176"/>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77" name="tx177"/>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8" name="tx178"/>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9" name="tx179"/>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80" name="tx180"/>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81" name="tx18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82" name="tx18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83" name="tx183"/>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84" name="tx184"/>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85" name="tx185"/>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86" name="tx186"/>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87" name="tx187"/>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8" name="tx188"/>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9" name="tx189"/>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90" name="tx190"/>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91" name="tx191"/>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2" name="tx19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193" name="tx19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94" name="tx19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95" name="tx19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96" name="tx19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ESAR, 2021-2024</a:t>
              </a:r>
            </a:p>
          </p:txBody>
        </p:sp>
        <p:sp>
          <p:nvSpPr>
            <p:cNvPr id="198" name="tx1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9" name="tx19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ESAR based on the absolute number of zero-dose children, with rank 1 representing the country with the most zero-dose children.
In 2021, Burundi ranked number 14 out of 21 countries with 18,000 zero-dose children.
In 2024, Burundi ranked number 11 out of 21 countries with 50,000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178731"/>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285122"/>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391513"/>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149790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731926"/>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283831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194470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1051099"/>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23662" y="3886002"/>
              <a:ext cx="200644" cy="739532"/>
            </a:xfrm>
            <a:prstGeom prst="rect">
              <a:avLst/>
            </a:prstGeom>
            <a:solidFill>
              <a:srgbClr val="80BD41">
                <a:alpha val="100000"/>
              </a:srgbClr>
            </a:solidFill>
          </p:spPr>
          <p:txBody>
            <a:bodyPr/>
            <a:lstStyle/>
            <a:p/>
          </p:txBody>
        </p:sp>
        <p:sp>
          <p:nvSpPr>
            <p:cNvPr id="27" name="rc27"/>
            <p:cNvSpPr/>
            <p:nvPr/>
          </p:nvSpPr>
          <p:spPr>
            <a:xfrm>
              <a:off x="1423662" y="3701118"/>
              <a:ext cx="200644" cy="110929"/>
            </a:xfrm>
            <a:prstGeom prst="rect">
              <a:avLst/>
            </a:prstGeom>
            <a:solidFill>
              <a:srgbClr val="0058AB">
                <a:alpha val="100000"/>
              </a:srgbClr>
            </a:solidFill>
          </p:spPr>
          <p:txBody>
            <a:bodyPr/>
            <a:lstStyle/>
            <a:p/>
          </p:txBody>
        </p:sp>
        <p:sp>
          <p:nvSpPr>
            <p:cNvPr id="28" name="rc28"/>
            <p:cNvSpPr/>
            <p:nvPr/>
          </p:nvSpPr>
          <p:spPr>
            <a:xfrm>
              <a:off x="1423662" y="3812047"/>
              <a:ext cx="200644" cy="73955"/>
            </a:xfrm>
            <a:prstGeom prst="rect">
              <a:avLst/>
            </a:prstGeom>
            <a:solidFill>
              <a:srgbClr val="1CABE2">
                <a:alpha val="100000"/>
              </a:srgbClr>
            </a:solidFill>
          </p:spPr>
          <p:txBody>
            <a:bodyPr/>
            <a:lstStyle/>
            <a:p/>
          </p:txBody>
        </p:sp>
        <p:sp>
          <p:nvSpPr>
            <p:cNvPr id="29" name="rc29"/>
            <p:cNvSpPr/>
            <p:nvPr/>
          </p:nvSpPr>
          <p:spPr>
            <a:xfrm>
              <a:off x="1646600" y="3851155"/>
              <a:ext cx="200644" cy="774380"/>
            </a:xfrm>
            <a:prstGeom prst="rect">
              <a:avLst/>
            </a:prstGeom>
            <a:solidFill>
              <a:srgbClr val="80BD41">
                <a:alpha val="100000"/>
              </a:srgbClr>
            </a:solidFill>
          </p:spPr>
          <p:txBody>
            <a:bodyPr/>
            <a:lstStyle/>
            <a:p/>
          </p:txBody>
        </p:sp>
        <p:sp>
          <p:nvSpPr>
            <p:cNvPr id="30" name="rc30"/>
            <p:cNvSpPr/>
            <p:nvPr/>
          </p:nvSpPr>
          <p:spPr>
            <a:xfrm>
              <a:off x="1646600" y="3669509"/>
              <a:ext cx="200644" cy="95601"/>
            </a:xfrm>
            <a:prstGeom prst="rect">
              <a:avLst/>
            </a:prstGeom>
            <a:solidFill>
              <a:srgbClr val="0058AB">
                <a:alpha val="100000"/>
              </a:srgbClr>
            </a:solidFill>
          </p:spPr>
          <p:txBody>
            <a:bodyPr/>
            <a:lstStyle/>
            <a:p/>
          </p:txBody>
        </p:sp>
        <p:sp>
          <p:nvSpPr>
            <p:cNvPr id="31" name="rc31"/>
            <p:cNvSpPr/>
            <p:nvPr/>
          </p:nvSpPr>
          <p:spPr>
            <a:xfrm>
              <a:off x="1646600" y="3765111"/>
              <a:ext cx="200644" cy="86043"/>
            </a:xfrm>
            <a:prstGeom prst="rect">
              <a:avLst/>
            </a:prstGeom>
            <a:solidFill>
              <a:srgbClr val="1CABE2">
                <a:alpha val="100000"/>
              </a:srgbClr>
            </a:solidFill>
          </p:spPr>
          <p:txBody>
            <a:bodyPr/>
            <a:lstStyle/>
            <a:p/>
          </p:txBody>
        </p:sp>
        <p:sp>
          <p:nvSpPr>
            <p:cNvPr id="32" name="rc32"/>
            <p:cNvSpPr/>
            <p:nvPr/>
          </p:nvSpPr>
          <p:spPr>
            <a:xfrm>
              <a:off x="1869538" y="3809077"/>
              <a:ext cx="200644" cy="816458"/>
            </a:xfrm>
            <a:prstGeom prst="rect">
              <a:avLst/>
            </a:prstGeom>
            <a:solidFill>
              <a:srgbClr val="80BD41">
                <a:alpha val="100000"/>
              </a:srgbClr>
            </a:solidFill>
          </p:spPr>
          <p:txBody>
            <a:bodyPr/>
            <a:lstStyle/>
            <a:p/>
          </p:txBody>
        </p:sp>
        <p:sp>
          <p:nvSpPr>
            <p:cNvPr id="33" name="rc33"/>
            <p:cNvSpPr/>
            <p:nvPr/>
          </p:nvSpPr>
          <p:spPr>
            <a:xfrm>
              <a:off x="1869538" y="3617562"/>
              <a:ext cx="200644" cy="90719"/>
            </a:xfrm>
            <a:prstGeom prst="rect">
              <a:avLst/>
            </a:prstGeom>
            <a:solidFill>
              <a:srgbClr val="0058AB">
                <a:alpha val="100000"/>
              </a:srgbClr>
            </a:solidFill>
          </p:spPr>
          <p:txBody>
            <a:bodyPr/>
            <a:lstStyle/>
            <a:p/>
          </p:txBody>
        </p:sp>
        <p:sp>
          <p:nvSpPr>
            <p:cNvPr id="34" name="rc34"/>
            <p:cNvSpPr/>
            <p:nvPr/>
          </p:nvSpPr>
          <p:spPr>
            <a:xfrm>
              <a:off x="1869538" y="3708281"/>
              <a:ext cx="200644" cy="100795"/>
            </a:xfrm>
            <a:prstGeom prst="rect">
              <a:avLst/>
            </a:prstGeom>
            <a:solidFill>
              <a:srgbClr val="1CABE2">
                <a:alpha val="100000"/>
              </a:srgbClr>
            </a:solidFill>
          </p:spPr>
          <p:txBody>
            <a:bodyPr/>
            <a:lstStyle/>
            <a:p/>
          </p:txBody>
        </p:sp>
        <p:sp>
          <p:nvSpPr>
            <p:cNvPr id="35" name="rc35"/>
            <p:cNvSpPr/>
            <p:nvPr/>
          </p:nvSpPr>
          <p:spPr>
            <a:xfrm>
              <a:off x="2092476" y="3761690"/>
              <a:ext cx="200644" cy="863844"/>
            </a:xfrm>
            <a:prstGeom prst="rect">
              <a:avLst/>
            </a:prstGeom>
            <a:solidFill>
              <a:srgbClr val="80BD41">
                <a:alpha val="100000"/>
              </a:srgbClr>
            </a:solidFill>
          </p:spPr>
          <p:txBody>
            <a:bodyPr/>
            <a:lstStyle/>
            <a:p/>
          </p:txBody>
        </p:sp>
        <p:sp>
          <p:nvSpPr>
            <p:cNvPr id="36" name="rc36"/>
            <p:cNvSpPr/>
            <p:nvPr/>
          </p:nvSpPr>
          <p:spPr>
            <a:xfrm>
              <a:off x="2092476" y="3572067"/>
              <a:ext cx="200644" cy="73744"/>
            </a:xfrm>
            <a:prstGeom prst="rect">
              <a:avLst/>
            </a:prstGeom>
            <a:solidFill>
              <a:srgbClr val="0058AB">
                <a:alpha val="100000"/>
              </a:srgbClr>
            </a:solidFill>
          </p:spPr>
          <p:txBody>
            <a:bodyPr/>
            <a:lstStyle/>
            <a:p/>
          </p:txBody>
        </p:sp>
        <p:sp>
          <p:nvSpPr>
            <p:cNvPr id="37" name="rc37"/>
            <p:cNvSpPr/>
            <p:nvPr/>
          </p:nvSpPr>
          <p:spPr>
            <a:xfrm>
              <a:off x="2092476" y="3645811"/>
              <a:ext cx="200644" cy="115879"/>
            </a:xfrm>
            <a:prstGeom prst="rect">
              <a:avLst/>
            </a:prstGeom>
            <a:solidFill>
              <a:srgbClr val="1CABE2">
                <a:alpha val="100000"/>
              </a:srgbClr>
            </a:solidFill>
          </p:spPr>
          <p:txBody>
            <a:bodyPr/>
            <a:lstStyle/>
            <a:p/>
          </p:txBody>
        </p:sp>
        <p:sp>
          <p:nvSpPr>
            <p:cNvPr id="38" name="rc38"/>
            <p:cNvSpPr/>
            <p:nvPr/>
          </p:nvSpPr>
          <p:spPr>
            <a:xfrm>
              <a:off x="2315413" y="3700653"/>
              <a:ext cx="200644" cy="924881"/>
            </a:xfrm>
            <a:prstGeom prst="rect">
              <a:avLst/>
            </a:prstGeom>
            <a:solidFill>
              <a:srgbClr val="80BD41">
                <a:alpha val="100000"/>
              </a:srgbClr>
            </a:solidFill>
          </p:spPr>
          <p:txBody>
            <a:bodyPr/>
            <a:lstStyle/>
            <a:p/>
          </p:txBody>
        </p:sp>
        <p:sp>
          <p:nvSpPr>
            <p:cNvPr id="39" name="rc39"/>
            <p:cNvSpPr/>
            <p:nvPr/>
          </p:nvSpPr>
          <p:spPr>
            <a:xfrm>
              <a:off x="2315413" y="3511219"/>
              <a:ext cx="200644" cy="55714"/>
            </a:xfrm>
            <a:prstGeom prst="rect">
              <a:avLst/>
            </a:prstGeom>
            <a:solidFill>
              <a:srgbClr val="0058AB">
                <a:alpha val="100000"/>
              </a:srgbClr>
            </a:solidFill>
          </p:spPr>
          <p:txBody>
            <a:bodyPr/>
            <a:lstStyle/>
            <a:p/>
          </p:txBody>
        </p:sp>
        <p:sp>
          <p:nvSpPr>
            <p:cNvPr id="40" name="rc40"/>
            <p:cNvSpPr/>
            <p:nvPr/>
          </p:nvSpPr>
          <p:spPr>
            <a:xfrm>
              <a:off x="2315413" y="3566934"/>
              <a:ext cx="200644" cy="133719"/>
            </a:xfrm>
            <a:prstGeom prst="rect">
              <a:avLst/>
            </a:prstGeom>
            <a:solidFill>
              <a:srgbClr val="1CABE2">
                <a:alpha val="100000"/>
              </a:srgbClr>
            </a:solidFill>
          </p:spPr>
          <p:txBody>
            <a:bodyPr/>
            <a:lstStyle/>
            <a:p/>
          </p:txBody>
        </p:sp>
        <p:sp>
          <p:nvSpPr>
            <p:cNvPr id="41" name="rc41"/>
            <p:cNvSpPr/>
            <p:nvPr/>
          </p:nvSpPr>
          <p:spPr>
            <a:xfrm>
              <a:off x="2538351" y="3598292"/>
              <a:ext cx="200644" cy="1027242"/>
            </a:xfrm>
            <a:prstGeom prst="rect">
              <a:avLst/>
            </a:prstGeom>
            <a:solidFill>
              <a:srgbClr val="80BD41">
                <a:alpha val="100000"/>
              </a:srgbClr>
            </a:solidFill>
          </p:spPr>
          <p:txBody>
            <a:bodyPr/>
            <a:lstStyle/>
            <a:p/>
          </p:txBody>
        </p:sp>
        <p:sp>
          <p:nvSpPr>
            <p:cNvPr id="42" name="rc42"/>
            <p:cNvSpPr/>
            <p:nvPr/>
          </p:nvSpPr>
          <p:spPr>
            <a:xfrm>
              <a:off x="2538351" y="3444795"/>
              <a:ext cx="200644" cy="47229"/>
            </a:xfrm>
            <a:prstGeom prst="rect">
              <a:avLst/>
            </a:prstGeom>
            <a:solidFill>
              <a:srgbClr val="0058AB">
                <a:alpha val="100000"/>
              </a:srgbClr>
            </a:solidFill>
          </p:spPr>
          <p:txBody>
            <a:bodyPr/>
            <a:lstStyle/>
            <a:p/>
          </p:txBody>
        </p:sp>
        <p:sp>
          <p:nvSpPr>
            <p:cNvPr id="43" name="rc43"/>
            <p:cNvSpPr/>
            <p:nvPr/>
          </p:nvSpPr>
          <p:spPr>
            <a:xfrm>
              <a:off x="2538351" y="3492024"/>
              <a:ext cx="200644" cy="106267"/>
            </a:xfrm>
            <a:prstGeom prst="rect">
              <a:avLst/>
            </a:prstGeom>
            <a:solidFill>
              <a:srgbClr val="1CABE2">
                <a:alpha val="100000"/>
              </a:srgbClr>
            </a:solidFill>
          </p:spPr>
          <p:txBody>
            <a:bodyPr/>
            <a:lstStyle/>
            <a:p/>
          </p:txBody>
        </p:sp>
        <p:sp>
          <p:nvSpPr>
            <p:cNvPr id="44" name="rc44"/>
            <p:cNvSpPr/>
            <p:nvPr/>
          </p:nvSpPr>
          <p:spPr>
            <a:xfrm>
              <a:off x="2761289" y="3486791"/>
              <a:ext cx="200644" cy="1138743"/>
            </a:xfrm>
            <a:prstGeom prst="rect">
              <a:avLst/>
            </a:prstGeom>
            <a:solidFill>
              <a:srgbClr val="80BD41">
                <a:alpha val="100000"/>
              </a:srgbClr>
            </a:solidFill>
          </p:spPr>
          <p:txBody>
            <a:bodyPr/>
            <a:lstStyle/>
            <a:p/>
          </p:txBody>
        </p:sp>
        <p:sp>
          <p:nvSpPr>
            <p:cNvPr id="45" name="rc45"/>
            <p:cNvSpPr/>
            <p:nvPr/>
          </p:nvSpPr>
          <p:spPr>
            <a:xfrm>
              <a:off x="2761289" y="3387769"/>
              <a:ext cx="200644" cy="12378"/>
            </a:xfrm>
            <a:prstGeom prst="rect">
              <a:avLst/>
            </a:prstGeom>
            <a:solidFill>
              <a:srgbClr val="0058AB">
                <a:alpha val="100000"/>
              </a:srgbClr>
            </a:solidFill>
          </p:spPr>
          <p:txBody>
            <a:bodyPr/>
            <a:lstStyle/>
            <a:p/>
          </p:txBody>
        </p:sp>
        <p:sp>
          <p:nvSpPr>
            <p:cNvPr id="46" name="rc46"/>
            <p:cNvSpPr/>
            <p:nvPr/>
          </p:nvSpPr>
          <p:spPr>
            <a:xfrm>
              <a:off x="2761289" y="3400147"/>
              <a:ext cx="200644" cy="86644"/>
            </a:xfrm>
            <a:prstGeom prst="rect">
              <a:avLst/>
            </a:prstGeom>
            <a:solidFill>
              <a:srgbClr val="1CABE2">
                <a:alpha val="100000"/>
              </a:srgbClr>
            </a:solidFill>
          </p:spPr>
          <p:txBody>
            <a:bodyPr/>
            <a:lstStyle/>
            <a:p/>
          </p:txBody>
        </p:sp>
        <p:sp>
          <p:nvSpPr>
            <p:cNvPr id="47" name="rc47"/>
            <p:cNvSpPr/>
            <p:nvPr/>
          </p:nvSpPr>
          <p:spPr>
            <a:xfrm>
              <a:off x="2984227" y="3347088"/>
              <a:ext cx="200644" cy="1278446"/>
            </a:xfrm>
            <a:prstGeom prst="rect">
              <a:avLst/>
            </a:prstGeom>
            <a:solidFill>
              <a:srgbClr val="80BD41">
                <a:alpha val="100000"/>
              </a:srgbClr>
            </a:solidFill>
          </p:spPr>
          <p:txBody>
            <a:bodyPr/>
            <a:lstStyle/>
            <a:p/>
          </p:txBody>
        </p:sp>
        <p:sp>
          <p:nvSpPr>
            <p:cNvPr id="48" name="rc48"/>
            <p:cNvSpPr/>
            <p:nvPr/>
          </p:nvSpPr>
          <p:spPr>
            <a:xfrm>
              <a:off x="2984227" y="3334174"/>
              <a:ext cx="200644" cy="12914"/>
            </a:xfrm>
            <a:prstGeom prst="rect">
              <a:avLst/>
            </a:prstGeom>
            <a:solidFill>
              <a:srgbClr val="0058AB">
                <a:alpha val="100000"/>
              </a:srgbClr>
            </a:solidFill>
          </p:spPr>
          <p:txBody>
            <a:bodyPr/>
            <a:lstStyle/>
            <a:p/>
          </p:txBody>
        </p:sp>
        <p:sp>
          <p:nvSpPr>
            <p:cNvPr id="49" name="rc49"/>
            <p:cNvSpPr/>
            <p:nvPr/>
          </p:nvSpPr>
          <p:spPr>
            <a:xfrm>
              <a:off x="2984227" y="3347088"/>
              <a:ext cx="200644" cy="0"/>
            </a:xfrm>
            <a:prstGeom prst="rect">
              <a:avLst/>
            </a:prstGeom>
            <a:solidFill>
              <a:srgbClr val="1CABE2">
                <a:alpha val="100000"/>
              </a:srgbClr>
            </a:solidFill>
          </p:spPr>
          <p:txBody>
            <a:bodyPr/>
            <a:lstStyle/>
            <a:p/>
          </p:txBody>
        </p:sp>
        <p:sp>
          <p:nvSpPr>
            <p:cNvPr id="50" name="rc50"/>
            <p:cNvSpPr/>
            <p:nvPr/>
          </p:nvSpPr>
          <p:spPr>
            <a:xfrm>
              <a:off x="3207165" y="3386654"/>
              <a:ext cx="200644" cy="1238881"/>
            </a:xfrm>
            <a:prstGeom prst="rect">
              <a:avLst/>
            </a:prstGeom>
            <a:solidFill>
              <a:srgbClr val="80BD41">
                <a:alpha val="100000"/>
              </a:srgbClr>
            </a:solidFill>
          </p:spPr>
          <p:txBody>
            <a:bodyPr/>
            <a:lstStyle/>
            <a:p/>
          </p:txBody>
        </p:sp>
        <p:sp>
          <p:nvSpPr>
            <p:cNvPr id="51" name="rc51"/>
            <p:cNvSpPr/>
            <p:nvPr/>
          </p:nvSpPr>
          <p:spPr>
            <a:xfrm>
              <a:off x="3207165" y="3278924"/>
              <a:ext cx="200644" cy="26933"/>
            </a:xfrm>
            <a:prstGeom prst="rect">
              <a:avLst/>
            </a:prstGeom>
            <a:solidFill>
              <a:srgbClr val="0058AB">
                <a:alpha val="100000"/>
              </a:srgbClr>
            </a:solidFill>
          </p:spPr>
          <p:txBody>
            <a:bodyPr/>
            <a:lstStyle/>
            <a:p/>
          </p:txBody>
        </p:sp>
        <p:sp>
          <p:nvSpPr>
            <p:cNvPr id="52" name="rc52"/>
            <p:cNvSpPr/>
            <p:nvPr/>
          </p:nvSpPr>
          <p:spPr>
            <a:xfrm>
              <a:off x="3207165" y="3305857"/>
              <a:ext cx="200644" cy="80796"/>
            </a:xfrm>
            <a:prstGeom prst="rect">
              <a:avLst/>
            </a:prstGeom>
            <a:solidFill>
              <a:srgbClr val="1CABE2">
                <a:alpha val="100000"/>
              </a:srgbClr>
            </a:solidFill>
          </p:spPr>
          <p:txBody>
            <a:bodyPr/>
            <a:lstStyle/>
            <a:p/>
          </p:txBody>
        </p:sp>
        <p:sp>
          <p:nvSpPr>
            <p:cNvPr id="53" name="rc53"/>
            <p:cNvSpPr/>
            <p:nvPr/>
          </p:nvSpPr>
          <p:spPr>
            <a:xfrm>
              <a:off x="3430103" y="3295895"/>
              <a:ext cx="200644" cy="1329640"/>
            </a:xfrm>
            <a:prstGeom prst="rect">
              <a:avLst/>
            </a:prstGeom>
            <a:solidFill>
              <a:srgbClr val="80BD41">
                <a:alpha val="100000"/>
              </a:srgbClr>
            </a:solidFill>
          </p:spPr>
          <p:txBody>
            <a:bodyPr/>
            <a:lstStyle/>
            <a:p/>
          </p:txBody>
        </p:sp>
        <p:sp>
          <p:nvSpPr>
            <p:cNvPr id="54" name="rc54"/>
            <p:cNvSpPr/>
            <p:nvPr/>
          </p:nvSpPr>
          <p:spPr>
            <a:xfrm>
              <a:off x="3430103" y="3211024"/>
              <a:ext cx="200644" cy="14144"/>
            </a:xfrm>
            <a:prstGeom prst="rect">
              <a:avLst/>
            </a:prstGeom>
            <a:solidFill>
              <a:srgbClr val="0058AB">
                <a:alpha val="100000"/>
              </a:srgbClr>
            </a:solidFill>
          </p:spPr>
          <p:txBody>
            <a:bodyPr/>
            <a:lstStyle/>
            <a:p/>
          </p:txBody>
        </p:sp>
        <p:sp>
          <p:nvSpPr>
            <p:cNvPr id="55" name="rc55"/>
            <p:cNvSpPr/>
            <p:nvPr/>
          </p:nvSpPr>
          <p:spPr>
            <a:xfrm>
              <a:off x="3430103" y="3225168"/>
              <a:ext cx="200644" cy="70727"/>
            </a:xfrm>
            <a:prstGeom prst="rect">
              <a:avLst/>
            </a:prstGeom>
            <a:solidFill>
              <a:srgbClr val="1CABE2">
                <a:alpha val="100000"/>
              </a:srgbClr>
            </a:solidFill>
          </p:spPr>
          <p:txBody>
            <a:bodyPr/>
            <a:lstStyle/>
            <a:p/>
          </p:txBody>
        </p:sp>
        <p:sp>
          <p:nvSpPr>
            <p:cNvPr id="56" name="rc56"/>
            <p:cNvSpPr/>
            <p:nvPr/>
          </p:nvSpPr>
          <p:spPr>
            <a:xfrm>
              <a:off x="3653041" y="3185077"/>
              <a:ext cx="200644" cy="1440458"/>
            </a:xfrm>
            <a:prstGeom prst="rect">
              <a:avLst/>
            </a:prstGeom>
            <a:solidFill>
              <a:srgbClr val="80BD41">
                <a:alpha val="100000"/>
              </a:srgbClr>
            </a:solidFill>
          </p:spPr>
          <p:txBody>
            <a:bodyPr/>
            <a:lstStyle/>
            <a:p/>
          </p:txBody>
        </p:sp>
        <p:sp>
          <p:nvSpPr>
            <p:cNvPr id="57" name="rc57"/>
            <p:cNvSpPr/>
            <p:nvPr/>
          </p:nvSpPr>
          <p:spPr>
            <a:xfrm>
              <a:off x="3653041" y="3125058"/>
              <a:ext cx="200644" cy="15005"/>
            </a:xfrm>
            <a:prstGeom prst="rect">
              <a:avLst/>
            </a:prstGeom>
            <a:solidFill>
              <a:srgbClr val="0058AB">
                <a:alpha val="100000"/>
              </a:srgbClr>
            </a:solidFill>
          </p:spPr>
          <p:txBody>
            <a:bodyPr/>
            <a:lstStyle/>
            <a:p/>
          </p:txBody>
        </p:sp>
        <p:sp>
          <p:nvSpPr>
            <p:cNvPr id="58" name="rc58"/>
            <p:cNvSpPr/>
            <p:nvPr/>
          </p:nvSpPr>
          <p:spPr>
            <a:xfrm>
              <a:off x="3653041" y="3140064"/>
              <a:ext cx="200644" cy="45012"/>
            </a:xfrm>
            <a:prstGeom prst="rect">
              <a:avLst/>
            </a:prstGeom>
            <a:solidFill>
              <a:srgbClr val="1CABE2">
                <a:alpha val="100000"/>
              </a:srgbClr>
            </a:solidFill>
          </p:spPr>
          <p:txBody>
            <a:bodyPr/>
            <a:lstStyle/>
            <a:p/>
          </p:txBody>
        </p:sp>
        <p:sp>
          <p:nvSpPr>
            <p:cNvPr id="59" name="rc59"/>
            <p:cNvSpPr/>
            <p:nvPr/>
          </p:nvSpPr>
          <p:spPr>
            <a:xfrm>
              <a:off x="3875979" y="3160946"/>
              <a:ext cx="200644" cy="1464589"/>
            </a:xfrm>
            <a:prstGeom prst="rect">
              <a:avLst/>
            </a:prstGeom>
            <a:solidFill>
              <a:srgbClr val="80BD41">
                <a:alpha val="100000"/>
              </a:srgbClr>
            </a:solidFill>
          </p:spPr>
          <p:txBody>
            <a:bodyPr/>
            <a:lstStyle/>
            <a:p/>
          </p:txBody>
        </p:sp>
        <p:sp>
          <p:nvSpPr>
            <p:cNvPr id="60" name="rc60"/>
            <p:cNvSpPr/>
            <p:nvPr/>
          </p:nvSpPr>
          <p:spPr>
            <a:xfrm>
              <a:off x="3875979" y="3099919"/>
              <a:ext cx="200644" cy="15255"/>
            </a:xfrm>
            <a:prstGeom prst="rect">
              <a:avLst/>
            </a:prstGeom>
            <a:solidFill>
              <a:srgbClr val="0058AB">
                <a:alpha val="100000"/>
              </a:srgbClr>
            </a:solidFill>
          </p:spPr>
          <p:txBody>
            <a:bodyPr/>
            <a:lstStyle/>
            <a:p/>
          </p:txBody>
        </p:sp>
        <p:sp>
          <p:nvSpPr>
            <p:cNvPr id="61" name="rc61"/>
            <p:cNvSpPr/>
            <p:nvPr/>
          </p:nvSpPr>
          <p:spPr>
            <a:xfrm>
              <a:off x="3875979" y="3115175"/>
              <a:ext cx="200644" cy="45770"/>
            </a:xfrm>
            <a:prstGeom prst="rect">
              <a:avLst/>
            </a:prstGeom>
            <a:solidFill>
              <a:srgbClr val="1CABE2">
                <a:alpha val="100000"/>
              </a:srgbClr>
            </a:solidFill>
          </p:spPr>
          <p:txBody>
            <a:bodyPr/>
            <a:lstStyle/>
            <a:p/>
          </p:txBody>
        </p:sp>
        <p:sp>
          <p:nvSpPr>
            <p:cNvPr id="62" name="rc62"/>
            <p:cNvSpPr/>
            <p:nvPr/>
          </p:nvSpPr>
          <p:spPr>
            <a:xfrm>
              <a:off x="4098916" y="3145240"/>
              <a:ext cx="200644" cy="1480295"/>
            </a:xfrm>
            <a:prstGeom prst="rect">
              <a:avLst/>
            </a:prstGeom>
            <a:solidFill>
              <a:srgbClr val="80BD41">
                <a:alpha val="100000"/>
              </a:srgbClr>
            </a:solidFill>
          </p:spPr>
          <p:txBody>
            <a:bodyPr/>
            <a:lstStyle/>
            <a:p/>
          </p:txBody>
        </p:sp>
        <p:sp>
          <p:nvSpPr>
            <p:cNvPr id="63" name="rc63"/>
            <p:cNvSpPr/>
            <p:nvPr/>
          </p:nvSpPr>
          <p:spPr>
            <a:xfrm>
              <a:off x="4098916" y="3083559"/>
              <a:ext cx="200644" cy="30840"/>
            </a:xfrm>
            <a:prstGeom prst="rect">
              <a:avLst/>
            </a:prstGeom>
            <a:solidFill>
              <a:srgbClr val="0058AB">
                <a:alpha val="100000"/>
              </a:srgbClr>
            </a:solidFill>
          </p:spPr>
          <p:txBody>
            <a:bodyPr/>
            <a:lstStyle/>
            <a:p/>
          </p:txBody>
        </p:sp>
        <p:sp>
          <p:nvSpPr>
            <p:cNvPr id="64" name="rc64"/>
            <p:cNvSpPr/>
            <p:nvPr/>
          </p:nvSpPr>
          <p:spPr>
            <a:xfrm>
              <a:off x="4098916" y="3114399"/>
              <a:ext cx="200644" cy="30840"/>
            </a:xfrm>
            <a:prstGeom prst="rect">
              <a:avLst/>
            </a:prstGeom>
            <a:solidFill>
              <a:srgbClr val="1CABE2">
                <a:alpha val="100000"/>
              </a:srgbClr>
            </a:solidFill>
          </p:spPr>
          <p:txBody>
            <a:bodyPr/>
            <a:lstStyle/>
            <a:p/>
          </p:txBody>
        </p:sp>
        <p:sp>
          <p:nvSpPr>
            <p:cNvPr id="65" name="rc65"/>
            <p:cNvSpPr/>
            <p:nvPr/>
          </p:nvSpPr>
          <p:spPr>
            <a:xfrm>
              <a:off x="4321854" y="3117874"/>
              <a:ext cx="200644" cy="1507661"/>
            </a:xfrm>
            <a:prstGeom prst="rect">
              <a:avLst/>
            </a:prstGeom>
            <a:solidFill>
              <a:srgbClr val="80BD41">
                <a:alpha val="100000"/>
              </a:srgbClr>
            </a:solidFill>
          </p:spPr>
          <p:txBody>
            <a:bodyPr/>
            <a:lstStyle/>
            <a:p/>
          </p:txBody>
        </p:sp>
        <p:sp>
          <p:nvSpPr>
            <p:cNvPr id="66" name="rc66"/>
            <p:cNvSpPr/>
            <p:nvPr/>
          </p:nvSpPr>
          <p:spPr>
            <a:xfrm>
              <a:off x="4321854" y="3055053"/>
              <a:ext cx="200644" cy="31408"/>
            </a:xfrm>
            <a:prstGeom prst="rect">
              <a:avLst/>
            </a:prstGeom>
            <a:solidFill>
              <a:srgbClr val="0058AB">
                <a:alpha val="100000"/>
              </a:srgbClr>
            </a:solidFill>
          </p:spPr>
          <p:txBody>
            <a:bodyPr/>
            <a:lstStyle/>
            <a:p/>
          </p:txBody>
        </p:sp>
        <p:sp>
          <p:nvSpPr>
            <p:cNvPr id="67" name="rc67"/>
            <p:cNvSpPr/>
            <p:nvPr/>
          </p:nvSpPr>
          <p:spPr>
            <a:xfrm>
              <a:off x="4321854" y="3086462"/>
              <a:ext cx="200644" cy="31412"/>
            </a:xfrm>
            <a:prstGeom prst="rect">
              <a:avLst/>
            </a:prstGeom>
            <a:solidFill>
              <a:srgbClr val="1CABE2">
                <a:alpha val="100000"/>
              </a:srgbClr>
            </a:solidFill>
          </p:spPr>
          <p:txBody>
            <a:bodyPr/>
            <a:lstStyle/>
            <a:p/>
          </p:txBody>
        </p:sp>
        <p:sp>
          <p:nvSpPr>
            <p:cNvPr id="68" name="rc68"/>
            <p:cNvSpPr/>
            <p:nvPr/>
          </p:nvSpPr>
          <p:spPr>
            <a:xfrm>
              <a:off x="4544792" y="3114764"/>
              <a:ext cx="200644" cy="1510770"/>
            </a:xfrm>
            <a:prstGeom prst="rect">
              <a:avLst/>
            </a:prstGeom>
            <a:solidFill>
              <a:srgbClr val="80BD41">
                <a:alpha val="100000"/>
              </a:srgbClr>
            </a:solidFill>
          </p:spPr>
          <p:txBody>
            <a:bodyPr/>
            <a:lstStyle/>
            <a:p/>
          </p:txBody>
        </p:sp>
        <p:sp>
          <p:nvSpPr>
            <p:cNvPr id="69" name="rc69"/>
            <p:cNvSpPr/>
            <p:nvPr/>
          </p:nvSpPr>
          <p:spPr>
            <a:xfrm>
              <a:off x="4544792" y="3035251"/>
              <a:ext cx="200644" cy="31805"/>
            </a:xfrm>
            <a:prstGeom prst="rect">
              <a:avLst/>
            </a:prstGeom>
            <a:solidFill>
              <a:srgbClr val="0058AB">
                <a:alpha val="100000"/>
              </a:srgbClr>
            </a:solidFill>
          </p:spPr>
          <p:txBody>
            <a:bodyPr/>
            <a:lstStyle/>
            <a:p/>
          </p:txBody>
        </p:sp>
        <p:sp>
          <p:nvSpPr>
            <p:cNvPr id="70" name="rc70"/>
            <p:cNvSpPr/>
            <p:nvPr/>
          </p:nvSpPr>
          <p:spPr>
            <a:xfrm>
              <a:off x="4544792" y="3067056"/>
              <a:ext cx="200644" cy="47707"/>
            </a:xfrm>
            <a:prstGeom prst="rect">
              <a:avLst/>
            </a:prstGeom>
            <a:solidFill>
              <a:srgbClr val="1CABE2">
                <a:alpha val="100000"/>
              </a:srgbClr>
            </a:solidFill>
          </p:spPr>
          <p:txBody>
            <a:bodyPr/>
            <a:lstStyle/>
            <a:p/>
          </p:txBody>
        </p:sp>
        <p:sp>
          <p:nvSpPr>
            <p:cNvPr id="71" name="rc71"/>
            <p:cNvSpPr/>
            <p:nvPr/>
          </p:nvSpPr>
          <p:spPr>
            <a:xfrm>
              <a:off x="4767730" y="3117198"/>
              <a:ext cx="200644" cy="1508336"/>
            </a:xfrm>
            <a:prstGeom prst="rect">
              <a:avLst/>
            </a:prstGeom>
            <a:solidFill>
              <a:srgbClr val="80BD41">
                <a:alpha val="100000"/>
              </a:srgbClr>
            </a:solidFill>
          </p:spPr>
          <p:txBody>
            <a:bodyPr/>
            <a:lstStyle/>
            <a:p/>
          </p:txBody>
        </p:sp>
        <p:sp>
          <p:nvSpPr>
            <p:cNvPr id="72" name="rc72"/>
            <p:cNvSpPr/>
            <p:nvPr/>
          </p:nvSpPr>
          <p:spPr>
            <a:xfrm>
              <a:off x="4767730" y="3020921"/>
              <a:ext cx="200644" cy="48136"/>
            </a:xfrm>
            <a:prstGeom prst="rect">
              <a:avLst/>
            </a:prstGeom>
            <a:solidFill>
              <a:srgbClr val="0058AB">
                <a:alpha val="100000"/>
              </a:srgbClr>
            </a:solidFill>
          </p:spPr>
          <p:txBody>
            <a:bodyPr/>
            <a:lstStyle/>
            <a:p/>
          </p:txBody>
        </p:sp>
        <p:sp>
          <p:nvSpPr>
            <p:cNvPr id="73" name="rc73"/>
            <p:cNvSpPr/>
            <p:nvPr/>
          </p:nvSpPr>
          <p:spPr>
            <a:xfrm>
              <a:off x="4767730" y="3069058"/>
              <a:ext cx="200644" cy="48140"/>
            </a:xfrm>
            <a:prstGeom prst="rect">
              <a:avLst/>
            </a:prstGeom>
            <a:solidFill>
              <a:srgbClr val="1CABE2">
                <a:alpha val="100000"/>
              </a:srgbClr>
            </a:solidFill>
          </p:spPr>
          <p:txBody>
            <a:bodyPr/>
            <a:lstStyle/>
            <a:p/>
          </p:txBody>
        </p:sp>
        <p:sp>
          <p:nvSpPr>
            <p:cNvPr id="74" name="rc74"/>
            <p:cNvSpPr/>
            <p:nvPr/>
          </p:nvSpPr>
          <p:spPr>
            <a:xfrm>
              <a:off x="4990668" y="3167505"/>
              <a:ext cx="200644" cy="1458030"/>
            </a:xfrm>
            <a:prstGeom prst="rect">
              <a:avLst/>
            </a:prstGeom>
            <a:solidFill>
              <a:srgbClr val="80BD41">
                <a:alpha val="100000"/>
              </a:srgbClr>
            </a:solidFill>
          </p:spPr>
          <p:txBody>
            <a:bodyPr/>
            <a:lstStyle/>
            <a:p/>
          </p:txBody>
        </p:sp>
        <p:sp>
          <p:nvSpPr>
            <p:cNvPr id="75" name="rc75"/>
            <p:cNvSpPr/>
            <p:nvPr/>
          </p:nvSpPr>
          <p:spPr>
            <a:xfrm>
              <a:off x="4990668" y="3074441"/>
              <a:ext cx="200644" cy="46532"/>
            </a:xfrm>
            <a:prstGeom prst="rect">
              <a:avLst/>
            </a:prstGeom>
            <a:solidFill>
              <a:srgbClr val="0058AB">
                <a:alpha val="100000"/>
              </a:srgbClr>
            </a:solidFill>
          </p:spPr>
          <p:txBody>
            <a:bodyPr/>
            <a:lstStyle/>
            <a:p/>
          </p:txBody>
        </p:sp>
        <p:sp>
          <p:nvSpPr>
            <p:cNvPr id="76" name="rc76"/>
            <p:cNvSpPr/>
            <p:nvPr/>
          </p:nvSpPr>
          <p:spPr>
            <a:xfrm>
              <a:off x="4990668" y="3120973"/>
              <a:ext cx="200644" cy="46532"/>
            </a:xfrm>
            <a:prstGeom prst="rect">
              <a:avLst/>
            </a:prstGeom>
            <a:solidFill>
              <a:srgbClr val="1CABE2">
                <a:alpha val="100000"/>
              </a:srgbClr>
            </a:solidFill>
          </p:spPr>
          <p:txBody>
            <a:bodyPr/>
            <a:lstStyle/>
            <a:p/>
          </p:txBody>
        </p:sp>
        <p:sp>
          <p:nvSpPr>
            <p:cNvPr id="77" name="rc77"/>
            <p:cNvSpPr/>
            <p:nvPr/>
          </p:nvSpPr>
          <p:spPr>
            <a:xfrm>
              <a:off x="5213606" y="3231927"/>
              <a:ext cx="200644" cy="1393608"/>
            </a:xfrm>
            <a:prstGeom prst="rect">
              <a:avLst/>
            </a:prstGeom>
            <a:solidFill>
              <a:srgbClr val="80BD41">
                <a:alpha val="100000"/>
              </a:srgbClr>
            </a:solidFill>
          </p:spPr>
          <p:txBody>
            <a:bodyPr/>
            <a:lstStyle/>
            <a:p/>
          </p:txBody>
        </p:sp>
        <p:sp>
          <p:nvSpPr>
            <p:cNvPr id="78" name="rc78"/>
            <p:cNvSpPr/>
            <p:nvPr/>
          </p:nvSpPr>
          <p:spPr>
            <a:xfrm>
              <a:off x="5213606" y="3094097"/>
              <a:ext cx="200644" cy="91888"/>
            </a:xfrm>
            <a:prstGeom prst="rect">
              <a:avLst/>
            </a:prstGeom>
            <a:solidFill>
              <a:srgbClr val="0058AB">
                <a:alpha val="100000"/>
              </a:srgbClr>
            </a:solidFill>
          </p:spPr>
          <p:txBody>
            <a:bodyPr/>
            <a:lstStyle/>
            <a:p/>
          </p:txBody>
        </p:sp>
        <p:sp>
          <p:nvSpPr>
            <p:cNvPr id="79" name="rc79"/>
            <p:cNvSpPr/>
            <p:nvPr/>
          </p:nvSpPr>
          <p:spPr>
            <a:xfrm>
              <a:off x="5213606" y="3185985"/>
              <a:ext cx="200644" cy="45942"/>
            </a:xfrm>
            <a:prstGeom prst="rect">
              <a:avLst/>
            </a:prstGeom>
            <a:solidFill>
              <a:srgbClr val="1CABE2">
                <a:alpha val="100000"/>
              </a:srgbClr>
            </a:solidFill>
          </p:spPr>
          <p:txBody>
            <a:bodyPr/>
            <a:lstStyle/>
            <a:p/>
          </p:txBody>
        </p:sp>
        <p:sp>
          <p:nvSpPr>
            <p:cNvPr id="80" name="rc80"/>
            <p:cNvSpPr/>
            <p:nvPr/>
          </p:nvSpPr>
          <p:spPr>
            <a:xfrm>
              <a:off x="5436544" y="3255111"/>
              <a:ext cx="200644" cy="1370424"/>
            </a:xfrm>
            <a:prstGeom prst="rect">
              <a:avLst/>
            </a:prstGeom>
            <a:solidFill>
              <a:srgbClr val="80BD41">
                <a:alpha val="100000"/>
              </a:srgbClr>
            </a:solidFill>
          </p:spPr>
          <p:txBody>
            <a:bodyPr/>
            <a:lstStyle/>
            <a:p/>
          </p:txBody>
        </p:sp>
        <p:sp>
          <p:nvSpPr>
            <p:cNvPr id="81" name="rc81"/>
            <p:cNvSpPr/>
            <p:nvPr/>
          </p:nvSpPr>
          <p:spPr>
            <a:xfrm>
              <a:off x="5436544" y="3102843"/>
              <a:ext cx="200644" cy="91362"/>
            </a:xfrm>
            <a:prstGeom prst="rect">
              <a:avLst/>
            </a:prstGeom>
            <a:solidFill>
              <a:srgbClr val="0058AB">
                <a:alpha val="100000"/>
              </a:srgbClr>
            </a:solidFill>
          </p:spPr>
          <p:txBody>
            <a:bodyPr/>
            <a:lstStyle/>
            <a:p/>
          </p:txBody>
        </p:sp>
        <p:sp>
          <p:nvSpPr>
            <p:cNvPr id="82" name="rc82"/>
            <p:cNvSpPr/>
            <p:nvPr/>
          </p:nvSpPr>
          <p:spPr>
            <a:xfrm>
              <a:off x="5436544" y="3194206"/>
              <a:ext cx="200644" cy="60904"/>
            </a:xfrm>
            <a:prstGeom prst="rect">
              <a:avLst/>
            </a:prstGeom>
            <a:solidFill>
              <a:srgbClr val="1CABE2">
                <a:alpha val="100000"/>
              </a:srgbClr>
            </a:solidFill>
          </p:spPr>
          <p:txBody>
            <a:bodyPr/>
            <a:lstStyle/>
            <a:p/>
          </p:txBody>
        </p:sp>
        <p:sp>
          <p:nvSpPr>
            <p:cNvPr id="83" name="rc83"/>
            <p:cNvSpPr/>
            <p:nvPr/>
          </p:nvSpPr>
          <p:spPr>
            <a:xfrm>
              <a:off x="5659482" y="3185599"/>
              <a:ext cx="200644" cy="1439936"/>
            </a:xfrm>
            <a:prstGeom prst="rect">
              <a:avLst/>
            </a:prstGeom>
            <a:solidFill>
              <a:srgbClr val="80BD41">
                <a:alpha val="100000"/>
              </a:srgbClr>
            </a:solidFill>
          </p:spPr>
          <p:txBody>
            <a:bodyPr/>
            <a:lstStyle/>
            <a:p/>
          </p:txBody>
        </p:sp>
        <p:sp>
          <p:nvSpPr>
            <p:cNvPr id="84" name="rc84"/>
            <p:cNvSpPr/>
            <p:nvPr/>
          </p:nvSpPr>
          <p:spPr>
            <a:xfrm>
              <a:off x="5659482" y="3077215"/>
              <a:ext cx="200644" cy="46449"/>
            </a:xfrm>
            <a:prstGeom prst="rect">
              <a:avLst/>
            </a:prstGeom>
            <a:solidFill>
              <a:srgbClr val="0058AB">
                <a:alpha val="100000"/>
              </a:srgbClr>
            </a:solidFill>
          </p:spPr>
          <p:txBody>
            <a:bodyPr/>
            <a:lstStyle/>
            <a:p/>
          </p:txBody>
        </p:sp>
        <p:sp>
          <p:nvSpPr>
            <p:cNvPr id="85" name="rc85"/>
            <p:cNvSpPr/>
            <p:nvPr/>
          </p:nvSpPr>
          <p:spPr>
            <a:xfrm>
              <a:off x="5659482" y="3123664"/>
              <a:ext cx="200644" cy="61934"/>
            </a:xfrm>
            <a:prstGeom prst="rect">
              <a:avLst/>
            </a:prstGeom>
            <a:solidFill>
              <a:srgbClr val="1CABE2">
                <a:alpha val="100000"/>
              </a:srgbClr>
            </a:solidFill>
          </p:spPr>
          <p:txBody>
            <a:bodyPr/>
            <a:lstStyle/>
            <a:p/>
          </p:txBody>
        </p:sp>
        <p:sp>
          <p:nvSpPr>
            <p:cNvPr id="86" name="rc86"/>
            <p:cNvSpPr/>
            <p:nvPr/>
          </p:nvSpPr>
          <p:spPr>
            <a:xfrm>
              <a:off x="5882419" y="3171029"/>
              <a:ext cx="200644" cy="1454505"/>
            </a:xfrm>
            <a:prstGeom prst="rect">
              <a:avLst/>
            </a:prstGeom>
            <a:solidFill>
              <a:srgbClr val="80BD41">
                <a:alpha val="100000"/>
              </a:srgbClr>
            </a:solidFill>
          </p:spPr>
          <p:txBody>
            <a:bodyPr/>
            <a:lstStyle/>
            <a:p/>
          </p:txBody>
        </p:sp>
        <p:sp>
          <p:nvSpPr>
            <p:cNvPr id="87" name="rc87"/>
            <p:cNvSpPr/>
            <p:nvPr/>
          </p:nvSpPr>
          <p:spPr>
            <a:xfrm>
              <a:off x="5882419" y="3061551"/>
              <a:ext cx="200644" cy="31279"/>
            </a:xfrm>
            <a:prstGeom prst="rect">
              <a:avLst/>
            </a:prstGeom>
            <a:solidFill>
              <a:srgbClr val="0058AB">
                <a:alpha val="100000"/>
              </a:srgbClr>
            </a:solidFill>
          </p:spPr>
          <p:txBody>
            <a:bodyPr/>
            <a:lstStyle/>
            <a:p/>
          </p:txBody>
        </p:sp>
        <p:sp>
          <p:nvSpPr>
            <p:cNvPr id="88" name="rc88"/>
            <p:cNvSpPr/>
            <p:nvPr/>
          </p:nvSpPr>
          <p:spPr>
            <a:xfrm>
              <a:off x="5882419" y="3092831"/>
              <a:ext cx="200644" cy="78197"/>
            </a:xfrm>
            <a:prstGeom prst="rect">
              <a:avLst/>
            </a:prstGeom>
            <a:solidFill>
              <a:srgbClr val="1CABE2">
                <a:alpha val="100000"/>
              </a:srgbClr>
            </a:solidFill>
          </p:spPr>
          <p:txBody>
            <a:bodyPr/>
            <a:lstStyle/>
            <a:p/>
          </p:txBody>
        </p:sp>
        <p:sp>
          <p:nvSpPr>
            <p:cNvPr id="89" name="rc89"/>
            <p:cNvSpPr/>
            <p:nvPr/>
          </p:nvSpPr>
          <p:spPr>
            <a:xfrm>
              <a:off x="6105357" y="3146973"/>
              <a:ext cx="200644" cy="1478561"/>
            </a:xfrm>
            <a:prstGeom prst="rect">
              <a:avLst/>
            </a:prstGeom>
            <a:solidFill>
              <a:srgbClr val="80BD41">
                <a:alpha val="100000"/>
              </a:srgbClr>
            </a:solidFill>
          </p:spPr>
          <p:txBody>
            <a:bodyPr/>
            <a:lstStyle/>
            <a:p/>
          </p:txBody>
        </p:sp>
        <p:sp>
          <p:nvSpPr>
            <p:cNvPr id="90" name="rc90"/>
            <p:cNvSpPr/>
            <p:nvPr/>
          </p:nvSpPr>
          <p:spPr>
            <a:xfrm>
              <a:off x="6105357" y="3052597"/>
              <a:ext cx="200644" cy="62917"/>
            </a:xfrm>
            <a:prstGeom prst="rect">
              <a:avLst/>
            </a:prstGeom>
            <a:solidFill>
              <a:srgbClr val="0058AB">
                <a:alpha val="100000"/>
              </a:srgbClr>
            </a:solidFill>
          </p:spPr>
          <p:txBody>
            <a:bodyPr/>
            <a:lstStyle/>
            <a:p/>
          </p:txBody>
        </p:sp>
        <p:sp>
          <p:nvSpPr>
            <p:cNvPr id="91" name="rc91"/>
            <p:cNvSpPr/>
            <p:nvPr/>
          </p:nvSpPr>
          <p:spPr>
            <a:xfrm>
              <a:off x="6105357" y="3115515"/>
              <a:ext cx="200644" cy="31458"/>
            </a:xfrm>
            <a:prstGeom prst="rect">
              <a:avLst/>
            </a:prstGeom>
            <a:solidFill>
              <a:srgbClr val="1CABE2">
                <a:alpha val="100000"/>
              </a:srgbClr>
            </a:solidFill>
          </p:spPr>
          <p:txBody>
            <a:bodyPr/>
            <a:lstStyle/>
            <a:p/>
          </p:txBody>
        </p:sp>
        <p:sp>
          <p:nvSpPr>
            <p:cNvPr id="92" name="rc92"/>
            <p:cNvSpPr/>
            <p:nvPr/>
          </p:nvSpPr>
          <p:spPr>
            <a:xfrm>
              <a:off x="6328295" y="3185281"/>
              <a:ext cx="200644" cy="1440254"/>
            </a:xfrm>
            <a:prstGeom prst="rect">
              <a:avLst/>
            </a:prstGeom>
            <a:solidFill>
              <a:srgbClr val="80BD41">
                <a:alpha val="100000"/>
              </a:srgbClr>
            </a:solidFill>
          </p:spPr>
          <p:txBody>
            <a:bodyPr/>
            <a:lstStyle/>
            <a:p/>
          </p:txBody>
        </p:sp>
        <p:sp>
          <p:nvSpPr>
            <p:cNvPr id="93" name="rc93"/>
            <p:cNvSpPr/>
            <p:nvPr/>
          </p:nvSpPr>
          <p:spPr>
            <a:xfrm>
              <a:off x="6328295" y="3042839"/>
              <a:ext cx="200644" cy="110789"/>
            </a:xfrm>
            <a:prstGeom prst="rect">
              <a:avLst/>
            </a:prstGeom>
            <a:solidFill>
              <a:srgbClr val="0058AB">
                <a:alpha val="100000"/>
              </a:srgbClr>
            </a:solidFill>
          </p:spPr>
          <p:txBody>
            <a:bodyPr/>
            <a:lstStyle/>
            <a:p/>
          </p:txBody>
        </p:sp>
        <p:sp>
          <p:nvSpPr>
            <p:cNvPr id="94" name="rc94"/>
            <p:cNvSpPr/>
            <p:nvPr/>
          </p:nvSpPr>
          <p:spPr>
            <a:xfrm>
              <a:off x="6328295" y="3153629"/>
              <a:ext cx="200644" cy="31651"/>
            </a:xfrm>
            <a:prstGeom prst="rect">
              <a:avLst/>
            </a:prstGeom>
            <a:solidFill>
              <a:srgbClr val="1CABE2">
                <a:alpha val="100000"/>
              </a:srgbClr>
            </a:solidFill>
          </p:spPr>
          <p:txBody>
            <a:bodyPr/>
            <a:lstStyle/>
            <a:p/>
          </p:txBody>
        </p:sp>
        <p:sp>
          <p:nvSpPr>
            <p:cNvPr id="95" name="rc95"/>
            <p:cNvSpPr/>
            <p:nvPr/>
          </p:nvSpPr>
          <p:spPr>
            <a:xfrm>
              <a:off x="6551233" y="3203764"/>
              <a:ext cx="200644" cy="1421771"/>
            </a:xfrm>
            <a:prstGeom prst="rect">
              <a:avLst/>
            </a:prstGeom>
            <a:solidFill>
              <a:srgbClr val="80BD41">
                <a:alpha val="100000"/>
              </a:srgbClr>
            </a:solidFill>
          </p:spPr>
          <p:txBody>
            <a:bodyPr/>
            <a:lstStyle/>
            <a:p/>
          </p:txBody>
        </p:sp>
        <p:sp>
          <p:nvSpPr>
            <p:cNvPr id="96" name="rc96"/>
            <p:cNvSpPr/>
            <p:nvPr/>
          </p:nvSpPr>
          <p:spPr>
            <a:xfrm>
              <a:off x="6551233" y="3028041"/>
              <a:ext cx="200644" cy="175722"/>
            </a:xfrm>
            <a:prstGeom prst="rect">
              <a:avLst/>
            </a:prstGeom>
            <a:solidFill>
              <a:srgbClr val="0058AB">
                <a:alpha val="100000"/>
              </a:srgbClr>
            </a:solidFill>
          </p:spPr>
          <p:txBody>
            <a:bodyPr/>
            <a:lstStyle/>
            <a:p/>
          </p:txBody>
        </p:sp>
        <p:sp>
          <p:nvSpPr>
            <p:cNvPr id="97" name="rc97"/>
            <p:cNvSpPr/>
            <p:nvPr/>
          </p:nvSpPr>
          <p:spPr>
            <a:xfrm>
              <a:off x="6551233" y="3203764"/>
              <a:ext cx="200644" cy="0"/>
            </a:xfrm>
            <a:prstGeom prst="rect">
              <a:avLst/>
            </a:prstGeom>
            <a:solidFill>
              <a:srgbClr val="1CABE2">
                <a:alpha val="100000"/>
              </a:srgbClr>
            </a:solidFill>
          </p:spPr>
          <p:txBody>
            <a:bodyPr/>
            <a:lstStyle/>
            <a:p/>
          </p:txBody>
        </p:sp>
        <p:sp>
          <p:nvSpPr>
            <p:cNvPr id="98" name="rc98"/>
            <p:cNvSpPr/>
            <p:nvPr/>
          </p:nvSpPr>
          <p:spPr>
            <a:xfrm>
              <a:off x="6774171" y="3185631"/>
              <a:ext cx="200644" cy="1439904"/>
            </a:xfrm>
            <a:prstGeom prst="rect">
              <a:avLst/>
            </a:prstGeom>
            <a:solidFill>
              <a:srgbClr val="80BD41">
                <a:alpha val="100000"/>
              </a:srgbClr>
            </a:solidFill>
          </p:spPr>
          <p:txBody>
            <a:bodyPr/>
            <a:lstStyle/>
            <a:p/>
          </p:txBody>
        </p:sp>
        <p:sp>
          <p:nvSpPr>
            <p:cNvPr id="99" name="rc99"/>
            <p:cNvSpPr/>
            <p:nvPr/>
          </p:nvSpPr>
          <p:spPr>
            <a:xfrm>
              <a:off x="6774171" y="3007667"/>
              <a:ext cx="200644" cy="177964"/>
            </a:xfrm>
            <a:prstGeom prst="rect">
              <a:avLst/>
            </a:prstGeom>
            <a:solidFill>
              <a:srgbClr val="0058AB">
                <a:alpha val="100000"/>
              </a:srgbClr>
            </a:solidFill>
          </p:spPr>
          <p:txBody>
            <a:bodyPr/>
            <a:lstStyle/>
            <a:p/>
          </p:txBody>
        </p:sp>
        <p:sp>
          <p:nvSpPr>
            <p:cNvPr id="100" name="rc100"/>
            <p:cNvSpPr/>
            <p:nvPr/>
          </p:nvSpPr>
          <p:spPr>
            <a:xfrm>
              <a:off x="6774171" y="3185631"/>
              <a:ext cx="200644" cy="0"/>
            </a:xfrm>
            <a:prstGeom prst="rect">
              <a:avLst/>
            </a:prstGeom>
            <a:solidFill>
              <a:srgbClr val="1CABE2">
                <a:alpha val="100000"/>
              </a:srgbClr>
            </a:solidFill>
          </p:spPr>
          <p:txBody>
            <a:bodyPr/>
            <a:lstStyle/>
            <a:p/>
          </p:txBody>
        </p:sp>
        <p:sp>
          <p:nvSpPr>
            <p:cNvPr id="101" name="rc101"/>
            <p:cNvSpPr/>
            <p:nvPr/>
          </p:nvSpPr>
          <p:spPr>
            <a:xfrm>
              <a:off x="6997109" y="2999589"/>
              <a:ext cx="200644" cy="126746"/>
            </a:xfrm>
            <a:prstGeom prst="rect">
              <a:avLst/>
            </a:prstGeom>
            <a:solidFill>
              <a:srgbClr val="F26A21">
                <a:alpha val="100000"/>
              </a:srgbClr>
            </a:solidFill>
          </p:spPr>
          <p:txBody>
            <a:bodyPr/>
            <a:lstStyle/>
            <a:p/>
          </p:txBody>
        </p:sp>
        <p:sp>
          <p:nvSpPr>
            <p:cNvPr id="102" name="rc102"/>
            <p:cNvSpPr/>
            <p:nvPr/>
          </p:nvSpPr>
          <p:spPr>
            <a:xfrm>
              <a:off x="6997109" y="3126335"/>
              <a:ext cx="200644" cy="1499200"/>
            </a:xfrm>
            <a:prstGeom prst="rect">
              <a:avLst/>
            </a:prstGeom>
            <a:solidFill>
              <a:srgbClr val="FFC20E">
                <a:alpha val="100000"/>
              </a:srgbClr>
            </a:solidFill>
          </p:spPr>
          <p:txBody>
            <a:bodyPr/>
            <a:lstStyle/>
            <a:p/>
          </p:txBody>
        </p:sp>
        <p:sp>
          <p:nvSpPr>
            <p:cNvPr id="103" name="rc103"/>
            <p:cNvSpPr/>
            <p:nvPr/>
          </p:nvSpPr>
          <p:spPr>
            <a:xfrm>
              <a:off x="7220047" y="2988948"/>
              <a:ext cx="200644" cy="90269"/>
            </a:xfrm>
            <a:prstGeom prst="rect">
              <a:avLst/>
            </a:prstGeom>
            <a:solidFill>
              <a:srgbClr val="F26A21">
                <a:alpha val="100000"/>
              </a:srgbClr>
            </a:solidFill>
          </p:spPr>
          <p:txBody>
            <a:bodyPr/>
            <a:lstStyle/>
            <a:p/>
          </p:txBody>
        </p:sp>
        <p:sp>
          <p:nvSpPr>
            <p:cNvPr id="104" name="rc104"/>
            <p:cNvSpPr/>
            <p:nvPr/>
          </p:nvSpPr>
          <p:spPr>
            <a:xfrm>
              <a:off x="7220047" y="3079217"/>
              <a:ext cx="200644" cy="1546318"/>
            </a:xfrm>
            <a:prstGeom prst="rect">
              <a:avLst/>
            </a:prstGeom>
            <a:solidFill>
              <a:srgbClr val="FFC20E">
                <a:alpha val="100000"/>
              </a:srgbClr>
            </a:solidFill>
          </p:spPr>
          <p:txBody>
            <a:bodyPr/>
            <a:lstStyle/>
            <a:p/>
          </p:txBody>
        </p:sp>
        <p:sp>
          <p:nvSpPr>
            <p:cNvPr id="105" name="rc105"/>
            <p:cNvSpPr/>
            <p:nvPr/>
          </p:nvSpPr>
          <p:spPr>
            <a:xfrm>
              <a:off x="7442985" y="2973588"/>
              <a:ext cx="200644" cy="64289"/>
            </a:xfrm>
            <a:prstGeom prst="rect">
              <a:avLst/>
            </a:prstGeom>
            <a:solidFill>
              <a:srgbClr val="F26A21">
                <a:alpha val="100000"/>
              </a:srgbClr>
            </a:solidFill>
          </p:spPr>
          <p:txBody>
            <a:bodyPr/>
            <a:lstStyle/>
            <a:p/>
          </p:txBody>
        </p:sp>
        <p:sp>
          <p:nvSpPr>
            <p:cNvPr id="106" name="rc106"/>
            <p:cNvSpPr/>
            <p:nvPr/>
          </p:nvSpPr>
          <p:spPr>
            <a:xfrm>
              <a:off x="7442985" y="3037878"/>
              <a:ext cx="200644" cy="1587656"/>
            </a:xfrm>
            <a:prstGeom prst="rect">
              <a:avLst/>
            </a:prstGeom>
            <a:solidFill>
              <a:srgbClr val="FFC20E">
                <a:alpha val="100000"/>
              </a:srgbClr>
            </a:solidFill>
          </p:spPr>
          <p:txBody>
            <a:bodyPr/>
            <a:lstStyle/>
            <a:p/>
          </p:txBody>
        </p:sp>
        <p:sp>
          <p:nvSpPr>
            <p:cNvPr id="107" name="rc107"/>
            <p:cNvSpPr/>
            <p:nvPr/>
          </p:nvSpPr>
          <p:spPr>
            <a:xfrm>
              <a:off x="7665922" y="2948181"/>
              <a:ext cx="200644" cy="45787"/>
            </a:xfrm>
            <a:prstGeom prst="rect">
              <a:avLst/>
            </a:prstGeom>
            <a:solidFill>
              <a:srgbClr val="F26A21">
                <a:alpha val="100000"/>
              </a:srgbClr>
            </a:solidFill>
          </p:spPr>
          <p:txBody>
            <a:bodyPr/>
            <a:lstStyle/>
            <a:p/>
          </p:txBody>
        </p:sp>
        <p:sp>
          <p:nvSpPr>
            <p:cNvPr id="108" name="rc108"/>
            <p:cNvSpPr/>
            <p:nvPr/>
          </p:nvSpPr>
          <p:spPr>
            <a:xfrm>
              <a:off x="7665922" y="2993969"/>
              <a:ext cx="200644" cy="1631566"/>
            </a:xfrm>
            <a:prstGeom prst="rect">
              <a:avLst/>
            </a:prstGeom>
            <a:solidFill>
              <a:srgbClr val="FFC20E">
                <a:alpha val="100000"/>
              </a:srgbClr>
            </a:solidFill>
          </p:spPr>
          <p:txBody>
            <a:bodyPr/>
            <a:lstStyle/>
            <a:p/>
          </p:txBody>
        </p:sp>
        <p:sp>
          <p:nvSpPr>
            <p:cNvPr id="109" name="rc109"/>
            <p:cNvSpPr/>
            <p:nvPr/>
          </p:nvSpPr>
          <p:spPr>
            <a:xfrm>
              <a:off x="7888860" y="2918424"/>
              <a:ext cx="200644" cy="32609"/>
            </a:xfrm>
            <a:prstGeom prst="rect">
              <a:avLst/>
            </a:prstGeom>
            <a:solidFill>
              <a:srgbClr val="F26A21">
                <a:alpha val="100000"/>
              </a:srgbClr>
            </a:solidFill>
          </p:spPr>
          <p:txBody>
            <a:bodyPr/>
            <a:lstStyle/>
            <a:p/>
          </p:txBody>
        </p:sp>
        <p:sp>
          <p:nvSpPr>
            <p:cNvPr id="110" name="rc110"/>
            <p:cNvSpPr/>
            <p:nvPr/>
          </p:nvSpPr>
          <p:spPr>
            <a:xfrm>
              <a:off x="7888860" y="2951034"/>
              <a:ext cx="200644" cy="1674501"/>
            </a:xfrm>
            <a:prstGeom prst="rect">
              <a:avLst/>
            </a:prstGeom>
            <a:solidFill>
              <a:srgbClr val="FFC20E">
                <a:alpha val="100000"/>
              </a:srgbClr>
            </a:solidFill>
          </p:spPr>
          <p:txBody>
            <a:bodyPr/>
            <a:lstStyle/>
            <a:p/>
          </p:txBody>
        </p:sp>
        <p:sp>
          <p:nvSpPr>
            <p:cNvPr id="111" name="rc111"/>
            <p:cNvSpPr/>
            <p:nvPr/>
          </p:nvSpPr>
          <p:spPr>
            <a:xfrm>
              <a:off x="8111798" y="2886090"/>
              <a:ext cx="200644" cy="23224"/>
            </a:xfrm>
            <a:prstGeom prst="rect">
              <a:avLst/>
            </a:prstGeom>
            <a:solidFill>
              <a:srgbClr val="F26A21">
                <a:alpha val="100000"/>
              </a:srgbClr>
            </a:solidFill>
          </p:spPr>
          <p:txBody>
            <a:bodyPr/>
            <a:lstStyle/>
            <a:p/>
          </p:txBody>
        </p:sp>
        <p:sp>
          <p:nvSpPr>
            <p:cNvPr id="112" name="rc112"/>
            <p:cNvSpPr/>
            <p:nvPr/>
          </p:nvSpPr>
          <p:spPr>
            <a:xfrm>
              <a:off x="8111798" y="2909314"/>
              <a:ext cx="200644" cy="1716220"/>
            </a:xfrm>
            <a:prstGeom prst="rect">
              <a:avLst/>
            </a:prstGeom>
            <a:solidFill>
              <a:srgbClr val="FFC20E">
                <a:alpha val="100000"/>
              </a:srgbClr>
            </a:solidFill>
          </p:spPr>
          <p:txBody>
            <a:bodyPr/>
            <a:lstStyle/>
            <a:p/>
          </p:txBody>
        </p:sp>
        <p:sp>
          <p:nvSpPr>
            <p:cNvPr id="113" name="pl113"/>
            <p:cNvSpPr/>
            <p:nvPr/>
          </p:nvSpPr>
          <p:spPr>
            <a:xfrm>
              <a:off x="1523984" y="1227418"/>
              <a:ext cx="5350508" cy="377568"/>
            </a:xfrm>
            <a:custGeom>
              <a:avLst/>
              <a:pathLst>
                <a:path w="5350508" h="377568">
                  <a:moveTo>
                    <a:pt x="0" y="377568"/>
                  </a:moveTo>
                  <a:lnTo>
                    <a:pt x="222937" y="308919"/>
                  </a:lnTo>
                  <a:lnTo>
                    <a:pt x="445875" y="274595"/>
                  </a:lnTo>
                  <a:lnTo>
                    <a:pt x="668813" y="205946"/>
                  </a:lnTo>
                  <a:lnTo>
                    <a:pt x="891751" y="137297"/>
                  </a:lnTo>
                  <a:lnTo>
                    <a:pt x="1114689" y="102973"/>
                  </a:lnTo>
                  <a:lnTo>
                    <a:pt x="1337627" y="0"/>
                  </a:lnTo>
                  <a:lnTo>
                    <a:pt x="1560565" y="0"/>
                  </a:lnTo>
                  <a:lnTo>
                    <a:pt x="1783502" y="34324"/>
                  </a:lnTo>
                  <a:lnTo>
                    <a:pt x="2006440" y="0"/>
                  </a:lnTo>
                  <a:lnTo>
                    <a:pt x="2229378" y="0"/>
                  </a:lnTo>
                  <a:lnTo>
                    <a:pt x="2452316" y="0"/>
                  </a:lnTo>
                  <a:lnTo>
                    <a:pt x="2675254" y="34324"/>
                  </a:lnTo>
                  <a:lnTo>
                    <a:pt x="2898192" y="34324"/>
                  </a:lnTo>
                  <a:lnTo>
                    <a:pt x="3121130" y="34324"/>
                  </a:lnTo>
                  <a:lnTo>
                    <a:pt x="3344068" y="68648"/>
                  </a:lnTo>
                  <a:lnTo>
                    <a:pt x="3567005" y="68648"/>
                  </a:lnTo>
                  <a:lnTo>
                    <a:pt x="3789943" y="171622"/>
                  </a:lnTo>
                  <a:lnTo>
                    <a:pt x="4012881" y="171622"/>
                  </a:lnTo>
                  <a:lnTo>
                    <a:pt x="4235819" y="68648"/>
                  </a:lnTo>
                  <a:lnTo>
                    <a:pt x="4458757" y="34324"/>
                  </a:lnTo>
                  <a:lnTo>
                    <a:pt x="4681695" y="102973"/>
                  </a:lnTo>
                  <a:lnTo>
                    <a:pt x="4904633" y="205946"/>
                  </a:lnTo>
                  <a:lnTo>
                    <a:pt x="5127571" y="343244"/>
                  </a:lnTo>
                  <a:lnTo>
                    <a:pt x="5350508" y="343244"/>
                  </a:lnTo>
                </a:path>
              </a:pathLst>
            </a:custGeom>
            <a:ln w="27101" cap="flat">
              <a:solidFill>
                <a:srgbClr val="0058AB">
                  <a:alpha val="100000"/>
                </a:srgbClr>
              </a:solidFill>
              <a:prstDash val="solid"/>
              <a:round/>
            </a:ln>
          </p:spPr>
          <p:txBody>
            <a:bodyPr/>
            <a:lstStyle/>
            <a:p/>
          </p:txBody>
        </p:sp>
        <p:sp>
          <p:nvSpPr>
            <p:cNvPr id="114" name="pl114"/>
            <p:cNvSpPr/>
            <p:nvPr/>
          </p:nvSpPr>
          <p:spPr>
            <a:xfrm>
              <a:off x="1523984" y="1227418"/>
              <a:ext cx="5350508" cy="652163"/>
            </a:xfrm>
            <a:custGeom>
              <a:avLst/>
              <a:pathLst>
                <a:path w="5350508" h="652163">
                  <a:moveTo>
                    <a:pt x="0" y="652163"/>
                  </a:moveTo>
                  <a:lnTo>
                    <a:pt x="222937" y="617839"/>
                  </a:lnTo>
                  <a:lnTo>
                    <a:pt x="445875" y="617839"/>
                  </a:lnTo>
                  <a:lnTo>
                    <a:pt x="668813" y="583515"/>
                  </a:lnTo>
                  <a:lnTo>
                    <a:pt x="891751" y="549190"/>
                  </a:lnTo>
                  <a:lnTo>
                    <a:pt x="1114689" y="411892"/>
                  </a:lnTo>
                  <a:lnTo>
                    <a:pt x="1337627" y="240270"/>
                  </a:lnTo>
                  <a:lnTo>
                    <a:pt x="1560565" y="0"/>
                  </a:lnTo>
                  <a:lnTo>
                    <a:pt x="1783502" y="240270"/>
                  </a:lnTo>
                  <a:lnTo>
                    <a:pt x="2006440" y="171622"/>
                  </a:lnTo>
                  <a:lnTo>
                    <a:pt x="2229378" y="102973"/>
                  </a:lnTo>
                  <a:lnTo>
                    <a:pt x="2452316" y="102973"/>
                  </a:lnTo>
                  <a:lnTo>
                    <a:pt x="2675254" y="102973"/>
                  </a:lnTo>
                  <a:lnTo>
                    <a:pt x="2898192" y="102973"/>
                  </a:lnTo>
                  <a:lnTo>
                    <a:pt x="3121130" y="137297"/>
                  </a:lnTo>
                  <a:lnTo>
                    <a:pt x="3344068" y="171622"/>
                  </a:lnTo>
                  <a:lnTo>
                    <a:pt x="3567005" y="171622"/>
                  </a:lnTo>
                  <a:lnTo>
                    <a:pt x="3789943" y="274595"/>
                  </a:lnTo>
                  <a:lnTo>
                    <a:pt x="4012881" y="308919"/>
                  </a:lnTo>
                  <a:lnTo>
                    <a:pt x="4235819" y="205946"/>
                  </a:lnTo>
                  <a:lnTo>
                    <a:pt x="4458757" y="205946"/>
                  </a:lnTo>
                  <a:lnTo>
                    <a:pt x="4681695" y="171622"/>
                  </a:lnTo>
                  <a:lnTo>
                    <a:pt x="4904633" y="274595"/>
                  </a:lnTo>
                  <a:lnTo>
                    <a:pt x="5127571" y="343244"/>
                  </a:lnTo>
                  <a:lnTo>
                    <a:pt x="5350508" y="343244"/>
                  </a:lnTo>
                </a:path>
              </a:pathLst>
            </a:custGeom>
            <a:ln w="27101" cap="flat">
              <a:solidFill>
                <a:srgbClr val="80BD41">
                  <a:alpha val="100000"/>
                </a:srgbClr>
              </a:solidFill>
              <a:prstDash val="solid"/>
              <a:round/>
            </a:ln>
          </p:spPr>
          <p:txBody>
            <a:bodyPr/>
            <a:lstStyle/>
            <a:p/>
          </p:txBody>
        </p:sp>
        <p:sp>
          <p:nvSpPr>
            <p:cNvPr id="115" name="tx115"/>
            <p:cNvSpPr/>
            <p:nvPr/>
          </p:nvSpPr>
          <p:spPr>
            <a:xfrm>
              <a:off x="1455656" y="14008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16" name="tx116"/>
            <p:cNvSpPr/>
            <p:nvPr/>
          </p:nvSpPr>
          <p:spPr>
            <a:xfrm>
              <a:off x="2570345"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7" name="tx117"/>
            <p:cNvSpPr/>
            <p:nvPr/>
          </p:nvSpPr>
          <p:spPr>
            <a:xfrm>
              <a:off x="3685034"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4799724"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9" name="tx119"/>
            <p:cNvSpPr/>
            <p:nvPr/>
          </p:nvSpPr>
          <p:spPr>
            <a:xfrm>
              <a:off x="5691475"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0" name="tx120"/>
            <p:cNvSpPr/>
            <p:nvPr/>
          </p:nvSpPr>
          <p:spPr>
            <a:xfrm>
              <a:off x="5914413"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1" name="tx121"/>
            <p:cNvSpPr/>
            <p:nvPr/>
          </p:nvSpPr>
          <p:spPr>
            <a:xfrm>
              <a:off x="6137351"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2" name="tx122"/>
            <p:cNvSpPr/>
            <p:nvPr/>
          </p:nvSpPr>
          <p:spPr>
            <a:xfrm>
              <a:off x="6360289"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3" name="tx123"/>
            <p:cNvSpPr/>
            <p:nvPr/>
          </p:nvSpPr>
          <p:spPr>
            <a:xfrm>
              <a:off x="6583227" y="13665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4" name="tx124"/>
            <p:cNvSpPr/>
            <p:nvPr/>
          </p:nvSpPr>
          <p:spPr>
            <a:xfrm>
              <a:off x="6806165" y="13665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5" name="tx125"/>
            <p:cNvSpPr/>
            <p:nvPr/>
          </p:nvSpPr>
          <p:spPr>
            <a:xfrm>
              <a:off x="1455656" y="19480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26" name="tx126"/>
            <p:cNvSpPr/>
            <p:nvPr/>
          </p:nvSpPr>
          <p:spPr>
            <a:xfrm>
              <a:off x="2570345" y="17078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27" name="tx127"/>
            <p:cNvSpPr/>
            <p:nvPr/>
          </p:nvSpPr>
          <p:spPr>
            <a:xfrm>
              <a:off x="3685034"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8" name="tx128"/>
            <p:cNvSpPr/>
            <p:nvPr/>
          </p:nvSpPr>
          <p:spPr>
            <a:xfrm>
              <a:off x="4799724"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9" name="tx129"/>
            <p:cNvSpPr/>
            <p:nvPr/>
          </p:nvSpPr>
          <p:spPr>
            <a:xfrm>
              <a:off x="5691475"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0" name="tx130"/>
            <p:cNvSpPr/>
            <p:nvPr/>
          </p:nvSpPr>
          <p:spPr>
            <a:xfrm>
              <a:off x="5914413"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1" name="tx131"/>
            <p:cNvSpPr/>
            <p:nvPr/>
          </p:nvSpPr>
          <p:spPr>
            <a:xfrm>
              <a:off x="6137351"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2" name="tx132"/>
            <p:cNvSpPr/>
            <p:nvPr/>
          </p:nvSpPr>
          <p:spPr>
            <a:xfrm>
              <a:off x="6360289"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3" name="tx133"/>
            <p:cNvSpPr/>
            <p:nvPr/>
          </p:nvSpPr>
          <p:spPr>
            <a:xfrm>
              <a:off x="6583227"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4" name="tx134"/>
            <p:cNvSpPr/>
            <p:nvPr/>
          </p:nvSpPr>
          <p:spPr>
            <a:xfrm>
              <a:off x="6806165"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5" name="tx135"/>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603427" y="367449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250,000</a:t>
              </a:r>
            </a:p>
          </p:txBody>
        </p:sp>
        <p:sp>
          <p:nvSpPr>
            <p:cNvPr id="137" name="tx137"/>
            <p:cNvSpPr/>
            <p:nvPr/>
          </p:nvSpPr>
          <p:spPr>
            <a:xfrm>
              <a:off x="603427" y="278088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8" name="tx138"/>
            <p:cNvSpPr/>
            <p:nvPr/>
          </p:nvSpPr>
          <p:spPr>
            <a:xfrm>
              <a:off x="603427" y="188727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750,000</a:t>
              </a:r>
            </a:p>
          </p:txBody>
        </p:sp>
        <p:sp>
          <p:nvSpPr>
            <p:cNvPr id="139" name="tx139"/>
            <p:cNvSpPr/>
            <p:nvPr/>
          </p:nvSpPr>
          <p:spPr>
            <a:xfrm>
              <a:off x="508103" y="993670"/>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0" name="tx140"/>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2" name="tx142"/>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3" name="tx143"/>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4" name="tx144"/>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5" name="tx145"/>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6" name="tx146"/>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7" name="tx147"/>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8" name="tx148"/>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9" name="tx149"/>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0" name="tx150"/>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1" name="tx151"/>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2" name="tx152"/>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3" name="tx153"/>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5" name="tx155"/>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6" name="tx156"/>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7" name="tx157"/>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8" name="tx158"/>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763486" y="5504603"/>
              <a:ext cx="201456" cy="201456"/>
            </a:xfrm>
            <a:prstGeom prst="rect">
              <a:avLst/>
            </a:prstGeom>
            <a:solidFill>
              <a:srgbClr val="80BD41">
                <a:alpha val="100000"/>
              </a:srgbClr>
            </a:solidFill>
          </p:spPr>
          <p:txBody>
            <a:bodyPr/>
            <a:lstStyle/>
            <a:p/>
          </p:txBody>
        </p:sp>
        <p:sp>
          <p:nvSpPr>
            <p:cNvPr id="161" name="rc161"/>
            <p:cNvSpPr/>
            <p:nvPr/>
          </p:nvSpPr>
          <p:spPr>
            <a:xfrm>
              <a:off x="2665435" y="5504603"/>
              <a:ext cx="201456" cy="201456"/>
            </a:xfrm>
            <a:prstGeom prst="rect">
              <a:avLst/>
            </a:prstGeom>
            <a:solidFill>
              <a:srgbClr val="1CABE2">
                <a:alpha val="100000"/>
              </a:srgbClr>
            </a:solidFill>
          </p:spPr>
          <p:txBody>
            <a:bodyPr/>
            <a:lstStyle/>
            <a:p/>
          </p:txBody>
        </p:sp>
        <p:sp>
          <p:nvSpPr>
            <p:cNvPr id="162" name="rc162"/>
            <p:cNvSpPr/>
            <p:nvPr/>
          </p:nvSpPr>
          <p:spPr>
            <a:xfrm>
              <a:off x="3738259" y="5504603"/>
              <a:ext cx="201456" cy="201456"/>
            </a:xfrm>
            <a:prstGeom prst="rect">
              <a:avLst/>
            </a:prstGeom>
            <a:solidFill>
              <a:srgbClr val="0058AB">
                <a:alpha val="100000"/>
              </a:srgbClr>
            </a:solidFill>
          </p:spPr>
          <p:txBody>
            <a:bodyPr/>
            <a:lstStyle/>
            <a:p/>
          </p:txBody>
        </p:sp>
        <p:sp>
          <p:nvSpPr>
            <p:cNvPr id="163" name="rc163"/>
            <p:cNvSpPr/>
            <p:nvPr/>
          </p:nvSpPr>
          <p:spPr>
            <a:xfrm>
              <a:off x="4733592" y="5504603"/>
              <a:ext cx="201456" cy="201456"/>
            </a:xfrm>
            <a:prstGeom prst="rect">
              <a:avLst/>
            </a:prstGeom>
            <a:solidFill>
              <a:srgbClr val="FFC20E">
                <a:alpha val="100000"/>
              </a:srgbClr>
            </a:solidFill>
          </p:spPr>
          <p:txBody>
            <a:bodyPr/>
            <a:lstStyle/>
            <a:p/>
          </p:txBody>
        </p:sp>
        <p:sp>
          <p:nvSpPr>
            <p:cNvPr id="164" name="rc164"/>
            <p:cNvSpPr/>
            <p:nvPr/>
          </p:nvSpPr>
          <p:spPr>
            <a:xfrm>
              <a:off x="6637725" y="5504603"/>
              <a:ext cx="201455" cy="201456"/>
            </a:xfrm>
            <a:prstGeom prst="rect">
              <a:avLst/>
            </a:prstGeom>
            <a:solidFill>
              <a:srgbClr val="F26A21">
                <a:alpha val="100000"/>
              </a:srgbClr>
            </a:solidFill>
          </p:spPr>
          <p:txBody>
            <a:bodyPr/>
            <a:lstStyle/>
            <a:p/>
          </p:txBody>
        </p:sp>
        <p:sp>
          <p:nvSpPr>
            <p:cNvPr id="165" name="tx165"/>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5" name="tx175"/>
            <p:cNvSpPr/>
            <p:nvPr/>
          </p:nvSpPr>
          <p:spPr>
            <a:xfrm>
              <a:off x="1079223" y="580629"/>
              <a:ext cx="424993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Burundi</a:t>
              </a:r>
            </a:p>
          </p:txBody>
        </p:sp>
        <p:sp>
          <p:nvSpPr>
            <p:cNvPr id="176" name="tx176"/>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7" name="tx177"/>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Burundi is projected to have a  moderate increase (10,000-50,000) in the number of surviving infants by 2030. Therefore, maintaining current coverage requires vaccinating an increasing number of children.
To achieve the IA2030 ZD target, more (~2.97%) children need to be vaccinated with DTP1 each year. This will require increases in immunization programme and health system capacity.</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57657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74819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91981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209143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126306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9" name="pl9"/>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416238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333400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250562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167725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4" name="pl14"/>
            <p:cNvSpPr/>
            <p:nvPr/>
          </p:nvSpPr>
          <p:spPr>
            <a:xfrm>
              <a:off x="920330" y="84887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5" name="pl15"/>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2" name="rc42"/>
            <p:cNvSpPr/>
            <p:nvPr/>
          </p:nvSpPr>
          <p:spPr>
            <a:xfrm>
              <a:off x="1290970" y="2419973"/>
              <a:ext cx="215906" cy="2570786"/>
            </a:xfrm>
            <a:prstGeom prst="rect">
              <a:avLst/>
            </a:prstGeom>
            <a:solidFill>
              <a:srgbClr val="0058AB">
                <a:alpha val="100000"/>
              </a:srgbClr>
            </a:solidFill>
          </p:spPr>
          <p:txBody>
            <a:bodyPr/>
            <a:lstStyle/>
            <a:p/>
          </p:txBody>
        </p:sp>
        <p:sp>
          <p:nvSpPr>
            <p:cNvPr id="43" name="rc43"/>
            <p:cNvSpPr/>
            <p:nvPr/>
          </p:nvSpPr>
          <p:spPr>
            <a:xfrm>
              <a:off x="1530867" y="2775181"/>
              <a:ext cx="215906" cy="2215578"/>
            </a:xfrm>
            <a:prstGeom prst="rect">
              <a:avLst/>
            </a:prstGeom>
            <a:solidFill>
              <a:srgbClr val="0058AB">
                <a:alpha val="100000"/>
              </a:srgbClr>
            </a:solidFill>
          </p:spPr>
          <p:txBody>
            <a:bodyPr/>
            <a:lstStyle/>
            <a:p/>
          </p:txBody>
        </p:sp>
        <p:sp>
          <p:nvSpPr>
            <p:cNvPr id="44" name="rc44"/>
            <p:cNvSpPr/>
            <p:nvPr/>
          </p:nvSpPr>
          <p:spPr>
            <a:xfrm>
              <a:off x="1770763" y="2888337"/>
              <a:ext cx="215906" cy="2102422"/>
            </a:xfrm>
            <a:prstGeom prst="rect">
              <a:avLst/>
            </a:prstGeom>
            <a:solidFill>
              <a:srgbClr val="0058AB">
                <a:alpha val="100000"/>
              </a:srgbClr>
            </a:solidFill>
          </p:spPr>
          <p:txBody>
            <a:bodyPr/>
            <a:lstStyle/>
            <a:p/>
          </p:txBody>
        </p:sp>
        <p:sp>
          <p:nvSpPr>
            <p:cNvPr id="45" name="rc45"/>
            <p:cNvSpPr/>
            <p:nvPr/>
          </p:nvSpPr>
          <p:spPr>
            <a:xfrm>
              <a:off x="2010660" y="3281734"/>
              <a:ext cx="215906" cy="1709025"/>
            </a:xfrm>
            <a:prstGeom prst="rect">
              <a:avLst/>
            </a:prstGeom>
            <a:solidFill>
              <a:srgbClr val="0058AB">
                <a:alpha val="100000"/>
              </a:srgbClr>
            </a:solidFill>
          </p:spPr>
          <p:txBody>
            <a:bodyPr/>
            <a:lstStyle/>
            <a:p/>
          </p:txBody>
        </p:sp>
        <p:sp>
          <p:nvSpPr>
            <p:cNvPr id="46" name="rc46"/>
            <p:cNvSpPr/>
            <p:nvPr/>
          </p:nvSpPr>
          <p:spPr>
            <a:xfrm>
              <a:off x="2250556" y="3699568"/>
              <a:ext cx="215906" cy="1291192"/>
            </a:xfrm>
            <a:prstGeom prst="rect">
              <a:avLst/>
            </a:prstGeom>
            <a:solidFill>
              <a:srgbClr val="0058AB">
                <a:alpha val="100000"/>
              </a:srgbClr>
            </a:solidFill>
          </p:spPr>
          <p:txBody>
            <a:bodyPr/>
            <a:lstStyle/>
            <a:p/>
          </p:txBody>
        </p:sp>
        <p:sp>
          <p:nvSpPr>
            <p:cNvPr id="47" name="rc47"/>
            <p:cNvSpPr/>
            <p:nvPr/>
          </p:nvSpPr>
          <p:spPr>
            <a:xfrm>
              <a:off x="2490453" y="3896224"/>
              <a:ext cx="215906" cy="1094535"/>
            </a:xfrm>
            <a:prstGeom prst="rect">
              <a:avLst/>
            </a:prstGeom>
            <a:solidFill>
              <a:srgbClr val="0058AB">
                <a:alpha val="100000"/>
              </a:srgbClr>
            </a:solidFill>
          </p:spPr>
          <p:txBody>
            <a:bodyPr/>
            <a:lstStyle/>
            <a:p/>
          </p:txBody>
        </p:sp>
        <p:sp>
          <p:nvSpPr>
            <p:cNvPr id="48" name="rc48"/>
            <p:cNvSpPr/>
            <p:nvPr/>
          </p:nvSpPr>
          <p:spPr>
            <a:xfrm>
              <a:off x="2730349" y="4703892"/>
              <a:ext cx="215906" cy="286867"/>
            </a:xfrm>
            <a:prstGeom prst="rect">
              <a:avLst/>
            </a:prstGeom>
            <a:solidFill>
              <a:srgbClr val="0058AB">
                <a:alpha val="100000"/>
              </a:srgbClr>
            </a:solidFill>
          </p:spPr>
          <p:txBody>
            <a:bodyPr/>
            <a:lstStyle/>
            <a:p/>
          </p:txBody>
        </p:sp>
        <p:sp>
          <p:nvSpPr>
            <p:cNvPr id="49" name="rc49"/>
            <p:cNvSpPr/>
            <p:nvPr/>
          </p:nvSpPr>
          <p:spPr>
            <a:xfrm>
              <a:off x="2970245" y="4691467"/>
              <a:ext cx="215906" cy="299292"/>
            </a:xfrm>
            <a:prstGeom prst="rect">
              <a:avLst/>
            </a:prstGeom>
            <a:solidFill>
              <a:srgbClr val="0058AB">
                <a:alpha val="100000"/>
              </a:srgbClr>
            </a:solidFill>
          </p:spPr>
          <p:txBody>
            <a:bodyPr/>
            <a:lstStyle/>
            <a:p/>
          </p:txBody>
        </p:sp>
        <p:sp>
          <p:nvSpPr>
            <p:cNvPr id="50" name="rc50"/>
            <p:cNvSpPr/>
            <p:nvPr/>
          </p:nvSpPr>
          <p:spPr>
            <a:xfrm>
              <a:off x="3210142" y="4366577"/>
              <a:ext cx="215906" cy="624182"/>
            </a:xfrm>
            <a:prstGeom prst="rect">
              <a:avLst/>
            </a:prstGeom>
            <a:solidFill>
              <a:srgbClr val="0058AB">
                <a:alpha val="100000"/>
              </a:srgbClr>
            </a:solidFill>
          </p:spPr>
          <p:txBody>
            <a:bodyPr/>
            <a:lstStyle/>
            <a:p/>
          </p:txBody>
        </p:sp>
        <p:sp>
          <p:nvSpPr>
            <p:cNvPr id="51" name="rc51"/>
            <p:cNvSpPr/>
            <p:nvPr/>
          </p:nvSpPr>
          <p:spPr>
            <a:xfrm>
              <a:off x="3450038" y="4662971"/>
              <a:ext cx="215906" cy="327788"/>
            </a:xfrm>
            <a:prstGeom prst="rect">
              <a:avLst/>
            </a:prstGeom>
            <a:solidFill>
              <a:srgbClr val="0058AB">
                <a:alpha val="100000"/>
              </a:srgbClr>
            </a:solidFill>
          </p:spPr>
          <p:txBody>
            <a:bodyPr/>
            <a:lstStyle/>
            <a:p/>
          </p:txBody>
        </p:sp>
        <p:sp>
          <p:nvSpPr>
            <p:cNvPr id="52" name="rc52"/>
            <p:cNvSpPr/>
            <p:nvPr/>
          </p:nvSpPr>
          <p:spPr>
            <a:xfrm>
              <a:off x="3689935" y="4643007"/>
              <a:ext cx="215906" cy="347752"/>
            </a:xfrm>
            <a:prstGeom prst="rect">
              <a:avLst/>
            </a:prstGeom>
            <a:solidFill>
              <a:srgbClr val="0058AB">
                <a:alpha val="100000"/>
              </a:srgbClr>
            </a:solidFill>
          </p:spPr>
          <p:txBody>
            <a:bodyPr/>
            <a:lstStyle/>
            <a:p/>
          </p:txBody>
        </p:sp>
        <p:sp>
          <p:nvSpPr>
            <p:cNvPr id="53" name="rc53"/>
            <p:cNvSpPr/>
            <p:nvPr/>
          </p:nvSpPr>
          <p:spPr>
            <a:xfrm>
              <a:off x="3929831" y="4637208"/>
              <a:ext cx="215906" cy="353551"/>
            </a:xfrm>
            <a:prstGeom prst="rect">
              <a:avLst/>
            </a:prstGeom>
            <a:solidFill>
              <a:srgbClr val="0058AB">
                <a:alpha val="100000"/>
              </a:srgbClr>
            </a:solidFill>
          </p:spPr>
          <p:txBody>
            <a:bodyPr/>
            <a:lstStyle/>
            <a:p/>
          </p:txBody>
        </p:sp>
        <p:sp>
          <p:nvSpPr>
            <p:cNvPr id="54" name="rc54"/>
            <p:cNvSpPr/>
            <p:nvPr/>
          </p:nvSpPr>
          <p:spPr>
            <a:xfrm>
              <a:off x="4169728" y="4276035"/>
              <a:ext cx="215906" cy="714724"/>
            </a:xfrm>
            <a:prstGeom prst="rect">
              <a:avLst/>
            </a:prstGeom>
            <a:solidFill>
              <a:srgbClr val="0058AB">
                <a:alpha val="100000"/>
              </a:srgbClr>
            </a:solidFill>
          </p:spPr>
          <p:txBody>
            <a:bodyPr/>
            <a:lstStyle/>
            <a:p/>
          </p:txBody>
        </p:sp>
        <p:sp>
          <p:nvSpPr>
            <p:cNvPr id="55" name="rc55"/>
            <p:cNvSpPr/>
            <p:nvPr/>
          </p:nvSpPr>
          <p:spPr>
            <a:xfrm>
              <a:off x="4409624" y="4262864"/>
              <a:ext cx="215906" cy="727895"/>
            </a:xfrm>
            <a:prstGeom prst="rect">
              <a:avLst/>
            </a:prstGeom>
            <a:solidFill>
              <a:srgbClr val="0058AB">
                <a:alpha val="100000"/>
              </a:srgbClr>
            </a:solidFill>
          </p:spPr>
          <p:txBody>
            <a:bodyPr/>
            <a:lstStyle/>
            <a:p/>
          </p:txBody>
        </p:sp>
        <p:sp>
          <p:nvSpPr>
            <p:cNvPr id="56" name="rc56"/>
            <p:cNvSpPr/>
            <p:nvPr/>
          </p:nvSpPr>
          <p:spPr>
            <a:xfrm>
              <a:off x="4649521" y="4253669"/>
              <a:ext cx="215906" cy="737090"/>
            </a:xfrm>
            <a:prstGeom prst="rect">
              <a:avLst/>
            </a:prstGeom>
            <a:solidFill>
              <a:srgbClr val="0058AB">
                <a:alpha val="100000"/>
              </a:srgbClr>
            </a:solidFill>
          </p:spPr>
          <p:txBody>
            <a:bodyPr/>
            <a:lstStyle/>
            <a:p/>
          </p:txBody>
        </p:sp>
        <p:sp>
          <p:nvSpPr>
            <p:cNvPr id="57" name="rc57"/>
            <p:cNvSpPr/>
            <p:nvPr/>
          </p:nvSpPr>
          <p:spPr>
            <a:xfrm>
              <a:off x="4889417" y="3875184"/>
              <a:ext cx="215906" cy="1115575"/>
            </a:xfrm>
            <a:prstGeom prst="rect">
              <a:avLst/>
            </a:prstGeom>
            <a:solidFill>
              <a:srgbClr val="0058AB">
                <a:alpha val="100000"/>
              </a:srgbClr>
            </a:solidFill>
          </p:spPr>
          <p:txBody>
            <a:bodyPr/>
            <a:lstStyle/>
            <a:p/>
          </p:txBody>
        </p:sp>
        <p:sp>
          <p:nvSpPr>
            <p:cNvPr id="58" name="rc58"/>
            <p:cNvSpPr/>
            <p:nvPr/>
          </p:nvSpPr>
          <p:spPr>
            <a:xfrm>
              <a:off x="5129313" y="3912378"/>
              <a:ext cx="215906" cy="1078381"/>
            </a:xfrm>
            <a:prstGeom prst="rect">
              <a:avLst/>
            </a:prstGeom>
            <a:solidFill>
              <a:srgbClr val="0058AB">
                <a:alpha val="100000"/>
              </a:srgbClr>
            </a:solidFill>
          </p:spPr>
          <p:txBody>
            <a:bodyPr/>
            <a:lstStyle/>
            <a:p/>
          </p:txBody>
        </p:sp>
        <p:sp>
          <p:nvSpPr>
            <p:cNvPr id="59" name="rc59"/>
            <p:cNvSpPr/>
            <p:nvPr/>
          </p:nvSpPr>
          <p:spPr>
            <a:xfrm>
              <a:off x="5369210" y="2861250"/>
              <a:ext cx="215906" cy="2129510"/>
            </a:xfrm>
            <a:prstGeom prst="rect">
              <a:avLst/>
            </a:prstGeom>
            <a:solidFill>
              <a:srgbClr val="0058AB">
                <a:alpha val="100000"/>
              </a:srgbClr>
            </a:solidFill>
          </p:spPr>
          <p:txBody>
            <a:bodyPr/>
            <a:lstStyle/>
            <a:p/>
          </p:txBody>
        </p:sp>
        <p:sp>
          <p:nvSpPr>
            <p:cNvPr id="60" name="rc60"/>
            <p:cNvSpPr/>
            <p:nvPr/>
          </p:nvSpPr>
          <p:spPr>
            <a:xfrm>
              <a:off x="5609106" y="2873427"/>
              <a:ext cx="215906" cy="2117332"/>
            </a:xfrm>
            <a:prstGeom prst="rect">
              <a:avLst/>
            </a:prstGeom>
            <a:solidFill>
              <a:srgbClr val="0058AB">
                <a:alpha val="100000"/>
              </a:srgbClr>
            </a:solidFill>
          </p:spPr>
          <p:txBody>
            <a:bodyPr/>
            <a:lstStyle/>
            <a:p/>
          </p:txBody>
        </p:sp>
        <p:sp>
          <p:nvSpPr>
            <p:cNvPr id="61" name="rc61"/>
            <p:cNvSpPr/>
            <p:nvPr/>
          </p:nvSpPr>
          <p:spPr>
            <a:xfrm>
              <a:off x="5849003" y="3914283"/>
              <a:ext cx="215906" cy="1076476"/>
            </a:xfrm>
            <a:prstGeom prst="rect">
              <a:avLst/>
            </a:prstGeom>
            <a:solidFill>
              <a:srgbClr val="0058AB">
                <a:alpha val="100000"/>
              </a:srgbClr>
            </a:solidFill>
          </p:spPr>
          <p:txBody>
            <a:bodyPr/>
            <a:lstStyle/>
            <a:p/>
          </p:txBody>
        </p:sp>
        <p:sp>
          <p:nvSpPr>
            <p:cNvPr id="62" name="rc62"/>
            <p:cNvSpPr/>
            <p:nvPr/>
          </p:nvSpPr>
          <p:spPr>
            <a:xfrm>
              <a:off x="6088899" y="4265846"/>
              <a:ext cx="215906" cy="724913"/>
            </a:xfrm>
            <a:prstGeom prst="rect">
              <a:avLst/>
            </a:prstGeom>
            <a:solidFill>
              <a:srgbClr val="0058AB">
                <a:alpha val="100000"/>
              </a:srgbClr>
            </a:solidFill>
          </p:spPr>
          <p:txBody>
            <a:bodyPr/>
            <a:lstStyle/>
            <a:p/>
          </p:txBody>
        </p:sp>
        <p:sp>
          <p:nvSpPr>
            <p:cNvPr id="63" name="rc63"/>
            <p:cNvSpPr/>
            <p:nvPr/>
          </p:nvSpPr>
          <p:spPr>
            <a:xfrm>
              <a:off x="6328796" y="3532650"/>
              <a:ext cx="215906" cy="1458110"/>
            </a:xfrm>
            <a:prstGeom prst="rect">
              <a:avLst/>
            </a:prstGeom>
            <a:solidFill>
              <a:srgbClr val="0058AB">
                <a:alpha val="100000"/>
              </a:srgbClr>
            </a:solidFill>
          </p:spPr>
          <p:txBody>
            <a:bodyPr/>
            <a:lstStyle/>
            <a:p/>
          </p:txBody>
        </p:sp>
        <p:sp>
          <p:nvSpPr>
            <p:cNvPr id="64" name="rc64"/>
            <p:cNvSpPr/>
            <p:nvPr/>
          </p:nvSpPr>
          <p:spPr>
            <a:xfrm>
              <a:off x="6568692" y="2423204"/>
              <a:ext cx="215906" cy="2567556"/>
            </a:xfrm>
            <a:prstGeom prst="rect">
              <a:avLst/>
            </a:prstGeom>
            <a:solidFill>
              <a:srgbClr val="0058AB">
                <a:alpha val="100000"/>
              </a:srgbClr>
            </a:solidFill>
          </p:spPr>
          <p:txBody>
            <a:bodyPr/>
            <a:lstStyle/>
            <a:p/>
          </p:txBody>
        </p:sp>
        <p:sp>
          <p:nvSpPr>
            <p:cNvPr id="65" name="rc65"/>
            <p:cNvSpPr/>
            <p:nvPr/>
          </p:nvSpPr>
          <p:spPr>
            <a:xfrm>
              <a:off x="6808589" y="918373"/>
              <a:ext cx="215906" cy="4072386"/>
            </a:xfrm>
            <a:prstGeom prst="rect">
              <a:avLst/>
            </a:prstGeom>
            <a:solidFill>
              <a:srgbClr val="0058AB">
                <a:alpha val="100000"/>
              </a:srgbClr>
            </a:solidFill>
          </p:spPr>
          <p:txBody>
            <a:bodyPr/>
            <a:lstStyle/>
            <a:p/>
          </p:txBody>
        </p:sp>
        <p:sp>
          <p:nvSpPr>
            <p:cNvPr id="66" name="rc66"/>
            <p:cNvSpPr/>
            <p:nvPr/>
          </p:nvSpPr>
          <p:spPr>
            <a:xfrm>
              <a:off x="7048485" y="866434"/>
              <a:ext cx="215906" cy="4124325"/>
            </a:xfrm>
            <a:prstGeom prst="rect">
              <a:avLst/>
            </a:prstGeom>
            <a:solidFill>
              <a:srgbClr val="0058AB">
                <a:alpha val="100000"/>
              </a:srgbClr>
            </a:solidFill>
          </p:spPr>
          <p:txBody>
            <a:bodyPr/>
            <a:lstStyle/>
            <a:p/>
          </p:txBody>
        </p:sp>
        <p:sp>
          <p:nvSpPr>
            <p:cNvPr id="67" name="rc67"/>
            <p:cNvSpPr/>
            <p:nvPr/>
          </p:nvSpPr>
          <p:spPr>
            <a:xfrm>
              <a:off x="8487864" y="4452480"/>
              <a:ext cx="215906" cy="538279"/>
            </a:xfrm>
            <a:prstGeom prst="rect">
              <a:avLst/>
            </a:prstGeom>
            <a:solidFill>
              <a:srgbClr val="69DBFF">
                <a:alpha val="100000"/>
              </a:srgbClr>
            </a:solidFill>
          </p:spPr>
          <p:txBody>
            <a:bodyPr/>
            <a:lstStyle/>
            <a:p/>
          </p:txBody>
        </p:sp>
        <p:sp>
          <p:nvSpPr>
            <p:cNvPr id="68" name="pl68"/>
            <p:cNvSpPr/>
            <p:nvPr/>
          </p:nvSpPr>
          <p:spPr>
            <a:xfrm>
              <a:off x="6196853" y="3914283"/>
              <a:ext cx="2398964" cy="538238"/>
            </a:xfrm>
            <a:custGeom>
              <a:avLst/>
              <a:pathLst>
                <a:path w="2398964" h="538238">
                  <a:moveTo>
                    <a:pt x="0" y="0"/>
                  </a:moveTo>
                  <a:lnTo>
                    <a:pt x="239896" y="53823"/>
                  </a:lnTo>
                  <a:lnTo>
                    <a:pt x="479792" y="107647"/>
                  </a:lnTo>
                  <a:lnTo>
                    <a:pt x="719689" y="161471"/>
                  </a:lnTo>
                  <a:lnTo>
                    <a:pt x="959585" y="215295"/>
                  </a:lnTo>
                  <a:lnTo>
                    <a:pt x="1199482" y="269119"/>
                  </a:lnTo>
                  <a:lnTo>
                    <a:pt x="1439378" y="322942"/>
                  </a:lnTo>
                  <a:lnTo>
                    <a:pt x="1679275" y="376766"/>
                  </a:lnTo>
                  <a:lnTo>
                    <a:pt x="1919171" y="430590"/>
                  </a:lnTo>
                  <a:lnTo>
                    <a:pt x="2159067" y="484414"/>
                  </a:lnTo>
                  <a:lnTo>
                    <a:pt x="2398964" y="538238"/>
                  </a:lnTo>
                </a:path>
              </a:pathLst>
            </a:custGeom>
            <a:ln w="13550" cap="flat">
              <a:solidFill>
                <a:srgbClr val="000000">
                  <a:alpha val="100000"/>
                </a:srgbClr>
              </a:solidFill>
              <a:prstDash val="solid"/>
              <a:round/>
            </a:ln>
          </p:spPr>
          <p:txBody>
            <a:bodyPr/>
            <a:lstStyle/>
            <a:p/>
          </p:txBody>
        </p:sp>
        <p:sp>
          <p:nvSpPr>
            <p:cNvPr id="69" name="pt69"/>
            <p:cNvSpPr/>
            <p:nvPr/>
          </p:nvSpPr>
          <p:spPr>
            <a:xfrm>
              <a:off x="6172027" y="38894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411923" y="39432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51820" y="39971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91716" y="405092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31612" y="410475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71509" y="41585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11405" y="421240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51302" y="426622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91198" y="43200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31095" y="43738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70991" y="44276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08103" y="410495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2" name="tx82"/>
            <p:cNvSpPr/>
            <p:nvPr/>
          </p:nvSpPr>
          <p:spPr>
            <a:xfrm>
              <a:off x="508103" y="327657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3" name="tx83"/>
            <p:cNvSpPr/>
            <p:nvPr/>
          </p:nvSpPr>
          <p:spPr>
            <a:xfrm>
              <a:off x="508103" y="244819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84" name="tx84"/>
            <p:cNvSpPr/>
            <p:nvPr/>
          </p:nvSpPr>
          <p:spPr>
            <a:xfrm>
              <a:off x="508103" y="161982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5" name="tx85"/>
            <p:cNvSpPr/>
            <p:nvPr/>
          </p:nvSpPr>
          <p:spPr>
            <a:xfrm>
              <a:off x="508103" y="79144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86" name="tx86"/>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7" name="tx87"/>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8" name="tx88"/>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9" name="tx89"/>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0" name="tx90"/>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1" name="tx91"/>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2" name="tx92"/>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3" name="tx93"/>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4" name="tx94"/>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5" name="tx95"/>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6" name="tx96"/>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7" name="tx97"/>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8" name="tx98"/>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9" name="tx99"/>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0" name="tx100"/>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1" name="tx101"/>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2" name="tx102"/>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3" name="tx103"/>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4" name="tx104"/>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5" name="tx105"/>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6" name="tx106"/>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7" name="tx107"/>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8" name="tx108"/>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9" name="tx109"/>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0" name="tx110"/>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1" name="tx111"/>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661384" y="5881714"/>
              <a:ext cx="201456" cy="201456"/>
            </a:xfrm>
            <a:prstGeom prst="rect">
              <a:avLst/>
            </a:prstGeom>
            <a:solidFill>
              <a:srgbClr val="0058AB">
                <a:alpha val="100000"/>
              </a:srgbClr>
            </a:solidFill>
          </p:spPr>
          <p:txBody>
            <a:bodyPr/>
            <a:lstStyle/>
            <a:p/>
          </p:txBody>
        </p:sp>
        <p:sp>
          <p:nvSpPr>
            <p:cNvPr id="115" name="rc115"/>
            <p:cNvSpPr/>
            <p:nvPr/>
          </p:nvSpPr>
          <p:spPr>
            <a:xfrm>
              <a:off x="4563470" y="5881714"/>
              <a:ext cx="201456" cy="201456"/>
            </a:xfrm>
            <a:prstGeom prst="rect">
              <a:avLst/>
            </a:prstGeom>
            <a:solidFill>
              <a:srgbClr val="69DBFF">
                <a:alpha val="100000"/>
              </a:srgbClr>
            </a:solidFill>
          </p:spPr>
          <p:txBody>
            <a:bodyPr/>
            <a:lstStyle/>
            <a:p/>
          </p:txBody>
        </p:sp>
        <p:sp>
          <p:nvSpPr>
            <p:cNvPr id="116" name="tx116"/>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2005921" y="398022"/>
              <a:ext cx="598289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Burundi</a:t>
              </a:r>
            </a:p>
          </p:txBody>
        </p:sp>
        <p:sp>
          <p:nvSpPr>
            <p:cNvPr id="119" name="tx119"/>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0" name="tx120"/>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22" name="tx122"/>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379%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189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513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838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4162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351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675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8000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324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229299"/>
              <a:ext cx="249522" cy="873397"/>
            </a:xfrm>
            <a:prstGeom prst="rect">
              <a:avLst/>
            </a:prstGeom>
            <a:solidFill>
              <a:srgbClr val="80BD41">
                <a:alpha val="100000"/>
              </a:srgbClr>
            </a:solidFill>
          </p:spPr>
          <p:txBody>
            <a:bodyPr/>
            <a:lstStyle/>
            <a:p/>
          </p:txBody>
        </p:sp>
        <p:sp>
          <p:nvSpPr>
            <p:cNvPr id="25" name="rc25"/>
            <p:cNvSpPr/>
            <p:nvPr/>
          </p:nvSpPr>
          <p:spPr>
            <a:xfrm>
              <a:off x="1296273" y="3110213"/>
              <a:ext cx="249522" cy="119085"/>
            </a:xfrm>
            <a:prstGeom prst="rect">
              <a:avLst/>
            </a:prstGeom>
            <a:solidFill>
              <a:srgbClr val="1CABE2">
                <a:alpha val="100000"/>
              </a:srgbClr>
            </a:solidFill>
          </p:spPr>
          <p:txBody>
            <a:bodyPr/>
            <a:lstStyle/>
            <a:p/>
          </p:txBody>
        </p:sp>
        <p:sp>
          <p:nvSpPr>
            <p:cNvPr id="26" name="rc26"/>
            <p:cNvSpPr/>
            <p:nvPr/>
          </p:nvSpPr>
          <p:spPr>
            <a:xfrm>
              <a:off x="1573521" y="3178871"/>
              <a:ext cx="249522" cy="923825"/>
            </a:xfrm>
            <a:prstGeom prst="rect">
              <a:avLst/>
            </a:prstGeom>
            <a:solidFill>
              <a:srgbClr val="80BD41">
                <a:alpha val="100000"/>
              </a:srgbClr>
            </a:solidFill>
          </p:spPr>
          <p:txBody>
            <a:bodyPr/>
            <a:lstStyle/>
            <a:p/>
          </p:txBody>
        </p:sp>
        <p:sp>
          <p:nvSpPr>
            <p:cNvPr id="27" name="rc27"/>
            <p:cNvSpPr/>
            <p:nvPr/>
          </p:nvSpPr>
          <p:spPr>
            <a:xfrm>
              <a:off x="1573521" y="3076211"/>
              <a:ext cx="249522" cy="102660"/>
            </a:xfrm>
            <a:prstGeom prst="rect">
              <a:avLst/>
            </a:prstGeom>
            <a:solidFill>
              <a:srgbClr val="1CABE2">
                <a:alpha val="100000"/>
              </a:srgbClr>
            </a:solidFill>
          </p:spPr>
          <p:txBody>
            <a:bodyPr/>
            <a:lstStyle/>
            <a:p/>
          </p:txBody>
        </p:sp>
        <p:sp>
          <p:nvSpPr>
            <p:cNvPr id="28" name="rc28"/>
            <p:cNvSpPr/>
            <p:nvPr/>
          </p:nvSpPr>
          <p:spPr>
            <a:xfrm>
              <a:off x="1850769" y="3117850"/>
              <a:ext cx="249522" cy="984846"/>
            </a:xfrm>
            <a:prstGeom prst="rect">
              <a:avLst/>
            </a:prstGeom>
            <a:solidFill>
              <a:srgbClr val="80BD41">
                <a:alpha val="100000"/>
              </a:srgbClr>
            </a:solidFill>
          </p:spPr>
          <p:txBody>
            <a:bodyPr/>
            <a:lstStyle/>
            <a:p/>
          </p:txBody>
        </p:sp>
        <p:sp>
          <p:nvSpPr>
            <p:cNvPr id="29" name="rc29"/>
            <p:cNvSpPr/>
            <p:nvPr/>
          </p:nvSpPr>
          <p:spPr>
            <a:xfrm>
              <a:off x="1850769" y="3020448"/>
              <a:ext cx="249522" cy="97402"/>
            </a:xfrm>
            <a:prstGeom prst="rect">
              <a:avLst/>
            </a:prstGeom>
            <a:solidFill>
              <a:srgbClr val="1CABE2">
                <a:alpha val="100000"/>
              </a:srgbClr>
            </a:solidFill>
          </p:spPr>
          <p:txBody>
            <a:bodyPr/>
            <a:lstStyle/>
            <a:p/>
          </p:txBody>
        </p:sp>
        <p:sp>
          <p:nvSpPr>
            <p:cNvPr id="30" name="rc30"/>
            <p:cNvSpPr/>
            <p:nvPr/>
          </p:nvSpPr>
          <p:spPr>
            <a:xfrm>
              <a:off x="2128016" y="3050805"/>
              <a:ext cx="249522" cy="1051892"/>
            </a:xfrm>
            <a:prstGeom prst="rect">
              <a:avLst/>
            </a:prstGeom>
            <a:solidFill>
              <a:srgbClr val="80BD41">
                <a:alpha val="100000"/>
              </a:srgbClr>
            </a:solidFill>
          </p:spPr>
          <p:txBody>
            <a:bodyPr/>
            <a:lstStyle/>
            <a:p/>
          </p:txBody>
        </p:sp>
        <p:sp>
          <p:nvSpPr>
            <p:cNvPr id="31" name="rc31"/>
            <p:cNvSpPr/>
            <p:nvPr/>
          </p:nvSpPr>
          <p:spPr>
            <a:xfrm>
              <a:off x="2128016" y="2971632"/>
              <a:ext cx="249522" cy="79173"/>
            </a:xfrm>
            <a:prstGeom prst="rect">
              <a:avLst/>
            </a:prstGeom>
            <a:solidFill>
              <a:srgbClr val="1CABE2">
                <a:alpha val="100000"/>
              </a:srgbClr>
            </a:solidFill>
          </p:spPr>
          <p:txBody>
            <a:bodyPr/>
            <a:lstStyle/>
            <a:p/>
          </p:txBody>
        </p:sp>
        <p:sp>
          <p:nvSpPr>
            <p:cNvPr id="32" name="rc32"/>
            <p:cNvSpPr/>
            <p:nvPr/>
          </p:nvSpPr>
          <p:spPr>
            <a:xfrm>
              <a:off x="2405264" y="2966105"/>
              <a:ext cx="249522" cy="1136591"/>
            </a:xfrm>
            <a:prstGeom prst="rect">
              <a:avLst/>
            </a:prstGeom>
            <a:solidFill>
              <a:srgbClr val="80BD41">
                <a:alpha val="100000"/>
              </a:srgbClr>
            </a:solidFill>
          </p:spPr>
          <p:txBody>
            <a:bodyPr/>
            <a:lstStyle/>
            <a:p/>
          </p:txBody>
        </p:sp>
        <p:sp>
          <p:nvSpPr>
            <p:cNvPr id="33" name="rc33"/>
            <p:cNvSpPr/>
            <p:nvPr/>
          </p:nvSpPr>
          <p:spPr>
            <a:xfrm>
              <a:off x="2405264" y="2906275"/>
              <a:ext cx="249522" cy="59830"/>
            </a:xfrm>
            <a:prstGeom prst="rect">
              <a:avLst/>
            </a:prstGeom>
            <a:solidFill>
              <a:srgbClr val="1CABE2">
                <a:alpha val="100000"/>
              </a:srgbClr>
            </a:solidFill>
          </p:spPr>
          <p:txBody>
            <a:bodyPr/>
            <a:lstStyle/>
            <a:p/>
          </p:txBody>
        </p:sp>
        <p:sp>
          <p:nvSpPr>
            <p:cNvPr id="34" name="rc34"/>
            <p:cNvSpPr/>
            <p:nvPr/>
          </p:nvSpPr>
          <p:spPr>
            <a:xfrm>
              <a:off x="2682512" y="2885666"/>
              <a:ext cx="249522" cy="1217030"/>
            </a:xfrm>
            <a:prstGeom prst="rect">
              <a:avLst/>
            </a:prstGeom>
            <a:solidFill>
              <a:srgbClr val="80BD41">
                <a:alpha val="100000"/>
              </a:srgbClr>
            </a:solidFill>
          </p:spPr>
          <p:txBody>
            <a:bodyPr/>
            <a:lstStyle/>
            <a:p/>
          </p:txBody>
        </p:sp>
        <p:sp>
          <p:nvSpPr>
            <p:cNvPr id="35" name="rc35"/>
            <p:cNvSpPr/>
            <p:nvPr/>
          </p:nvSpPr>
          <p:spPr>
            <a:xfrm>
              <a:off x="2682512" y="2834969"/>
              <a:ext cx="249522" cy="50696"/>
            </a:xfrm>
            <a:prstGeom prst="rect">
              <a:avLst/>
            </a:prstGeom>
            <a:solidFill>
              <a:srgbClr val="1CABE2">
                <a:alpha val="100000"/>
              </a:srgbClr>
            </a:solidFill>
          </p:spPr>
          <p:txBody>
            <a:bodyPr/>
            <a:lstStyle/>
            <a:p/>
          </p:txBody>
        </p:sp>
        <p:sp>
          <p:nvSpPr>
            <p:cNvPr id="36" name="rc36"/>
            <p:cNvSpPr/>
            <p:nvPr/>
          </p:nvSpPr>
          <p:spPr>
            <a:xfrm>
              <a:off x="2959759" y="2787035"/>
              <a:ext cx="249522" cy="1315661"/>
            </a:xfrm>
            <a:prstGeom prst="rect">
              <a:avLst/>
            </a:prstGeom>
            <a:solidFill>
              <a:srgbClr val="80BD41">
                <a:alpha val="100000"/>
              </a:srgbClr>
            </a:solidFill>
          </p:spPr>
          <p:txBody>
            <a:bodyPr/>
            <a:lstStyle/>
            <a:p/>
          </p:txBody>
        </p:sp>
        <p:sp>
          <p:nvSpPr>
            <p:cNvPr id="37" name="rc37"/>
            <p:cNvSpPr/>
            <p:nvPr/>
          </p:nvSpPr>
          <p:spPr>
            <a:xfrm>
              <a:off x="2959759" y="2773757"/>
              <a:ext cx="249522" cy="13278"/>
            </a:xfrm>
            <a:prstGeom prst="rect">
              <a:avLst/>
            </a:prstGeom>
            <a:solidFill>
              <a:srgbClr val="1CABE2">
                <a:alpha val="100000"/>
              </a:srgbClr>
            </a:solidFill>
          </p:spPr>
          <p:txBody>
            <a:bodyPr/>
            <a:lstStyle/>
            <a:p/>
          </p:txBody>
        </p:sp>
        <p:sp>
          <p:nvSpPr>
            <p:cNvPr id="38" name="rc38"/>
            <p:cNvSpPr/>
            <p:nvPr/>
          </p:nvSpPr>
          <p:spPr>
            <a:xfrm>
              <a:off x="3237007" y="2730083"/>
              <a:ext cx="249522" cy="1372613"/>
            </a:xfrm>
            <a:prstGeom prst="rect">
              <a:avLst/>
            </a:prstGeom>
            <a:solidFill>
              <a:srgbClr val="80BD41">
                <a:alpha val="100000"/>
              </a:srgbClr>
            </a:solidFill>
          </p:spPr>
          <p:txBody>
            <a:bodyPr/>
            <a:lstStyle/>
            <a:p/>
          </p:txBody>
        </p:sp>
        <p:sp>
          <p:nvSpPr>
            <p:cNvPr id="39" name="rc39"/>
            <p:cNvSpPr/>
            <p:nvPr/>
          </p:nvSpPr>
          <p:spPr>
            <a:xfrm>
              <a:off x="3237007" y="2716229"/>
              <a:ext cx="249522" cy="13854"/>
            </a:xfrm>
            <a:prstGeom prst="rect">
              <a:avLst/>
            </a:prstGeom>
            <a:solidFill>
              <a:srgbClr val="1CABE2">
                <a:alpha val="100000"/>
              </a:srgbClr>
            </a:solidFill>
          </p:spPr>
          <p:txBody>
            <a:bodyPr/>
            <a:lstStyle/>
            <a:p/>
          </p:txBody>
        </p:sp>
        <p:sp>
          <p:nvSpPr>
            <p:cNvPr id="40" name="rc40"/>
            <p:cNvSpPr/>
            <p:nvPr/>
          </p:nvSpPr>
          <p:spPr>
            <a:xfrm>
              <a:off x="3514255" y="2685795"/>
              <a:ext cx="249522" cy="1416901"/>
            </a:xfrm>
            <a:prstGeom prst="rect">
              <a:avLst/>
            </a:prstGeom>
            <a:solidFill>
              <a:srgbClr val="80BD41">
                <a:alpha val="100000"/>
              </a:srgbClr>
            </a:solidFill>
          </p:spPr>
          <p:txBody>
            <a:bodyPr/>
            <a:lstStyle/>
            <a:p/>
          </p:txBody>
        </p:sp>
        <p:sp>
          <p:nvSpPr>
            <p:cNvPr id="41" name="rc41"/>
            <p:cNvSpPr/>
            <p:nvPr/>
          </p:nvSpPr>
          <p:spPr>
            <a:xfrm>
              <a:off x="3514255" y="2656859"/>
              <a:ext cx="249522" cy="28936"/>
            </a:xfrm>
            <a:prstGeom prst="rect">
              <a:avLst/>
            </a:prstGeom>
            <a:solidFill>
              <a:srgbClr val="1CABE2">
                <a:alpha val="100000"/>
              </a:srgbClr>
            </a:solidFill>
          </p:spPr>
          <p:txBody>
            <a:bodyPr/>
            <a:lstStyle/>
            <a:p/>
          </p:txBody>
        </p:sp>
        <p:sp>
          <p:nvSpPr>
            <p:cNvPr id="42" name="rc42"/>
            <p:cNvSpPr/>
            <p:nvPr/>
          </p:nvSpPr>
          <p:spPr>
            <a:xfrm>
              <a:off x="3791502" y="2599177"/>
              <a:ext cx="249522" cy="1503519"/>
            </a:xfrm>
            <a:prstGeom prst="rect">
              <a:avLst/>
            </a:prstGeom>
            <a:solidFill>
              <a:srgbClr val="80BD41">
                <a:alpha val="100000"/>
              </a:srgbClr>
            </a:solidFill>
          </p:spPr>
          <p:txBody>
            <a:bodyPr/>
            <a:lstStyle/>
            <a:p/>
          </p:txBody>
        </p:sp>
        <p:sp>
          <p:nvSpPr>
            <p:cNvPr id="43" name="rc43"/>
            <p:cNvSpPr/>
            <p:nvPr/>
          </p:nvSpPr>
          <p:spPr>
            <a:xfrm>
              <a:off x="3791502" y="2583979"/>
              <a:ext cx="249522" cy="15197"/>
            </a:xfrm>
            <a:prstGeom prst="rect">
              <a:avLst/>
            </a:prstGeom>
            <a:solidFill>
              <a:srgbClr val="1CABE2">
                <a:alpha val="100000"/>
              </a:srgbClr>
            </a:solidFill>
          </p:spPr>
          <p:txBody>
            <a:bodyPr/>
            <a:lstStyle/>
            <a:p/>
          </p:txBody>
        </p:sp>
        <p:sp>
          <p:nvSpPr>
            <p:cNvPr id="44" name="rc44"/>
            <p:cNvSpPr/>
            <p:nvPr/>
          </p:nvSpPr>
          <p:spPr>
            <a:xfrm>
              <a:off x="4068750" y="2507800"/>
              <a:ext cx="249522" cy="1594896"/>
            </a:xfrm>
            <a:prstGeom prst="rect">
              <a:avLst/>
            </a:prstGeom>
            <a:solidFill>
              <a:srgbClr val="80BD41">
                <a:alpha val="100000"/>
              </a:srgbClr>
            </a:solidFill>
          </p:spPr>
          <p:txBody>
            <a:bodyPr/>
            <a:lstStyle/>
            <a:p/>
          </p:txBody>
        </p:sp>
        <p:sp>
          <p:nvSpPr>
            <p:cNvPr id="45" name="rc45"/>
            <p:cNvSpPr/>
            <p:nvPr/>
          </p:nvSpPr>
          <p:spPr>
            <a:xfrm>
              <a:off x="4068750" y="2491681"/>
              <a:ext cx="249522" cy="16118"/>
            </a:xfrm>
            <a:prstGeom prst="rect">
              <a:avLst/>
            </a:prstGeom>
            <a:solidFill>
              <a:srgbClr val="1CABE2">
                <a:alpha val="100000"/>
              </a:srgbClr>
            </a:solidFill>
          </p:spPr>
          <p:txBody>
            <a:bodyPr/>
            <a:lstStyle/>
            <a:p/>
          </p:txBody>
        </p:sp>
        <p:sp>
          <p:nvSpPr>
            <p:cNvPr id="46" name="rc46"/>
            <p:cNvSpPr/>
            <p:nvPr/>
          </p:nvSpPr>
          <p:spPr>
            <a:xfrm>
              <a:off x="4345998" y="2481089"/>
              <a:ext cx="249522" cy="1621607"/>
            </a:xfrm>
            <a:prstGeom prst="rect">
              <a:avLst/>
            </a:prstGeom>
            <a:solidFill>
              <a:srgbClr val="80BD41">
                <a:alpha val="100000"/>
              </a:srgbClr>
            </a:solidFill>
          </p:spPr>
          <p:txBody>
            <a:bodyPr/>
            <a:lstStyle/>
            <a:p/>
          </p:txBody>
        </p:sp>
        <p:sp>
          <p:nvSpPr>
            <p:cNvPr id="47" name="rc47"/>
            <p:cNvSpPr/>
            <p:nvPr/>
          </p:nvSpPr>
          <p:spPr>
            <a:xfrm>
              <a:off x="4345998" y="2464702"/>
              <a:ext cx="249522" cy="16387"/>
            </a:xfrm>
            <a:prstGeom prst="rect">
              <a:avLst/>
            </a:prstGeom>
            <a:solidFill>
              <a:srgbClr val="1CABE2">
                <a:alpha val="100000"/>
              </a:srgbClr>
            </a:solidFill>
          </p:spPr>
          <p:txBody>
            <a:bodyPr/>
            <a:lstStyle/>
            <a:p/>
          </p:txBody>
        </p:sp>
        <p:sp>
          <p:nvSpPr>
            <p:cNvPr id="48" name="rc48"/>
            <p:cNvSpPr/>
            <p:nvPr/>
          </p:nvSpPr>
          <p:spPr>
            <a:xfrm>
              <a:off x="4623245" y="2480245"/>
              <a:ext cx="249522" cy="1622452"/>
            </a:xfrm>
            <a:prstGeom prst="rect">
              <a:avLst/>
            </a:prstGeom>
            <a:solidFill>
              <a:srgbClr val="80BD41">
                <a:alpha val="100000"/>
              </a:srgbClr>
            </a:solidFill>
          </p:spPr>
          <p:txBody>
            <a:bodyPr/>
            <a:lstStyle/>
            <a:p/>
          </p:txBody>
        </p:sp>
        <p:sp>
          <p:nvSpPr>
            <p:cNvPr id="49" name="rc49"/>
            <p:cNvSpPr/>
            <p:nvPr/>
          </p:nvSpPr>
          <p:spPr>
            <a:xfrm>
              <a:off x="4623245" y="2447125"/>
              <a:ext cx="249522" cy="33119"/>
            </a:xfrm>
            <a:prstGeom prst="rect">
              <a:avLst/>
            </a:prstGeom>
            <a:solidFill>
              <a:srgbClr val="1CABE2">
                <a:alpha val="100000"/>
              </a:srgbClr>
            </a:solidFill>
          </p:spPr>
          <p:txBody>
            <a:bodyPr/>
            <a:lstStyle/>
            <a:p/>
          </p:txBody>
        </p:sp>
        <p:sp>
          <p:nvSpPr>
            <p:cNvPr id="50" name="rc50"/>
            <p:cNvSpPr/>
            <p:nvPr/>
          </p:nvSpPr>
          <p:spPr>
            <a:xfrm>
              <a:off x="4900493" y="2450233"/>
              <a:ext cx="249522" cy="1652463"/>
            </a:xfrm>
            <a:prstGeom prst="rect">
              <a:avLst/>
            </a:prstGeom>
            <a:solidFill>
              <a:srgbClr val="80BD41">
                <a:alpha val="100000"/>
              </a:srgbClr>
            </a:solidFill>
          </p:spPr>
          <p:txBody>
            <a:bodyPr/>
            <a:lstStyle/>
            <a:p/>
          </p:txBody>
        </p:sp>
        <p:sp>
          <p:nvSpPr>
            <p:cNvPr id="51" name="rc51"/>
            <p:cNvSpPr/>
            <p:nvPr/>
          </p:nvSpPr>
          <p:spPr>
            <a:xfrm>
              <a:off x="4900493" y="2416499"/>
              <a:ext cx="249522" cy="33733"/>
            </a:xfrm>
            <a:prstGeom prst="rect">
              <a:avLst/>
            </a:prstGeom>
            <a:solidFill>
              <a:srgbClr val="1CABE2">
                <a:alpha val="100000"/>
              </a:srgbClr>
            </a:solidFill>
          </p:spPr>
          <p:txBody>
            <a:bodyPr/>
            <a:lstStyle/>
            <a:p/>
          </p:txBody>
        </p:sp>
        <p:sp>
          <p:nvSpPr>
            <p:cNvPr id="52" name="rc52"/>
            <p:cNvSpPr/>
            <p:nvPr/>
          </p:nvSpPr>
          <p:spPr>
            <a:xfrm>
              <a:off x="5177741" y="2429394"/>
              <a:ext cx="249522" cy="1673302"/>
            </a:xfrm>
            <a:prstGeom prst="rect">
              <a:avLst/>
            </a:prstGeom>
            <a:solidFill>
              <a:srgbClr val="80BD41">
                <a:alpha val="100000"/>
              </a:srgbClr>
            </a:solidFill>
          </p:spPr>
          <p:txBody>
            <a:bodyPr/>
            <a:lstStyle/>
            <a:p/>
          </p:txBody>
        </p:sp>
        <p:sp>
          <p:nvSpPr>
            <p:cNvPr id="53" name="rc53"/>
            <p:cNvSpPr/>
            <p:nvPr/>
          </p:nvSpPr>
          <p:spPr>
            <a:xfrm>
              <a:off x="5177741" y="2395238"/>
              <a:ext cx="249522" cy="34156"/>
            </a:xfrm>
            <a:prstGeom prst="rect">
              <a:avLst/>
            </a:prstGeom>
            <a:solidFill>
              <a:srgbClr val="1CABE2">
                <a:alpha val="100000"/>
              </a:srgbClr>
            </a:solidFill>
          </p:spPr>
          <p:txBody>
            <a:bodyPr/>
            <a:lstStyle/>
            <a:p/>
          </p:txBody>
        </p:sp>
        <p:sp>
          <p:nvSpPr>
            <p:cNvPr id="54" name="rc54"/>
            <p:cNvSpPr/>
            <p:nvPr/>
          </p:nvSpPr>
          <p:spPr>
            <a:xfrm>
              <a:off x="5454988" y="2431544"/>
              <a:ext cx="249522" cy="1671153"/>
            </a:xfrm>
            <a:prstGeom prst="rect">
              <a:avLst/>
            </a:prstGeom>
            <a:solidFill>
              <a:srgbClr val="80BD41">
                <a:alpha val="100000"/>
              </a:srgbClr>
            </a:solidFill>
          </p:spPr>
          <p:txBody>
            <a:bodyPr/>
            <a:lstStyle/>
            <a:p/>
          </p:txBody>
        </p:sp>
        <p:sp>
          <p:nvSpPr>
            <p:cNvPr id="55" name="rc55"/>
            <p:cNvSpPr/>
            <p:nvPr/>
          </p:nvSpPr>
          <p:spPr>
            <a:xfrm>
              <a:off x="5454988" y="2379849"/>
              <a:ext cx="249522" cy="51694"/>
            </a:xfrm>
            <a:prstGeom prst="rect">
              <a:avLst/>
            </a:prstGeom>
            <a:solidFill>
              <a:srgbClr val="1CABE2">
                <a:alpha val="100000"/>
              </a:srgbClr>
            </a:solidFill>
          </p:spPr>
          <p:txBody>
            <a:bodyPr/>
            <a:lstStyle/>
            <a:p/>
          </p:txBody>
        </p:sp>
        <p:sp>
          <p:nvSpPr>
            <p:cNvPr id="56" name="rc56"/>
            <p:cNvSpPr/>
            <p:nvPr/>
          </p:nvSpPr>
          <p:spPr>
            <a:xfrm>
              <a:off x="5732236" y="2487306"/>
              <a:ext cx="249522" cy="1615390"/>
            </a:xfrm>
            <a:prstGeom prst="rect">
              <a:avLst/>
            </a:prstGeom>
            <a:solidFill>
              <a:srgbClr val="80BD41">
                <a:alpha val="100000"/>
              </a:srgbClr>
            </a:solidFill>
          </p:spPr>
          <p:txBody>
            <a:bodyPr/>
            <a:lstStyle/>
            <a:p/>
          </p:txBody>
        </p:sp>
        <p:sp>
          <p:nvSpPr>
            <p:cNvPr id="57" name="rc57"/>
            <p:cNvSpPr/>
            <p:nvPr/>
          </p:nvSpPr>
          <p:spPr>
            <a:xfrm>
              <a:off x="5732236" y="2437339"/>
              <a:ext cx="249522" cy="49967"/>
            </a:xfrm>
            <a:prstGeom prst="rect">
              <a:avLst/>
            </a:prstGeom>
            <a:solidFill>
              <a:srgbClr val="1CABE2">
                <a:alpha val="100000"/>
              </a:srgbClr>
            </a:solidFill>
          </p:spPr>
          <p:txBody>
            <a:bodyPr/>
            <a:lstStyle/>
            <a:p/>
          </p:txBody>
        </p:sp>
        <p:sp>
          <p:nvSpPr>
            <p:cNvPr id="58" name="rc58"/>
            <p:cNvSpPr/>
            <p:nvPr/>
          </p:nvSpPr>
          <p:spPr>
            <a:xfrm>
              <a:off x="6009484" y="2557077"/>
              <a:ext cx="249522" cy="1545620"/>
            </a:xfrm>
            <a:prstGeom prst="rect">
              <a:avLst/>
            </a:prstGeom>
            <a:solidFill>
              <a:srgbClr val="80BD41">
                <a:alpha val="100000"/>
              </a:srgbClr>
            </a:solidFill>
          </p:spPr>
          <p:txBody>
            <a:bodyPr/>
            <a:lstStyle/>
            <a:p/>
          </p:txBody>
        </p:sp>
        <p:sp>
          <p:nvSpPr>
            <p:cNvPr id="59" name="rc59"/>
            <p:cNvSpPr/>
            <p:nvPr/>
          </p:nvSpPr>
          <p:spPr>
            <a:xfrm>
              <a:off x="6009484" y="2458408"/>
              <a:ext cx="249522" cy="98668"/>
            </a:xfrm>
            <a:prstGeom prst="rect">
              <a:avLst/>
            </a:prstGeom>
            <a:solidFill>
              <a:srgbClr val="1CABE2">
                <a:alpha val="100000"/>
              </a:srgbClr>
            </a:solidFill>
          </p:spPr>
          <p:txBody>
            <a:bodyPr/>
            <a:lstStyle/>
            <a:p/>
          </p:txBody>
        </p:sp>
        <p:sp>
          <p:nvSpPr>
            <p:cNvPr id="60" name="rc60"/>
            <p:cNvSpPr/>
            <p:nvPr/>
          </p:nvSpPr>
          <p:spPr>
            <a:xfrm>
              <a:off x="6286731" y="2565904"/>
              <a:ext cx="249522" cy="1536793"/>
            </a:xfrm>
            <a:prstGeom prst="rect">
              <a:avLst/>
            </a:prstGeom>
            <a:solidFill>
              <a:srgbClr val="80BD41">
                <a:alpha val="100000"/>
              </a:srgbClr>
            </a:solidFill>
          </p:spPr>
          <p:txBody>
            <a:bodyPr/>
            <a:lstStyle/>
            <a:p/>
          </p:txBody>
        </p:sp>
        <p:sp>
          <p:nvSpPr>
            <p:cNvPr id="61" name="rc61"/>
            <p:cNvSpPr/>
            <p:nvPr/>
          </p:nvSpPr>
          <p:spPr>
            <a:xfrm>
              <a:off x="6286731" y="2467810"/>
              <a:ext cx="249522" cy="98093"/>
            </a:xfrm>
            <a:prstGeom prst="rect">
              <a:avLst/>
            </a:prstGeom>
            <a:solidFill>
              <a:srgbClr val="1CABE2">
                <a:alpha val="100000"/>
              </a:srgbClr>
            </a:solidFill>
          </p:spPr>
          <p:txBody>
            <a:bodyPr/>
            <a:lstStyle/>
            <a:p/>
          </p:txBody>
        </p:sp>
        <p:sp>
          <p:nvSpPr>
            <p:cNvPr id="62" name="rc62"/>
            <p:cNvSpPr/>
            <p:nvPr/>
          </p:nvSpPr>
          <p:spPr>
            <a:xfrm>
              <a:off x="6563979" y="2490185"/>
              <a:ext cx="249522" cy="1612512"/>
            </a:xfrm>
            <a:prstGeom prst="rect">
              <a:avLst/>
            </a:prstGeom>
            <a:solidFill>
              <a:srgbClr val="80BD41">
                <a:alpha val="100000"/>
              </a:srgbClr>
            </a:solidFill>
          </p:spPr>
          <p:txBody>
            <a:bodyPr/>
            <a:lstStyle/>
            <a:p/>
          </p:txBody>
        </p:sp>
        <p:sp>
          <p:nvSpPr>
            <p:cNvPr id="63" name="rc63"/>
            <p:cNvSpPr/>
            <p:nvPr/>
          </p:nvSpPr>
          <p:spPr>
            <a:xfrm>
              <a:off x="6563979" y="2440332"/>
              <a:ext cx="249522" cy="49852"/>
            </a:xfrm>
            <a:prstGeom prst="rect">
              <a:avLst/>
            </a:prstGeom>
            <a:solidFill>
              <a:srgbClr val="1CABE2">
                <a:alpha val="100000"/>
              </a:srgbClr>
            </a:solidFill>
          </p:spPr>
          <p:txBody>
            <a:bodyPr/>
            <a:lstStyle/>
            <a:p/>
          </p:txBody>
        </p:sp>
        <p:sp>
          <p:nvSpPr>
            <p:cNvPr id="64" name="rc64"/>
            <p:cNvSpPr/>
            <p:nvPr/>
          </p:nvSpPr>
          <p:spPr>
            <a:xfrm>
              <a:off x="6841227" y="2457065"/>
              <a:ext cx="249522" cy="1645632"/>
            </a:xfrm>
            <a:prstGeom prst="rect">
              <a:avLst/>
            </a:prstGeom>
            <a:solidFill>
              <a:srgbClr val="80BD41">
                <a:alpha val="100000"/>
              </a:srgbClr>
            </a:solidFill>
          </p:spPr>
          <p:txBody>
            <a:bodyPr/>
            <a:lstStyle/>
            <a:p/>
          </p:txBody>
        </p:sp>
        <p:sp>
          <p:nvSpPr>
            <p:cNvPr id="65" name="rc65"/>
            <p:cNvSpPr/>
            <p:nvPr/>
          </p:nvSpPr>
          <p:spPr>
            <a:xfrm>
              <a:off x="6841227" y="2423484"/>
              <a:ext cx="249522" cy="33580"/>
            </a:xfrm>
            <a:prstGeom prst="rect">
              <a:avLst/>
            </a:prstGeom>
            <a:solidFill>
              <a:srgbClr val="1CABE2">
                <a:alpha val="100000"/>
              </a:srgbClr>
            </a:solidFill>
          </p:spPr>
          <p:txBody>
            <a:bodyPr/>
            <a:lstStyle/>
            <a:p/>
          </p:txBody>
        </p:sp>
        <p:sp>
          <p:nvSpPr>
            <p:cNvPr id="66" name="rc66"/>
            <p:cNvSpPr/>
            <p:nvPr/>
          </p:nvSpPr>
          <p:spPr>
            <a:xfrm>
              <a:off x="7118474" y="2481434"/>
              <a:ext cx="249522" cy="1621262"/>
            </a:xfrm>
            <a:prstGeom prst="rect">
              <a:avLst/>
            </a:prstGeom>
            <a:solidFill>
              <a:srgbClr val="80BD41">
                <a:alpha val="100000"/>
              </a:srgbClr>
            </a:solidFill>
          </p:spPr>
          <p:txBody>
            <a:bodyPr/>
            <a:lstStyle/>
            <a:p/>
          </p:txBody>
        </p:sp>
        <p:sp>
          <p:nvSpPr>
            <p:cNvPr id="67" name="rc67"/>
            <p:cNvSpPr/>
            <p:nvPr/>
          </p:nvSpPr>
          <p:spPr>
            <a:xfrm>
              <a:off x="7118474" y="2413890"/>
              <a:ext cx="249522" cy="67544"/>
            </a:xfrm>
            <a:prstGeom prst="rect">
              <a:avLst/>
            </a:prstGeom>
            <a:solidFill>
              <a:srgbClr val="1CABE2">
                <a:alpha val="100000"/>
              </a:srgbClr>
            </a:solidFill>
          </p:spPr>
          <p:txBody>
            <a:bodyPr/>
            <a:lstStyle/>
            <a:p/>
          </p:txBody>
        </p:sp>
        <p:sp>
          <p:nvSpPr>
            <p:cNvPr id="68" name="rc68"/>
            <p:cNvSpPr/>
            <p:nvPr/>
          </p:nvSpPr>
          <p:spPr>
            <a:xfrm>
              <a:off x="7395722" y="2522345"/>
              <a:ext cx="249522" cy="1580351"/>
            </a:xfrm>
            <a:prstGeom prst="rect">
              <a:avLst/>
            </a:prstGeom>
            <a:solidFill>
              <a:srgbClr val="80BD41">
                <a:alpha val="100000"/>
              </a:srgbClr>
            </a:solidFill>
          </p:spPr>
          <p:txBody>
            <a:bodyPr/>
            <a:lstStyle/>
            <a:p/>
          </p:txBody>
        </p:sp>
        <p:sp>
          <p:nvSpPr>
            <p:cNvPr id="69" name="rc69"/>
            <p:cNvSpPr/>
            <p:nvPr/>
          </p:nvSpPr>
          <p:spPr>
            <a:xfrm>
              <a:off x="7395722" y="2403374"/>
              <a:ext cx="249522" cy="118970"/>
            </a:xfrm>
            <a:prstGeom prst="rect">
              <a:avLst/>
            </a:prstGeom>
            <a:solidFill>
              <a:srgbClr val="1CABE2">
                <a:alpha val="100000"/>
              </a:srgbClr>
            </a:solidFill>
          </p:spPr>
          <p:txBody>
            <a:bodyPr/>
            <a:lstStyle/>
            <a:p/>
          </p:txBody>
        </p:sp>
        <p:sp>
          <p:nvSpPr>
            <p:cNvPr id="70" name="rc70"/>
            <p:cNvSpPr/>
            <p:nvPr/>
          </p:nvSpPr>
          <p:spPr>
            <a:xfrm>
              <a:off x="7672970" y="2576189"/>
              <a:ext cx="249522" cy="1526508"/>
            </a:xfrm>
            <a:prstGeom prst="rect">
              <a:avLst/>
            </a:prstGeom>
            <a:solidFill>
              <a:srgbClr val="80BD41">
                <a:alpha val="100000"/>
              </a:srgbClr>
            </a:solidFill>
          </p:spPr>
          <p:txBody>
            <a:bodyPr/>
            <a:lstStyle/>
            <a:p/>
          </p:txBody>
        </p:sp>
        <p:sp>
          <p:nvSpPr>
            <p:cNvPr id="71" name="rc71"/>
            <p:cNvSpPr/>
            <p:nvPr/>
          </p:nvSpPr>
          <p:spPr>
            <a:xfrm>
              <a:off x="7672970" y="2387524"/>
              <a:ext cx="249522" cy="188664"/>
            </a:xfrm>
            <a:prstGeom prst="rect">
              <a:avLst/>
            </a:prstGeom>
            <a:solidFill>
              <a:srgbClr val="1CABE2">
                <a:alpha val="100000"/>
              </a:srgbClr>
            </a:solidFill>
          </p:spPr>
          <p:txBody>
            <a:bodyPr/>
            <a:lstStyle/>
            <a:p/>
          </p:txBody>
        </p:sp>
        <p:sp>
          <p:nvSpPr>
            <p:cNvPr id="72" name="rc72"/>
            <p:cNvSpPr/>
            <p:nvPr/>
          </p:nvSpPr>
          <p:spPr>
            <a:xfrm>
              <a:off x="7950217" y="2556731"/>
              <a:ext cx="249522" cy="1545965"/>
            </a:xfrm>
            <a:prstGeom prst="rect">
              <a:avLst/>
            </a:prstGeom>
            <a:solidFill>
              <a:srgbClr val="80BD41">
                <a:alpha val="100000"/>
              </a:srgbClr>
            </a:solidFill>
          </p:spPr>
          <p:txBody>
            <a:bodyPr/>
            <a:lstStyle/>
            <a:p/>
          </p:txBody>
        </p:sp>
        <p:sp>
          <p:nvSpPr>
            <p:cNvPr id="73" name="rc73"/>
            <p:cNvSpPr/>
            <p:nvPr/>
          </p:nvSpPr>
          <p:spPr>
            <a:xfrm>
              <a:off x="7950217" y="2365649"/>
              <a:ext cx="249522" cy="191082"/>
            </a:xfrm>
            <a:prstGeom prst="rect">
              <a:avLst/>
            </a:prstGeom>
            <a:solidFill>
              <a:srgbClr val="1CABE2">
                <a:alpha val="100000"/>
              </a:srgbClr>
            </a:solidFill>
          </p:spPr>
          <p:txBody>
            <a:bodyPr/>
            <a:lstStyle/>
            <a:p/>
          </p:txBody>
        </p:sp>
        <p:sp>
          <p:nvSpPr>
            <p:cNvPr id="74" name="pl74"/>
            <p:cNvSpPr/>
            <p:nvPr/>
          </p:nvSpPr>
          <p:spPr>
            <a:xfrm>
              <a:off x="1421035" y="1236556"/>
              <a:ext cx="6653943" cy="318460"/>
            </a:xfrm>
            <a:custGeom>
              <a:avLst/>
              <a:pathLst>
                <a:path w="6653943" h="318460">
                  <a:moveTo>
                    <a:pt x="0" y="318460"/>
                  </a:moveTo>
                  <a:lnTo>
                    <a:pt x="277247" y="260558"/>
                  </a:lnTo>
                  <a:lnTo>
                    <a:pt x="554495" y="231607"/>
                  </a:lnTo>
                  <a:lnTo>
                    <a:pt x="831742" y="173705"/>
                  </a:lnTo>
                  <a:lnTo>
                    <a:pt x="1108990" y="115803"/>
                  </a:lnTo>
                  <a:lnTo>
                    <a:pt x="1386238" y="86852"/>
                  </a:lnTo>
                  <a:lnTo>
                    <a:pt x="1663485" y="0"/>
                  </a:lnTo>
                  <a:lnTo>
                    <a:pt x="1940733" y="0"/>
                  </a:lnTo>
                  <a:lnTo>
                    <a:pt x="2217981" y="28950"/>
                  </a:lnTo>
                  <a:lnTo>
                    <a:pt x="2495228" y="0"/>
                  </a:lnTo>
                  <a:lnTo>
                    <a:pt x="2772476" y="0"/>
                  </a:lnTo>
                  <a:lnTo>
                    <a:pt x="3049724" y="0"/>
                  </a:lnTo>
                  <a:lnTo>
                    <a:pt x="3326971" y="28950"/>
                  </a:lnTo>
                  <a:lnTo>
                    <a:pt x="3604219" y="28950"/>
                  </a:lnTo>
                  <a:lnTo>
                    <a:pt x="3881467" y="28950"/>
                  </a:lnTo>
                  <a:lnTo>
                    <a:pt x="4158714" y="57901"/>
                  </a:lnTo>
                  <a:lnTo>
                    <a:pt x="4435962" y="57901"/>
                  </a:lnTo>
                  <a:lnTo>
                    <a:pt x="4713210" y="144754"/>
                  </a:lnTo>
                  <a:lnTo>
                    <a:pt x="4990457" y="144754"/>
                  </a:lnTo>
                  <a:lnTo>
                    <a:pt x="5267705" y="57901"/>
                  </a:lnTo>
                  <a:lnTo>
                    <a:pt x="5544953" y="28950"/>
                  </a:lnTo>
                  <a:lnTo>
                    <a:pt x="5822200" y="86852"/>
                  </a:lnTo>
                  <a:lnTo>
                    <a:pt x="6099448" y="173705"/>
                  </a:lnTo>
                  <a:lnTo>
                    <a:pt x="6376696" y="289509"/>
                  </a:lnTo>
                  <a:lnTo>
                    <a:pt x="6653943" y="289509"/>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7460194"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5" name="tx85"/>
            <p:cNvSpPr/>
            <p:nvPr/>
          </p:nvSpPr>
          <p:spPr>
            <a:xfrm>
              <a:off x="1303481" y="297424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258.6</a:t>
              </a:r>
            </a:p>
          </p:txBody>
        </p:sp>
        <p:sp>
          <p:nvSpPr>
            <p:cNvPr id="86" name="tx86"/>
            <p:cNvSpPr/>
            <p:nvPr/>
          </p:nvSpPr>
          <p:spPr>
            <a:xfrm>
              <a:off x="2689720" y="26989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330.3</a:t>
              </a:r>
            </a:p>
          </p:txBody>
        </p:sp>
        <p:sp>
          <p:nvSpPr>
            <p:cNvPr id="87" name="tx87"/>
            <p:cNvSpPr/>
            <p:nvPr/>
          </p:nvSpPr>
          <p:spPr>
            <a:xfrm>
              <a:off x="4075958" y="23557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419.8</a:t>
              </a:r>
            </a:p>
          </p:txBody>
        </p:sp>
        <p:sp>
          <p:nvSpPr>
            <p:cNvPr id="88" name="tx88"/>
            <p:cNvSpPr/>
            <p:nvPr/>
          </p:nvSpPr>
          <p:spPr>
            <a:xfrm>
              <a:off x="5462196" y="22439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448.9</a:t>
              </a:r>
            </a:p>
          </p:txBody>
        </p:sp>
        <p:sp>
          <p:nvSpPr>
            <p:cNvPr id="89" name="tx89"/>
            <p:cNvSpPr/>
            <p:nvPr/>
          </p:nvSpPr>
          <p:spPr>
            <a:xfrm>
              <a:off x="6571187" y="23043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433.2</a:t>
              </a:r>
            </a:p>
          </p:txBody>
        </p:sp>
        <p:sp>
          <p:nvSpPr>
            <p:cNvPr id="90" name="tx90"/>
            <p:cNvSpPr/>
            <p:nvPr/>
          </p:nvSpPr>
          <p:spPr>
            <a:xfrm>
              <a:off x="6848435" y="22875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437.6</a:t>
              </a:r>
            </a:p>
          </p:txBody>
        </p:sp>
        <p:sp>
          <p:nvSpPr>
            <p:cNvPr id="91" name="tx91"/>
            <p:cNvSpPr/>
            <p:nvPr/>
          </p:nvSpPr>
          <p:spPr>
            <a:xfrm>
              <a:off x="7164859" y="227796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440</a:t>
              </a:r>
            </a:p>
          </p:txBody>
        </p:sp>
        <p:sp>
          <p:nvSpPr>
            <p:cNvPr id="92" name="tx92"/>
            <p:cNvSpPr/>
            <p:nvPr/>
          </p:nvSpPr>
          <p:spPr>
            <a:xfrm>
              <a:off x="7402930" y="22674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442.8</a:t>
              </a:r>
            </a:p>
          </p:txBody>
        </p:sp>
        <p:sp>
          <p:nvSpPr>
            <p:cNvPr id="93" name="tx93"/>
            <p:cNvSpPr/>
            <p:nvPr/>
          </p:nvSpPr>
          <p:spPr>
            <a:xfrm>
              <a:off x="7680178" y="225159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446.9</a:t>
              </a:r>
            </a:p>
          </p:txBody>
        </p:sp>
        <p:sp>
          <p:nvSpPr>
            <p:cNvPr id="94" name="tx94"/>
            <p:cNvSpPr/>
            <p:nvPr/>
          </p:nvSpPr>
          <p:spPr>
            <a:xfrm>
              <a:off x="7957425" y="22297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452.6</a:t>
              </a:r>
            </a:p>
          </p:txBody>
        </p:sp>
        <p:sp>
          <p:nvSpPr>
            <p:cNvPr id="95" name="pl95"/>
            <p:cNvSpPr/>
            <p:nvPr/>
          </p:nvSpPr>
          <p:spPr>
            <a:xfrm>
              <a:off x="1421035"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03481" y="36309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227.6</a:t>
              </a:r>
            </a:p>
          </p:txBody>
        </p:sp>
        <p:sp>
          <p:nvSpPr>
            <p:cNvPr id="106" name="tx106"/>
            <p:cNvSpPr/>
            <p:nvPr/>
          </p:nvSpPr>
          <p:spPr>
            <a:xfrm>
              <a:off x="1368784" y="3134662"/>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07" name="tx107"/>
            <p:cNvSpPr/>
            <p:nvPr/>
          </p:nvSpPr>
          <p:spPr>
            <a:xfrm>
              <a:off x="2689720" y="345908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317.1</a:t>
              </a:r>
            </a:p>
          </p:txBody>
        </p:sp>
        <p:sp>
          <p:nvSpPr>
            <p:cNvPr id="108" name="tx108"/>
            <p:cNvSpPr/>
            <p:nvPr/>
          </p:nvSpPr>
          <p:spPr>
            <a:xfrm>
              <a:off x="2715845" y="282522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a:t>
              </a:r>
            </a:p>
          </p:txBody>
        </p:sp>
        <p:sp>
          <p:nvSpPr>
            <p:cNvPr id="109" name="tx109"/>
            <p:cNvSpPr/>
            <p:nvPr/>
          </p:nvSpPr>
          <p:spPr>
            <a:xfrm>
              <a:off x="4075958" y="32702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415.6</a:t>
              </a:r>
            </a:p>
          </p:txBody>
        </p:sp>
        <p:sp>
          <p:nvSpPr>
            <p:cNvPr id="110" name="tx110"/>
            <p:cNvSpPr/>
            <p:nvPr/>
          </p:nvSpPr>
          <p:spPr>
            <a:xfrm>
              <a:off x="4128209" y="246583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11" name="tx111"/>
            <p:cNvSpPr/>
            <p:nvPr/>
          </p:nvSpPr>
          <p:spPr>
            <a:xfrm>
              <a:off x="5462196" y="323202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435.4</a:t>
              </a:r>
            </a:p>
          </p:txBody>
        </p:sp>
        <p:sp>
          <p:nvSpPr>
            <p:cNvPr id="112" name="tx112"/>
            <p:cNvSpPr/>
            <p:nvPr/>
          </p:nvSpPr>
          <p:spPr>
            <a:xfrm>
              <a:off x="5488322" y="237060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a:t>
              </a:r>
            </a:p>
          </p:txBody>
        </p:sp>
        <p:sp>
          <p:nvSpPr>
            <p:cNvPr id="113" name="tx113"/>
            <p:cNvSpPr/>
            <p:nvPr/>
          </p:nvSpPr>
          <p:spPr>
            <a:xfrm>
              <a:off x="6571187" y="32613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420.2</a:t>
              </a:r>
            </a:p>
          </p:txBody>
        </p:sp>
        <p:sp>
          <p:nvSpPr>
            <p:cNvPr id="114" name="tx114"/>
            <p:cNvSpPr/>
            <p:nvPr/>
          </p:nvSpPr>
          <p:spPr>
            <a:xfrm>
              <a:off x="6636489" y="2430164"/>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5" name="tx115"/>
            <p:cNvSpPr/>
            <p:nvPr/>
          </p:nvSpPr>
          <p:spPr>
            <a:xfrm>
              <a:off x="6848435" y="32448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428.8</a:t>
              </a:r>
            </a:p>
          </p:txBody>
        </p:sp>
        <p:sp>
          <p:nvSpPr>
            <p:cNvPr id="116" name="tx116"/>
            <p:cNvSpPr/>
            <p:nvPr/>
          </p:nvSpPr>
          <p:spPr>
            <a:xfrm>
              <a:off x="6900686" y="240522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a:t>
              </a:r>
            </a:p>
          </p:txBody>
        </p:sp>
        <p:sp>
          <p:nvSpPr>
            <p:cNvPr id="117" name="tx117"/>
            <p:cNvSpPr/>
            <p:nvPr/>
          </p:nvSpPr>
          <p:spPr>
            <a:xfrm>
              <a:off x="7125682" y="325816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422.4</a:t>
              </a:r>
            </a:p>
          </p:txBody>
        </p:sp>
        <p:sp>
          <p:nvSpPr>
            <p:cNvPr id="118" name="tx118"/>
            <p:cNvSpPr/>
            <p:nvPr/>
          </p:nvSpPr>
          <p:spPr>
            <a:xfrm>
              <a:off x="7151808" y="24126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17.6</a:t>
              </a:r>
            </a:p>
          </p:txBody>
        </p:sp>
        <p:sp>
          <p:nvSpPr>
            <p:cNvPr id="119" name="tx119"/>
            <p:cNvSpPr/>
            <p:nvPr/>
          </p:nvSpPr>
          <p:spPr>
            <a:xfrm>
              <a:off x="7402930" y="32774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411.8</a:t>
              </a:r>
            </a:p>
          </p:txBody>
        </p:sp>
        <p:sp>
          <p:nvSpPr>
            <p:cNvPr id="120" name="tx120"/>
            <p:cNvSpPr/>
            <p:nvPr/>
          </p:nvSpPr>
          <p:spPr>
            <a:xfrm>
              <a:off x="7468232" y="2427766"/>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21" name="tx121"/>
            <p:cNvSpPr/>
            <p:nvPr/>
          </p:nvSpPr>
          <p:spPr>
            <a:xfrm>
              <a:off x="7680178" y="330434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397.8</a:t>
              </a:r>
            </a:p>
          </p:txBody>
        </p:sp>
        <p:sp>
          <p:nvSpPr>
            <p:cNvPr id="122" name="tx122"/>
            <p:cNvSpPr/>
            <p:nvPr/>
          </p:nvSpPr>
          <p:spPr>
            <a:xfrm>
              <a:off x="7706303" y="24468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49.2</a:t>
              </a:r>
            </a:p>
          </p:txBody>
        </p:sp>
        <p:sp>
          <p:nvSpPr>
            <p:cNvPr id="123" name="tx123"/>
            <p:cNvSpPr/>
            <p:nvPr/>
          </p:nvSpPr>
          <p:spPr>
            <a:xfrm>
              <a:off x="7957425" y="32946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402.8</a:t>
              </a:r>
            </a:p>
          </p:txBody>
        </p:sp>
        <p:sp>
          <p:nvSpPr>
            <p:cNvPr id="124" name="tx124"/>
            <p:cNvSpPr/>
            <p:nvPr/>
          </p:nvSpPr>
          <p:spPr>
            <a:xfrm>
              <a:off x="7983551" y="24261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49.8</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55386" y="32830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7" name="tx127"/>
            <p:cNvSpPr/>
            <p:nvPr/>
          </p:nvSpPr>
          <p:spPr>
            <a:xfrm>
              <a:off x="655386" y="251547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8" name="tx128"/>
            <p:cNvSpPr/>
            <p:nvPr/>
          </p:nvSpPr>
          <p:spPr>
            <a:xfrm>
              <a:off x="655386" y="174792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9" name="tx129"/>
            <p:cNvSpPr/>
            <p:nvPr/>
          </p:nvSpPr>
          <p:spPr>
            <a:xfrm>
              <a:off x="655386" y="98037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9" name="rc149"/>
            <p:cNvSpPr/>
            <p:nvPr/>
          </p:nvSpPr>
          <p:spPr>
            <a:xfrm>
              <a:off x="4056806" y="5010059"/>
              <a:ext cx="201456" cy="201456"/>
            </a:xfrm>
            <a:prstGeom prst="rect">
              <a:avLst/>
            </a:prstGeom>
            <a:solidFill>
              <a:srgbClr val="1CABE2">
                <a:alpha val="100000"/>
              </a:srgbClr>
            </a:solidFill>
          </p:spPr>
          <p:txBody>
            <a:bodyPr/>
            <a:lstStyle/>
            <a:p/>
          </p:txBody>
        </p:sp>
        <p:sp>
          <p:nvSpPr>
            <p:cNvPr id="150" name="rc150"/>
            <p:cNvSpPr/>
            <p:nvPr/>
          </p:nvSpPr>
          <p:spPr>
            <a:xfrm>
              <a:off x="6014964" y="5010059"/>
              <a:ext cx="201456" cy="201456"/>
            </a:xfrm>
            <a:prstGeom prst="rect">
              <a:avLst/>
            </a:prstGeom>
            <a:solidFill>
              <a:srgbClr val="80BD41">
                <a:alpha val="100000"/>
              </a:srgbClr>
            </a:solidFill>
          </p:spPr>
          <p:txBody>
            <a:bodyPr/>
            <a:lstStyle/>
            <a:p/>
          </p:txBody>
        </p:sp>
        <p:sp>
          <p:nvSpPr>
            <p:cNvPr id="151" name="tx151"/>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2" name="tx152"/>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4" name="tx154"/>
            <p:cNvSpPr/>
            <p:nvPr/>
          </p:nvSpPr>
          <p:spPr>
            <a:xfrm>
              <a:off x="951100" y="661760"/>
              <a:ext cx="147266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Burundi, 2000-2024</a:t>
              </a:r>
            </a:p>
          </p:txBody>
        </p:sp>
        <p:sp>
          <p:nvSpPr>
            <p:cNvPr id="155" name="pl155"/>
            <p:cNvSpPr/>
            <p:nvPr/>
          </p:nvSpPr>
          <p:spPr>
            <a:xfrm>
              <a:off x="202257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47516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92775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38035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83294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74886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20146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65405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10664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889059"/>
              <a:ext cx="6103363" cy="167191"/>
            </a:xfrm>
            <a:prstGeom prst="rect">
              <a:avLst/>
            </a:prstGeom>
            <a:solidFill>
              <a:srgbClr val="80BD41">
                <a:alpha val="100000"/>
              </a:srgbClr>
            </a:solidFill>
          </p:spPr>
          <p:txBody>
            <a:bodyPr/>
            <a:lstStyle/>
            <a:p/>
          </p:txBody>
        </p:sp>
        <p:sp>
          <p:nvSpPr>
            <p:cNvPr id="169" name="rc169"/>
            <p:cNvSpPr/>
            <p:nvPr/>
          </p:nvSpPr>
          <p:spPr>
            <a:xfrm>
              <a:off x="7399637" y="5889059"/>
              <a:ext cx="188691" cy="167191"/>
            </a:xfrm>
            <a:prstGeom prst="rect">
              <a:avLst/>
            </a:prstGeom>
            <a:solidFill>
              <a:srgbClr val="1CABE2">
                <a:alpha val="100000"/>
              </a:srgbClr>
            </a:solidFill>
          </p:spPr>
          <p:txBody>
            <a:bodyPr/>
            <a:lstStyle/>
            <a:p/>
          </p:txBody>
        </p:sp>
        <p:sp>
          <p:nvSpPr>
            <p:cNvPr id="170" name="rc170"/>
            <p:cNvSpPr/>
            <p:nvPr/>
          </p:nvSpPr>
          <p:spPr>
            <a:xfrm>
              <a:off x="1296273" y="5680069"/>
              <a:ext cx="5777837" cy="167191"/>
            </a:xfrm>
            <a:prstGeom prst="rect">
              <a:avLst/>
            </a:prstGeom>
            <a:solidFill>
              <a:srgbClr val="80BD41">
                <a:alpha val="100000"/>
              </a:srgbClr>
            </a:solidFill>
          </p:spPr>
          <p:txBody>
            <a:bodyPr/>
            <a:lstStyle/>
            <a:p/>
          </p:txBody>
        </p:sp>
        <p:sp>
          <p:nvSpPr>
            <p:cNvPr id="171" name="rc171"/>
            <p:cNvSpPr/>
            <p:nvPr/>
          </p:nvSpPr>
          <p:spPr>
            <a:xfrm>
              <a:off x="7074111" y="5680069"/>
              <a:ext cx="714095" cy="167191"/>
            </a:xfrm>
            <a:prstGeom prst="rect">
              <a:avLst/>
            </a:prstGeom>
            <a:solidFill>
              <a:srgbClr val="1CABE2">
                <a:alpha val="100000"/>
              </a:srgbClr>
            </a:solidFill>
          </p:spPr>
          <p:txBody>
            <a:bodyPr/>
            <a:lstStyle/>
            <a:p/>
          </p:txBody>
        </p:sp>
        <p:sp>
          <p:nvSpPr>
            <p:cNvPr id="172" name="rc172"/>
            <p:cNvSpPr/>
            <p:nvPr/>
          </p:nvSpPr>
          <p:spPr>
            <a:xfrm>
              <a:off x="1296273" y="5471080"/>
              <a:ext cx="5851483" cy="167191"/>
            </a:xfrm>
            <a:prstGeom prst="rect">
              <a:avLst/>
            </a:prstGeom>
            <a:solidFill>
              <a:srgbClr val="80BD41">
                <a:alpha val="100000"/>
              </a:srgbClr>
            </a:solidFill>
          </p:spPr>
          <p:txBody>
            <a:bodyPr/>
            <a:lstStyle/>
            <a:p/>
          </p:txBody>
        </p:sp>
        <p:sp>
          <p:nvSpPr>
            <p:cNvPr id="173" name="rc173"/>
            <p:cNvSpPr/>
            <p:nvPr/>
          </p:nvSpPr>
          <p:spPr>
            <a:xfrm>
              <a:off x="7147757" y="5471080"/>
              <a:ext cx="723246" cy="167191"/>
            </a:xfrm>
            <a:prstGeom prst="rect">
              <a:avLst/>
            </a:prstGeom>
            <a:solidFill>
              <a:srgbClr val="1CABE2">
                <a:alpha val="100000"/>
              </a:srgbClr>
            </a:solidFill>
          </p:spPr>
          <p:txBody>
            <a:bodyPr/>
            <a:lstStyle/>
            <a:p/>
          </p:txBody>
        </p:sp>
        <p:sp>
          <p:nvSpPr>
            <p:cNvPr id="174" name="tx174"/>
            <p:cNvSpPr/>
            <p:nvPr/>
          </p:nvSpPr>
          <p:spPr>
            <a:xfrm>
              <a:off x="7758250"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433.2</a:t>
              </a:r>
            </a:p>
          </p:txBody>
        </p:sp>
        <p:sp>
          <p:nvSpPr>
            <p:cNvPr id="175" name="tx175"/>
            <p:cNvSpPr/>
            <p:nvPr/>
          </p:nvSpPr>
          <p:spPr>
            <a:xfrm>
              <a:off x="7968121"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446.9</a:t>
              </a:r>
            </a:p>
          </p:txBody>
        </p:sp>
        <p:sp>
          <p:nvSpPr>
            <p:cNvPr id="176" name="tx176"/>
            <p:cNvSpPr/>
            <p:nvPr/>
          </p:nvSpPr>
          <p:spPr>
            <a:xfrm>
              <a:off x="8055059"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452.6</a:t>
              </a:r>
            </a:p>
          </p:txBody>
        </p:sp>
        <p:sp>
          <p:nvSpPr>
            <p:cNvPr id="177" name="tx177"/>
            <p:cNvSpPr/>
            <p:nvPr/>
          </p:nvSpPr>
          <p:spPr>
            <a:xfrm>
              <a:off x="4212317"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420.2</a:t>
              </a:r>
            </a:p>
          </p:txBody>
        </p:sp>
        <p:sp>
          <p:nvSpPr>
            <p:cNvPr id="178" name="tx178"/>
            <p:cNvSpPr/>
            <p:nvPr/>
          </p:nvSpPr>
          <p:spPr>
            <a:xfrm>
              <a:off x="7433693" y="59321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79" name="tx179"/>
            <p:cNvSpPr/>
            <p:nvPr/>
          </p:nvSpPr>
          <p:spPr>
            <a:xfrm>
              <a:off x="4049553"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397.8</a:t>
              </a:r>
            </a:p>
          </p:txBody>
        </p:sp>
        <p:sp>
          <p:nvSpPr>
            <p:cNvPr id="180" name="tx180"/>
            <p:cNvSpPr/>
            <p:nvPr/>
          </p:nvSpPr>
          <p:spPr>
            <a:xfrm>
              <a:off x="7325664"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49.2</a:t>
              </a:r>
            </a:p>
          </p:txBody>
        </p:sp>
        <p:sp>
          <p:nvSpPr>
            <p:cNvPr id="181" name="tx181"/>
            <p:cNvSpPr/>
            <p:nvPr/>
          </p:nvSpPr>
          <p:spPr>
            <a:xfrm>
              <a:off x="4086377"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402.8</a:t>
              </a:r>
            </a:p>
          </p:txBody>
        </p:sp>
        <p:sp>
          <p:nvSpPr>
            <p:cNvPr id="182" name="tx182"/>
            <p:cNvSpPr/>
            <p:nvPr/>
          </p:nvSpPr>
          <p:spPr>
            <a:xfrm>
              <a:off x="7403887"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49.8</a:t>
              </a:r>
            </a:p>
          </p:txBody>
        </p:sp>
        <p:sp>
          <p:nvSpPr>
            <p:cNvPr id="183" name="tx183"/>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5" name="tx185"/>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263232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408491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9" name="tx189"/>
            <p:cNvSpPr/>
            <p:nvPr/>
          </p:nvSpPr>
          <p:spPr>
            <a:xfrm>
              <a:off x="5537513"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0" name="tx190"/>
            <p:cNvSpPr/>
            <p:nvPr/>
          </p:nvSpPr>
          <p:spPr>
            <a:xfrm>
              <a:off x="699010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1" name="tx191"/>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(89%) was lower than in 2019 (97%).
The number of children vaccinated with DTP1 decreased 4% compared to in 2019.
The number of surviving infants increased approximately 4% compared to in 2019.
In 2024, fewer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Burundi</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542834"/>
            </a:xfrm>
            <a:custGeom>
              <a:avLst/>
              <a:pathLst>
                <a:path w="3397293" h="542834">
                  <a:moveTo>
                    <a:pt x="0" y="542834"/>
                  </a:moveTo>
                  <a:lnTo>
                    <a:pt x="141553" y="514264"/>
                  </a:lnTo>
                  <a:lnTo>
                    <a:pt x="283107" y="514264"/>
                  </a:lnTo>
                  <a:lnTo>
                    <a:pt x="424661" y="485694"/>
                  </a:lnTo>
                  <a:lnTo>
                    <a:pt x="566215" y="457124"/>
                  </a:lnTo>
                  <a:lnTo>
                    <a:pt x="707769" y="342843"/>
                  </a:lnTo>
                  <a:lnTo>
                    <a:pt x="849323" y="199991"/>
                  </a:lnTo>
                  <a:lnTo>
                    <a:pt x="990877" y="0"/>
                  </a:lnTo>
                  <a:lnTo>
                    <a:pt x="1132431" y="199991"/>
                  </a:lnTo>
                  <a:lnTo>
                    <a:pt x="1273984" y="142851"/>
                  </a:lnTo>
                  <a:lnTo>
                    <a:pt x="1415538" y="85710"/>
                  </a:lnTo>
                  <a:lnTo>
                    <a:pt x="1557092" y="85710"/>
                  </a:lnTo>
                  <a:lnTo>
                    <a:pt x="1698646" y="85710"/>
                  </a:lnTo>
                  <a:lnTo>
                    <a:pt x="1840200" y="85710"/>
                  </a:lnTo>
                  <a:lnTo>
                    <a:pt x="1981754" y="114281"/>
                  </a:lnTo>
                  <a:lnTo>
                    <a:pt x="2123308" y="142851"/>
                  </a:lnTo>
                  <a:lnTo>
                    <a:pt x="2264862" y="142851"/>
                  </a:lnTo>
                  <a:lnTo>
                    <a:pt x="2406416" y="228562"/>
                  </a:lnTo>
                  <a:lnTo>
                    <a:pt x="2547969" y="257132"/>
                  </a:lnTo>
                  <a:lnTo>
                    <a:pt x="2689523" y="171421"/>
                  </a:lnTo>
                  <a:lnTo>
                    <a:pt x="2831077" y="171421"/>
                  </a:lnTo>
                  <a:lnTo>
                    <a:pt x="2972631" y="142851"/>
                  </a:lnTo>
                  <a:lnTo>
                    <a:pt x="3114185" y="228562"/>
                  </a:lnTo>
                  <a:lnTo>
                    <a:pt x="3255739" y="285702"/>
                  </a:lnTo>
                  <a:lnTo>
                    <a:pt x="3397293" y="28570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608510"/>
              <a:ext cx="3397293" cy="571405"/>
            </a:xfrm>
            <a:custGeom>
              <a:avLst/>
              <a:pathLst>
                <a:path w="3397293" h="571405">
                  <a:moveTo>
                    <a:pt x="0" y="571405"/>
                  </a:moveTo>
                  <a:lnTo>
                    <a:pt x="141553" y="485694"/>
                  </a:lnTo>
                  <a:lnTo>
                    <a:pt x="283107" y="457124"/>
                  </a:lnTo>
                  <a:lnTo>
                    <a:pt x="424661" y="399983"/>
                  </a:lnTo>
                  <a:lnTo>
                    <a:pt x="566215" y="371413"/>
                  </a:lnTo>
                  <a:lnTo>
                    <a:pt x="707769" y="314272"/>
                  </a:lnTo>
                  <a:lnTo>
                    <a:pt x="849323" y="257132"/>
                  </a:lnTo>
                  <a:lnTo>
                    <a:pt x="990877" y="228562"/>
                  </a:lnTo>
                  <a:lnTo>
                    <a:pt x="1132431" y="199991"/>
                  </a:lnTo>
                  <a:lnTo>
                    <a:pt x="1273984" y="142851"/>
                  </a:lnTo>
                  <a:lnTo>
                    <a:pt x="1415538" y="85710"/>
                  </a:lnTo>
                  <a:lnTo>
                    <a:pt x="1557092" y="57140"/>
                  </a:lnTo>
                  <a:lnTo>
                    <a:pt x="1698646" y="85710"/>
                  </a:lnTo>
                  <a:lnTo>
                    <a:pt x="1840200" y="85710"/>
                  </a:lnTo>
                  <a:lnTo>
                    <a:pt x="1981754" y="28570"/>
                  </a:lnTo>
                  <a:lnTo>
                    <a:pt x="2123308" y="28570"/>
                  </a:lnTo>
                  <a:lnTo>
                    <a:pt x="2264862" y="28570"/>
                  </a:lnTo>
                  <a:lnTo>
                    <a:pt x="2406416" y="28570"/>
                  </a:lnTo>
                  <a:lnTo>
                    <a:pt x="2547969" y="0"/>
                  </a:lnTo>
                  <a:lnTo>
                    <a:pt x="2689523" y="0"/>
                  </a:lnTo>
                  <a:lnTo>
                    <a:pt x="2831077" y="57140"/>
                  </a:lnTo>
                  <a:lnTo>
                    <a:pt x="2972631" y="85710"/>
                  </a:lnTo>
                  <a:lnTo>
                    <a:pt x="3114185" y="8571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542834"/>
            </a:xfrm>
            <a:custGeom>
              <a:avLst/>
              <a:pathLst>
                <a:path w="3397293" h="542834">
                  <a:moveTo>
                    <a:pt x="0" y="542834"/>
                  </a:moveTo>
                  <a:lnTo>
                    <a:pt x="141553" y="514264"/>
                  </a:lnTo>
                  <a:lnTo>
                    <a:pt x="283107" y="514264"/>
                  </a:lnTo>
                  <a:lnTo>
                    <a:pt x="424661" y="485694"/>
                  </a:lnTo>
                  <a:lnTo>
                    <a:pt x="566215" y="457124"/>
                  </a:lnTo>
                  <a:lnTo>
                    <a:pt x="707769" y="342843"/>
                  </a:lnTo>
                  <a:lnTo>
                    <a:pt x="849323" y="199991"/>
                  </a:lnTo>
                  <a:lnTo>
                    <a:pt x="990877" y="0"/>
                  </a:lnTo>
                  <a:lnTo>
                    <a:pt x="1132431" y="199991"/>
                  </a:lnTo>
                  <a:lnTo>
                    <a:pt x="1273984" y="142851"/>
                  </a:lnTo>
                  <a:lnTo>
                    <a:pt x="1415538" y="85710"/>
                  </a:lnTo>
                  <a:lnTo>
                    <a:pt x="1557092" y="85710"/>
                  </a:lnTo>
                  <a:lnTo>
                    <a:pt x="1698646" y="85710"/>
                  </a:lnTo>
                  <a:lnTo>
                    <a:pt x="1840200" y="85710"/>
                  </a:lnTo>
                  <a:lnTo>
                    <a:pt x="1981754" y="114281"/>
                  </a:lnTo>
                  <a:lnTo>
                    <a:pt x="2123308" y="142851"/>
                  </a:lnTo>
                  <a:lnTo>
                    <a:pt x="2264862" y="142851"/>
                  </a:lnTo>
                  <a:lnTo>
                    <a:pt x="2406416" y="228562"/>
                  </a:lnTo>
                  <a:lnTo>
                    <a:pt x="2547969" y="257132"/>
                  </a:lnTo>
                  <a:lnTo>
                    <a:pt x="2689523" y="171421"/>
                  </a:lnTo>
                  <a:lnTo>
                    <a:pt x="2831077" y="171421"/>
                  </a:lnTo>
                  <a:lnTo>
                    <a:pt x="2972631" y="142851"/>
                  </a:lnTo>
                  <a:lnTo>
                    <a:pt x="3114185" y="228562"/>
                  </a:lnTo>
                  <a:lnTo>
                    <a:pt x="3255739" y="285702"/>
                  </a:lnTo>
                  <a:lnTo>
                    <a:pt x="3397293" y="28570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542834"/>
            </a:xfrm>
            <a:custGeom>
              <a:avLst/>
              <a:pathLst>
                <a:path w="3397293" h="542834">
                  <a:moveTo>
                    <a:pt x="0" y="542834"/>
                  </a:moveTo>
                  <a:lnTo>
                    <a:pt x="141553" y="514264"/>
                  </a:lnTo>
                  <a:lnTo>
                    <a:pt x="283107" y="514264"/>
                  </a:lnTo>
                  <a:lnTo>
                    <a:pt x="424661" y="485694"/>
                  </a:lnTo>
                  <a:lnTo>
                    <a:pt x="566215" y="457124"/>
                  </a:lnTo>
                  <a:lnTo>
                    <a:pt x="707769" y="342843"/>
                  </a:lnTo>
                  <a:lnTo>
                    <a:pt x="849323" y="199991"/>
                  </a:lnTo>
                  <a:lnTo>
                    <a:pt x="990877" y="0"/>
                  </a:lnTo>
                  <a:lnTo>
                    <a:pt x="1132431" y="199991"/>
                  </a:lnTo>
                  <a:lnTo>
                    <a:pt x="1273984" y="142851"/>
                  </a:lnTo>
                  <a:lnTo>
                    <a:pt x="1415538" y="85710"/>
                  </a:lnTo>
                  <a:lnTo>
                    <a:pt x="1557092" y="85710"/>
                  </a:lnTo>
                  <a:lnTo>
                    <a:pt x="1698646" y="85710"/>
                  </a:lnTo>
                  <a:lnTo>
                    <a:pt x="1840200" y="85710"/>
                  </a:lnTo>
                  <a:lnTo>
                    <a:pt x="1981754" y="114281"/>
                  </a:lnTo>
                  <a:lnTo>
                    <a:pt x="2123308" y="142851"/>
                  </a:lnTo>
                  <a:lnTo>
                    <a:pt x="2264862" y="142851"/>
                  </a:lnTo>
                  <a:lnTo>
                    <a:pt x="2406416" y="228562"/>
                  </a:lnTo>
                  <a:lnTo>
                    <a:pt x="2547969" y="257132"/>
                  </a:lnTo>
                  <a:lnTo>
                    <a:pt x="2689523" y="171421"/>
                  </a:lnTo>
                  <a:lnTo>
                    <a:pt x="2831077" y="171421"/>
                  </a:lnTo>
                  <a:lnTo>
                    <a:pt x="2972631" y="142851"/>
                  </a:lnTo>
                  <a:lnTo>
                    <a:pt x="3114185" y="228562"/>
                  </a:lnTo>
                  <a:lnTo>
                    <a:pt x="3255739" y="285702"/>
                  </a:lnTo>
                  <a:lnTo>
                    <a:pt x="3397293" y="28570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750199"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5680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55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55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4567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812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72621" y="483177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Burundi</a:t>
              </a:r>
            </a:p>
          </p:txBody>
        </p:sp>
        <p:sp>
          <p:nvSpPr>
            <p:cNvPr id="60" name="tx60"/>
            <p:cNvSpPr/>
            <p:nvPr/>
          </p:nvSpPr>
          <p:spPr>
            <a:xfrm>
              <a:off x="281276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75224"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78459" y="472419"/>
              <a:ext cx="2482304"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Burundi, 2000-2024</a:t>
              </a:r>
            </a:p>
          </p:txBody>
        </p:sp>
        <p:sp>
          <p:nvSpPr>
            <p:cNvPr id="63" name="pl63"/>
            <p:cNvSpPr/>
            <p:nvPr/>
          </p:nvSpPr>
          <p:spPr>
            <a:xfrm>
              <a:off x="5267799" y="34489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6156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7823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94901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322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1989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3656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698983"/>
              <a:ext cx="3397293" cy="1583268"/>
            </a:xfrm>
            <a:custGeom>
              <a:avLst/>
              <a:pathLst>
                <a:path w="3397293" h="1583268">
                  <a:moveTo>
                    <a:pt x="0" y="1583268"/>
                  </a:moveTo>
                  <a:lnTo>
                    <a:pt x="141553" y="1499938"/>
                  </a:lnTo>
                  <a:lnTo>
                    <a:pt x="283107" y="1499938"/>
                  </a:lnTo>
                  <a:lnTo>
                    <a:pt x="424661" y="1416608"/>
                  </a:lnTo>
                  <a:lnTo>
                    <a:pt x="566215" y="1333278"/>
                  </a:lnTo>
                  <a:lnTo>
                    <a:pt x="707769" y="999958"/>
                  </a:lnTo>
                  <a:lnTo>
                    <a:pt x="849323" y="583309"/>
                  </a:lnTo>
                  <a:lnTo>
                    <a:pt x="990877" y="0"/>
                  </a:lnTo>
                  <a:lnTo>
                    <a:pt x="1132431" y="583309"/>
                  </a:lnTo>
                  <a:lnTo>
                    <a:pt x="1273984" y="416649"/>
                  </a:lnTo>
                  <a:lnTo>
                    <a:pt x="1415538" y="249989"/>
                  </a:lnTo>
                  <a:lnTo>
                    <a:pt x="1557092" y="249989"/>
                  </a:lnTo>
                  <a:lnTo>
                    <a:pt x="1698646" y="249989"/>
                  </a:lnTo>
                  <a:lnTo>
                    <a:pt x="1840200" y="249989"/>
                  </a:lnTo>
                  <a:lnTo>
                    <a:pt x="1981754" y="333319"/>
                  </a:lnTo>
                  <a:lnTo>
                    <a:pt x="2123308" y="416649"/>
                  </a:lnTo>
                  <a:lnTo>
                    <a:pt x="2264862" y="416649"/>
                  </a:lnTo>
                  <a:lnTo>
                    <a:pt x="2406416" y="666639"/>
                  </a:lnTo>
                  <a:lnTo>
                    <a:pt x="2547969" y="749969"/>
                  </a:lnTo>
                  <a:lnTo>
                    <a:pt x="2689523" y="499979"/>
                  </a:lnTo>
                  <a:lnTo>
                    <a:pt x="2831077" y="499979"/>
                  </a:lnTo>
                  <a:lnTo>
                    <a:pt x="2972631" y="416649"/>
                  </a:lnTo>
                  <a:lnTo>
                    <a:pt x="3114185" y="666639"/>
                  </a:lnTo>
                  <a:lnTo>
                    <a:pt x="3255739" y="833298"/>
                  </a:lnTo>
                  <a:lnTo>
                    <a:pt x="3397293" y="833298"/>
                  </a:lnTo>
                </a:path>
              </a:pathLst>
            </a:custGeom>
            <a:ln w="27101" cap="flat">
              <a:solidFill>
                <a:srgbClr val="0058AB">
                  <a:alpha val="100000"/>
                </a:srgbClr>
              </a:solidFill>
              <a:prstDash val="solid"/>
              <a:round/>
            </a:ln>
          </p:spPr>
          <p:txBody>
            <a:bodyPr/>
            <a:lstStyle/>
            <a:p/>
          </p:txBody>
        </p:sp>
        <p:sp>
          <p:nvSpPr>
            <p:cNvPr id="79" name="pl79"/>
            <p:cNvSpPr/>
            <p:nvPr/>
          </p:nvSpPr>
          <p:spPr>
            <a:xfrm>
              <a:off x="5437664" y="2198962"/>
              <a:ext cx="3397293" cy="1166618"/>
            </a:xfrm>
            <a:custGeom>
              <a:avLst/>
              <a:pathLst>
                <a:path w="3397293" h="1166618">
                  <a:moveTo>
                    <a:pt x="0" y="1166618"/>
                  </a:moveTo>
                  <a:lnTo>
                    <a:pt x="141553" y="1166618"/>
                  </a:lnTo>
                  <a:lnTo>
                    <a:pt x="283107" y="1166618"/>
                  </a:lnTo>
                  <a:lnTo>
                    <a:pt x="424661" y="999958"/>
                  </a:lnTo>
                  <a:lnTo>
                    <a:pt x="566215" y="833298"/>
                  </a:lnTo>
                  <a:lnTo>
                    <a:pt x="707769" y="749969"/>
                  </a:lnTo>
                  <a:lnTo>
                    <a:pt x="849323" y="666639"/>
                  </a:lnTo>
                  <a:lnTo>
                    <a:pt x="990877" y="666639"/>
                  </a:lnTo>
                  <a:lnTo>
                    <a:pt x="1132431" y="416649"/>
                  </a:lnTo>
                  <a:lnTo>
                    <a:pt x="1273984" y="249989"/>
                  </a:lnTo>
                  <a:lnTo>
                    <a:pt x="1415538" y="249989"/>
                  </a:lnTo>
                  <a:lnTo>
                    <a:pt x="1557092" y="166659"/>
                  </a:lnTo>
                  <a:lnTo>
                    <a:pt x="1698646" y="166659"/>
                  </a:lnTo>
                  <a:lnTo>
                    <a:pt x="1840200" y="249989"/>
                  </a:lnTo>
                  <a:lnTo>
                    <a:pt x="1981754" y="166659"/>
                  </a:lnTo>
                  <a:lnTo>
                    <a:pt x="2123308" y="83329"/>
                  </a:lnTo>
                  <a:lnTo>
                    <a:pt x="2264862" y="0"/>
                  </a:lnTo>
                  <a:lnTo>
                    <a:pt x="2406416" y="0"/>
                  </a:lnTo>
                  <a:lnTo>
                    <a:pt x="2547969" y="0"/>
                  </a:lnTo>
                  <a:lnTo>
                    <a:pt x="2689523" y="0"/>
                  </a:lnTo>
                  <a:lnTo>
                    <a:pt x="2831077" y="249989"/>
                  </a:lnTo>
                  <a:lnTo>
                    <a:pt x="2972631" y="333319"/>
                  </a:lnTo>
                  <a:lnTo>
                    <a:pt x="3114185" y="83329"/>
                  </a:lnTo>
                  <a:lnTo>
                    <a:pt x="3255739" y="166659"/>
                  </a:lnTo>
                  <a:lnTo>
                    <a:pt x="3397293" y="83329"/>
                  </a:lnTo>
                </a:path>
              </a:pathLst>
            </a:custGeom>
            <a:ln w="27101" cap="flat">
              <a:solidFill>
                <a:srgbClr val="80BD41">
                  <a:alpha val="100000"/>
                </a:srgbClr>
              </a:solidFill>
              <a:prstDash val="solid"/>
              <a:round/>
            </a:ln>
          </p:spPr>
          <p:txBody>
            <a:bodyPr/>
            <a:lstStyle/>
            <a:p/>
          </p:txBody>
        </p:sp>
        <p:sp>
          <p:nvSpPr>
            <p:cNvPr id="80" name="pl80"/>
            <p:cNvSpPr/>
            <p:nvPr/>
          </p:nvSpPr>
          <p:spPr>
            <a:xfrm>
              <a:off x="5437664" y="2198962"/>
              <a:ext cx="3397293" cy="1666597"/>
            </a:xfrm>
            <a:custGeom>
              <a:avLst/>
              <a:pathLst>
                <a:path w="3397293" h="1666597">
                  <a:moveTo>
                    <a:pt x="0" y="1666597"/>
                  </a:moveTo>
                  <a:lnTo>
                    <a:pt x="141553" y="1416608"/>
                  </a:lnTo>
                  <a:lnTo>
                    <a:pt x="283107" y="1333278"/>
                  </a:lnTo>
                  <a:lnTo>
                    <a:pt x="424661" y="1166618"/>
                  </a:lnTo>
                  <a:lnTo>
                    <a:pt x="566215" y="1083288"/>
                  </a:lnTo>
                  <a:lnTo>
                    <a:pt x="707769" y="916628"/>
                  </a:lnTo>
                  <a:lnTo>
                    <a:pt x="849323" y="749969"/>
                  </a:lnTo>
                  <a:lnTo>
                    <a:pt x="990877" y="666639"/>
                  </a:lnTo>
                  <a:lnTo>
                    <a:pt x="1132431" y="583309"/>
                  </a:lnTo>
                  <a:lnTo>
                    <a:pt x="1273984" y="416649"/>
                  </a:lnTo>
                  <a:lnTo>
                    <a:pt x="1415538" y="249989"/>
                  </a:lnTo>
                  <a:lnTo>
                    <a:pt x="1557092" y="166659"/>
                  </a:lnTo>
                  <a:lnTo>
                    <a:pt x="1698646" y="249989"/>
                  </a:lnTo>
                  <a:lnTo>
                    <a:pt x="1840200" y="249989"/>
                  </a:lnTo>
                  <a:lnTo>
                    <a:pt x="1981754" y="83329"/>
                  </a:lnTo>
                  <a:lnTo>
                    <a:pt x="2123308" y="83329"/>
                  </a:lnTo>
                  <a:lnTo>
                    <a:pt x="2264862" y="83329"/>
                  </a:lnTo>
                  <a:lnTo>
                    <a:pt x="2406416" y="83329"/>
                  </a:lnTo>
                  <a:lnTo>
                    <a:pt x="2547969" y="0"/>
                  </a:lnTo>
                  <a:lnTo>
                    <a:pt x="2689523" y="0"/>
                  </a:lnTo>
                  <a:lnTo>
                    <a:pt x="2831077" y="166659"/>
                  </a:lnTo>
                  <a:lnTo>
                    <a:pt x="2972631" y="249989"/>
                  </a:lnTo>
                  <a:lnTo>
                    <a:pt x="3114185" y="249989"/>
                  </a:lnTo>
                  <a:lnTo>
                    <a:pt x="3255739" y="0"/>
                  </a:lnTo>
                  <a:lnTo>
                    <a:pt x="3397293" y="0"/>
                  </a:lnTo>
                </a:path>
              </a:pathLst>
            </a:custGeom>
            <a:ln w="27101" cap="flat">
              <a:solidFill>
                <a:srgbClr val="961A49">
                  <a:alpha val="100000"/>
                </a:srgbClr>
              </a:solidFill>
              <a:prstDash val="solid"/>
              <a:round/>
            </a:ln>
          </p:spPr>
          <p:txBody>
            <a:bodyPr/>
            <a:lstStyle/>
            <a:p/>
          </p:txBody>
        </p:sp>
        <p:sp>
          <p:nvSpPr>
            <p:cNvPr id="81" name="pl81"/>
            <p:cNvSpPr/>
            <p:nvPr/>
          </p:nvSpPr>
          <p:spPr>
            <a:xfrm>
              <a:off x="5437664" y="219896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698983"/>
              <a:ext cx="3397293" cy="1583268"/>
            </a:xfrm>
            <a:custGeom>
              <a:avLst/>
              <a:pathLst>
                <a:path w="3397293" h="1583268">
                  <a:moveTo>
                    <a:pt x="0" y="1583268"/>
                  </a:moveTo>
                  <a:lnTo>
                    <a:pt x="141553" y="1499938"/>
                  </a:lnTo>
                  <a:lnTo>
                    <a:pt x="283107" y="1499938"/>
                  </a:lnTo>
                  <a:lnTo>
                    <a:pt x="424661" y="1416608"/>
                  </a:lnTo>
                  <a:lnTo>
                    <a:pt x="566215" y="1333278"/>
                  </a:lnTo>
                  <a:lnTo>
                    <a:pt x="707769" y="999958"/>
                  </a:lnTo>
                  <a:lnTo>
                    <a:pt x="849323" y="583309"/>
                  </a:lnTo>
                  <a:lnTo>
                    <a:pt x="990877" y="0"/>
                  </a:lnTo>
                  <a:lnTo>
                    <a:pt x="1132431" y="583309"/>
                  </a:lnTo>
                  <a:lnTo>
                    <a:pt x="1273984" y="416649"/>
                  </a:lnTo>
                  <a:lnTo>
                    <a:pt x="1415538" y="249989"/>
                  </a:lnTo>
                  <a:lnTo>
                    <a:pt x="1557092" y="249989"/>
                  </a:lnTo>
                  <a:lnTo>
                    <a:pt x="1698646" y="249989"/>
                  </a:lnTo>
                  <a:lnTo>
                    <a:pt x="1840200" y="249989"/>
                  </a:lnTo>
                  <a:lnTo>
                    <a:pt x="1981754" y="333319"/>
                  </a:lnTo>
                  <a:lnTo>
                    <a:pt x="2123308" y="416649"/>
                  </a:lnTo>
                  <a:lnTo>
                    <a:pt x="2264862" y="416649"/>
                  </a:lnTo>
                  <a:lnTo>
                    <a:pt x="2406416" y="666639"/>
                  </a:lnTo>
                  <a:lnTo>
                    <a:pt x="2547969" y="749969"/>
                  </a:lnTo>
                  <a:lnTo>
                    <a:pt x="2689523" y="499979"/>
                  </a:lnTo>
                  <a:lnTo>
                    <a:pt x="2831077" y="499979"/>
                  </a:lnTo>
                  <a:lnTo>
                    <a:pt x="2972631" y="416649"/>
                  </a:lnTo>
                  <a:lnTo>
                    <a:pt x="3114185" y="666639"/>
                  </a:lnTo>
                  <a:lnTo>
                    <a:pt x="3255739" y="833298"/>
                  </a:lnTo>
                  <a:lnTo>
                    <a:pt x="3397293" y="833298"/>
                  </a:lnTo>
                </a:path>
              </a:pathLst>
            </a:custGeom>
            <a:ln w="43362" cap="flat">
              <a:solidFill>
                <a:srgbClr val="000000">
                  <a:alpha val="100000"/>
                </a:srgbClr>
              </a:solidFill>
              <a:prstDash val="solid"/>
              <a:round/>
            </a:ln>
          </p:spPr>
          <p:txBody>
            <a:bodyPr/>
            <a:lstStyle/>
            <a:p/>
          </p:txBody>
        </p:sp>
        <p:sp>
          <p:nvSpPr>
            <p:cNvPr id="83" name="pl83"/>
            <p:cNvSpPr/>
            <p:nvPr/>
          </p:nvSpPr>
          <p:spPr>
            <a:xfrm>
              <a:off x="5437664" y="1565655"/>
              <a:ext cx="0" cy="1716595"/>
            </a:xfrm>
            <a:custGeom>
              <a:avLst/>
              <a:pathLst>
                <a:path w="0" h="1716595">
                  <a:moveTo>
                    <a:pt x="0" y="171659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565655"/>
              <a:ext cx="0" cy="1133286"/>
            </a:xfrm>
            <a:custGeom>
              <a:avLst/>
              <a:pathLst>
                <a:path w="0" h="1133286">
                  <a:moveTo>
                    <a:pt x="0" y="113328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565655"/>
              <a:ext cx="0" cy="383317"/>
            </a:xfrm>
            <a:custGeom>
              <a:avLst/>
              <a:pathLst>
                <a:path w="0" h="383317">
                  <a:moveTo>
                    <a:pt x="0" y="38331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565655"/>
              <a:ext cx="0" cy="549977"/>
            </a:xfrm>
            <a:custGeom>
              <a:avLst/>
              <a:pathLst>
                <a:path w="0" h="549977">
                  <a:moveTo>
                    <a:pt x="0" y="54997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565655"/>
              <a:ext cx="0" cy="633307"/>
            </a:xfrm>
            <a:custGeom>
              <a:avLst/>
              <a:pathLst>
                <a:path w="0" h="633307">
                  <a:moveTo>
                    <a:pt x="0" y="63330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565655"/>
              <a:ext cx="0" cy="966626"/>
            </a:xfrm>
            <a:custGeom>
              <a:avLst/>
              <a:pathLst>
                <a:path w="0" h="966626">
                  <a:moveTo>
                    <a:pt x="0" y="96662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565655"/>
              <a:ext cx="0" cy="966626"/>
            </a:xfrm>
            <a:custGeom>
              <a:avLst/>
              <a:pathLst>
                <a:path w="0" h="966626">
                  <a:moveTo>
                    <a:pt x="0" y="96662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698983"/>
              <a:ext cx="3397293" cy="1583268"/>
            </a:xfrm>
            <a:custGeom>
              <a:avLst/>
              <a:pathLst>
                <a:path w="3397293" h="1583268">
                  <a:moveTo>
                    <a:pt x="0" y="1583268"/>
                  </a:moveTo>
                  <a:lnTo>
                    <a:pt x="141553" y="1499938"/>
                  </a:lnTo>
                  <a:lnTo>
                    <a:pt x="283107" y="1499938"/>
                  </a:lnTo>
                  <a:lnTo>
                    <a:pt x="424661" y="1416608"/>
                  </a:lnTo>
                  <a:lnTo>
                    <a:pt x="566215" y="1333278"/>
                  </a:lnTo>
                  <a:lnTo>
                    <a:pt x="707769" y="999958"/>
                  </a:lnTo>
                  <a:lnTo>
                    <a:pt x="849323" y="583309"/>
                  </a:lnTo>
                  <a:lnTo>
                    <a:pt x="990877" y="0"/>
                  </a:lnTo>
                  <a:lnTo>
                    <a:pt x="1132431" y="583309"/>
                  </a:lnTo>
                  <a:lnTo>
                    <a:pt x="1273984" y="416649"/>
                  </a:lnTo>
                  <a:lnTo>
                    <a:pt x="1415538" y="249989"/>
                  </a:lnTo>
                  <a:lnTo>
                    <a:pt x="1557092" y="249989"/>
                  </a:lnTo>
                  <a:lnTo>
                    <a:pt x="1698646" y="249989"/>
                  </a:lnTo>
                  <a:lnTo>
                    <a:pt x="1840200" y="249989"/>
                  </a:lnTo>
                  <a:lnTo>
                    <a:pt x="1981754" y="333319"/>
                  </a:lnTo>
                  <a:lnTo>
                    <a:pt x="2123308" y="416649"/>
                  </a:lnTo>
                  <a:lnTo>
                    <a:pt x="2264862" y="416649"/>
                  </a:lnTo>
                  <a:lnTo>
                    <a:pt x="2406416" y="666639"/>
                  </a:lnTo>
                  <a:lnTo>
                    <a:pt x="2547969" y="749969"/>
                  </a:lnTo>
                  <a:lnTo>
                    <a:pt x="2689523" y="499979"/>
                  </a:lnTo>
                  <a:lnTo>
                    <a:pt x="2831077" y="499979"/>
                  </a:lnTo>
                  <a:lnTo>
                    <a:pt x="2972631" y="416649"/>
                  </a:lnTo>
                  <a:lnTo>
                    <a:pt x="3114185" y="666639"/>
                  </a:lnTo>
                  <a:lnTo>
                    <a:pt x="3255739" y="833298"/>
                  </a:lnTo>
                  <a:lnTo>
                    <a:pt x="3397293" y="833298"/>
                  </a:lnTo>
                </a:path>
              </a:pathLst>
            </a:custGeom>
            <a:ln w="27101" cap="flat">
              <a:solidFill>
                <a:srgbClr val="0058AB">
                  <a:alpha val="100000"/>
                </a:srgbClr>
              </a:solidFill>
              <a:prstDash val="solid"/>
              <a:round/>
            </a:ln>
          </p:spPr>
          <p:txBody>
            <a:bodyPr/>
            <a:lstStyle/>
            <a:p/>
          </p:txBody>
        </p:sp>
        <p:sp>
          <p:nvSpPr>
            <p:cNvPr id="91" name="tx91"/>
            <p:cNvSpPr/>
            <p:nvPr/>
          </p:nvSpPr>
          <p:spPr>
            <a:xfrm>
              <a:off x="5359324" y="1491830"/>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2" name="tx92"/>
            <p:cNvSpPr/>
            <p:nvPr/>
          </p:nvSpPr>
          <p:spPr>
            <a:xfrm>
              <a:off x="6097238" y="149188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6823058" y="149183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7530827" y="14932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097042" y="1491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49352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8786762" y="149352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902429" y="224317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7160" y="21585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298014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14684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3135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2222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2222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6236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2482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89319" y="483177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Burundi</a:t>
              </a:r>
            </a:p>
          </p:txBody>
        </p:sp>
        <p:sp>
          <p:nvSpPr>
            <p:cNvPr id="117" name="tx117"/>
            <p:cNvSpPr/>
            <p:nvPr/>
          </p:nvSpPr>
          <p:spPr>
            <a:xfrm>
              <a:off x="712946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91923"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05245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52300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99354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46409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93464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278772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25827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72882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19937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66991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25146"/>
              <a:ext cx="4458995" cy="149993"/>
            </a:xfrm>
            <a:prstGeom prst="rect">
              <a:avLst/>
            </a:prstGeom>
            <a:solidFill>
              <a:srgbClr val="1CABE2">
                <a:alpha val="80000"/>
              </a:srgbClr>
            </a:solidFill>
          </p:spPr>
          <p:txBody>
            <a:bodyPr/>
            <a:lstStyle/>
            <a:p/>
          </p:txBody>
        </p:sp>
        <p:sp>
          <p:nvSpPr>
            <p:cNvPr id="135" name="rc135"/>
            <p:cNvSpPr/>
            <p:nvPr/>
          </p:nvSpPr>
          <p:spPr>
            <a:xfrm>
              <a:off x="1317178" y="5637654"/>
              <a:ext cx="7229361" cy="149993"/>
            </a:xfrm>
            <a:prstGeom prst="rect">
              <a:avLst/>
            </a:prstGeom>
            <a:solidFill>
              <a:srgbClr val="1CABE2">
                <a:alpha val="80000"/>
              </a:srgbClr>
            </a:solidFill>
          </p:spPr>
          <p:txBody>
            <a:bodyPr/>
            <a:lstStyle/>
            <a:p/>
          </p:txBody>
        </p:sp>
        <p:sp>
          <p:nvSpPr>
            <p:cNvPr id="136" name="rc136"/>
            <p:cNvSpPr/>
            <p:nvPr/>
          </p:nvSpPr>
          <p:spPr>
            <a:xfrm>
              <a:off x="1317178" y="5450161"/>
              <a:ext cx="7321564" cy="149993"/>
            </a:xfrm>
            <a:prstGeom prst="rect">
              <a:avLst/>
            </a:prstGeom>
            <a:solidFill>
              <a:srgbClr val="1CABE2">
                <a:alpha val="80000"/>
              </a:srgbClr>
            </a:solidFill>
          </p:spPr>
          <p:txBody>
            <a:bodyPr/>
            <a:lstStyle/>
            <a:p/>
          </p:txBody>
        </p:sp>
        <p:sp>
          <p:nvSpPr>
            <p:cNvPr id="137" name="tx13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36044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2" name="tx142"/>
            <p:cNvSpPr/>
            <p:nvPr/>
          </p:nvSpPr>
          <p:spPr>
            <a:xfrm>
              <a:off x="383098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3" name="tx143"/>
            <p:cNvSpPr/>
            <p:nvPr/>
          </p:nvSpPr>
          <p:spPr>
            <a:xfrm>
              <a:off x="530153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4" name="tx144"/>
            <p:cNvSpPr/>
            <p:nvPr/>
          </p:nvSpPr>
          <p:spPr>
            <a:xfrm>
              <a:off x="677208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5" name="tx145"/>
            <p:cNvSpPr/>
            <p:nvPr/>
          </p:nvSpPr>
          <p:spPr>
            <a:xfrm>
              <a:off x="824263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6" name="tx146"/>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Burundi (89%) was 4 percentage points higher than the global average (85%) and 10 percentage points higher than the average across all ESAR countries (79%).
National DTP3 coverage was 4 percentage points lower than in 2019 (93%).
This equates to 50,000 un- and undervaccinated children in 2024 compared to 30,000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1870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29752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763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5516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5811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369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157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45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468459"/>
              <a:ext cx="351110" cy="2210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321070"/>
              <a:ext cx="351110" cy="23582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2099987"/>
              <a:ext cx="351110" cy="2579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2099987"/>
              <a:ext cx="351110" cy="2579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989445"/>
              <a:ext cx="351110" cy="26898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989445"/>
              <a:ext cx="351110" cy="26898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93191" y="1952598"/>
              <a:ext cx="351110" cy="27266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03069" y="1952598"/>
              <a:ext cx="351110" cy="27266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915751"/>
              <a:ext cx="351110" cy="276354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620973"/>
              <a:ext cx="351110" cy="3058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584125"/>
              <a:ext cx="351110" cy="309516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510431"/>
              <a:ext cx="351110" cy="3168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399889"/>
              <a:ext cx="351110" cy="327940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6" name="rc26"/>
            <p:cNvSpPr/>
            <p:nvPr/>
          </p:nvSpPr>
          <p:spPr>
            <a:xfrm>
              <a:off x="6714170"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33925"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4048"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494415"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274660" y="1178806"/>
              <a:ext cx="351110" cy="35004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884537" y="1178806"/>
              <a:ext cx="351110" cy="35004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468459"/>
              <a:ext cx="351110" cy="2210834"/>
            </a:xfrm>
            <a:prstGeom prst="rect">
              <a:avLst/>
            </a:prstGeom>
            <a:solidFill>
              <a:srgbClr val="0083CF">
                <a:alpha val="100000"/>
              </a:srgbClr>
            </a:solidFill>
          </p:spPr>
          <p:txBody>
            <a:bodyPr/>
            <a:lstStyle/>
            <a:p/>
          </p:txBody>
        </p:sp>
        <p:sp>
          <p:nvSpPr>
            <p:cNvPr id="35" name="rc35"/>
            <p:cNvSpPr/>
            <p:nvPr/>
          </p:nvSpPr>
          <p:spPr>
            <a:xfrm>
              <a:off x="1252457" y="2321070"/>
              <a:ext cx="351110" cy="2358223"/>
            </a:xfrm>
            <a:prstGeom prst="rect">
              <a:avLst/>
            </a:prstGeom>
            <a:solidFill>
              <a:srgbClr val="0083CF">
                <a:alpha val="100000"/>
              </a:srgbClr>
            </a:solidFill>
          </p:spPr>
          <p:txBody>
            <a:bodyPr/>
            <a:lstStyle/>
            <a:p/>
          </p:txBody>
        </p:sp>
        <p:sp>
          <p:nvSpPr>
            <p:cNvPr id="36" name="rc36"/>
            <p:cNvSpPr/>
            <p:nvPr/>
          </p:nvSpPr>
          <p:spPr>
            <a:xfrm>
              <a:off x="1642580" y="2099987"/>
              <a:ext cx="351110" cy="2579307"/>
            </a:xfrm>
            <a:prstGeom prst="rect">
              <a:avLst/>
            </a:prstGeom>
            <a:solidFill>
              <a:srgbClr val="0083CF">
                <a:alpha val="100000"/>
              </a:srgbClr>
            </a:solidFill>
          </p:spPr>
          <p:txBody>
            <a:bodyPr/>
            <a:lstStyle/>
            <a:p/>
          </p:txBody>
        </p:sp>
        <p:sp>
          <p:nvSpPr>
            <p:cNvPr id="37" name="rc37"/>
            <p:cNvSpPr/>
            <p:nvPr/>
          </p:nvSpPr>
          <p:spPr>
            <a:xfrm>
              <a:off x="2032702" y="2099987"/>
              <a:ext cx="351110" cy="2579307"/>
            </a:xfrm>
            <a:prstGeom prst="rect">
              <a:avLst/>
            </a:prstGeom>
            <a:solidFill>
              <a:srgbClr val="0083CF">
                <a:alpha val="100000"/>
              </a:srgbClr>
            </a:solidFill>
          </p:spPr>
          <p:txBody>
            <a:bodyPr/>
            <a:lstStyle/>
            <a:p/>
          </p:txBody>
        </p:sp>
        <p:sp>
          <p:nvSpPr>
            <p:cNvPr id="38" name="rc38"/>
            <p:cNvSpPr/>
            <p:nvPr/>
          </p:nvSpPr>
          <p:spPr>
            <a:xfrm>
              <a:off x="2422824" y="1989445"/>
              <a:ext cx="351110" cy="2689849"/>
            </a:xfrm>
            <a:prstGeom prst="rect">
              <a:avLst/>
            </a:prstGeom>
            <a:solidFill>
              <a:srgbClr val="0083CF">
                <a:alpha val="100000"/>
              </a:srgbClr>
            </a:solidFill>
          </p:spPr>
          <p:txBody>
            <a:bodyPr/>
            <a:lstStyle/>
            <a:p/>
          </p:txBody>
        </p:sp>
        <p:sp>
          <p:nvSpPr>
            <p:cNvPr id="39" name="rc39"/>
            <p:cNvSpPr/>
            <p:nvPr/>
          </p:nvSpPr>
          <p:spPr>
            <a:xfrm>
              <a:off x="2812947" y="1989445"/>
              <a:ext cx="351110" cy="2689849"/>
            </a:xfrm>
            <a:prstGeom prst="rect">
              <a:avLst/>
            </a:prstGeom>
            <a:solidFill>
              <a:srgbClr val="0083CF">
                <a:alpha val="100000"/>
              </a:srgbClr>
            </a:solidFill>
          </p:spPr>
          <p:txBody>
            <a:bodyPr/>
            <a:lstStyle/>
            <a:p/>
          </p:txBody>
        </p:sp>
        <p:sp>
          <p:nvSpPr>
            <p:cNvPr id="40" name="rc40"/>
            <p:cNvSpPr/>
            <p:nvPr/>
          </p:nvSpPr>
          <p:spPr>
            <a:xfrm>
              <a:off x="3593191" y="1952598"/>
              <a:ext cx="351110" cy="2726696"/>
            </a:xfrm>
            <a:prstGeom prst="rect">
              <a:avLst/>
            </a:prstGeom>
            <a:solidFill>
              <a:srgbClr val="0083CF">
                <a:alpha val="100000"/>
              </a:srgbClr>
            </a:solidFill>
          </p:spPr>
          <p:txBody>
            <a:bodyPr/>
            <a:lstStyle/>
            <a:p/>
          </p:txBody>
        </p:sp>
        <p:sp>
          <p:nvSpPr>
            <p:cNvPr id="41" name="rc41"/>
            <p:cNvSpPr/>
            <p:nvPr/>
          </p:nvSpPr>
          <p:spPr>
            <a:xfrm>
              <a:off x="4373436" y="1620973"/>
              <a:ext cx="351110" cy="3058321"/>
            </a:xfrm>
            <a:prstGeom prst="rect">
              <a:avLst/>
            </a:prstGeom>
            <a:solidFill>
              <a:srgbClr val="0083CF">
                <a:alpha val="100000"/>
              </a:srgbClr>
            </a:solidFill>
          </p:spPr>
          <p:txBody>
            <a:bodyPr/>
            <a:lstStyle/>
            <a:p/>
          </p:txBody>
        </p:sp>
        <p:sp>
          <p:nvSpPr>
            <p:cNvPr id="42" name="rc42"/>
            <p:cNvSpPr/>
            <p:nvPr/>
          </p:nvSpPr>
          <p:spPr>
            <a:xfrm>
              <a:off x="6714170" y="1326195"/>
              <a:ext cx="351110" cy="3353099"/>
            </a:xfrm>
            <a:prstGeom prst="rect">
              <a:avLst/>
            </a:prstGeom>
            <a:solidFill>
              <a:srgbClr val="0083CF">
                <a:alpha val="100000"/>
              </a:srgbClr>
            </a:solidFill>
          </p:spPr>
          <p:txBody>
            <a:bodyPr/>
            <a:lstStyle/>
            <a:p/>
          </p:txBody>
        </p:sp>
        <p:sp>
          <p:nvSpPr>
            <p:cNvPr id="43" name="rc43"/>
            <p:cNvSpPr/>
            <p:nvPr/>
          </p:nvSpPr>
          <p:spPr>
            <a:xfrm>
              <a:off x="5933925" y="1326195"/>
              <a:ext cx="351110" cy="3353099"/>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124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7933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6742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5551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68459"/>
              <a:ext cx="330667" cy="330667"/>
            </a:xfrm>
            <a:custGeom>
              <a:avLst/>
              <a:pathLst>
                <a:path w="330667" h="330667">
                  <a:moveTo>
                    <a:pt x="318758" y="0"/>
                  </a:moveTo>
                  <a:lnTo>
                    <a:pt x="330667" y="0"/>
                  </a:lnTo>
                  <a:lnTo>
                    <a:pt x="0" y="330667"/>
                  </a:lnTo>
                  <a:lnTo>
                    <a:pt x="0" y="3187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468459"/>
              <a:ext cx="211577" cy="211577"/>
            </a:xfrm>
            <a:custGeom>
              <a:avLst/>
              <a:pathLst>
                <a:path w="211577" h="211577">
                  <a:moveTo>
                    <a:pt x="199668" y="0"/>
                  </a:moveTo>
                  <a:lnTo>
                    <a:pt x="211577" y="0"/>
                  </a:lnTo>
                  <a:lnTo>
                    <a:pt x="0" y="211577"/>
                  </a:lnTo>
                  <a:lnTo>
                    <a:pt x="0" y="199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468459"/>
              <a:ext cx="92487" cy="92487"/>
            </a:xfrm>
            <a:custGeom>
              <a:avLst/>
              <a:pathLst>
                <a:path w="92487" h="92487">
                  <a:moveTo>
                    <a:pt x="80579" y="0"/>
                  </a:moveTo>
                  <a:lnTo>
                    <a:pt x="92487" y="0"/>
                  </a:lnTo>
                  <a:lnTo>
                    <a:pt x="0" y="92487"/>
                  </a:lnTo>
                  <a:lnTo>
                    <a:pt x="0" y="80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6414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5223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4032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321070"/>
              <a:ext cx="326113" cy="326113"/>
            </a:xfrm>
            <a:custGeom>
              <a:avLst/>
              <a:pathLst>
                <a:path w="326113" h="326113">
                  <a:moveTo>
                    <a:pt x="314204" y="0"/>
                  </a:moveTo>
                  <a:lnTo>
                    <a:pt x="326113" y="0"/>
                  </a:lnTo>
                  <a:lnTo>
                    <a:pt x="0" y="326113"/>
                  </a:lnTo>
                  <a:lnTo>
                    <a:pt x="0" y="3142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321070"/>
              <a:ext cx="207024" cy="207024"/>
            </a:xfrm>
            <a:custGeom>
              <a:avLst/>
              <a:pathLst>
                <a:path w="207024" h="207024">
                  <a:moveTo>
                    <a:pt x="195115" y="0"/>
                  </a:moveTo>
                  <a:lnTo>
                    <a:pt x="207024" y="0"/>
                  </a:lnTo>
                  <a:lnTo>
                    <a:pt x="0" y="207024"/>
                  </a:lnTo>
                  <a:lnTo>
                    <a:pt x="0" y="195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321070"/>
              <a:ext cx="87934" cy="87934"/>
            </a:xfrm>
            <a:custGeom>
              <a:avLst/>
              <a:pathLst>
                <a:path w="87934" h="87934">
                  <a:moveTo>
                    <a:pt x="76025" y="0"/>
                  </a:moveTo>
                  <a:lnTo>
                    <a:pt x="87934" y="0"/>
                  </a:lnTo>
                  <a:lnTo>
                    <a:pt x="0" y="87934"/>
                  </a:lnTo>
                  <a:lnTo>
                    <a:pt x="0" y="76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2513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1322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099987"/>
              <a:ext cx="276164" cy="276164"/>
            </a:xfrm>
            <a:custGeom>
              <a:avLst/>
              <a:pathLst>
                <a:path w="276164" h="276164">
                  <a:moveTo>
                    <a:pt x="264255" y="0"/>
                  </a:moveTo>
                  <a:lnTo>
                    <a:pt x="276164" y="0"/>
                  </a:lnTo>
                  <a:lnTo>
                    <a:pt x="0" y="276164"/>
                  </a:lnTo>
                  <a:lnTo>
                    <a:pt x="0" y="2642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099987"/>
              <a:ext cx="157075" cy="157075"/>
            </a:xfrm>
            <a:custGeom>
              <a:avLst/>
              <a:pathLst>
                <a:path w="157075" h="157075">
                  <a:moveTo>
                    <a:pt x="145166" y="0"/>
                  </a:moveTo>
                  <a:lnTo>
                    <a:pt x="157075" y="0"/>
                  </a:lnTo>
                  <a:lnTo>
                    <a:pt x="0" y="157075"/>
                  </a:lnTo>
                  <a:lnTo>
                    <a:pt x="0" y="145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099987"/>
              <a:ext cx="37985" cy="37985"/>
            </a:xfrm>
            <a:custGeom>
              <a:avLst/>
              <a:pathLst>
                <a:path w="37985" h="37985">
                  <a:moveTo>
                    <a:pt x="26076" y="0"/>
                  </a:moveTo>
                  <a:lnTo>
                    <a:pt x="37985" y="0"/>
                  </a:lnTo>
                  <a:lnTo>
                    <a:pt x="0" y="37985"/>
                  </a:lnTo>
                  <a:lnTo>
                    <a:pt x="0" y="26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032702" y="22184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032702" y="2099987"/>
              <a:ext cx="351110" cy="362401"/>
            </a:xfrm>
            <a:custGeom>
              <a:avLst/>
              <a:pathLst>
                <a:path w="351110" h="362401">
                  <a:moveTo>
                    <a:pt x="350492" y="0"/>
                  </a:moveTo>
                  <a:lnTo>
                    <a:pt x="351110" y="0"/>
                  </a:lnTo>
                  <a:lnTo>
                    <a:pt x="351110" y="11291"/>
                  </a:lnTo>
                  <a:lnTo>
                    <a:pt x="0" y="362401"/>
                  </a:lnTo>
                  <a:lnTo>
                    <a:pt x="0" y="350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032702" y="2099987"/>
              <a:ext cx="243312" cy="243312"/>
            </a:xfrm>
            <a:custGeom>
              <a:avLst/>
              <a:pathLst>
                <a:path w="243312" h="243312">
                  <a:moveTo>
                    <a:pt x="231403" y="0"/>
                  </a:moveTo>
                  <a:lnTo>
                    <a:pt x="243312" y="0"/>
                  </a:lnTo>
                  <a:lnTo>
                    <a:pt x="0" y="243312"/>
                  </a:lnTo>
                  <a:lnTo>
                    <a:pt x="0" y="2314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032702" y="2099987"/>
              <a:ext cx="124222" cy="124222"/>
            </a:xfrm>
            <a:custGeom>
              <a:avLst/>
              <a:pathLst>
                <a:path w="124222" h="124222">
                  <a:moveTo>
                    <a:pt x="112313" y="0"/>
                  </a:moveTo>
                  <a:lnTo>
                    <a:pt x="124222" y="0"/>
                  </a:lnTo>
                  <a:lnTo>
                    <a:pt x="0" y="124222"/>
                  </a:lnTo>
                  <a:lnTo>
                    <a:pt x="0" y="1123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032702" y="2099987"/>
              <a:ext cx="5132" cy="5132"/>
            </a:xfrm>
            <a:custGeom>
              <a:avLst/>
              <a:pathLst>
                <a:path w="5132" h="5132">
                  <a:moveTo>
                    <a:pt x="0" y="5132"/>
                  </a:moveTo>
                  <a:lnTo>
                    <a:pt x="0" y="0"/>
                  </a:lnTo>
                  <a:lnTo>
                    <a:pt x="513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662043" y="4567403"/>
              <a:ext cx="111890" cy="111890"/>
            </a:xfrm>
            <a:custGeom>
              <a:avLst/>
              <a:pathLst>
                <a:path w="111890" h="111890">
                  <a:moveTo>
                    <a:pt x="111890" y="0"/>
                  </a:moveTo>
                  <a:lnTo>
                    <a:pt x="111890" y="11908"/>
                  </a:lnTo>
                  <a:lnTo>
                    <a:pt x="11908" y="111890"/>
                  </a:lnTo>
                  <a:lnTo>
                    <a:pt x="0" y="11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42954" y="4448313"/>
              <a:ext cx="230980" cy="230980"/>
            </a:xfrm>
            <a:custGeom>
              <a:avLst/>
              <a:pathLst>
                <a:path w="230980" h="230980">
                  <a:moveTo>
                    <a:pt x="230980" y="0"/>
                  </a:moveTo>
                  <a:lnTo>
                    <a:pt x="230980" y="11908"/>
                  </a:lnTo>
                  <a:lnTo>
                    <a:pt x="11908" y="230980"/>
                  </a:lnTo>
                  <a:lnTo>
                    <a:pt x="0" y="230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3864" y="4329224"/>
              <a:ext cx="350070" cy="350070"/>
            </a:xfrm>
            <a:custGeom>
              <a:avLst/>
              <a:pathLst>
                <a:path w="350070" h="350070">
                  <a:moveTo>
                    <a:pt x="350070" y="0"/>
                  </a:moveTo>
                  <a:lnTo>
                    <a:pt x="350070" y="11908"/>
                  </a:lnTo>
                  <a:lnTo>
                    <a:pt x="11908" y="350070"/>
                  </a:lnTo>
                  <a:lnTo>
                    <a:pt x="0" y="350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42101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40910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39719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38528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37337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36146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34955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33765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32574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31383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30192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29001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27810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26619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25428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24237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422824" y="23046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422824" y="21856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422824" y="20665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422824" y="1989445"/>
              <a:ext cx="321000" cy="321000"/>
            </a:xfrm>
            <a:custGeom>
              <a:avLst/>
              <a:pathLst>
                <a:path w="321000" h="321000">
                  <a:moveTo>
                    <a:pt x="309091" y="0"/>
                  </a:moveTo>
                  <a:lnTo>
                    <a:pt x="321000" y="0"/>
                  </a:lnTo>
                  <a:lnTo>
                    <a:pt x="0" y="321000"/>
                  </a:lnTo>
                  <a:lnTo>
                    <a:pt x="0" y="3090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422824" y="1989445"/>
              <a:ext cx="201911" cy="201911"/>
            </a:xfrm>
            <a:custGeom>
              <a:avLst/>
              <a:pathLst>
                <a:path w="201911" h="201911">
                  <a:moveTo>
                    <a:pt x="190002" y="0"/>
                  </a:moveTo>
                  <a:lnTo>
                    <a:pt x="201911" y="0"/>
                  </a:lnTo>
                  <a:lnTo>
                    <a:pt x="0" y="201911"/>
                  </a:lnTo>
                  <a:lnTo>
                    <a:pt x="0" y="190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422824" y="1989445"/>
              <a:ext cx="82821" cy="82821"/>
            </a:xfrm>
            <a:custGeom>
              <a:avLst/>
              <a:pathLst>
                <a:path w="82821" h="82821">
                  <a:moveTo>
                    <a:pt x="70912" y="0"/>
                  </a:moveTo>
                  <a:lnTo>
                    <a:pt x="82821" y="0"/>
                  </a:lnTo>
                  <a:lnTo>
                    <a:pt x="0" y="82821"/>
                  </a:lnTo>
                  <a:lnTo>
                    <a:pt x="0" y="709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138403" y="4653640"/>
              <a:ext cx="25654" cy="25654"/>
            </a:xfrm>
            <a:custGeom>
              <a:avLst/>
              <a:pathLst>
                <a:path w="25654" h="25654">
                  <a:moveTo>
                    <a:pt x="25654" y="0"/>
                  </a:moveTo>
                  <a:lnTo>
                    <a:pt x="25654" y="11908"/>
                  </a:lnTo>
                  <a:lnTo>
                    <a:pt x="11908" y="25654"/>
                  </a:lnTo>
                  <a:lnTo>
                    <a:pt x="0" y="25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019313" y="4534550"/>
              <a:ext cx="144743" cy="144743"/>
            </a:xfrm>
            <a:custGeom>
              <a:avLst/>
              <a:pathLst>
                <a:path w="144743" h="144743">
                  <a:moveTo>
                    <a:pt x="144743" y="0"/>
                  </a:moveTo>
                  <a:lnTo>
                    <a:pt x="144743" y="11908"/>
                  </a:lnTo>
                  <a:lnTo>
                    <a:pt x="11908" y="144743"/>
                  </a:lnTo>
                  <a:lnTo>
                    <a:pt x="0" y="144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00223" y="4415460"/>
              <a:ext cx="263833" cy="263833"/>
            </a:xfrm>
            <a:custGeom>
              <a:avLst/>
              <a:pathLst>
                <a:path w="263833" h="263833">
                  <a:moveTo>
                    <a:pt x="263833" y="0"/>
                  </a:moveTo>
                  <a:lnTo>
                    <a:pt x="263833" y="11908"/>
                  </a:lnTo>
                  <a:lnTo>
                    <a:pt x="11908" y="263833"/>
                  </a:lnTo>
                  <a:lnTo>
                    <a:pt x="0" y="263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812947" y="42963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812947" y="41772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812947" y="40581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812947" y="39391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812947" y="38200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812947" y="37009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12947" y="35818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12947" y="34627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12947" y="33436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12947" y="32245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12947" y="31054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12947" y="29863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12947" y="28672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12947" y="27482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12947" y="26291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12947" y="25100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12947" y="23909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12947" y="22718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12947" y="21527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12947" y="20336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12947" y="1989445"/>
              <a:ext cx="288148" cy="288148"/>
            </a:xfrm>
            <a:custGeom>
              <a:avLst/>
              <a:pathLst>
                <a:path w="288148" h="288148">
                  <a:moveTo>
                    <a:pt x="276239" y="0"/>
                  </a:moveTo>
                  <a:lnTo>
                    <a:pt x="288148" y="0"/>
                  </a:lnTo>
                  <a:lnTo>
                    <a:pt x="0" y="288148"/>
                  </a:lnTo>
                  <a:lnTo>
                    <a:pt x="0" y="27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12947" y="1989445"/>
              <a:ext cx="169058" cy="169058"/>
            </a:xfrm>
            <a:custGeom>
              <a:avLst/>
              <a:pathLst>
                <a:path w="169058" h="169058">
                  <a:moveTo>
                    <a:pt x="157149" y="0"/>
                  </a:moveTo>
                  <a:lnTo>
                    <a:pt x="169058" y="0"/>
                  </a:lnTo>
                  <a:lnTo>
                    <a:pt x="0" y="169058"/>
                  </a:lnTo>
                  <a:lnTo>
                    <a:pt x="0" y="157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12947" y="1989445"/>
              <a:ext cx="49968" cy="49968"/>
            </a:xfrm>
            <a:custGeom>
              <a:avLst/>
              <a:pathLst>
                <a:path w="49968" h="49968">
                  <a:moveTo>
                    <a:pt x="38059" y="0"/>
                  </a:moveTo>
                  <a:lnTo>
                    <a:pt x="49968" y="0"/>
                  </a:lnTo>
                  <a:lnTo>
                    <a:pt x="0" y="49968"/>
                  </a:lnTo>
                  <a:lnTo>
                    <a:pt x="0" y="380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93191" y="1952598"/>
              <a:ext cx="259289" cy="259289"/>
            </a:xfrm>
            <a:custGeom>
              <a:avLst/>
              <a:pathLst>
                <a:path w="259289" h="259289">
                  <a:moveTo>
                    <a:pt x="247380" y="0"/>
                  </a:moveTo>
                  <a:lnTo>
                    <a:pt x="259289" y="0"/>
                  </a:lnTo>
                  <a:lnTo>
                    <a:pt x="0" y="259289"/>
                  </a:lnTo>
                  <a:lnTo>
                    <a:pt x="0" y="2473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93191" y="1952598"/>
              <a:ext cx="140199" cy="140199"/>
            </a:xfrm>
            <a:custGeom>
              <a:avLst/>
              <a:pathLst>
                <a:path w="140199" h="140199">
                  <a:moveTo>
                    <a:pt x="128290" y="0"/>
                  </a:moveTo>
                  <a:lnTo>
                    <a:pt x="140199" y="0"/>
                  </a:lnTo>
                  <a:lnTo>
                    <a:pt x="0" y="140199"/>
                  </a:lnTo>
                  <a:lnTo>
                    <a:pt x="0" y="128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93191" y="1952598"/>
              <a:ext cx="21109" cy="21109"/>
            </a:xfrm>
            <a:custGeom>
              <a:avLst/>
              <a:pathLst>
                <a:path w="21109" h="21109">
                  <a:moveTo>
                    <a:pt x="9200" y="0"/>
                  </a:moveTo>
                  <a:lnTo>
                    <a:pt x="21109" y="0"/>
                  </a:lnTo>
                  <a:lnTo>
                    <a:pt x="0" y="21109"/>
                  </a:lnTo>
                  <a:lnTo>
                    <a:pt x="0" y="9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373436" y="1620973"/>
              <a:ext cx="287029" cy="287029"/>
            </a:xfrm>
            <a:custGeom>
              <a:avLst/>
              <a:pathLst>
                <a:path w="287029" h="287029">
                  <a:moveTo>
                    <a:pt x="275120" y="0"/>
                  </a:moveTo>
                  <a:lnTo>
                    <a:pt x="287029" y="0"/>
                  </a:lnTo>
                  <a:lnTo>
                    <a:pt x="0" y="287029"/>
                  </a:lnTo>
                  <a:lnTo>
                    <a:pt x="0" y="2751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373436" y="1620973"/>
              <a:ext cx="167939" cy="167939"/>
            </a:xfrm>
            <a:custGeom>
              <a:avLst/>
              <a:pathLst>
                <a:path w="167939" h="167939">
                  <a:moveTo>
                    <a:pt x="156030" y="0"/>
                  </a:moveTo>
                  <a:lnTo>
                    <a:pt x="167939" y="0"/>
                  </a:lnTo>
                  <a:lnTo>
                    <a:pt x="0" y="167939"/>
                  </a:lnTo>
                  <a:lnTo>
                    <a:pt x="0" y="1560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3436" y="1620973"/>
              <a:ext cx="48849" cy="48849"/>
            </a:xfrm>
            <a:custGeom>
              <a:avLst/>
              <a:pathLst>
                <a:path w="48849" h="48849">
                  <a:moveTo>
                    <a:pt x="36940" y="0"/>
                  </a:moveTo>
                  <a:lnTo>
                    <a:pt x="48849" y="0"/>
                  </a:lnTo>
                  <a:lnTo>
                    <a:pt x="0" y="48849"/>
                  </a:lnTo>
                  <a:lnTo>
                    <a:pt x="0" y="369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6949277" y="4563291"/>
              <a:ext cx="116002" cy="116002"/>
            </a:xfrm>
            <a:custGeom>
              <a:avLst/>
              <a:pathLst>
                <a:path w="116002" h="116002">
                  <a:moveTo>
                    <a:pt x="116002" y="0"/>
                  </a:moveTo>
                  <a:lnTo>
                    <a:pt x="116002" y="11908"/>
                  </a:lnTo>
                  <a:lnTo>
                    <a:pt x="11908" y="116002"/>
                  </a:lnTo>
                  <a:lnTo>
                    <a:pt x="0" y="116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6830188" y="4444201"/>
              <a:ext cx="235092" cy="235092"/>
            </a:xfrm>
            <a:custGeom>
              <a:avLst/>
              <a:pathLst>
                <a:path w="235092" h="235092">
                  <a:moveTo>
                    <a:pt x="235092" y="0"/>
                  </a:moveTo>
                  <a:lnTo>
                    <a:pt x="235092" y="11908"/>
                  </a:lnTo>
                  <a:lnTo>
                    <a:pt x="11908" y="235092"/>
                  </a:lnTo>
                  <a:lnTo>
                    <a:pt x="0" y="2350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6714170" y="4325112"/>
              <a:ext cx="351110" cy="354182"/>
            </a:xfrm>
            <a:custGeom>
              <a:avLst/>
              <a:pathLst>
                <a:path w="351110" h="354182">
                  <a:moveTo>
                    <a:pt x="351110" y="0"/>
                  </a:moveTo>
                  <a:lnTo>
                    <a:pt x="351110" y="11908"/>
                  </a:lnTo>
                  <a:lnTo>
                    <a:pt x="8836" y="354182"/>
                  </a:lnTo>
                  <a:lnTo>
                    <a:pt x="0" y="354182"/>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714170" y="42060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714170" y="40869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714170" y="39678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714170" y="38487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714170" y="37296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714170" y="36105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714170" y="34914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714170" y="33723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714170" y="32533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714170" y="31342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714170" y="30151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714170" y="28960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714170" y="27769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714170" y="26578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714170" y="25387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714170" y="24196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714170" y="23005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714170" y="21814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714170" y="20624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714170" y="19433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714170" y="18242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714170" y="17051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714170" y="15860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714170" y="14669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714170" y="13478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714170" y="1326195"/>
              <a:ext cx="265600" cy="265600"/>
            </a:xfrm>
            <a:custGeom>
              <a:avLst/>
              <a:pathLst>
                <a:path w="265600" h="265600">
                  <a:moveTo>
                    <a:pt x="253691" y="0"/>
                  </a:moveTo>
                  <a:lnTo>
                    <a:pt x="265600" y="0"/>
                  </a:lnTo>
                  <a:lnTo>
                    <a:pt x="0" y="265600"/>
                  </a:lnTo>
                  <a:lnTo>
                    <a:pt x="0" y="2536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714170" y="1326195"/>
              <a:ext cx="146510" cy="146510"/>
            </a:xfrm>
            <a:custGeom>
              <a:avLst/>
              <a:pathLst>
                <a:path w="146510" h="146510">
                  <a:moveTo>
                    <a:pt x="134601" y="0"/>
                  </a:moveTo>
                  <a:lnTo>
                    <a:pt x="146510" y="0"/>
                  </a:lnTo>
                  <a:lnTo>
                    <a:pt x="0" y="146510"/>
                  </a:lnTo>
                  <a:lnTo>
                    <a:pt x="0" y="13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714170" y="1326195"/>
              <a:ext cx="27420" cy="27420"/>
            </a:xfrm>
            <a:custGeom>
              <a:avLst/>
              <a:pathLst>
                <a:path w="27420" h="27420">
                  <a:moveTo>
                    <a:pt x="15511" y="0"/>
                  </a:moveTo>
                  <a:lnTo>
                    <a:pt x="27420" y="0"/>
                  </a:lnTo>
                  <a:lnTo>
                    <a:pt x="0" y="27420"/>
                  </a:lnTo>
                  <a:lnTo>
                    <a:pt x="0" y="155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234738" y="4628997"/>
              <a:ext cx="50297" cy="50297"/>
            </a:xfrm>
            <a:custGeom>
              <a:avLst/>
              <a:pathLst>
                <a:path w="50297" h="50297">
                  <a:moveTo>
                    <a:pt x="50297" y="0"/>
                  </a:moveTo>
                  <a:lnTo>
                    <a:pt x="50297" y="11908"/>
                  </a:lnTo>
                  <a:lnTo>
                    <a:pt x="11908" y="50297"/>
                  </a:lnTo>
                  <a:lnTo>
                    <a:pt x="0" y="502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115649" y="4509907"/>
              <a:ext cx="169387" cy="169387"/>
            </a:xfrm>
            <a:custGeom>
              <a:avLst/>
              <a:pathLst>
                <a:path w="169387" h="169387">
                  <a:moveTo>
                    <a:pt x="169387" y="0"/>
                  </a:moveTo>
                  <a:lnTo>
                    <a:pt x="169387" y="11908"/>
                  </a:lnTo>
                  <a:lnTo>
                    <a:pt x="11908" y="169387"/>
                  </a:lnTo>
                  <a:lnTo>
                    <a:pt x="0" y="1693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96559" y="4390817"/>
              <a:ext cx="288476" cy="288476"/>
            </a:xfrm>
            <a:custGeom>
              <a:avLst/>
              <a:pathLst>
                <a:path w="288476" h="288476">
                  <a:moveTo>
                    <a:pt x="288476" y="0"/>
                  </a:moveTo>
                  <a:lnTo>
                    <a:pt x="288476" y="11908"/>
                  </a:lnTo>
                  <a:lnTo>
                    <a:pt x="11908" y="288476"/>
                  </a:lnTo>
                  <a:lnTo>
                    <a:pt x="0" y="288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33925" y="42717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33925" y="41526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33925" y="40335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33925" y="39144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33925" y="37953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33925" y="36762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33925" y="35571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33925" y="34380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33925" y="33190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33925" y="31999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33925" y="30808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33925" y="29617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933925" y="28426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933925" y="27235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933925" y="26044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933925" y="24853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933925" y="23662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933925" y="22472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933925" y="21281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933925" y="20090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933925" y="18899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933925" y="17708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933925" y="16517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933925" y="15326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33925" y="14135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33925" y="1326195"/>
              <a:ext cx="331306" cy="331306"/>
            </a:xfrm>
            <a:custGeom>
              <a:avLst/>
              <a:pathLst>
                <a:path w="331306" h="331306">
                  <a:moveTo>
                    <a:pt x="319397" y="0"/>
                  </a:moveTo>
                  <a:lnTo>
                    <a:pt x="331306" y="0"/>
                  </a:lnTo>
                  <a:lnTo>
                    <a:pt x="0" y="331306"/>
                  </a:lnTo>
                  <a:lnTo>
                    <a:pt x="0" y="3193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33925" y="1326195"/>
              <a:ext cx="212216" cy="212216"/>
            </a:xfrm>
            <a:custGeom>
              <a:avLst/>
              <a:pathLst>
                <a:path w="212216" h="212216">
                  <a:moveTo>
                    <a:pt x="200307" y="0"/>
                  </a:moveTo>
                  <a:lnTo>
                    <a:pt x="212216" y="0"/>
                  </a:lnTo>
                  <a:lnTo>
                    <a:pt x="0" y="212216"/>
                  </a:lnTo>
                  <a:lnTo>
                    <a:pt x="0" y="200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33925" y="1326195"/>
              <a:ext cx="93126" cy="93126"/>
            </a:xfrm>
            <a:custGeom>
              <a:avLst/>
              <a:pathLst>
                <a:path w="93126" h="93126">
                  <a:moveTo>
                    <a:pt x="81217" y="0"/>
                  </a:moveTo>
                  <a:lnTo>
                    <a:pt x="93126" y="0"/>
                  </a:lnTo>
                  <a:lnTo>
                    <a:pt x="0" y="93126"/>
                  </a:lnTo>
                  <a:lnTo>
                    <a:pt x="0" y="81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rc306"/>
            <p:cNvSpPr/>
            <p:nvPr/>
          </p:nvSpPr>
          <p:spPr>
            <a:xfrm>
              <a:off x="862335" y="2468459"/>
              <a:ext cx="351110" cy="2210834"/>
            </a:xfrm>
            <a:prstGeom prst="rect">
              <a:avLst/>
            </a:prstGeom>
            <a:ln w="1355" cap="flat">
              <a:solidFill>
                <a:srgbClr val="000000">
                  <a:alpha val="100000"/>
                </a:srgbClr>
              </a:solidFill>
              <a:prstDash val="solid"/>
              <a:miter/>
            </a:ln>
          </p:spPr>
          <p:txBody>
            <a:bodyPr/>
            <a:lstStyle/>
            <a:p/>
          </p:txBody>
        </p:sp>
        <p:sp>
          <p:nvSpPr>
            <p:cNvPr id="307" name="rc307"/>
            <p:cNvSpPr/>
            <p:nvPr/>
          </p:nvSpPr>
          <p:spPr>
            <a:xfrm>
              <a:off x="1252457" y="2321070"/>
              <a:ext cx="351110" cy="2358223"/>
            </a:xfrm>
            <a:prstGeom prst="rect">
              <a:avLst/>
            </a:prstGeom>
            <a:ln w="1355" cap="flat">
              <a:solidFill>
                <a:srgbClr val="000000">
                  <a:alpha val="100000"/>
                </a:srgbClr>
              </a:solidFill>
              <a:prstDash val="solid"/>
              <a:miter/>
            </a:ln>
          </p:spPr>
          <p:txBody>
            <a:bodyPr/>
            <a:lstStyle/>
            <a:p/>
          </p:txBody>
        </p:sp>
        <p:sp>
          <p:nvSpPr>
            <p:cNvPr id="308" name="rc308"/>
            <p:cNvSpPr/>
            <p:nvPr/>
          </p:nvSpPr>
          <p:spPr>
            <a:xfrm>
              <a:off x="1642580" y="2099987"/>
              <a:ext cx="351110" cy="2579307"/>
            </a:xfrm>
            <a:prstGeom prst="rect">
              <a:avLst/>
            </a:prstGeom>
            <a:ln w="1355" cap="flat">
              <a:solidFill>
                <a:srgbClr val="000000">
                  <a:alpha val="100000"/>
                </a:srgbClr>
              </a:solidFill>
              <a:prstDash val="solid"/>
              <a:miter/>
            </a:ln>
          </p:spPr>
          <p:txBody>
            <a:bodyPr/>
            <a:lstStyle/>
            <a:p/>
          </p:txBody>
        </p:sp>
        <p:sp>
          <p:nvSpPr>
            <p:cNvPr id="309" name="rc309"/>
            <p:cNvSpPr/>
            <p:nvPr/>
          </p:nvSpPr>
          <p:spPr>
            <a:xfrm>
              <a:off x="2032702" y="2099987"/>
              <a:ext cx="351110" cy="2579307"/>
            </a:xfrm>
            <a:prstGeom prst="rect">
              <a:avLst/>
            </a:prstGeom>
            <a:ln w="1355" cap="flat">
              <a:solidFill>
                <a:srgbClr val="000000">
                  <a:alpha val="100000"/>
                </a:srgbClr>
              </a:solidFill>
              <a:prstDash val="solid"/>
              <a:miter/>
            </a:ln>
          </p:spPr>
          <p:txBody>
            <a:bodyPr/>
            <a:lstStyle/>
            <a:p/>
          </p:txBody>
        </p:sp>
        <p:sp>
          <p:nvSpPr>
            <p:cNvPr id="310" name="rc310"/>
            <p:cNvSpPr/>
            <p:nvPr/>
          </p:nvSpPr>
          <p:spPr>
            <a:xfrm>
              <a:off x="2422824" y="1989445"/>
              <a:ext cx="351110" cy="2689849"/>
            </a:xfrm>
            <a:prstGeom prst="rect">
              <a:avLst/>
            </a:prstGeom>
            <a:ln w="1355" cap="flat">
              <a:solidFill>
                <a:srgbClr val="000000">
                  <a:alpha val="100000"/>
                </a:srgbClr>
              </a:solidFill>
              <a:prstDash val="solid"/>
              <a:miter/>
            </a:ln>
          </p:spPr>
          <p:txBody>
            <a:bodyPr/>
            <a:lstStyle/>
            <a:p/>
          </p:txBody>
        </p:sp>
        <p:sp>
          <p:nvSpPr>
            <p:cNvPr id="311" name="rc311"/>
            <p:cNvSpPr/>
            <p:nvPr/>
          </p:nvSpPr>
          <p:spPr>
            <a:xfrm>
              <a:off x="2812947" y="1989445"/>
              <a:ext cx="351110" cy="2689849"/>
            </a:xfrm>
            <a:prstGeom prst="rect">
              <a:avLst/>
            </a:prstGeom>
            <a:ln w="1355" cap="flat">
              <a:solidFill>
                <a:srgbClr val="000000">
                  <a:alpha val="100000"/>
                </a:srgbClr>
              </a:solidFill>
              <a:prstDash val="solid"/>
              <a:miter/>
            </a:ln>
          </p:spPr>
          <p:txBody>
            <a:bodyPr/>
            <a:lstStyle/>
            <a:p/>
          </p:txBody>
        </p:sp>
        <p:sp>
          <p:nvSpPr>
            <p:cNvPr id="312" name="rc312"/>
            <p:cNvSpPr/>
            <p:nvPr/>
          </p:nvSpPr>
          <p:spPr>
            <a:xfrm>
              <a:off x="3593191" y="1952598"/>
              <a:ext cx="351110" cy="2726696"/>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4373436" y="1620973"/>
              <a:ext cx="351110" cy="3058321"/>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6714170" y="1326195"/>
              <a:ext cx="351110" cy="3353099"/>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5933925" y="1326195"/>
              <a:ext cx="351110" cy="3353099"/>
            </a:xfrm>
            <a:prstGeom prst="rect">
              <a:avLst/>
            </a:prstGeom>
            <a:ln w="1355" cap="flat">
              <a:solidFill>
                <a:srgbClr val="000000">
                  <a:alpha val="100000"/>
                </a:srgbClr>
              </a:solidFill>
              <a:prstDash val="solid"/>
              <a:miter/>
            </a:ln>
          </p:spPr>
          <p:txBody>
            <a:bodyPr/>
            <a:lstStyle/>
            <a:p/>
          </p:txBody>
        </p:sp>
        <p:sp>
          <p:nvSpPr>
            <p:cNvPr id="316" name="tx316"/>
            <p:cNvSpPr/>
            <p:nvPr/>
          </p:nvSpPr>
          <p:spPr>
            <a:xfrm>
              <a:off x="957504" y="228188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317" name="tx317"/>
            <p:cNvSpPr/>
            <p:nvPr/>
          </p:nvSpPr>
          <p:spPr>
            <a:xfrm>
              <a:off x="1347626" y="21256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64</a:t>
              </a:r>
            </a:p>
          </p:txBody>
        </p:sp>
        <p:sp>
          <p:nvSpPr>
            <p:cNvPr id="318" name="tx318"/>
            <p:cNvSpPr/>
            <p:nvPr/>
          </p:nvSpPr>
          <p:spPr>
            <a:xfrm>
              <a:off x="1737748" y="1891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19" name="tx319"/>
            <p:cNvSpPr/>
            <p:nvPr/>
          </p:nvSpPr>
          <p:spPr>
            <a:xfrm>
              <a:off x="2127871" y="1891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20" name="tx320"/>
            <p:cNvSpPr/>
            <p:nvPr/>
          </p:nvSpPr>
          <p:spPr>
            <a:xfrm>
              <a:off x="2517993" y="177406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1" name="tx321"/>
            <p:cNvSpPr/>
            <p:nvPr/>
          </p:nvSpPr>
          <p:spPr>
            <a:xfrm>
              <a:off x="2908115" y="177406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2" name="tx322"/>
            <p:cNvSpPr/>
            <p:nvPr/>
          </p:nvSpPr>
          <p:spPr>
            <a:xfrm>
              <a:off x="3688360" y="173726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23" name="tx323"/>
            <p:cNvSpPr/>
            <p:nvPr/>
          </p:nvSpPr>
          <p:spPr>
            <a:xfrm>
              <a:off x="3298238" y="173726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24" name="tx324"/>
            <p:cNvSpPr/>
            <p:nvPr/>
          </p:nvSpPr>
          <p:spPr>
            <a:xfrm>
              <a:off x="4078483" y="169778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25" name="tx325"/>
            <p:cNvSpPr/>
            <p:nvPr/>
          </p:nvSpPr>
          <p:spPr>
            <a:xfrm>
              <a:off x="4468605" y="138348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6" name="tx326"/>
            <p:cNvSpPr/>
            <p:nvPr/>
          </p:nvSpPr>
          <p:spPr>
            <a:xfrm>
              <a:off x="4858727" y="134449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27" name="tx327"/>
            <p:cNvSpPr/>
            <p:nvPr/>
          </p:nvSpPr>
          <p:spPr>
            <a:xfrm>
              <a:off x="5248850" y="12663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8" name="tx328"/>
            <p:cNvSpPr/>
            <p:nvPr/>
          </p:nvSpPr>
          <p:spPr>
            <a:xfrm>
              <a:off x="5638972" y="11492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29" name="tx329"/>
            <p:cNvSpPr/>
            <p:nvPr/>
          </p:nvSpPr>
          <p:spPr>
            <a:xfrm>
              <a:off x="6809339"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0" name="tx330"/>
            <p:cNvSpPr/>
            <p:nvPr/>
          </p:nvSpPr>
          <p:spPr>
            <a:xfrm>
              <a:off x="6029094"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1" name="tx331"/>
            <p:cNvSpPr/>
            <p:nvPr/>
          </p:nvSpPr>
          <p:spPr>
            <a:xfrm>
              <a:off x="7199461"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2" name="tx332"/>
            <p:cNvSpPr/>
            <p:nvPr/>
          </p:nvSpPr>
          <p:spPr>
            <a:xfrm>
              <a:off x="6419217"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3" name="tx333"/>
            <p:cNvSpPr/>
            <p:nvPr/>
          </p:nvSpPr>
          <p:spPr>
            <a:xfrm>
              <a:off x="7589584"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4" name="tx334"/>
            <p:cNvSpPr/>
            <p:nvPr/>
          </p:nvSpPr>
          <p:spPr>
            <a:xfrm>
              <a:off x="8369828" y="9148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5" name="tx335"/>
            <p:cNvSpPr/>
            <p:nvPr/>
          </p:nvSpPr>
          <p:spPr>
            <a:xfrm>
              <a:off x="7979706" y="9148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6" name="tx336"/>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37" name="pg337"/>
            <p:cNvSpPr/>
            <p:nvPr/>
          </p:nvSpPr>
          <p:spPr>
            <a:xfrm>
              <a:off x="975224" y="34657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8" name="tx338"/>
            <p:cNvSpPr/>
            <p:nvPr/>
          </p:nvSpPr>
          <p:spPr>
            <a:xfrm>
              <a:off x="1007745" y="349823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39" name="pg339"/>
            <p:cNvSpPr/>
            <p:nvPr/>
          </p:nvSpPr>
          <p:spPr>
            <a:xfrm>
              <a:off x="1365346" y="33920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0" name="tx340"/>
            <p:cNvSpPr/>
            <p:nvPr/>
          </p:nvSpPr>
          <p:spPr>
            <a:xfrm>
              <a:off x="1397867" y="342421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1" name="pg341"/>
            <p:cNvSpPr/>
            <p:nvPr/>
          </p:nvSpPr>
          <p:spPr>
            <a:xfrm>
              <a:off x="1755468" y="32814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2" name="tx342"/>
            <p:cNvSpPr/>
            <p:nvPr/>
          </p:nvSpPr>
          <p:spPr>
            <a:xfrm>
              <a:off x="1787990" y="33137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3" name="pg343"/>
            <p:cNvSpPr/>
            <p:nvPr/>
          </p:nvSpPr>
          <p:spPr>
            <a:xfrm>
              <a:off x="2145591" y="32814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4" name="tx344"/>
            <p:cNvSpPr/>
            <p:nvPr/>
          </p:nvSpPr>
          <p:spPr>
            <a:xfrm>
              <a:off x="2178112" y="33150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45" name="pg345"/>
            <p:cNvSpPr/>
            <p:nvPr/>
          </p:nvSpPr>
          <p:spPr>
            <a:xfrm>
              <a:off x="2535713" y="322620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6" name="tx346"/>
            <p:cNvSpPr/>
            <p:nvPr/>
          </p:nvSpPr>
          <p:spPr>
            <a:xfrm>
              <a:off x="2568234" y="32584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7" name="pg347"/>
            <p:cNvSpPr/>
            <p:nvPr/>
          </p:nvSpPr>
          <p:spPr>
            <a:xfrm>
              <a:off x="2895691" y="322620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8" name="tx348"/>
            <p:cNvSpPr/>
            <p:nvPr/>
          </p:nvSpPr>
          <p:spPr>
            <a:xfrm>
              <a:off x="2928212" y="32570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49" name="pg349"/>
            <p:cNvSpPr/>
            <p:nvPr/>
          </p:nvSpPr>
          <p:spPr>
            <a:xfrm>
              <a:off x="3706080" y="320777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0" name="tx350"/>
            <p:cNvSpPr/>
            <p:nvPr/>
          </p:nvSpPr>
          <p:spPr>
            <a:xfrm>
              <a:off x="3738602" y="323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1" name="pg351"/>
            <p:cNvSpPr/>
            <p:nvPr/>
          </p:nvSpPr>
          <p:spPr>
            <a:xfrm>
              <a:off x="4486325" y="304196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2" name="tx352"/>
            <p:cNvSpPr/>
            <p:nvPr/>
          </p:nvSpPr>
          <p:spPr>
            <a:xfrm>
              <a:off x="4518846" y="307279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3" name="pg353"/>
            <p:cNvSpPr/>
            <p:nvPr/>
          </p:nvSpPr>
          <p:spPr>
            <a:xfrm>
              <a:off x="6827059" y="28945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6859580" y="29254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55" name="pg355"/>
            <p:cNvSpPr/>
            <p:nvPr/>
          </p:nvSpPr>
          <p:spPr>
            <a:xfrm>
              <a:off x="6046814" y="28945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6079336" y="29254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7" name="tx357"/>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8" name="tx358"/>
            <p:cNvSpPr/>
            <p:nvPr/>
          </p:nvSpPr>
          <p:spPr>
            <a:xfrm>
              <a:off x="585797" y="37059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9" name="tx359"/>
            <p:cNvSpPr/>
            <p:nvPr/>
          </p:nvSpPr>
          <p:spPr>
            <a:xfrm>
              <a:off x="585797" y="27848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60" name="tx360"/>
            <p:cNvSpPr/>
            <p:nvPr/>
          </p:nvSpPr>
          <p:spPr>
            <a:xfrm>
              <a:off x="585797" y="186534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61" name="tx361"/>
            <p:cNvSpPr/>
            <p:nvPr/>
          </p:nvSpPr>
          <p:spPr>
            <a:xfrm>
              <a:off x="508103" y="9424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2" name="tx362"/>
            <p:cNvSpPr/>
            <p:nvPr/>
          </p:nvSpPr>
          <p:spPr>
            <a:xfrm rot="-5400000">
              <a:off x="638810"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63" name="tx363"/>
            <p:cNvSpPr/>
            <p:nvPr/>
          </p:nvSpPr>
          <p:spPr>
            <a:xfrm rot="-5400000">
              <a:off x="1195816"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64" name="tx364"/>
            <p:cNvSpPr/>
            <p:nvPr/>
          </p:nvSpPr>
          <p:spPr>
            <a:xfrm rot="-5400000">
              <a:off x="1404355"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65" name="tx365"/>
            <p:cNvSpPr/>
            <p:nvPr/>
          </p:nvSpPr>
          <p:spPr>
            <a:xfrm rot="-5400000">
              <a:off x="1954198"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66" name="tx366"/>
            <p:cNvSpPr/>
            <p:nvPr/>
          </p:nvSpPr>
          <p:spPr>
            <a:xfrm rot="-5400000">
              <a:off x="2332076"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67" name="tx367"/>
            <p:cNvSpPr/>
            <p:nvPr/>
          </p:nvSpPr>
          <p:spPr>
            <a:xfrm rot="-5400000">
              <a:off x="2582874"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68" name="tx368"/>
            <p:cNvSpPr/>
            <p:nvPr/>
          </p:nvSpPr>
          <p:spPr>
            <a:xfrm rot="-5400000">
              <a:off x="3121598"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69" name="tx369"/>
            <p:cNvSpPr/>
            <p:nvPr/>
          </p:nvSpPr>
          <p:spPr>
            <a:xfrm rot="-5400000">
              <a:off x="3386550"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70" name="tx370"/>
            <p:cNvSpPr/>
            <p:nvPr/>
          </p:nvSpPr>
          <p:spPr>
            <a:xfrm rot="-5400000">
              <a:off x="3873807"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71" name="tx371"/>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72" name="tx372"/>
            <p:cNvSpPr/>
            <p:nvPr/>
          </p:nvSpPr>
          <p:spPr>
            <a:xfrm rot="-5400000">
              <a:off x="4678199"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73" name="tx373"/>
            <p:cNvSpPr/>
            <p:nvPr/>
          </p:nvSpPr>
          <p:spPr>
            <a:xfrm rot="-5400000">
              <a:off x="5079850"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74" name="tx374"/>
            <p:cNvSpPr/>
            <p:nvPr/>
          </p:nvSpPr>
          <p:spPr>
            <a:xfrm rot="-5400000">
              <a:off x="5477782"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75" name="tx375"/>
            <p:cNvSpPr/>
            <p:nvPr/>
          </p:nvSpPr>
          <p:spPr>
            <a:xfrm rot="-5400000">
              <a:off x="5896725"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76" name="tx376"/>
            <p:cNvSpPr/>
            <p:nvPr/>
          </p:nvSpPr>
          <p:spPr>
            <a:xfrm rot="-5400000">
              <a:off x="6281424"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77" name="tx377"/>
            <p:cNvSpPr/>
            <p:nvPr/>
          </p:nvSpPr>
          <p:spPr>
            <a:xfrm rot="-5400000">
              <a:off x="6630346"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78" name="tx378"/>
            <p:cNvSpPr/>
            <p:nvPr/>
          </p:nvSpPr>
          <p:spPr>
            <a:xfrm rot="-5400000">
              <a:off x="7046116"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79" name="tx379"/>
            <p:cNvSpPr/>
            <p:nvPr/>
          </p:nvSpPr>
          <p:spPr>
            <a:xfrm rot="-5400000">
              <a:off x="7346948"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80" name="tx380"/>
            <p:cNvSpPr/>
            <p:nvPr/>
          </p:nvSpPr>
          <p:spPr>
            <a:xfrm rot="-5400000">
              <a:off x="7752520"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81" name="tx381"/>
            <p:cNvSpPr/>
            <p:nvPr/>
          </p:nvSpPr>
          <p:spPr>
            <a:xfrm rot="-5400000">
              <a:off x="8243666"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82" name="tx382"/>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83" name="tx383"/>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4" name="rc384"/>
            <p:cNvSpPr/>
            <p:nvPr/>
          </p:nvSpPr>
          <p:spPr>
            <a:xfrm>
              <a:off x="3788826" y="6114116"/>
              <a:ext cx="219455" cy="219455"/>
            </a:xfrm>
            <a:prstGeom prst="rect">
              <a:avLst/>
            </a:prstGeom>
            <a:solidFill>
              <a:srgbClr val="FFFFFF">
                <a:alpha val="100000"/>
              </a:srgbClr>
            </a:solidFill>
          </p:spPr>
          <p:txBody>
            <a:bodyPr/>
            <a:lstStyle/>
            <a:p/>
          </p:txBody>
        </p:sp>
        <p:sp>
          <p:nvSpPr>
            <p:cNvPr id="385" name="pg385"/>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pg386"/>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7" name="pg387"/>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8" name="pg388"/>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9" name="pg389"/>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0" name="rc390"/>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91" name="tx391"/>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92" name="tx392"/>
            <p:cNvSpPr/>
            <p:nvPr/>
          </p:nvSpPr>
          <p:spPr>
            <a:xfrm>
              <a:off x="803816" y="398022"/>
              <a:ext cx="66629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ESAR, 2024</a:t>
              </a:r>
            </a:p>
          </p:txBody>
        </p:sp>
        <p:sp>
          <p:nvSpPr>
            <p:cNvPr id="393" name="tx39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94" name="tx394"/>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3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ESAR from lowest to highest coverage, and the rank of the top 10 countries with the most un- and undervaccinated children, based on absolute numbers.
In 2024, Burundi ranked number 13 out of 21 countries for lowest DTP3 coverage (based on tied ranks).
Burundi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344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899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455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4010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622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177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73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288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236537"/>
              <a:ext cx="249522" cy="770147"/>
            </a:xfrm>
            <a:prstGeom prst="rect">
              <a:avLst/>
            </a:prstGeom>
            <a:solidFill>
              <a:srgbClr val="80BD41">
                <a:alpha val="100000"/>
              </a:srgbClr>
            </a:solidFill>
          </p:spPr>
          <p:txBody>
            <a:bodyPr/>
            <a:lstStyle/>
            <a:p/>
          </p:txBody>
        </p:sp>
        <p:sp>
          <p:nvSpPr>
            <p:cNvPr id="25" name="rc25"/>
            <p:cNvSpPr/>
            <p:nvPr/>
          </p:nvSpPr>
          <p:spPr>
            <a:xfrm>
              <a:off x="1296273" y="3044018"/>
              <a:ext cx="249522" cy="192518"/>
            </a:xfrm>
            <a:prstGeom prst="rect">
              <a:avLst/>
            </a:prstGeom>
            <a:solidFill>
              <a:srgbClr val="1CABE2">
                <a:alpha val="100000"/>
              </a:srgbClr>
            </a:solidFill>
          </p:spPr>
          <p:txBody>
            <a:bodyPr/>
            <a:lstStyle/>
            <a:p/>
          </p:txBody>
        </p:sp>
        <p:sp>
          <p:nvSpPr>
            <p:cNvPr id="26" name="rc26"/>
            <p:cNvSpPr/>
            <p:nvPr/>
          </p:nvSpPr>
          <p:spPr>
            <a:xfrm>
              <a:off x="1573521" y="3200281"/>
              <a:ext cx="249522" cy="806403"/>
            </a:xfrm>
            <a:prstGeom prst="rect">
              <a:avLst/>
            </a:prstGeom>
            <a:solidFill>
              <a:srgbClr val="80BD41">
                <a:alpha val="100000"/>
              </a:srgbClr>
            </a:solidFill>
          </p:spPr>
          <p:txBody>
            <a:bodyPr/>
            <a:lstStyle/>
            <a:p/>
          </p:txBody>
        </p:sp>
        <p:sp>
          <p:nvSpPr>
            <p:cNvPr id="27" name="rc27"/>
            <p:cNvSpPr/>
            <p:nvPr/>
          </p:nvSpPr>
          <p:spPr>
            <a:xfrm>
              <a:off x="1573521" y="3011113"/>
              <a:ext cx="249522" cy="189168"/>
            </a:xfrm>
            <a:prstGeom prst="rect">
              <a:avLst/>
            </a:prstGeom>
            <a:solidFill>
              <a:srgbClr val="1CABE2">
                <a:alpha val="100000"/>
              </a:srgbClr>
            </a:solidFill>
          </p:spPr>
          <p:txBody>
            <a:bodyPr/>
            <a:lstStyle/>
            <a:p/>
          </p:txBody>
        </p:sp>
        <p:sp>
          <p:nvSpPr>
            <p:cNvPr id="28" name="rc28"/>
            <p:cNvSpPr/>
            <p:nvPr/>
          </p:nvSpPr>
          <p:spPr>
            <a:xfrm>
              <a:off x="1850769" y="3156432"/>
              <a:ext cx="249522" cy="850252"/>
            </a:xfrm>
            <a:prstGeom prst="rect">
              <a:avLst/>
            </a:prstGeom>
            <a:solidFill>
              <a:srgbClr val="80BD41">
                <a:alpha val="100000"/>
              </a:srgbClr>
            </a:solidFill>
          </p:spPr>
          <p:txBody>
            <a:bodyPr/>
            <a:lstStyle/>
            <a:p/>
          </p:txBody>
        </p:sp>
        <p:sp>
          <p:nvSpPr>
            <p:cNvPr id="29" name="rc29"/>
            <p:cNvSpPr/>
            <p:nvPr/>
          </p:nvSpPr>
          <p:spPr>
            <a:xfrm>
              <a:off x="1850769" y="2956991"/>
              <a:ext cx="249522" cy="199441"/>
            </a:xfrm>
            <a:prstGeom prst="rect">
              <a:avLst/>
            </a:prstGeom>
            <a:solidFill>
              <a:srgbClr val="1CABE2">
                <a:alpha val="100000"/>
              </a:srgbClr>
            </a:solidFill>
          </p:spPr>
          <p:txBody>
            <a:bodyPr/>
            <a:lstStyle/>
            <a:p/>
          </p:txBody>
        </p:sp>
        <p:sp>
          <p:nvSpPr>
            <p:cNvPr id="30" name="rc30"/>
            <p:cNvSpPr/>
            <p:nvPr/>
          </p:nvSpPr>
          <p:spPr>
            <a:xfrm>
              <a:off x="2128016" y="3107112"/>
              <a:ext cx="249522" cy="899573"/>
            </a:xfrm>
            <a:prstGeom prst="rect">
              <a:avLst/>
            </a:prstGeom>
            <a:solidFill>
              <a:srgbClr val="80BD41">
                <a:alpha val="100000"/>
              </a:srgbClr>
            </a:solidFill>
          </p:spPr>
          <p:txBody>
            <a:bodyPr/>
            <a:lstStyle/>
            <a:p/>
          </p:txBody>
        </p:sp>
        <p:sp>
          <p:nvSpPr>
            <p:cNvPr id="31" name="rc31"/>
            <p:cNvSpPr/>
            <p:nvPr/>
          </p:nvSpPr>
          <p:spPr>
            <a:xfrm>
              <a:off x="2128016" y="2909643"/>
              <a:ext cx="249522" cy="197469"/>
            </a:xfrm>
            <a:prstGeom prst="rect">
              <a:avLst/>
            </a:prstGeom>
            <a:solidFill>
              <a:srgbClr val="1CABE2">
                <a:alpha val="100000"/>
              </a:srgbClr>
            </a:solidFill>
          </p:spPr>
          <p:txBody>
            <a:bodyPr/>
            <a:lstStyle/>
            <a:p/>
          </p:txBody>
        </p:sp>
        <p:sp>
          <p:nvSpPr>
            <p:cNvPr id="32" name="rc32"/>
            <p:cNvSpPr/>
            <p:nvPr/>
          </p:nvSpPr>
          <p:spPr>
            <a:xfrm>
              <a:off x="2405264" y="3043535"/>
              <a:ext cx="249522" cy="963150"/>
            </a:xfrm>
            <a:prstGeom prst="rect">
              <a:avLst/>
            </a:prstGeom>
            <a:solidFill>
              <a:srgbClr val="80BD41">
                <a:alpha val="100000"/>
              </a:srgbClr>
            </a:solidFill>
          </p:spPr>
          <p:txBody>
            <a:bodyPr/>
            <a:lstStyle/>
            <a:p/>
          </p:txBody>
        </p:sp>
        <p:sp>
          <p:nvSpPr>
            <p:cNvPr id="33" name="rc33"/>
            <p:cNvSpPr/>
            <p:nvPr/>
          </p:nvSpPr>
          <p:spPr>
            <a:xfrm>
              <a:off x="2405264" y="2846252"/>
              <a:ext cx="249522" cy="197282"/>
            </a:xfrm>
            <a:prstGeom prst="rect">
              <a:avLst/>
            </a:prstGeom>
            <a:solidFill>
              <a:srgbClr val="1CABE2">
                <a:alpha val="100000"/>
              </a:srgbClr>
            </a:solidFill>
          </p:spPr>
          <p:txBody>
            <a:bodyPr/>
            <a:lstStyle/>
            <a:p/>
          </p:txBody>
        </p:sp>
        <p:sp>
          <p:nvSpPr>
            <p:cNvPr id="34" name="rc34"/>
            <p:cNvSpPr/>
            <p:nvPr/>
          </p:nvSpPr>
          <p:spPr>
            <a:xfrm>
              <a:off x="2682512" y="2936927"/>
              <a:ext cx="249522" cy="1069757"/>
            </a:xfrm>
            <a:prstGeom prst="rect">
              <a:avLst/>
            </a:prstGeom>
            <a:solidFill>
              <a:srgbClr val="80BD41">
                <a:alpha val="100000"/>
              </a:srgbClr>
            </a:solidFill>
          </p:spPr>
          <p:txBody>
            <a:bodyPr/>
            <a:lstStyle/>
            <a:p/>
          </p:txBody>
        </p:sp>
        <p:sp>
          <p:nvSpPr>
            <p:cNvPr id="35" name="rc35"/>
            <p:cNvSpPr/>
            <p:nvPr/>
          </p:nvSpPr>
          <p:spPr>
            <a:xfrm>
              <a:off x="2682512" y="2777091"/>
              <a:ext cx="249522" cy="159836"/>
            </a:xfrm>
            <a:prstGeom prst="rect">
              <a:avLst/>
            </a:prstGeom>
            <a:solidFill>
              <a:srgbClr val="1CABE2">
                <a:alpha val="100000"/>
              </a:srgbClr>
            </a:solidFill>
          </p:spPr>
          <p:txBody>
            <a:bodyPr/>
            <a:lstStyle/>
            <a:p/>
          </p:txBody>
        </p:sp>
        <p:sp>
          <p:nvSpPr>
            <p:cNvPr id="36" name="rc36"/>
            <p:cNvSpPr/>
            <p:nvPr/>
          </p:nvSpPr>
          <p:spPr>
            <a:xfrm>
              <a:off x="2959759" y="2820828"/>
              <a:ext cx="249522" cy="1185856"/>
            </a:xfrm>
            <a:prstGeom prst="rect">
              <a:avLst/>
            </a:prstGeom>
            <a:solidFill>
              <a:srgbClr val="80BD41">
                <a:alpha val="100000"/>
              </a:srgbClr>
            </a:solidFill>
          </p:spPr>
          <p:txBody>
            <a:bodyPr/>
            <a:lstStyle/>
            <a:p/>
          </p:txBody>
        </p:sp>
        <p:sp>
          <p:nvSpPr>
            <p:cNvPr id="37" name="rc37"/>
            <p:cNvSpPr/>
            <p:nvPr/>
          </p:nvSpPr>
          <p:spPr>
            <a:xfrm>
              <a:off x="2959759" y="2717720"/>
              <a:ext cx="249522" cy="103108"/>
            </a:xfrm>
            <a:prstGeom prst="rect">
              <a:avLst/>
            </a:prstGeom>
            <a:solidFill>
              <a:srgbClr val="1CABE2">
                <a:alpha val="100000"/>
              </a:srgbClr>
            </a:solidFill>
          </p:spPr>
          <p:txBody>
            <a:bodyPr/>
            <a:lstStyle/>
            <a:p/>
          </p:txBody>
        </p:sp>
        <p:sp>
          <p:nvSpPr>
            <p:cNvPr id="38" name="rc38"/>
            <p:cNvSpPr/>
            <p:nvPr/>
          </p:nvSpPr>
          <p:spPr>
            <a:xfrm>
              <a:off x="3237007" y="2675360"/>
              <a:ext cx="249522" cy="1331324"/>
            </a:xfrm>
            <a:prstGeom prst="rect">
              <a:avLst/>
            </a:prstGeom>
            <a:solidFill>
              <a:srgbClr val="80BD41">
                <a:alpha val="100000"/>
              </a:srgbClr>
            </a:solidFill>
          </p:spPr>
          <p:txBody>
            <a:bodyPr/>
            <a:lstStyle/>
            <a:p/>
          </p:txBody>
        </p:sp>
        <p:sp>
          <p:nvSpPr>
            <p:cNvPr id="39" name="rc39"/>
            <p:cNvSpPr/>
            <p:nvPr/>
          </p:nvSpPr>
          <p:spPr>
            <a:xfrm>
              <a:off x="3237007" y="2661922"/>
              <a:ext cx="249522" cy="13437"/>
            </a:xfrm>
            <a:prstGeom prst="rect">
              <a:avLst/>
            </a:prstGeom>
            <a:solidFill>
              <a:srgbClr val="1CABE2">
                <a:alpha val="100000"/>
              </a:srgbClr>
            </a:solidFill>
          </p:spPr>
          <p:txBody>
            <a:bodyPr/>
            <a:lstStyle/>
            <a:p/>
          </p:txBody>
        </p:sp>
        <p:sp>
          <p:nvSpPr>
            <p:cNvPr id="40" name="rc40"/>
            <p:cNvSpPr/>
            <p:nvPr/>
          </p:nvSpPr>
          <p:spPr>
            <a:xfrm>
              <a:off x="3514255" y="2716529"/>
              <a:ext cx="249522" cy="1290156"/>
            </a:xfrm>
            <a:prstGeom prst="rect">
              <a:avLst/>
            </a:prstGeom>
            <a:solidFill>
              <a:srgbClr val="80BD41">
                <a:alpha val="100000"/>
              </a:srgbClr>
            </a:solidFill>
          </p:spPr>
          <p:txBody>
            <a:bodyPr/>
            <a:lstStyle/>
            <a:p/>
          </p:txBody>
        </p:sp>
        <p:sp>
          <p:nvSpPr>
            <p:cNvPr id="41" name="rc41"/>
            <p:cNvSpPr/>
            <p:nvPr/>
          </p:nvSpPr>
          <p:spPr>
            <a:xfrm>
              <a:off x="3514255" y="2604338"/>
              <a:ext cx="249522" cy="112190"/>
            </a:xfrm>
            <a:prstGeom prst="rect">
              <a:avLst/>
            </a:prstGeom>
            <a:solidFill>
              <a:srgbClr val="1CABE2">
                <a:alpha val="100000"/>
              </a:srgbClr>
            </a:solidFill>
          </p:spPr>
          <p:txBody>
            <a:bodyPr/>
            <a:lstStyle/>
            <a:p/>
          </p:txBody>
        </p:sp>
        <p:sp>
          <p:nvSpPr>
            <p:cNvPr id="42" name="rc42"/>
            <p:cNvSpPr/>
            <p:nvPr/>
          </p:nvSpPr>
          <p:spPr>
            <a:xfrm>
              <a:off x="3791502" y="2622019"/>
              <a:ext cx="249522" cy="1384665"/>
            </a:xfrm>
            <a:prstGeom prst="rect">
              <a:avLst/>
            </a:prstGeom>
            <a:solidFill>
              <a:srgbClr val="80BD41">
                <a:alpha val="100000"/>
              </a:srgbClr>
            </a:solidFill>
          </p:spPr>
          <p:txBody>
            <a:bodyPr/>
            <a:lstStyle/>
            <a:p/>
          </p:txBody>
        </p:sp>
        <p:sp>
          <p:nvSpPr>
            <p:cNvPr id="43" name="rc43"/>
            <p:cNvSpPr/>
            <p:nvPr/>
          </p:nvSpPr>
          <p:spPr>
            <a:xfrm>
              <a:off x="3791502" y="2533651"/>
              <a:ext cx="249522" cy="88367"/>
            </a:xfrm>
            <a:prstGeom prst="rect">
              <a:avLst/>
            </a:prstGeom>
            <a:solidFill>
              <a:srgbClr val="1CABE2">
                <a:alpha val="100000"/>
              </a:srgbClr>
            </a:solidFill>
          </p:spPr>
          <p:txBody>
            <a:bodyPr/>
            <a:lstStyle/>
            <a:p/>
          </p:txBody>
        </p:sp>
        <p:sp>
          <p:nvSpPr>
            <p:cNvPr id="44" name="rc44"/>
            <p:cNvSpPr/>
            <p:nvPr/>
          </p:nvSpPr>
          <p:spPr>
            <a:xfrm>
              <a:off x="4068750" y="2506627"/>
              <a:ext cx="249522" cy="1500057"/>
            </a:xfrm>
            <a:prstGeom prst="rect">
              <a:avLst/>
            </a:prstGeom>
            <a:solidFill>
              <a:srgbClr val="80BD41">
                <a:alpha val="100000"/>
              </a:srgbClr>
            </a:solidFill>
          </p:spPr>
          <p:txBody>
            <a:bodyPr/>
            <a:lstStyle/>
            <a:p/>
          </p:txBody>
        </p:sp>
        <p:sp>
          <p:nvSpPr>
            <p:cNvPr id="45" name="rc45"/>
            <p:cNvSpPr/>
            <p:nvPr/>
          </p:nvSpPr>
          <p:spPr>
            <a:xfrm>
              <a:off x="4068750" y="2444129"/>
              <a:ext cx="249522" cy="62497"/>
            </a:xfrm>
            <a:prstGeom prst="rect">
              <a:avLst/>
            </a:prstGeom>
            <a:solidFill>
              <a:srgbClr val="1CABE2">
                <a:alpha val="100000"/>
              </a:srgbClr>
            </a:solidFill>
          </p:spPr>
          <p:txBody>
            <a:bodyPr/>
            <a:lstStyle/>
            <a:p/>
          </p:txBody>
        </p:sp>
        <p:sp>
          <p:nvSpPr>
            <p:cNvPr id="46" name="rc46"/>
            <p:cNvSpPr/>
            <p:nvPr/>
          </p:nvSpPr>
          <p:spPr>
            <a:xfrm>
              <a:off x="4345998" y="2481501"/>
              <a:ext cx="249522" cy="1525183"/>
            </a:xfrm>
            <a:prstGeom prst="rect">
              <a:avLst/>
            </a:prstGeom>
            <a:solidFill>
              <a:srgbClr val="80BD41">
                <a:alpha val="100000"/>
              </a:srgbClr>
            </a:solidFill>
          </p:spPr>
          <p:txBody>
            <a:bodyPr/>
            <a:lstStyle/>
            <a:p/>
          </p:txBody>
        </p:sp>
        <p:sp>
          <p:nvSpPr>
            <p:cNvPr id="47" name="rc47"/>
            <p:cNvSpPr/>
            <p:nvPr/>
          </p:nvSpPr>
          <p:spPr>
            <a:xfrm>
              <a:off x="4345998" y="2417961"/>
              <a:ext cx="249522" cy="63540"/>
            </a:xfrm>
            <a:prstGeom prst="rect">
              <a:avLst/>
            </a:prstGeom>
            <a:solidFill>
              <a:srgbClr val="1CABE2">
                <a:alpha val="100000"/>
              </a:srgbClr>
            </a:solidFill>
          </p:spPr>
          <p:txBody>
            <a:bodyPr/>
            <a:lstStyle/>
            <a:p/>
          </p:txBody>
        </p:sp>
        <p:sp>
          <p:nvSpPr>
            <p:cNvPr id="48" name="rc48"/>
            <p:cNvSpPr/>
            <p:nvPr/>
          </p:nvSpPr>
          <p:spPr>
            <a:xfrm>
              <a:off x="4623245" y="2465160"/>
              <a:ext cx="249522" cy="1541524"/>
            </a:xfrm>
            <a:prstGeom prst="rect">
              <a:avLst/>
            </a:prstGeom>
            <a:solidFill>
              <a:srgbClr val="80BD41">
                <a:alpha val="100000"/>
              </a:srgbClr>
            </a:solidFill>
          </p:spPr>
          <p:txBody>
            <a:bodyPr/>
            <a:lstStyle/>
            <a:p/>
          </p:txBody>
        </p:sp>
        <p:sp>
          <p:nvSpPr>
            <p:cNvPr id="49" name="rc49"/>
            <p:cNvSpPr/>
            <p:nvPr/>
          </p:nvSpPr>
          <p:spPr>
            <a:xfrm>
              <a:off x="4623245" y="2400913"/>
              <a:ext cx="249522" cy="64247"/>
            </a:xfrm>
            <a:prstGeom prst="rect">
              <a:avLst/>
            </a:prstGeom>
            <a:solidFill>
              <a:srgbClr val="1CABE2">
                <a:alpha val="100000"/>
              </a:srgbClr>
            </a:solidFill>
          </p:spPr>
          <p:txBody>
            <a:bodyPr/>
            <a:lstStyle/>
            <a:p/>
          </p:txBody>
        </p:sp>
        <p:sp>
          <p:nvSpPr>
            <p:cNvPr id="50" name="rc50"/>
            <p:cNvSpPr/>
            <p:nvPr/>
          </p:nvSpPr>
          <p:spPr>
            <a:xfrm>
              <a:off x="4900493" y="2436647"/>
              <a:ext cx="249522" cy="1570037"/>
            </a:xfrm>
            <a:prstGeom prst="rect">
              <a:avLst/>
            </a:prstGeom>
            <a:solidFill>
              <a:srgbClr val="80BD41">
                <a:alpha val="100000"/>
              </a:srgbClr>
            </a:solidFill>
          </p:spPr>
          <p:txBody>
            <a:bodyPr/>
            <a:lstStyle/>
            <a:p/>
          </p:txBody>
        </p:sp>
        <p:sp>
          <p:nvSpPr>
            <p:cNvPr id="51" name="rc51"/>
            <p:cNvSpPr/>
            <p:nvPr/>
          </p:nvSpPr>
          <p:spPr>
            <a:xfrm>
              <a:off x="4900493" y="2371209"/>
              <a:ext cx="249522" cy="65438"/>
            </a:xfrm>
            <a:prstGeom prst="rect">
              <a:avLst/>
            </a:prstGeom>
            <a:solidFill>
              <a:srgbClr val="1CABE2">
                <a:alpha val="100000"/>
              </a:srgbClr>
            </a:solidFill>
          </p:spPr>
          <p:txBody>
            <a:bodyPr/>
            <a:lstStyle/>
            <a:p/>
          </p:txBody>
        </p:sp>
        <p:sp>
          <p:nvSpPr>
            <p:cNvPr id="52" name="rc52"/>
            <p:cNvSpPr/>
            <p:nvPr/>
          </p:nvSpPr>
          <p:spPr>
            <a:xfrm>
              <a:off x="5177741" y="2433409"/>
              <a:ext cx="249522" cy="1573275"/>
            </a:xfrm>
            <a:prstGeom prst="rect">
              <a:avLst/>
            </a:prstGeom>
            <a:solidFill>
              <a:srgbClr val="80BD41">
                <a:alpha val="100000"/>
              </a:srgbClr>
            </a:solidFill>
          </p:spPr>
          <p:txBody>
            <a:bodyPr/>
            <a:lstStyle/>
            <a:p/>
          </p:txBody>
        </p:sp>
        <p:sp>
          <p:nvSpPr>
            <p:cNvPr id="53" name="rc53"/>
            <p:cNvSpPr/>
            <p:nvPr/>
          </p:nvSpPr>
          <p:spPr>
            <a:xfrm>
              <a:off x="5177741" y="2350587"/>
              <a:ext cx="249522" cy="82821"/>
            </a:xfrm>
            <a:prstGeom prst="rect">
              <a:avLst/>
            </a:prstGeom>
            <a:solidFill>
              <a:srgbClr val="1CABE2">
                <a:alpha val="100000"/>
              </a:srgbClr>
            </a:solidFill>
          </p:spPr>
          <p:txBody>
            <a:bodyPr/>
            <a:lstStyle/>
            <a:p/>
          </p:txBody>
        </p:sp>
        <p:sp>
          <p:nvSpPr>
            <p:cNvPr id="54" name="rc54"/>
            <p:cNvSpPr/>
            <p:nvPr/>
          </p:nvSpPr>
          <p:spPr>
            <a:xfrm>
              <a:off x="5454988" y="2435940"/>
              <a:ext cx="249522" cy="1570744"/>
            </a:xfrm>
            <a:prstGeom prst="rect">
              <a:avLst/>
            </a:prstGeom>
            <a:solidFill>
              <a:srgbClr val="80BD41">
                <a:alpha val="100000"/>
              </a:srgbClr>
            </a:solidFill>
          </p:spPr>
          <p:txBody>
            <a:bodyPr/>
            <a:lstStyle/>
            <a:p/>
          </p:txBody>
        </p:sp>
        <p:sp>
          <p:nvSpPr>
            <p:cNvPr id="55" name="rc55"/>
            <p:cNvSpPr/>
            <p:nvPr/>
          </p:nvSpPr>
          <p:spPr>
            <a:xfrm>
              <a:off x="5454988" y="2335698"/>
              <a:ext cx="249522" cy="100242"/>
            </a:xfrm>
            <a:prstGeom prst="rect">
              <a:avLst/>
            </a:prstGeom>
            <a:solidFill>
              <a:srgbClr val="1CABE2">
                <a:alpha val="100000"/>
              </a:srgbClr>
            </a:solidFill>
          </p:spPr>
          <p:txBody>
            <a:bodyPr/>
            <a:lstStyle/>
            <a:p/>
          </p:txBody>
        </p:sp>
        <p:sp>
          <p:nvSpPr>
            <p:cNvPr id="56" name="rc56"/>
            <p:cNvSpPr/>
            <p:nvPr/>
          </p:nvSpPr>
          <p:spPr>
            <a:xfrm>
              <a:off x="5732236" y="2488351"/>
              <a:ext cx="249522" cy="1518334"/>
            </a:xfrm>
            <a:prstGeom prst="rect">
              <a:avLst/>
            </a:prstGeom>
            <a:solidFill>
              <a:srgbClr val="80BD41">
                <a:alpha val="100000"/>
              </a:srgbClr>
            </a:solidFill>
          </p:spPr>
          <p:txBody>
            <a:bodyPr/>
            <a:lstStyle/>
            <a:p/>
          </p:txBody>
        </p:sp>
        <p:sp>
          <p:nvSpPr>
            <p:cNvPr id="57" name="rc57"/>
            <p:cNvSpPr/>
            <p:nvPr/>
          </p:nvSpPr>
          <p:spPr>
            <a:xfrm>
              <a:off x="5732236" y="2391421"/>
              <a:ext cx="249522" cy="96929"/>
            </a:xfrm>
            <a:prstGeom prst="rect">
              <a:avLst/>
            </a:prstGeom>
            <a:solidFill>
              <a:srgbClr val="1CABE2">
                <a:alpha val="100000"/>
              </a:srgbClr>
            </a:solidFill>
          </p:spPr>
          <p:txBody>
            <a:bodyPr/>
            <a:lstStyle/>
            <a:p/>
          </p:txBody>
        </p:sp>
        <p:sp>
          <p:nvSpPr>
            <p:cNvPr id="58" name="rc58"/>
            <p:cNvSpPr/>
            <p:nvPr/>
          </p:nvSpPr>
          <p:spPr>
            <a:xfrm>
              <a:off x="6009484" y="2555427"/>
              <a:ext cx="249522" cy="1451258"/>
            </a:xfrm>
            <a:prstGeom prst="rect">
              <a:avLst/>
            </a:prstGeom>
            <a:solidFill>
              <a:srgbClr val="80BD41">
                <a:alpha val="100000"/>
              </a:srgbClr>
            </a:solidFill>
          </p:spPr>
          <p:txBody>
            <a:bodyPr/>
            <a:lstStyle/>
            <a:p/>
          </p:txBody>
        </p:sp>
        <p:sp>
          <p:nvSpPr>
            <p:cNvPr id="59" name="rc59"/>
            <p:cNvSpPr/>
            <p:nvPr/>
          </p:nvSpPr>
          <p:spPr>
            <a:xfrm>
              <a:off x="6009484" y="2411894"/>
              <a:ext cx="249522" cy="143532"/>
            </a:xfrm>
            <a:prstGeom prst="rect">
              <a:avLst/>
            </a:prstGeom>
            <a:solidFill>
              <a:srgbClr val="1CABE2">
                <a:alpha val="100000"/>
              </a:srgbClr>
            </a:solidFill>
          </p:spPr>
          <p:txBody>
            <a:bodyPr/>
            <a:lstStyle/>
            <a:p/>
          </p:txBody>
        </p:sp>
        <p:sp>
          <p:nvSpPr>
            <p:cNvPr id="60" name="rc60"/>
            <p:cNvSpPr/>
            <p:nvPr/>
          </p:nvSpPr>
          <p:spPr>
            <a:xfrm>
              <a:off x="6286731" y="2579547"/>
              <a:ext cx="249522" cy="1427137"/>
            </a:xfrm>
            <a:prstGeom prst="rect">
              <a:avLst/>
            </a:prstGeom>
            <a:solidFill>
              <a:srgbClr val="80BD41">
                <a:alpha val="100000"/>
              </a:srgbClr>
            </a:solidFill>
          </p:spPr>
          <p:txBody>
            <a:bodyPr/>
            <a:lstStyle/>
            <a:p/>
          </p:txBody>
        </p:sp>
        <p:sp>
          <p:nvSpPr>
            <p:cNvPr id="61" name="rc61"/>
            <p:cNvSpPr/>
            <p:nvPr/>
          </p:nvSpPr>
          <p:spPr>
            <a:xfrm>
              <a:off x="6286731" y="2420977"/>
              <a:ext cx="249522" cy="158570"/>
            </a:xfrm>
            <a:prstGeom prst="rect">
              <a:avLst/>
            </a:prstGeom>
            <a:solidFill>
              <a:srgbClr val="1CABE2">
                <a:alpha val="100000"/>
              </a:srgbClr>
            </a:solidFill>
          </p:spPr>
          <p:txBody>
            <a:bodyPr/>
            <a:lstStyle/>
            <a:p/>
          </p:txBody>
        </p:sp>
        <p:sp>
          <p:nvSpPr>
            <p:cNvPr id="62" name="rc62"/>
            <p:cNvSpPr/>
            <p:nvPr/>
          </p:nvSpPr>
          <p:spPr>
            <a:xfrm>
              <a:off x="6563979" y="2507185"/>
              <a:ext cx="249522" cy="1499499"/>
            </a:xfrm>
            <a:prstGeom prst="rect">
              <a:avLst/>
            </a:prstGeom>
            <a:solidFill>
              <a:srgbClr val="80BD41">
                <a:alpha val="100000"/>
              </a:srgbClr>
            </a:solidFill>
          </p:spPr>
          <p:txBody>
            <a:bodyPr/>
            <a:lstStyle/>
            <a:p/>
          </p:txBody>
        </p:sp>
        <p:sp>
          <p:nvSpPr>
            <p:cNvPr id="63" name="rc63"/>
            <p:cNvSpPr/>
            <p:nvPr/>
          </p:nvSpPr>
          <p:spPr>
            <a:xfrm>
              <a:off x="6563979" y="2394325"/>
              <a:ext cx="249522" cy="112860"/>
            </a:xfrm>
            <a:prstGeom prst="rect">
              <a:avLst/>
            </a:prstGeom>
            <a:solidFill>
              <a:srgbClr val="1CABE2">
                <a:alpha val="100000"/>
              </a:srgbClr>
            </a:solidFill>
          </p:spPr>
          <p:txBody>
            <a:bodyPr/>
            <a:lstStyle/>
            <a:p/>
          </p:txBody>
        </p:sp>
        <p:sp>
          <p:nvSpPr>
            <p:cNvPr id="64" name="rc64"/>
            <p:cNvSpPr/>
            <p:nvPr/>
          </p:nvSpPr>
          <p:spPr>
            <a:xfrm>
              <a:off x="6841227" y="2491998"/>
              <a:ext cx="249522" cy="1514686"/>
            </a:xfrm>
            <a:prstGeom prst="rect">
              <a:avLst/>
            </a:prstGeom>
            <a:solidFill>
              <a:srgbClr val="80BD41">
                <a:alpha val="100000"/>
              </a:srgbClr>
            </a:solidFill>
          </p:spPr>
          <p:txBody>
            <a:bodyPr/>
            <a:lstStyle/>
            <a:p/>
          </p:txBody>
        </p:sp>
        <p:sp>
          <p:nvSpPr>
            <p:cNvPr id="65" name="rc65"/>
            <p:cNvSpPr/>
            <p:nvPr/>
          </p:nvSpPr>
          <p:spPr>
            <a:xfrm>
              <a:off x="6841227" y="2377984"/>
              <a:ext cx="249522" cy="114014"/>
            </a:xfrm>
            <a:prstGeom prst="rect">
              <a:avLst/>
            </a:prstGeom>
            <a:solidFill>
              <a:srgbClr val="1CABE2">
                <a:alpha val="100000"/>
              </a:srgbClr>
            </a:solidFill>
          </p:spPr>
          <p:txBody>
            <a:bodyPr/>
            <a:lstStyle/>
            <a:p/>
          </p:txBody>
        </p:sp>
        <p:sp>
          <p:nvSpPr>
            <p:cNvPr id="66" name="rc66"/>
            <p:cNvSpPr/>
            <p:nvPr/>
          </p:nvSpPr>
          <p:spPr>
            <a:xfrm>
              <a:off x="7118474" y="2466947"/>
              <a:ext cx="249522" cy="1539737"/>
            </a:xfrm>
            <a:prstGeom prst="rect">
              <a:avLst/>
            </a:prstGeom>
            <a:solidFill>
              <a:srgbClr val="80BD41">
                <a:alpha val="100000"/>
              </a:srgbClr>
            </a:solidFill>
          </p:spPr>
          <p:txBody>
            <a:bodyPr/>
            <a:lstStyle/>
            <a:p/>
          </p:txBody>
        </p:sp>
        <p:sp>
          <p:nvSpPr>
            <p:cNvPr id="67" name="rc67"/>
            <p:cNvSpPr/>
            <p:nvPr/>
          </p:nvSpPr>
          <p:spPr>
            <a:xfrm>
              <a:off x="7118474" y="2368678"/>
              <a:ext cx="249522" cy="98269"/>
            </a:xfrm>
            <a:prstGeom prst="rect">
              <a:avLst/>
            </a:prstGeom>
            <a:solidFill>
              <a:srgbClr val="1CABE2">
                <a:alpha val="100000"/>
              </a:srgbClr>
            </a:solidFill>
          </p:spPr>
          <p:txBody>
            <a:bodyPr/>
            <a:lstStyle/>
            <a:p/>
          </p:txBody>
        </p:sp>
        <p:sp>
          <p:nvSpPr>
            <p:cNvPr id="68" name="rc68"/>
            <p:cNvSpPr/>
            <p:nvPr/>
          </p:nvSpPr>
          <p:spPr>
            <a:xfrm>
              <a:off x="7395722" y="2506850"/>
              <a:ext cx="249522" cy="1499834"/>
            </a:xfrm>
            <a:prstGeom prst="rect">
              <a:avLst/>
            </a:prstGeom>
            <a:solidFill>
              <a:srgbClr val="80BD41">
                <a:alpha val="100000"/>
              </a:srgbClr>
            </a:solidFill>
          </p:spPr>
          <p:txBody>
            <a:bodyPr/>
            <a:lstStyle/>
            <a:p/>
          </p:txBody>
        </p:sp>
        <p:sp>
          <p:nvSpPr>
            <p:cNvPr id="69" name="rc69"/>
            <p:cNvSpPr/>
            <p:nvPr/>
          </p:nvSpPr>
          <p:spPr>
            <a:xfrm>
              <a:off x="7395722" y="2358516"/>
              <a:ext cx="249522" cy="148334"/>
            </a:xfrm>
            <a:prstGeom prst="rect">
              <a:avLst/>
            </a:prstGeom>
            <a:solidFill>
              <a:srgbClr val="1CABE2">
                <a:alpha val="100000"/>
              </a:srgbClr>
            </a:solidFill>
          </p:spPr>
          <p:txBody>
            <a:bodyPr/>
            <a:lstStyle/>
            <a:p/>
          </p:txBody>
        </p:sp>
        <p:sp>
          <p:nvSpPr>
            <p:cNvPr id="70" name="rc70"/>
            <p:cNvSpPr/>
            <p:nvPr/>
          </p:nvSpPr>
          <p:spPr>
            <a:xfrm>
              <a:off x="7672970" y="2526095"/>
              <a:ext cx="249522" cy="1480589"/>
            </a:xfrm>
            <a:prstGeom prst="rect">
              <a:avLst/>
            </a:prstGeom>
            <a:solidFill>
              <a:srgbClr val="80BD41">
                <a:alpha val="100000"/>
              </a:srgbClr>
            </a:solidFill>
          </p:spPr>
          <p:txBody>
            <a:bodyPr/>
            <a:lstStyle/>
            <a:p/>
          </p:txBody>
        </p:sp>
        <p:sp>
          <p:nvSpPr>
            <p:cNvPr id="71" name="rc71"/>
            <p:cNvSpPr/>
            <p:nvPr/>
          </p:nvSpPr>
          <p:spPr>
            <a:xfrm>
              <a:off x="7672970" y="2343106"/>
              <a:ext cx="249522" cy="182989"/>
            </a:xfrm>
            <a:prstGeom prst="rect">
              <a:avLst/>
            </a:prstGeom>
            <a:solidFill>
              <a:srgbClr val="1CABE2">
                <a:alpha val="100000"/>
              </a:srgbClr>
            </a:solidFill>
          </p:spPr>
          <p:txBody>
            <a:bodyPr/>
            <a:lstStyle/>
            <a:p/>
          </p:txBody>
        </p:sp>
        <p:sp>
          <p:nvSpPr>
            <p:cNvPr id="72" name="rc72"/>
            <p:cNvSpPr/>
            <p:nvPr/>
          </p:nvSpPr>
          <p:spPr>
            <a:xfrm>
              <a:off x="7950217" y="2507223"/>
              <a:ext cx="249522" cy="1499462"/>
            </a:xfrm>
            <a:prstGeom prst="rect">
              <a:avLst/>
            </a:prstGeom>
            <a:solidFill>
              <a:srgbClr val="80BD41">
                <a:alpha val="100000"/>
              </a:srgbClr>
            </a:solidFill>
          </p:spPr>
          <p:txBody>
            <a:bodyPr/>
            <a:lstStyle/>
            <a:p/>
          </p:txBody>
        </p:sp>
        <p:sp>
          <p:nvSpPr>
            <p:cNvPr id="73" name="rc73"/>
            <p:cNvSpPr/>
            <p:nvPr/>
          </p:nvSpPr>
          <p:spPr>
            <a:xfrm>
              <a:off x="7950217" y="2321888"/>
              <a:ext cx="249522" cy="185334"/>
            </a:xfrm>
            <a:prstGeom prst="rect">
              <a:avLst/>
            </a:prstGeom>
            <a:solidFill>
              <a:srgbClr val="1CABE2">
                <a:alpha val="100000"/>
              </a:srgbClr>
            </a:solidFill>
          </p:spPr>
          <p:txBody>
            <a:bodyPr/>
            <a:lstStyle/>
            <a:p/>
          </p:txBody>
        </p:sp>
        <p:sp>
          <p:nvSpPr>
            <p:cNvPr id="74" name="pl74"/>
            <p:cNvSpPr/>
            <p:nvPr/>
          </p:nvSpPr>
          <p:spPr>
            <a:xfrm>
              <a:off x="1421035" y="1226758"/>
              <a:ext cx="6653943" cy="533521"/>
            </a:xfrm>
            <a:custGeom>
              <a:avLst/>
              <a:pathLst>
                <a:path w="6653943" h="533521">
                  <a:moveTo>
                    <a:pt x="0" y="533521"/>
                  </a:moveTo>
                  <a:lnTo>
                    <a:pt x="277247" y="505441"/>
                  </a:lnTo>
                  <a:lnTo>
                    <a:pt x="554495" y="505441"/>
                  </a:lnTo>
                  <a:lnTo>
                    <a:pt x="831742" y="477361"/>
                  </a:lnTo>
                  <a:lnTo>
                    <a:pt x="1108990" y="449281"/>
                  </a:lnTo>
                  <a:lnTo>
                    <a:pt x="1386238" y="336960"/>
                  </a:lnTo>
                  <a:lnTo>
                    <a:pt x="1663485" y="196560"/>
                  </a:lnTo>
                  <a:lnTo>
                    <a:pt x="1940733" y="0"/>
                  </a:lnTo>
                  <a:lnTo>
                    <a:pt x="2217981" y="196560"/>
                  </a:lnTo>
                  <a:lnTo>
                    <a:pt x="2495228" y="140400"/>
                  </a:lnTo>
                  <a:lnTo>
                    <a:pt x="2772476" y="84240"/>
                  </a:lnTo>
                  <a:lnTo>
                    <a:pt x="3049724" y="84240"/>
                  </a:lnTo>
                  <a:lnTo>
                    <a:pt x="3326971" y="84240"/>
                  </a:lnTo>
                  <a:lnTo>
                    <a:pt x="3604219" y="84240"/>
                  </a:lnTo>
                  <a:lnTo>
                    <a:pt x="3881467" y="112320"/>
                  </a:lnTo>
                  <a:lnTo>
                    <a:pt x="4158714" y="140400"/>
                  </a:lnTo>
                  <a:lnTo>
                    <a:pt x="4435962" y="140400"/>
                  </a:lnTo>
                  <a:lnTo>
                    <a:pt x="4713210" y="224640"/>
                  </a:lnTo>
                  <a:lnTo>
                    <a:pt x="4990457" y="252720"/>
                  </a:lnTo>
                  <a:lnTo>
                    <a:pt x="5267705" y="168480"/>
                  </a:lnTo>
                  <a:lnTo>
                    <a:pt x="5544953" y="168480"/>
                  </a:lnTo>
                  <a:lnTo>
                    <a:pt x="5822200" y="140400"/>
                  </a:lnTo>
                  <a:lnTo>
                    <a:pt x="6099448" y="224640"/>
                  </a:lnTo>
                  <a:lnTo>
                    <a:pt x="6376696" y="280800"/>
                  </a:lnTo>
                  <a:lnTo>
                    <a:pt x="6653943" y="280800"/>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6" name="tx76"/>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7" name="tx77"/>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6628451"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6905698"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4" name="tx84"/>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5" name="tx85"/>
            <p:cNvSpPr/>
            <p:nvPr/>
          </p:nvSpPr>
          <p:spPr>
            <a:xfrm>
              <a:off x="1303481" y="29080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258.6</a:t>
              </a:r>
            </a:p>
          </p:txBody>
        </p:sp>
        <p:sp>
          <p:nvSpPr>
            <p:cNvPr id="86" name="tx86"/>
            <p:cNvSpPr/>
            <p:nvPr/>
          </p:nvSpPr>
          <p:spPr>
            <a:xfrm>
              <a:off x="2689720" y="264111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330.3</a:t>
              </a:r>
            </a:p>
          </p:txBody>
        </p:sp>
        <p:sp>
          <p:nvSpPr>
            <p:cNvPr id="87" name="tx87"/>
            <p:cNvSpPr/>
            <p:nvPr/>
          </p:nvSpPr>
          <p:spPr>
            <a:xfrm>
              <a:off x="4075958" y="23082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419.8</a:t>
              </a:r>
            </a:p>
          </p:txBody>
        </p:sp>
        <p:sp>
          <p:nvSpPr>
            <p:cNvPr id="88" name="tx88"/>
            <p:cNvSpPr/>
            <p:nvPr/>
          </p:nvSpPr>
          <p:spPr>
            <a:xfrm>
              <a:off x="5462196" y="21997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448.9</a:t>
              </a:r>
            </a:p>
          </p:txBody>
        </p:sp>
        <p:sp>
          <p:nvSpPr>
            <p:cNvPr id="89" name="tx89"/>
            <p:cNvSpPr/>
            <p:nvPr/>
          </p:nvSpPr>
          <p:spPr>
            <a:xfrm>
              <a:off x="6571187" y="225835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433.2</a:t>
              </a:r>
            </a:p>
          </p:txBody>
        </p:sp>
        <p:sp>
          <p:nvSpPr>
            <p:cNvPr id="90" name="tx90"/>
            <p:cNvSpPr/>
            <p:nvPr/>
          </p:nvSpPr>
          <p:spPr>
            <a:xfrm>
              <a:off x="6848435" y="22420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437.6</a:t>
              </a:r>
            </a:p>
          </p:txBody>
        </p:sp>
        <p:sp>
          <p:nvSpPr>
            <p:cNvPr id="91" name="tx91"/>
            <p:cNvSpPr/>
            <p:nvPr/>
          </p:nvSpPr>
          <p:spPr>
            <a:xfrm>
              <a:off x="7164859" y="223275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440</a:t>
              </a:r>
            </a:p>
          </p:txBody>
        </p:sp>
        <p:sp>
          <p:nvSpPr>
            <p:cNvPr id="92" name="tx92"/>
            <p:cNvSpPr/>
            <p:nvPr/>
          </p:nvSpPr>
          <p:spPr>
            <a:xfrm>
              <a:off x="7402930" y="22225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442.8</a:t>
              </a:r>
            </a:p>
          </p:txBody>
        </p:sp>
        <p:sp>
          <p:nvSpPr>
            <p:cNvPr id="93" name="tx93"/>
            <p:cNvSpPr/>
            <p:nvPr/>
          </p:nvSpPr>
          <p:spPr>
            <a:xfrm>
              <a:off x="7680178" y="22071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446.9</a:t>
              </a:r>
            </a:p>
          </p:txBody>
        </p:sp>
        <p:sp>
          <p:nvSpPr>
            <p:cNvPr id="94" name="tx94"/>
            <p:cNvSpPr/>
            <p:nvPr/>
          </p:nvSpPr>
          <p:spPr>
            <a:xfrm>
              <a:off x="7957425" y="21859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452.6</a:t>
              </a:r>
            </a:p>
          </p:txBody>
        </p:sp>
        <p:sp>
          <p:nvSpPr>
            <p:cNvPr id="95" name="pl95"/>
            <p:cNvSpPr/>
            <p:nvPr/>
          </p:nvSpPr>
          <p:spPr>
            <a:xfrm>
              <a:off x="1421035" y="1198678"/>
              <a:ext cx="0" cy="561601"/>
            </a:xfrm>
            <a:custGeom>
              <a:avLst/>
              <a:pathLst>
                <a:path w="0" h="561601">
                  <a:moveTo>
                    <a:pt x="0" y="56160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198678"/>
              <a:ext cx="0" cy="365040"/>
            </a:xfrm>
            <a:custGeom>
              <a:avLst/>
              <a:pathLst>
                <a:path w="0" h="365040">
                  <a:moveTo>
                    <a:pt x="0" y="36504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03481" y="35865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206.9</a:t>
              </a:r>
            </a:p>
          </p:txBody>
        </p:sp>
        <p:sp>
          <p:nvSpPr>
            <p:cNvPr id="106" name="tx106"/>
            <p:cNvSpPr/>
            <p:nvPr/>
          </p:nvSpPr>
          <p:spPr>
            <a:xfrm>
              <a:off x="1329607" y="31052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51.7</a:t>
              </a:r>
            </a:p>
          </p:txBody>
        </p:sp>
        <p:sp>
          <p:nvSpPr>
            <p:cNvPr id="107" name="tx107"/>
            <p:cNvSpPr/>
            <p:nvPr/>
          </p:nvSpPr>
          <p:spPr>
            <a:xfrm>
              <a:off x="2689720" y="34367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287.4</a:t>
              </a:r>
            </a:p>
          </p:txBody>
        </p:sp>
        <p:sp>
          <p:nvSpPr>
            <p:cNvPr id="108" name="tx108"/>
            <p:cNvSpPr/>
            <p:nvPr/>
          </p:nvSpPr>
          <p:spPr>
            <a:xfrm>
              <a:off x="2715845" y="28219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42.9</a:t>
              </a:r>
            </a:p>
          </p:txBody>
        </p:sp>
        <p:sp>
          <p:nvSpPr>
            <p:cNvPr id="109" name="tx109"/>
            <p:cNvSpPr/>
            <p:nvPr/>
          </p:nvSpPr>
          <p:spPr>
            <a:xfrm>
              <a:off x="4115135" y="3221562"/>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403</a:t>
              </a:r>
            </a:p>
          </p:txBody>
        </p:sp>
        <p:sp>
          <p:nvSpPr>
            <p:cNvPr id="110" name="tx110"/>
            <p:cNvSpPr/>
            <p:nvPr/>
          </p:nvSpPr>
          <p:spPr>
            <a:xfrm>
              <a:off x="4102084" y="24403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a:t>
              </a:r>
            </a:p>
          </p:txBody>
        </p:sp>
        <p:sp>
          <p:nvSpPr>
            <p:cNvPr id="111" name="tx111"/>
            <p:cNvSpPr/>
            <p:nvPr/>
          </p:nvSpPr>
          <p:spPr>
            <a:xfrm>
              <a:off x="5501373" y="3187411"/>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422</a:t>
              </a:r>
            </a:p>
          </p:txBody>
        </p:sp>
        <p:sp>
          <p:nvSpPr>
            <p:cNvPr id="112" name="tx112"/>
            <p:cNvSpPr/>
            <p:nvPr/>
          </p:nvSpPr>
          <p:spPr>
            <a:xfrm>
              <a:off x="5488322" y="23507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26.9</a:t>
              </a:r>
            </a:p>
          </p:txBody>
        </p:sp>
        <p:sp>
          <p:nvSpPr>
            <p:cNvPr id="113" name="tx113"/>
            <p:cNvSpPr/>
            <p:nvPr/>
          </p:nvSpPr>
          <p:spPr>
            <a:xfrm>
              <a:off x="6571187" y="32218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402.8</a:t>
              </a:r>
            </a:p>
          </p:txBody>
        </p:sp>
        <p:sp>
          <p:nvSpPr>
            <p:cNvPr id="114" name="tx114"/>
            <p:cNvSpPr/>
            <p:nvPr/>
          </p:nvSpPr>
          <p:spPr>
            <a:xfrm>
              <a:off x="6597312" y="241566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30.3</a:t>
              </a:r>
            </a:p>
          </p:txBody>
        </p:sp>
        <p:sp>
          <p:nvSpPr>
            <p:cNvPr id="115" name="tx115"/>
            <p:cNvSpPr/>
            <p:nvPr/>
          </p:nvSpPr>
          <p:spPr>
            <a:xfrm>
              <a:off x="6848435" y="32142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406.9</a:t>
              </a:r>
            </a:p>
          </p:txBody>
        </p:sp>
        <p:sp>
          <p:nvSpPr>
            <p:cNvPr id="116" name="tx116"/>
            <p:cNvSpPr/>
            <p:nvPr/>
          </p:nvSpPr>
          <p:spPr>
            <a:xfrm>
              <a:off x="6874560" y="239989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30.6</a:t>
              </a:r>
            </a:p>
          </p:txBody>
        </p:sp>
        <p:sp>
          <p:nvSpPr>
            <p:cNvPr id="117" name="tx117"/>
            <p:cNvSpPr/>
            <p:nvPr/>
          </p:nvSpPr>
          <p:spPr>
            <a:xfrm>
              <a:off x="7125682" y="32017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413.6</a:t>
              </a:r>
            </a:p>
          </p:txBody>
        </p:sp>
        <p:sp>
          <p:nvSpPr>
            <p:cNvPr id="118" name="tx118"/>
            <p:cNvSpPr/>
            <p:nvPr/>
          </p:nvSpPr>
          <p:spPr>
            <a:xfrm>
              <a:off x="7151808" y="23827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26.4</a:t>
              </a:r>
            </a:p>
          </p:txBody>
        </p:sp>
        <p:sp>
          <p:nvSpPr>
            <p:cNvPr id="119" name="tx119"/>
            <p:cNvSpPr/>
            <p:nvPr/>
          </p:nvSpPr>
          <p:spPr>
            <a:xfrm>
              <a:off x="7402930" y="32217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402.9</a:t>
              </a:r>
            </a:p>
          </p:txBody>
        </p:sp>
        <p:sp>
          <p:nvSpPr>
            <p:cNvPr id="120" name="tx120"/>
            <p:cNvSpPr/>
            <p:nvPr/>
          </p:nvSpPr>
          <p:spPr>
            <a:xfrm>
              <a:off x="7429055" y="23975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39.9</a:t>
              </a:r>
            </a:p>
          </p:txBody>
        </p:sp>
        <p:sp>
          <p:nvSpPr>
            <p:cNvPr id="121" name="tx121"/>
            <p:cNvSpPr/>
            <p:nvPr/>
          </p:nvSpPr>
          <p:spPr>
            <a:xfrm>
              <a:off x="7680178" y="323129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397.8</a:t>
              </a:r>
            </a:p>
          </p:txBody>
        </p:sp>
        <p:sp>
          <p:nvSpPr>
            <p:cNvPr id="122" name="tx122"/>
            <p:cNvSpPr/>
            <p:nvPr/>
          </p:nvSpPr>
          <p:spPr>
            <a:xfrm>
              <a:off x="7706303" y="23995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49.2</a:t>
              </a:r>
            </a:p>
          </p:txBody>
        </p:sp>
        <p:sp>
          <p:nvSpPr>
            <p:cNvPr id="123" name="tx123"/>
            <p:cNvSpPr/>
            <p:nvPr/>
          </p:nvSpPr>
          <p:spPr>
            <a:xfrm>
              <a:off x="7957425" y="32219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402.8</a:t>
              </a:r>
            </a:p>
          </p:txBody>
        </p:sp>
        <p:sp>
          <p:nvSpPr>
            <p:cNvPr id="124" name="tx124"/>
            <p:cNvSpPr/>
            <p:nvPr/>
          </p:nvSpPr>
          <p:spPr>
            <a:xfrm>
              <a:off x="7983551" y="23795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49.8</a:t>
              </a:r>
            </a:p>
          </p:txBody>
        </p:sp>
        <p:sp>
          <p:nvSpPr>
            <p:cNvPr id="125" name="tx125"/>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55386" y="321010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7" name="tx127"/>
            <p:cNvSpPr/>
            <p:nvPr/>
          </p:nvSpPr>
          <p:spPr>
            <a:xfrm>
              <a:off x="655386" y="24656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8" name="tx128"/>
            <p:cNvSpPr/>
            <p:nvPr/>
          </p:nvSpPr>
          <p:spPr>
            <a:xfrm>
              <a:off x="655386" y="172117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9" name="tx129"/>
            <p:cNvSpPr/>
            <p:nvPr/>
          </p:nvSpPr>
          <p:spPr>
            <a:xfrm>
              <a:off x="655386" y="97671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30" name="tx13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9" name="rc149"/>
            <p:cNvSpPr/>
            <p:nvPr/>
          </p:nvSpPr>
          <p:spPr>
            <a:xfrm>
              <a:off x="4433341" y="4909475"/>
              <a:ext cx="201456" cy="201456"/>
            </a:xfrm>
            <a:prstGeom prst="rect">
              <a:avLst/>
            </a:prstGeom>
            <a:solidFill>
              <a:srgbClr val="1CABE2">
                <a:alpha val="100000"/>
              </a:srgbClr>
            </a:solidFill>
          </p:spPr>
          <p:txBody>
            <a:bodyPr/>
            <a:lstStyle/>
            <a:p/>
          </p:txBody>
        </p:sp>
        <p:sp>
          <p:nvSpPr>
            <p:cNvPr id="150" name="rc150"/>
            <p:cNvSpPr/>
            <p:nvPr/>
          </p:nvSpPr>
          <p:spPr>
            <a:xfrm>
              <a:off x="5638429" y="4909475"/>
              <a:ext cx="201456" cy="201456"/>
            </a:xfrm>
            <a:prstGeom prst="rect">
              <a:avLst/>
            </a:prstGeom>
            <a:solidFill>
              <a:srgbClr val="80BD41">
                <a:alpha val="100000"/>
              </a:srgbClr>
            </a:solidFill>
          </p:spPr>
          <p:txBody>
            <a:bodyPr/>
            <a:lstStyle/>
            <a:p/>
          </p:txBody>
        </p:sp>
        <p:sp>
          <p:nvSpPr>
            <p:cNvPr id="151" name="tx151"/>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4" name="tx154"/>
            <p:cNvSpPr/>
            <p:nvPr/>
          </p:nvSpPr>
          <p:spPr>
            <a:xfrm>
              <a:off x="951100" y="661760"/>
              <a:ext cx="147266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Burundi, 2000-2024</a:t>
              </a:r>
            </a:p>
          </p:txBody>
        </p:sp>
        <p:sp>
          <p:nvSpPr>
            <p:cNvPr id="155" name="pl155"/>
            <p:cNvSpPr/>
            <p:nvPr/>
          </p:nvSpPr>
          <p:spPr>
            <a:xfrm>
              <a:off x="202257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47516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92775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38035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83294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74886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20146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65405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10664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774644"/>
              <a:ext cx="5851629" cy="162162"/>
            </a:xfrm>
            <a:prstGeom prst="rect">
              <a:avLst/>
            </a:prstGeom>
            <a:solidFill>
              <a:srgbClr val="80BD41">
                <a:alpha val="100000"/>
              </a:srgbClr>
            </a:solidFill>
          </p:spPr>
          <p:txBody>
            <a:bodyPr/>
            <a:lstStyle/>
            <a:p/>
          </p:txBody>
        </p:sp>
        <p:sp>
          <p:nvSpPr>
            <p:cNvPr id="169" name="rc169"/>
            <p:cNvSpPr/>
            <p:nvPr/>
          </p:nvSpPr>
          <p:spPr>
            <a:xfrm>
              <a:off x="7147902" y="5774644"/>
              <a:ext cx="440426" cy="162162"/>
            </a:xfrm>
            <a:prstGeom prst="rect">
              <a:avLst/>
            </a:prstGeom>
            <a:solidFill>
              <a:srgbClr val="1CABE2">
                <a:alpha val="100000"/>
              </a:srgbClr>
            </a:solidFill>
          </p:spPr>
          <p:txBody>
            <a:bodyPr/>
            <a:lstStyle/>
            <a:p/>
          </p:txBody>
        </p:sp>
        <p:sp>
          <p:nvSpPr>
            <p:cNvPr id="170" name="rc170"/>
            <p:cNvSpPr/>
            <p:nvPr/>
          </p:nvSpPr>
          <p:spPr>
            <a:xfrm>
              <a:off x="1296273" y="5571941"/>
              <a:ext cx="5777837" cy="162162"/>
            </a:xfrm>
            <a:prstGeom prst="rect">
              <a:avLst/>
            </a:prstGeom>
            <a:solidFill>
              <a:srgbClr val="80BD41">
                <a:alpha val="100000"/>
              </a:srgbClr>
            </a:solidFill>
          </p:spPr>
          <p:txBody>
            <a:bodyPr/>
            <a:lstStyle/>
            <a:p/>
          </p:txBody>
        </p:sp>
        <p:sp>
          <p:nvSpPr>
            <p:cNvPr id="171" name="rc171"/>
            <p:cNvSpPr/>
            <p:nvPr/>
          </p:nvSpPr>
          <p:spPr>
            <a:xfrm>
              <a:off x="7074111" y="5571941"/>
              <a:ext cx="714095" cy="162162"/>
            </a:xfrm>
            <a:prstGeom prst="rect">
              <a:avLst/>
            </a:prstGeom>
            <a:solidFill>
              <a:srgbClr val="1CABE2">
                <a:alpha val="100000"/>
              </a:srgbClr>
            </a:solidFill>
          </p:spPr>
          <p:txBody>
            <a:bodyPr/>
            <a:lstStyle/>
            <a:p/>
          </p:txBody>
        </p:sp>
        <p:sp>
          <p:nvSpPr>
            <p:cNvPr id="172" name="rc172"/>
            <p:cNvSpPr/>
            <p:nvPr/>
          </p:nvSpPr>
          <p:spPr>
            <a:xfrm>
              <a:off x="1296273" y="5369238"/>
              <a:ext cx="5851483" cy="162162"/>
            </a:xfrm>
            <a:prstGeom prst="rect">
              <a:avLst/>
            </a:prstGeom>
            <a:solidFill>
              <a:srgbClr val="80BD41">
                <a:alpha val="100000"/>
              </a:srgbClr>
            </a:solidFill>
          </p:spPr>
          <p:txBody>
            <a:bodyPr/>
            <a:lstStyle/>
            <a:p/>
          </p:txBody>
        </p:sp>
        <p:sp>
          <p:nvSpPr>
            <p:cNvPr id="173" name="rc173"/>
            <p:cNvSpPr/>
            <p:nvPr/>
          </p:nvSpPr>
          <p:spPr>
            <a:xfrm>
              <a:off x="7147757" y="5369238"/>
              <a:ext cx="723246" cy="162162"/>
            </a:xfrm>
            <a:prstGeom prst="rect">
              <a:avLst/>
            </a:prstGeom>
            <a:solidFill>
              <a:srgbClr val="1CABE2">
                <a:alpha val="100000"/>
              </a:srgbClr>
            </a:solidFill>
          </p:spPr>
          <p:txBody>
            <a:bodyPr/>
            <a:lstStyle/>
            <a:p/>
          </p:txBody>
        </p:sp>
        <p:sp>
          <p:nvSpPr>
            <p:cNvPr id="174" name="tx174"/>
            <p:cNvSpPr/>
            <p:nvPr/>
          </p:nvSpPr>
          <p:spPr>
            <a:xfrm>
              <a:off x="7758250"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433.2</a:t>
              </a:r>
            </a:p>
          </p:txBody>
        </p:sp>
        <p:sp>
          <p:nvSpPr>
            <p:cNvPr id="175" name="tx175"/>
            <p:cNvSpPr/>
            <p:nvPr/>
          </p:nvSpPr>
          <p:spPr>
            <a:xfrm>
              <a:off x="7968121"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446.9</a:t>
              </a:r>
            </a:p>
          </p:txBody>
        </p:sp>
        <p:sp>
          <p:nvSpPr>
            <p:cNvPr id="176" name="tx176"/>
            <p:cNvSpPr/>
            <p:nvPr/>
          </p:nvSpPr>
          <p:spPr>
            <a:xfrm>
              <a:off x="8055059"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452.6</a:t>
              </a:r>
            </a:p>
          </p:txBody>
        </p:sp>
        <p:sp>
          <p:nvSpPr>
            <p:cNvPr id="177" name="tx177"/>
            <p:cNvSpPr/>
            <p:nvPr/>
          </p:nvSpPr>
          <p:spPr>
            <a:xfrm>
              <a:off x="4086449"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402.8</a:t>
              </a:r>
            </a:p>
          </p:txBody>
        </p:sp>
        <p:sp>
          <p:nvSpPr>
            <p:cNvPr id="178" name="tx178"/>
            <p:cNvSpPr/>
            <p:nvPr/>
          </p:nvSpPr>
          <p:spPr>
            <a:xfrm>
              <a:off x="7262622"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30.3</a:t>
              </a:r>
            </a:p>
          </p:txBody>
        </p:sp>
        <p:sp>
          <p:nvSpPr>
            <p:cNvPr id="179" name="tx179"/>
            <p:cNvSpPr/>
            <p:nvPr/>
          </p:nvSpPr>
          <p:spPr>
            <a:xfrm>
              <a:off x="4049553" y="561253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397.8</a:t>
              </a:r>
            </a:p>
          </p:txBody>
        </p:sp>
        <p:sp>
          <p:nvSpPr>
            <p:cNvPr id="180" name="tx180"/>
            <p:cNvSpPr/>
            <p:nvPr/>
          </p:nvSpPr>
          <p:spPr>
            <a:xfrm>
              <a:off x="7325664"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49.2</a:t>
              </a:r>
            </a:p>
          </p:txBody>
        </p:sp>
        <p:sp>
          <p:nvSpPr>
            <p:cNvPr id="181" name="tx181"/>
            <p:cNvSpPr/>
            <p:nvPr/>
          </p:nvSpPr>
          <p:spPr>
            <a:xfrm>
              <a:off x="4086377"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402.8</a:t>
              </a:r>
            </a:p>
          </p:txBody>
        </p:sp>
        <p:sp>
          <p:nvSpPr>
            <p:cNvPr id="182" name="tx182"/>
            <p:cNvSpPr/>
            <p:nvPr/>
          </p:nvSpPr>
          <p:spPr>
            <a:xfrm>
              <a:off x="7403887"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49.8</a:t>
              </a:r>
            </a:p>
          </p:txBody>
        </p:sp>
        <p:sp>
          <p:nvSpPr>
            <p:cNvPr id="183" name="tx183"/>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5" name="tx185"/>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2632325"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4084919"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9" name="tx189"/>
            <p:cNvSpPr/>
            <p:nvPr/>
          </p:nvSpPr>
          <p:spPr>
            <a:xfrm>
              <a:off x="5537513" y="60377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0" name="tx190"/>
            <p:cNvSpPr/>
            <p:nvPr/>
          </p:nvSpPr>
          <p:spPr>
            <a:xfrm>
              <a:off x="6990107"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1" name="tx191"/>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3" name="tx193"/>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(89%) was lower than in 2019 (93%).
The number of children vaccinated with DTP3 remained constant 0% compared to in 2019.
The number of surviving infants increased approximately 4% compared to in 2019.
In 2024, approximately the same number of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9127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76044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92961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09878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17585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34502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51419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405057"/>
              <a:ext cx="249014" cy="601627"/>
            </a:xfrm>
            <a:prstGeom prst="rect">
              <a:avLst/>
            </a:prstGeom>
            <a:solidFill>
              <a:srgbClr val="E2231A">
                <a:alpha val="100000"/>
              </a:srgbClr>
            </a:solidFill>
          </p:spPr>
          <p:txBody>
            <a:bodyPr/>
            <a:lstStyle/>
            <a:p/>
          </p:txBody>
        </p:sp>
        <p:sp>
          <p:nvSpPr>
            <p:cNvPr id="24" name="rc24"/>
            <p:cNvSpPr/>
            <p:nvPr/>
          </p:nvSpPr>
          <p:spPr>
            <a:xfrm>
              <a:off x="1587736" y="3406702"/>
              <a:ext cx="249014" cy="599982"/>
            </a:xfrm>
            <a:prstGeom prst="rect">
              <a:avLst/>
            </a:prstGeom>
            <a:solidFill>
              <a:srgbClr val="E2231A">
                <a:alpha val="100000"/>
              </a:srgbClr>
            </a:solidFill>
          </p:spPr>
          <p:txBody>
            <a:bodyPr/>
            <a:lstStyle/>
            <a:p/>
          </p:txBody>
        </p:sp>
        <p:sp>
          <p:nvSpPr>
            <p:cNvPr id="25" name="rc25"/>
            <p:cNvSpPr/>
            <p:nvPr/>
          </p:nvSpPr>
          <p:spPr>
            <a:xfrm>
              <a:off x="1864419" y="3420959"/>
              <a:ext cx="249014" cy="585725"/>
            </a:xfrm>
            <a:prstGeom prst="rect">
              <a:avLst/>
            </a:prstGeom>
            <a:solidFill>
              <a:srgbClr val="E2231A">
                <a:alpha val="100000"/>
              </a:srgbClr>
            </a:solidFill>
          </p:spPr>
          <p:txBody>
            <a:bodyPr/>
            <a:lstStyle/>
            <a:p/>
          </p:txBody>
        </p:sp>
        <p:sp>
          <p:nvSpPr>
            <p:cNvPr id="26" name="rc26"/>
            <p:cNvSpPr/>
            <p:nvPr/>
          </p:nvSpPr>
          <p:spPr>
            <a:xfrm>
              <a:off x="2141101" y="3419007"/>
              <a:ext cx="249014" cy="587678"/>
            </a:xfrm>
            <a:prstGeom prst="rect">
              <a:avLst/>
            </a:prstGeom>
            <a:solidFill>
              <a:srgbClr val="E2231A">
                <a:alpha val="100000"/>
              </a:srgbClr>
            </a:solidFill>
          </p:spPr>
          <p:txBody>
            <a:bodyPr/>
            <a:lstStyle/>
            <a:p/>
          </p:txBody>
        </p:sp>
        <p:sp>
          <p:nvSpPr>
            <p:cNvPr id="27" name="rc27"/>
            <p:cNvSpPr/>
            <p:nvPr/>
          </p:nvSpPr>
          <p:spPr>
            <a:xfrm>
              <a:off x="2417783" y="3436869"/>
              <a:ext cx="249014" cy="569815"/>
            </a:xfrm>
            <a:prstGeom prst="rect">
              <a:avLst/>
            </a:prstGeom>
            <a:solidFill>
              <a:srgbClr val="E2231A">
                <a:alpha val="100000"/>
              </a:srgbClr>
            </a:solidFill>
          </p:spPr>
          <p:txBody>
            <a:bodyPr/>
            <a:lstStyle/>
            <a:p/>
          </p:txBody>
        </p:sp>
        <p:sp>
          <p:nvSpPr>
            <p:cNvPr id="28" name="rc28"/>
            <p:cNvSpPr/>
            <p:nvPr/>
          </p:nvSpPr>
          <p:spPr>
            <a:xfrm>
              <a:off x="2694466" y="3649902"/>
              <a:ext cx="249014" cy="356782"/>
            </a:xfrm>
            <a:prstGeom prst="rect">
              <a:avLst/>
            </a:prstGeom>
            <a:solidFill>
              <a:srgbClr val="E2231A">
                <a:alpha val="100000"/>
              </a:srgbClr>
            </a:solidFill>
          </p:spPr>
          <p:txBody>
            <a:bodyPr/>
            <a:lstStyle/>
            <a:p/>
          </p:txBody>
        </p:sp>
        <p:sp>
          <p:nvSpPr>
            <p:cNvPr id="29" name="rc29"/>
            <p:cNvSpPr/>
            <p:nvPr/>
          </p:nvSpPr>
          <p:spPr>
            <a:xfrm>
              <a:off x="2971148" y="3776520"/>
              <a:ext cx="249014" cy="230164"/>
            </a:xfrm>
            <a:prstGeom prst="rect">
              <a:avLst/>
            </a:prstGeom>
            <a:solidFill>
              <a:srgbClr val="E2231A">
                <a:alpha val="100000"/>
              </a:srgbClr>
            </a:solidFill>
          </p:spPr>
          <p:txBody>
            <a:bodyPr/>
            <a:lstStyle/>
            <a:p/>
          </p:txBody>
        </p:sp>
        <p:sp>
          <p:nvSpPr>
            <p:cNvPr id="30" name="rc30"/>
            <p:cNvSpPr/>
            <p:nvPr/>
          </p:nvSpPr>
          <p:spPr>
            <a:xfrm>
              <a:off x="3247830" y="3646496"/>
              <a:ext cx="249014" cy="360189"/>
            </a:xfrm>
            <a:prstGeom prst="rect">
              <a:avLst/>
            </a:prstGeom>
            <a:solidFill>
              <a:srgbClr val="E2231A">
                <a:alpha val="100000"/>
              </a:srgbClr>
            </a:solidFill>
          </p:spPr>
          <p:txBody>
            <a:bodyPr/>
            <a:lstStyle/>
            <a:p/>
          </p:txBody>
        </p:sp>
        <p:sp>
          <p:nvSpPr>
            <p:cNvPr id="31" name="rc31"/>
            <p:cNvSpPr/>
            <p:nvPr/>
          </p:nvSpPr>
          <p:spPr>
            <a:xfrm>
              <a:off x="3524513" y="3505886"/>
              <a:ext cx="249014" cy="500798"/>
            </a:xfrm>
            <a:prstGeom prst="rect">
              <a:avLst/>
            </a:prstGeom>
            <a:solidFill>
              <a:srgbClr val="E2231A">
                <a:alpha val="100000"/>
              </a:srgbClr>
            </a:solidFill>
          </p:spPr>
          <p:txBody>
            <a:bodyPr/>
            <a:lstStyle/>
            <a:p/>
          </p:txBody>
        </p:sp>
        <p:sp>
          <p:nvSpPr>
            <p:cNvPr id="32" name="rc32"/>
            <p:cNvSpPr/>
            <p:nvPr/>
          </p:nvSpPr>
          <p:spPr>
            <a:xfrm>
              <a:off x="3801195" y="3710777"/>
              <a:ext cx="249014" cy="295907"/>
            </a:xfrm>
            <a:prstGeom prst="rect">
              <a:avLst/>
            </a:prstGeom>
            <a:solidFill>
              <a:srgbClr val="E2231A">
                <a:alpha val="100000"/>
              </a:srgbClr>
            </a:solidFill>
          </p:spPr>
          <p:txBody>
            <a:bodyPr/>
            <a:lstStyle/>
            <a:p/>
          </p:txBody>
        </p:sp>
        <p:sp>
          <p:nvSpPr>
            <p:cNvPr id="33" name="rc33"/>
            <p:cNvSpPr/>
            <p:nvPr/>
          </p:nvSpPr>
          <p:spPr>
            <a:xfrm>
              <a:off x="4077877" y="3727676"/>
              <a:ext cx="249014" cy="279008"/>
            </a:xfrm>
            <a:prstGeom prst="rect">
              <a:avLst/>
            </a:prstGeom>
            <a:solidFill>
              <a:srgbClr val="E2231A">
                <a:alpha val="100000"/>
              </a:srgbClr>
            </a:solidFill>
          </p:spPr>
          <p:txBody>
            <a:bodyPr/>
            <a:lstStyle/>
            <a:p/>
          </p:txBody>
        </p:sp>
        <p:sp>
          <p:nvSpPr>
            <p:cNvPr id="34" name="rc34"/>
            <p:cNvSpPr/>
            <p:nvPr/>
          </p:nvSpPr>
          <p:spPr>
            <a:xfrm>
              <a:off x="4354560" y="3758458"/>
              <a:ext cx="249014" cy="248226"/>
            </a:xfrm>
            <a:prstGeom prst="rect">
              <a:avLst/>
            </a:prstGeom>
            <a:solidFill>
              <a:srgbClr val="E2231A">
                <a:alpha val="100000"/>
              </a:srgbClr>
            </a:solidFill>
          </p:spPr>
          <p:txBody>
            <a:bodyPr/>
            <a:lstStyle/>
            <a:p/>
          </p:txBody>
        </p:sp>
        <p:sp>
          <p:nvSpPr>
            <p:cNvPr id="35" name="rc35"/>
            <p:cNvSpPr/>
            <p:nvPr/>
          </p:nvSpPr>
          <p:spPr>
            <a:xfrm>
              <a:off x="4631242" y="3755800"/>
              <a:ext cx="249014" cy="250885"/>
            </a:xfrm>
            <a:prstGeom prst="rect">
              <a:avLst/>
            </a:prstGeom>
            <a:solidFill>
              <a:srgbClr val="E2231A">
                <a:alpha val="100000"/>
              </a:srgbClr>
            </a:solidFill>
          </p:spPr>
          <p:txBody>
            <a:bodyPr/>
            <a:lstStyle/>
            <a:p/>
          </p:txBody>
        </p:sp>
        <p:sp>
          <p:nvSpPr>
            <p:cNvPr id="36" name="rc36"/>
            <p:cNvSpPr/>
            <p:nvPr/>
          </p:nvSpPr>
          <p:spPr>
            <a:xfrm>
              <a:off x="4907924" y="3933680"/>
              <a:ext cx="249014" cy="73004"/>
            </a:xfrm>
            <a:prstGeom prst="rect">
              <a:avLst/>
            </a:prstGeom>
            <a:solidFill>
              <a:srgbClr val="E2231A">
                <a:alpha val="100000"/>
              </a:srgbClr>
            </a:solidFill>
          </p:spPr>
          <p:txBody>
            <a:bodyPr/>
            <a:lstStyle/>
            <a:p/>
          </p:txBody>
        </p:sp>
        <p:sp>
          <p:nvSpPr>
            <p:cNvPr id="37" name="rc37"/>
            <p:cNvSpPr/>
            <p:nvPr/>
          </p:nvSpPr>
          <p:spPr>
            <a:xfrm>
              <a:off x="5184607" y="3784903"/>
              <a:ext cx="249014" cy="221781"/>
            </a:xfrm>
            <a:prstGeom prst="rect">
              <a:avLst/>
            </a:prstGeom>
            <a:solidFill>
              <a:srgbClr val="E2231A">
                <a:alpha val="100000"/>
              </a:srgbClr>
            </a:solidFill>
          </p:spPr>
          <p:txBody>
            <a:bodyPr/>
            <a:lstStyle/>
            <a:p/>
          </p:txBody>
        </p:sp>
        <p:sp>
          <p:nvSpPr>
            <p:cNvPr id="38" name="rc38"/>
            <p:cNvSpPr/>
            <p:nvPr/>
          </p:nvSpPr>
          <p:spPr>
            <a:xfrm>
              <a:off x="5461289" y="3745605"/>
              <a:ext cx="249014" cy="261079"/>
            </a:xfrm>
            <a:prstGeom prst="rect">
              <a:avLst/>
            </a:prstGeom>
            <a:solidFill>
              <a:srgbClr val="E2231A">
                <a:alpha val="100000"/>
              </a:srgbClr>
            </a:solidFill>
          </p:spPr>
          <p:txBody>
            <a:bodyPr/>
            <a:lstStyle/>
            <a:p/>
          </p:txBody>
        </p:sp>
        <p:sp>
          <p:nvSpPr>
            <p:cNvPr id="39" name="rc39"/>
            <p:cNvSpPr/>
            <p:nvPr/>
          </p:nvSpPr>
          <p:spPr>
            <a:xfrm>
              <a:off x="5737971" y="3754312"/>
              <a:ext cx="249014" cy="252372"/>
            </a:xfrm>
            <a:prstGeom prst="rect">
              <a:avLst/>
            </a:prstGeom>
            <a:solidFill>
              <a:srgbClr val="E2231A">
                <a:alpha val="100000"/>
              </a:srgbClr>
            </a:solidFill>
          </p:spPr>
          <p:txBody>
            <a:bodyPr/>
            <a:lstStyle/>
            <a:p/>
          </p:txBody>
        </p:sp>
        <p:sp>
          <p:nvSpPr>
            <p:cNvPr id="40" name="rc40"/>
            <p:cNvSpPr/>
            <p:nvPr/>
          </p:nvSpPr>
          <p:spPr>
            <a:xfrm>
              <a:off x="6014654" y="3650725"/>
              <a:ext cx="249014" cy="355960"/>
            </a:xfrm>
            <a:prstGeom prst="rect">
              <a:avLst/>
            </a:prstGeom>
            <a:solidFill>
              <a:srgbClr val="E2231A">
                <a:alpha val="100000"/>
              </a:srgbClr>
            </a:solidFill>
          </p:spPr>
          <p:txBody>
            <a:bodyPr/>
            <a:lstStyle/>
            <a:p/>
          </p:txBody>
        </p:sp>
        <p:sp>
          <p:nvSpPr>
            <p:cNvPr id="41" name="rc41"/>
            <p:cNvSpPr/>
            <p:nvPr/>
          </p:nvSpPr>
          <p:spPr>
            <a:xfrm>
              <a:off x="6291336" y="3581974"/>
              <a:ext cx="249014" cy="424711"/>
            </a:xfrm>
            <a:prstGeom prst="rect">
              <a:avLst/>
            </a:prstGeom>
            <a:solidFill>
              <a:srgbClr val="E2231A">
                <a:alpha val="100000"/>
              </a:srgbClr>
            </a:solidFill>
          </p:spPr>
          <p:txBody>
            <a:bodyPr/>
            <a:lstStyle/>
            <a:p/>
          </p:txBody>
        </p:sp>
        <p:sp>
          <p:nvSpPr>
            <p:cNvPr id="42" name="rc42"/>
            <p:cNvSpPr/>
            <p:nvPr/>
          </p:nvSpPr>
          <p:spPr>
            <a:xfrm>
              <a:off x="6568018" y="3718778"/>
              <a:ext cx="249014" cy="287907"/>
            </a:xfrm>
            <a:prstGeom prst="rect">
              <a:avLst/>
            </a:prstGeom>
            <a:solidFill>
              <a:srgbClr val="E2231A">
                <a:alpha val="100000"/>
              </a:srgbClr>
            </a:solidFill>
          </p:spPr>
          <p:txBody>
            <a:bodyPr/>
            <a:lstStyle/>
            <a:p/>
          </p:txBody>
        </p:sp>
        <p:sp>
          <p:nvSpPr>
            <p:cNvPr id="43" name="rc43"/>
            <p:cNvSpPr/>
            <p:nvPr/>
          </p:nvSpPr>
          <p:spPr>
            <a:xfrm>
              <a:off x="6844701" y="3643156"/>
              <a:ext cx="249014" cy="363529"/>
            </a:xfrm>
            <a:prstGeom prst="rect">
              <a:avLst/>
            </a:prstGeom>
            <a:solidFill>
              <a:srgbClr val="E2231A">
                <a:alpha val="100000"/>
              </a:srgbClr>
            </a:solidFill>
          </p:spPr>
          <p:txBody>
            <a:bodyPr/>
            <a:lstStyle/>
            <a:p/>
          </p:txBody>
        </p:sp>
        <p:sp>
          <p:nvSpPr>
            <p:cNvPr id="44" name="rc44"/>
            <p:cNvSpPr/>
            <p:nvPr/>
          </p:nvSpPr>
          <p:spPr>
            <a:xfrm>
              <a:off x="7121383" y="3641079"/>
              <a:ext cx="249014" cy="365606"/>
            </a:xfrm>
            <a:prstGeom prst="rect">
              <a:avLst/>
            </a:prstGeom>
            <a:solidFill>
              <a:srgbClr val="E2231A">
                <a:alpha val="100000"/>
              </a:srgbClr>
            </a:solidFill>
          </p:spPr>
          <p:txBody>
            <a:bodyPr/>
            <a:lstStyle/>
            <a:p/>
          </p:txBody>
        </p:sp>
        <p:sp>
          <p:nvSpPr>
            <p:cNvPr id="45" name="rc45"/>
            <p:cNvSpPr/>
            <p:nvPr/>
          </p:nvSpPr>
          <p:spPr>
            <a:xfrm>
              <a:off x="7398065" y="3602021"/>
              <a:ext cx="249014" cy="404663"/>
            </a:xfrm>
            <a:prstGeom prst="rect">
              <a:avLst/>
            </a:prstGeom>
            <a:solidFill>
              <a:srgbClr val="E2231A">
                <a:alpha val="100000"/>
              </a:srgbClr>
            </a:solidFill>
          </p:spPr>
          <p:txBody>
            <a:bodyPr/>
            <a:lstStyle/>
            <a:p/>
          </p:txBody>
        </p:sp>
        <p:sp>
          <p:nvSpPr>
            <p:cNvPr id="46" name="rc46"/>
            <p:cNvSpPr/>
            <p:nvPr/>
          </p:nvSpPr>
          <p:spPr>
            <a:xfrm>
              <a:off x="7674748" y="3486844"/>
              <a:ext cx="249014" cy="519841"/>
            </a:xfrm>
            <a:prstGeom prst="rect">
              <a:avLst/>
            </a:prstGeom>
            <a:solidFill>
              <a:srgbClr val="E2231A">
                <a:alpha val="100000"/>
              </a:srgbClr>
            </a:solidFill>
          </p:spPr>
          <p:txBody>
            <a:bodyPr/>
            <a:lstStyle/>
            <a:p/>
          </p:txBody>
        </p:sp>
        <p:sp>
          <p:nvSpPr>
            <p:cNvPr id="47" name="rc47"/>
            <p:cNvSpPr/>
            <p:nvPr/>
          </p:nvSpPr>
          <p:spPr>
            <a:xfrm>
              <a:off x="7951430" y="3480214"/>
              <a:ext cx="249014" cy="526471"/>
            </a:xfrm>
            <a:prstGeom prst="rect">
              <a:avLst/>
            </a:prstGeom>
            <a:solidFill>
              <a:srgbClr val="E2231A">
                <a:alpha val="100000"/>
              </a:srgbClr>
            </a:solidFill>
          </p:spPr>
          <p:txBody>
            <a:bodyPr/>
            <a:lstStyle/>
            <a:p/>
          </p:txBody>
        </p:sp>
        <p:sp>
          <p:nvSpPr>
            <p:cNvPr id="48" name="rc48"/>
            <p:cNvSpPr/>
            <p:nvPr/>
          </p:nvSpPr>
          <p:spPr>
            <a:xfrm>
              <a:off x="4907924" y="2321881"/>
              <a:ext cx="249014" cy="1611798"/>
            </a:xfrm>
            <a:prstGeom prst="rect">
              <a:avLst/>
            </a:prstGeom>
            <a:solidFill>
              <a:srgbClr val="B3B3B3">
                <a:alpha val="100000"/>
              </a:srgbClr>
            </a:solidFill>
          </p:spPr>
          <p:txBody>
            <a:bodyPr/>
            <a:lstStyle/>
            <a:p/>
          </p:txBody>
        </p:sp>
        <p:sp>
          <p:nvSpPr>
            <p:cNvPr id="49" name="rc49"/>
            <p:cNvSpPr/>
            <p:nvPr/>
          </p:nvSpPr>
          <p:spPr>
            <a:xfrm>
              <a:off x="5184607" y="2609622"/>
              <a:ext cx="249014" cy="1175281"/>
            </a:xfrm>
            <a:prstGeom prst="rect">
              <a:avLst/>
            </a:prstGeom>
            <a:solidFill>
              <a:srgbClr val="B3B3B3">
                <a:alpha val="100000"/>
              </a:srgbClr>
            </a:solidFill>
          </p:spPr>
          <p:txBody>
            <a:bodyPr/>
            <a:lstStyle/>
            <a:p/>
          </p:txBody>
        </p:sp>
        <p:sp>
          <p:nvSpPr>
            <p:cNvPr id="50" name="rc50"/>
            <p:cNvSpPr/>
            <p:nvPr/>
          </p:nvSpPr>
          <p:spPr>
            <a:xfrm>
              <a:off x="5461289" y="2768410"/>
              <a:ext cx="249014" cy="977195"/>
            </a:xfrm>
            <a:prstGeom prst="rect">
              <a:avLst/>
            </a:prstGeom>
            <a:solidFill>
              <a:srgbClr val="B3B3B3">
                <a:alpha val="100000"/>
              </a:srgbClr>
            </a:solidFill>
          </p:spPr>
          <p:txBody>
            <a:bodyPr/>
            <a:lstStyle/>
            <a:p/>
          </p:txBody>
        </p:sp>
        <p:sp>
          <p:nvSpPr>
            <p:cNvPr id="51" name="rc51"/>
            <p:cNvSpPr/>
            <p:nvPr/>
          </p:nvSpPr>
          <p:spPr>
            <a:xfrm>
              <a:off x="5737971" y="3004764"/>
              <a:ext cx="249014" cy="749548"/>
            </a:xfrm>
            <a:prstGeom prst="rect">
              <a:avLst/>
            </a:prstGeom>
            <a:solidFill>
              <a:srgbClr val="B3B3B3">
                <a:alpha val="100000"/>
              </a:srgbClr>
            </a:solidFill>
          </p:spPr>
          <p:txBody>
            <a:bodyPr/>
            <a:lstStyle/>
            <a:p/>
          </p:txBody>
        </p:sp>
        <p:sp>
          <p:nvSpPr>
            <p:cNvPr id="52" name="rc52"/>
            <p:cNvSpPr/>
            <p:nvPr/>
          </p:nvSpPr>
          <p:spPr>
            <a:xfrm>
              <a:off x="6014654" y="3104388"/>
              <a:ext cx="249014" cy="546336"/>
            </a:xfrm>
            <a:prstGeom prst="rect">
              <a:avLst/>
            </a:prstGeom>
            <a:solidFill>
              <a:srgbClr val="B3B3B3">
                <a:alpha val="100000"/>
              </a:srgbClr>
            </a:solidFill>
          </p:spPr>
          <p:txBody>
            <a:bodyPr/>
            <a:lstStyle/>
            <a:p/>
          </p:txBody>
        </p:sp>
        <p:sp>
          <p:nvSpPr>
            <p:cNvPr id="53" name="rc53"/>
            <p:cNvSpPr/>
            <p:nvPr/>
          </p:nvSpPr>
          <p:spPr>
            <a:xfrm>
              <a:off x="6291336" y="3183292"/>
              <a:ext cx="249014" cy="398681"/>
            </a:xfrm>
            <a:prstGeom prst="rect">
              <a:avLst/>
            </a:prstGeom>
            <a:solidFill>
              <a:srgbClr val="B3B3B3">
                <a:alpha val="100000"/>
              </a:srgbClr>
            </a:solidFill>
          </p:spPr>
          <p:txBody>
            <a:bodyPr/>
            <a:lstStyle/>
            <a:p/>
          </p:txBody>
        </p:sp>
        <p:sp>
          <p:nvSpPr>
            <p:cNvPr id="54" name="rc54"/>
            <p:cNvSpPr/>
            <p:nvPr/>
          </p:nvSpPr>
          <p:spPr>
            <a:xfrm>
              <a:off x="6568018" y="3301719"/>
              <a:ext cx="249014" cy="417059"/>
            </a:xfrm>
            <a:prstGeom prst="rect">
              <a:avLst/>
            </a:prstGeom>
            <a:solidFill>
              <a:srgbClr val="B3B3B3">
                <a:alpha val="100000"/>
              </a:srgbClr>
            </a:solidFill>
          </p:spPr>
          <p:txBody>
            <a:bodyPr/>
            <a:lstStyle/>
            <a:p/>
          </p:txBody>
        </p:sp>
        <p:sp>
          <p:nvSpPr>
            <p:cNvPr id="55" name="rc55"/>
            <p:cNvSpPr/>
            <p:nvPr/>
          </p:nvSpPr>
          <p:spPr>
            <a:xfrm>
              <a:off x="6844701" y="3410333"/>
              <a:ext cx="249014" cy="232823"/>
            </a:xfrm>
            <a:prstGeom prst="rect">
              <a:avLst/>
            </a:prstGeom>
            <a:solidFill>
              <a:srgbClr val="B3B3B3">
                <a:alpha val="100000"/>
              </a:srgbClr>
            </a:solidFill>
          </p:spPr>
          <p:txBody>
            <a:bodyPr/>
            <a:lstStyle/>
            <a:p/>
          </p:txBody>
        </p:sp>
        <p:sp>
          <p:nvSpPr>
            <p:cNvPr id="56" name="rc56"/>
            <p:cNvSpPr/>
            <p:nvPr/>
          </p:nvSpPr>
          <p:spPr>
            <a:xfrm>
              <a:off x="7121383" y="3477198"/>
              <a:ext cx="249014" cy="163880"/>
            </a:xfrm>
            <a:prstGeom prst="rect">
              <a:avLst/>
            </a:prstGeom>
            <a:solidFill>
              <a:srgbClr val="B3B3B3">
                <a:alpha val="100000"/>
              </a:srgbClr>
            </a:solidFill>
          </p:spPr>
          <p:txBody>
            <a:bodyPr/>
            <a:lstStyle/>
            <a:p/>
          </p:txBody>
        </p:sp>
        <p:sp>
          <p:nvSpPr>
            <p:cNvPr id="57" name="rc57"/>
            <p:cNvSpPr/>
            <p:nvPr/>
          </p:nvSpPr>
          <p:spPr>
            <a:xfrm>
              <a:off x="7398065" y="3470618"/>
              <a:ext cx="249014" cy="131403"/>
            </a:xfrm>
            <a:prstGeom prst="rect">
              <a:avLst/>
            </a:prstGeom>
            <a:solidFill>
              <a:srgbClr val="B3B3B3">
                <a:alpha val="100000"/>
              </a:srgbClr>
            </a:solidFill>
          </p:spPr>
          <p:txBody>
            <a:bodyPr/>
            <a:lstStyle/>
            <a:p/>
          </p:txBody>
        </p:sp>
        <p:sp>
          <p:nvSpPr>
            <p:cNvPr id="58" name="rc58"/>
            <p:cNvSpPr/>
            <p:nvPr/>
          </p:nvSpPr>
          <p:spPr>
            <a:xfrm>
              <a:off x="7674748" y="3285825"/>
              <a:ext cx="249014" cy="201018"/>
            </a:xfrm>
            <a:prstGeom prst="rect">
              <a:avLst/>
            </a:prstGeom>
            <a:solidFill>
              <a:srgbClr val="B3B3B3">
                <a:alpha val="100000"/>
              </a:srgbClr>
            </a:solidFill>
          </p:spPr>
          <p:txBody>
            <a:bodyPr/>
            <a:lstStyle/>
            <a:p/>
          </p:txBody>
        </p:sp>
        <p:sp>
          <p:nvSpPr>
            <p:cNvPr id="59" name="rc59"/>
            <p:cNvSpPr/>
            <p:nvPr/>
          </p:nvSpPr>
          <p:spPr>
            <a:xfrm>
              <a:off x="7951430" y="3281264"/>
              <a:ext cx="249014" cy="198950"/>
            </a:xfrm>
            <a:prstGeom prst="rect">
              <a:avLst/>
            </a:prstGeom>
            <a:solidFill>
              <a:srgbClr val="B3B3B3">
                <a:alpha val="100000"/>
              </a:srgbClr>
            </a:solidFill>
          </p:spPr>
          <p:txBody>
            <a:bodyPr/>
            <a:lstStyle/>
            <a:p/>
          </p:txBody>
        </p:sp>
        <p:sp>
          <p:nvSpPr>
            <p:cNvPr id="60" name="pl60"/>
            <p:cNvSpPr/>
            <p:nvPr/>
          </p:nvSpPr>
          <p:spPr>
            <a:xfrm>
              <a:off x="1435561" y="1254838"/>
              <a:ext cx="6640376" cy="730081"/>
            </a:xfrm>
            <a:custGeom>
              <a:avLst/>
              <a:pathLst>
                <a:path w="6640376" h="730081">
                  <a:moveTo>
                    <a:pt x="0" y="730081"/>
                  </a:moveTo>
                  <a:lnTo>
                    <a:pt x="276682" y="702001"/>
                  </a:lnTo>
                  <a:lnTo>
                    <a:pt x="553364" y="645841"/>
                  </a:lnTo>
                  <a:lnTo>
                    <a:pt x="830047" y="617761"/>
                  </a:lnTo>
                  <a:lnTo>
                    <a:pt x="1106729" y="561601"/>
                  </a:lnTo>
                  <a:lnTo>
                    <a:pt x="1383411" y="308880"/>
                  </a:lnTo>
                  <a:lnTo>
                    <a:pt x="1660094" y="168480"/>
                  </a:lnTo>
                  <a:lnTo>
                    <a:pt x="1936776" y="280800"/>
                  </a:lnTo>
                  <a:lnTo>
                    <a:pt x="2213458" y="393120"/>
                  </a:lnTo>
                  <a:lnTo>
                    <a:pt x="2490141" y="196560"/>
                  </a:lnTo>
                  <a:lnTo>
                    <a:pt x="2766823" y="168480"/>
                  </a:lnTo>
                  <a:lnTo>
                    <a:pt x="3043505" y="140400"/>
                  </a:lnTo>
                  <a:lnTo>
                    <a:pt x="3320188" y="140400"/>
                  </a:lnTo>
                  <a:lnTo>
                    <a:pt x="3596870" y="0"/>
                  </a:lnTo>
                  <a:lnTo>
                    <a:pt x="3873552" y="112320"/>
                  </a:lnTo>
                  <a:lnTo>
                    <a:pt x="4150235" y="140400"/>
                  </a:lnTo>
                  <a:lnTo>
                    <a:pt x="4426917" y="140400"/>
                  </a:lnTo>
                  <a:lnTo>
                    <a:pt x="4703599" y="224640"/>
                  </a:lnTo>
                  <a:lnTo>
                    <a:pt x="4980282" y="280800"/>
                  </a:lnTo>
                  <a:lnTo>
                    <a:pt x="5256964" y="168480"/>
                  </a:lnTo>
                  <a:lnTo>
                    <a:pt x="5533646" y="224640"/>
                  </a:lnTo>
                  <a:lnTo>
                    <a:pt x="5810329" y="224640"/>
                  </a:lnTo>
                  <a:lnTo>
                    <a:pt x="6087011" y="252720"/>
                  </a:lnTo>
                  <a:lnTo>
                    <a:pt x="6363693" y="336960"/>
                  </a:lnTo>
                  <a:lnTo>
                    <a:pt x="6640376" y="336960"/>
                  </a:lnTo>
                </a:path>
              </a:pathLst>
            </a:custGeom>
            <a:ln w="27101" cap="flat">
              <a:solidFill>
                <a:srgbClr val="0058AB">
                  <a:alpha val="100000"/>
                </a:srgbClr>
              </a:solidFill>
              <a:prstDash val="solid"/>
              <a:round/>
            </a:ln>
          </p:spPr>
          <p:txBody>
            <a:bodyPr/>
            <a:lstStyle/>
            <a:p/>
          </p:txBody>
        </p:sp>
        <p:sp>
          <p:nvSpPr>
            <p:cNvPr id="61" name="pl61"/>
            <p:cNvSpPr/>
            <p:nvPr/>
          </p:nvSpPr>
          <p:spPr>
            <a:xfrm>
              <a:off x="5032431" y="1619879"/>
              <a:ext cx="3043505" cy="954722"/>
            </a:xfrm>
            <a:custGeom>
              <a:avLst/>
              <a:pathLst>
                <a:path w="3043505" h="954722">
                  <a:moveTo>
                    <a:pt x="0" y="954722"/>
                  </a:moveTo>
                  <a:lnTo>
                    <a:pt x="276682" y="702001"/>
                  </a:lnTo>
                  <a:lnTo>
                    <a:pt x="553364" y="561601"/>
                  </a:lnTo>
                  <a:lnTo>
                    <a:pt x="830047" y="365040"/>
                  </a:lnTo>
                  <a:lnTo>
                    <a:pt x="1106729" y="280800"/>
                  </a:lnTo>
                  <a:lnTo>
                    <a:pt x="1383411" y="224640"/>
                  </a:lnTo>
                  <a:lnTo>
                    <a:pt x="1660094" y="140400"/>
                  </a:lnTo>
                  <a:lnTo>
                    <a:pt x="1936776" y="56160"/>
                  </a:lnTo>
                  <a:lnTo>
                    <a:pt x="2213458" y="0"/>
                  </a:lnTo>
                  <a:lnTo>
                    <a:pt x="2490141" y="0"/>
                  </a:lnTo>
                  <a:lnTo>
                    <a:pt x="2766823" y="140400"/>
                  </a:lnTo>
                  <a:lnTo>
                    <a:pt x="3043505" y="140400"/>
                  </a:lnTo>
                </a:path>
              </a:pathLst>
            </a:custGeom>
            <a:ln w="27101" cap="flat">
              <a:solidFill>
                <a:srgbClr val="333333">
                  <a:alpha val="100000"/>
                </a:srgbClr>
              </a:solidFill>
              <a:prstDash val="solid"/>
              <a:round/>
            </a:ln>
          </p:spPr>
          <p:txBody>
            <a:bodyPr/>
            <a:lstStyle/>
            <a:p/>
          </p:txBody>
        </p:sp>
        <p:sp>
          <p:nvSpPr>
            <p:cNvPr id="62" name="tx62"/>
            <p:cNvSpPr/>
            <p:nvPr/>
          </p:nvSpPr>
          <p:spPr>
            <a:xfrm>
              <a:off x="6622187" y="12403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92</a:t>
              </a:r>
            </a:p>
          </p:txBody>
        </p:sp>
        <p:sp>
          <p:nvSpPr>
            <p:cNvPr id="63" name="tx63"/>
            <p:cNvSpPr/>
            <p:nvPr/>
          </p:nvSpPr>
          <p:spPr>
            <a:xfrm>
              <a:off x="6898870"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64" name="tx64"/>
            <p:cNvSpPr/>
            <p:nvPr/>
          </p:nvSpPr>
          <p:spPr>
            <a:xfrm>
              <a:off x="7175552"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65" name="tx65"/>
            <p:cNvSpPr/>
            <p:nvPr/>
          </p:nvSpPr>
          <p:spPr>
            <a:xfrm>
              <a:off x="7452234" y="13245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89</a:t>
              </a:r>
            </a:p>
          </p:txBody>
        </p:sp>
        <p:sp>
          <p:nvSpPr>
            <p:cNvPr id="66" name="tx66"/>
            <p:cNvSpPr/>
            <p:nvPr/>
          </p:nvSpPr>
          <p:spPr>
            <a:xfrm>
              <a:off x="7728917" y="14088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86</a:t>
              </a:r>
            </a:p>
          </p:txBody>
        </p:sp>
        <p:sp>
          <p:nvSpPr>
            <p:cNvPr id="67" name="tx67"/>
            <p:cNvSpPr/>
            <p:nvPr/>
          </p:nvSpPr>
          <p:spPr>
            <a:xfrm>
              <a:off x="8005599" y="14088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86</a:t>
              </a:r>
            </a:p>
          </p:txBody>
        </p:sp>
        <p:sp>
          <p:nvSpPr>
            <p:cNvPr id="68" name="tx68"/>
            <p:cNvSpPr/>
            <p:nvPr/>
          </p:nvSpPr>
          <p:spPr>
            <a:xfrm>
              <a:off x="6622187" y="18217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80</a:t>
              </a:r>
            </a:p>
          </p:txBody>
        </p:sp>
        <p:sp>
          <p:nvSpPr>
            <p:cNvPr id="69" name="tx69"/>
            <p:cNvSpPr/>
            <p:nvPr/>
          </p:nvSpPr>
          <p:spPr>
            <a:xfrm>
              <a:off x="6898870" y="17374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83</a:t>
              </a:r>
            </a:p>
          </p:txBody>
        </p:sp>
        <p:sp>
          <p:nvSpPr>
            <p:cNvPr id="70" name="tx70"/>
            <p:cNvSpPr/>
            <p:nvPr/>
          </p:nvSpPr>
          <p:spPr>
            <a:xfrm>
              <a:off x="7175552" y="1681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85</a:t>
              </a:r>
            </a:p>
          </p:txBody>
        </p:sp>
        <p:sp>
          <p:nvSpPr>
            <p:cNvPr id="71" name="tx71"/>
            <p:cNvSpPr/>
            <p:nvPr/>
          </p:nvSpPr>
          <p:spPr>
            <a:xfrm>
              <a:off x="7452234" y="1681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85</a:t>
              </a:r>
            </a:p>
          </p:txBody>
        </p:sp>
        <p:sp>
          <p:nvSpPr>
            <p:cNvPr id="72" name="tx72"/>
            <p:cNvSpPr/>
            <p:nvPr/>
          </p:nvSpPr>
          <p:spPr>
            <a:xfrm>
              <a:off x="7728917" y="18217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80</a:t>
              </a:r>
            </a:p>
          </p:txBody>
        </p:sp>
        <p:sp>
          <p:nvSpPr>
            <p:cNvPr id="73" name="tx73"/>
            <p:cNvSpPr/>
            <p:nvPr/>
          </p:nvSpPr>
          <p:spPr>
            <a:xfrm>
              <a:off x="8005599" y="18217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80</a:t>
              </a:r>
            </a:p>
          </p:txBody>
        </p:sp>
        <p:sp>
          <p:nvSpPr>
            <p:cNvPr id="74" name="tx74"/>
            <p:cNvSpPr/>
            <p:nvPr/>
          </p:nvSpPr>
          <p:spPr>
            <a:xfrm>
              <a:off x="1375271" y="366675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a:t>
              </a:r>
            </a:p>
          </p:txBody>
        </p:sp>
        <p:sp>
          <p:nvSpPr>
            <p:cNvPr id="75" name="tx75"/>
            <p:cNvSpPr/>
            <p:nvPr/>
          </p:nvSpPr>
          <p:spPr>
            <a:xfrm>
              <a:off x="2758683" y="37878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76" name="tx76"/>
            <p:cNvSpPr/>
            <p:nvPr/>
          </p:nvSpPr>
          <p:spPr>
            <a:xfrm>
              <a:off x="4142095" y="38266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77" name="tx77"/>
            <p:cNvSpPr/>
            <p:nvPr/>
          </p:nvSpPr>
          <p:spPr>
            <a:xfrm>
              <a:off x="5525506" y="38356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78" name="tx78"/>
            <p:cNvSpPr/>
            <p:nvPr/>
          </p:nvSpPr>
          <p:spPr>
            <a:xfrm>
              <a:off x="6632236" y="38222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79" name="tx79"/>
            <p:cNvSpPr/>
            <p:nvPr/>
          </p:nvSpPr>
          <p:spPr>
            <a:xfrm>
              <a:off x="6908918" y="378612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80" name="tx80"/>
            <p:cNvSpPr/>
            <p:nvPr/>
          </p:nvSpPr>
          <p:spPr>
            <a:xfrm>
              <a:off x="7185600" y="378508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81" name="tx81"/>
            <p:cNvSpPr/>
            <p:nvPr/>
          </p:nvSpPr>
          <p:spPr>
            <a:xfrm>
              <a:off x="7462283" y="37639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82" name="tx82"/>
            <p:cNvSpPr/>
            <p:nvPr/>
          </p:nvSpPr>
          <p:spPr>
            <a:xfrm>
              <a:off x="7738965" y="370627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83" name="tx83"/>
            <p:cNvSpPr/>
            <p:nvPr/>
          </p:nvSpPr>
          <p:spPr>
            <a:xfrm>
              <a:off x="8015647" y="37029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84" name="tx84"/>
            <p:cNvSpPr/>
            <p:nvPr/>
          </p:nvSpPr>
          <p:spPr>
            <a:xfrm>
              <a:off x="5495361" y="321656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a:t>
              </a:r>
            </a:p>
          </p:txBody>
        </p:sp>
        <p:sp>
          <p:nvSpPr>
            <p:cNvPr id="85" name="tx85"/>
            <p:cNvSpPr/>
            <p:nvPr/>
          </p:nvSpPr>
          <p:spPr>
            <a:xfrm>
              <a:off x="6632236" y="34698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86" name="tx86"/>
            <p:cNvSpPr/>
            <p:nvPr/>
          </p:nvSpPr>
          <p:spPr>
            <a:xfrm>
              <a:off x="6908918" y="348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87" name="tx87"/>
            <p:cNvSpPr/>
            <p:nvPr/>
          </p:nvSpPr>
          <p:spPr>
            <a:xfrm>
              <a:off x="7185600" y="35186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88" name="tx88"/>
            <p:cNvSpPr/>
            <p:nvPr/>
          </p:nvSpPr>
          <p:spPr>
            <a:xfrm>
              <a:off x="7462283" y="34958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89" name="tx89"/>
            <p:cNvSpPr/>
            <p:nvPr/>
          </p:nvSpPr>
          <p:spPr>
            <a:xfrm>
              <a:off x="7738965" y="334721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0" name="tx90"/>
            <p:cNvSpPr/>
            <p:nvPr/>
          </p:nvSpPr>
          <p:spPr>
            <a:xfrm>
              <a:off x="8015647" y="334162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1" name="tx91"/>
            <p:cNvSpPr/>
            <p:nvPr/>
          </p:nvSpPr>
          <p:spPr>
            <a:xfrm>
              <a:off x="5504405" y="266217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149</a:t>
              </a:r>
            </a:p>
          </p:txBody>
        </p:sp>
        <p:sp>
          <p:nvSpPr>
            <p:cNvPr id="92" name="tx92"/>
            <p:cNvSpPr/>
            <p:nvPr/>
          </p:nvSpPr>
          <p:spPr>
            <a:xfrm>
              <a:off x="6638265" y="31954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93" name="tx93"/>
            <p:cNvSpPr/>
            <p:nvPr/>
          </p:nvSpPr>
          <p:spPr>
            <a:xfrm>
              <a:off x="6914947" y="330528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94" name="tx94"/>
            <p:cNvSpPr/>
            <p:nvPr/>
          </p:nvSpPr>
          <p:spPr>
            <a:xfrm>
              <a:off x="7191629" y="337096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95" name="tx95"/>
            <p:cNvSpPr/>
            <p:nvPr/>
          </p:nvSpPr>
          <p:spPr>
            <a:xfrm>
              <a:off x="7468312" y="33643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96" name="tx96"/>
            <p:cNvSpPr/>
            <p:nvPr/>
          </p:nvSpPr>
          <p:spPr>
            <a:xfrm>
              <a:off x="7744994" y="31795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97" name="tx97"/>
            <p:cNvSpPr/>
            <p:nvPr/>
          </p:nvSpPr>
          <p:spPr>
            <a:xfrm>
              <a:off x="8021676" y="31750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98" name="tx98"/>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9" name="tx99"/>
            <p:cNvSpPr/>
            <p:nvPr/>
          </p:nvSpPr>
          <p:spPr>
            <a:xfrm>
              <a:off x="577692" y="312374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00" name="tx100"/>
            <p:cNvSpPr/>
            <p:nvPr/>
          </p:nvSpPr>
          <p:spPr>
            <a:xfrm>
              <a:off x="577692" y="229291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01" name="tx101"/>
            <p:cNvSpPr/>
            <p:nvPr/>
          </p:nvSpPr>
          <p:spPr>
            <a:xfrm>
              <a:off x="577692" y="1462016"/>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02" name="tx102"/>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4" name="tx104"/>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5" name="tx105"/>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6" name="tx106"/>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7" name="tx107"/>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3" name="tx113"/>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4" name="tx114"/>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5" name="tx115"/>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8" name="tx118"/>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9" name="pl119"/>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1" name="tx121"/>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2" name="tx122"/>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3" name="rc123"/>
            <p:cNvSpPr/>
            <p:nvPr/>
          </p:nvSpPr>
          <p:spPr>
            <a:xfrm>
              <a:off x="4686533" y="4909475"/>
              <a:ext cx="201456" cy="201456"/>
            </a:xfrm>
            <a:prstGeom prst="rect">
              <a:avLst/>
            </a:prstGeom>
            <a:solidFill>
              <a:srgbClr val="E2231A">
                <a:alpha val="100000"/>
              </a:srgbClr>
            </a:solidFill>
          </p:spPr>
          <p:txBody>
            <a:bodyPr/>
            <a:lstStyle/>
            <a:p/>
          </p:txBody>
        </p:sp>
        <p:sp>
          <p:nvSpPr>
            <p:cNvPr id="124" name="rc124"/>
            <p:cNvSpPr/>
            <p:nvPr/>
          </p:nvSpPr>
          <p:spPr>
            <a:xfrm>
              <a:off x="5650692" y="4909475"/>
              <a:ext cx="201456" cy="201456"/>
            </a:xfrm>
            <a:prstGeom prst="rect">
              <a:avLst/>
            </a:prstGeom>
            <a:solidFill>
              <a:srgbClr val="B3B3B3">
                <a:alpha val="100000"/>
              </a:srgbClr>
            </a:solidFill>
          </p:spPr>
          <p:txBody>
            <a:bodyPr/>
            <a:lstStyle/>
            <a:p/>
          </p:txBody>
        </p:sp>
        <p:sp>
          <p:nvSpPr>
            <p:cNvPr id="125" name="tx125"/>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6" name="tx126"/>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7" name="tx127"/>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8" name="tx128"/>
            <p:cNvSpPr/>
            <p:nvPr/>
          </p:nvSpPr>
          <p:spPr>
            <a:xfrm>
              <a:off x="966584" y="661760"/>
              <a:ext cx="147266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Burundi, 2000-2024</a:t>
              </a:r>
            </a:p>
          </p:txBody>
        </p:sp>
        <p:sp>
          <p:nvSpPr>
            <p:cNvPr id="129" name="pl129"/>
            <p:cNvSpPr/>
            <p:nvPr/>
          </p:nvSpPr>
          <p:spPr>
            <a:xfrm>
              <a:off x="229736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426997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624258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821519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4" name="pl134"/>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5" name="pl135"/>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6" name="pl136"/>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28366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25628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22889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311054" y="5774644"/>
              <a:ext cx="2734278" cy="162162"/>
            </a:xfrm>
            <a:prstGeom prst="rect">
              <a:avLst/>
            </a:prstGeom>
            <a:solidFill>
              <a:srgbClr val="E2231A">
                <a:alpha val="100000"/>
              </a:srgbClr>
            </a:solidFill>
          </p:spPr>
          <p:txBody>
            <a:bodyPr/>
            <a:lstStyle/>
            <a:p/>
          </p:txBody>
        </p:sp>
        <p:sp>
          <p:nvSpPr>
            <p:cNvPr id="141" name="rc141"/>
            <p:cNvSpPr/>
            <p:nvPr/>
          </p:nvSpPr>
          <p:spPr>
            <a:xfrm>
              <a:off x="1311054" y="5571941"/>
              <a:ext cx="4936976" cy="162162"/>
            </a:xfrm>
            <a:prstGeom prst="rect">
              <a:avLst/>
            </a:prstGeom>
            <a:solidFill>
              <a:srgbClr val="E2231A">
                <a:alpha val="100000"/>
              </a:srgbClr>
            </a:solidFill>
          </p:spPr>
          <p:txBody>
            <a:bodyPr/>
            <a:lstStyle/>
            <a:p/>
          </p:txBody>
        </p:sp>
        <p:sp>
          <p:nvSpPr>
            <p:cNvPr id="142" name="rc142"/>
            <p:cNvSpPr/>
            <p:nvPr/>
          </p:nvSpPr>
          <p:spPr>
            <a:xfrm>
              <a:off x="1311054" y="5369238"/>
              <a:ext cx="4999942" cy="162162"/>
            </a:xfrm>
            <a:prstGeom prst="rect">
              <a:avLst/>
            </a:prstGeom>
            <a:solidFill>
              <a:srgbClr val="E2231A">
                <a:alpha val="100000"/>
              </a:srgbClr>
            </a:solidFill>
          </p:spPr>
          <p:txBody>
            <a:bodyPr/>
            <a:lstStyle/>
            <a:p/>
          </p:txBody>
        </p:sp>
        <p:sp>
          <p:nvSpPr>
            <p:cNvPr id="143" name="rc143"/>
            <p:cNvSpPr/>
            <p:nvPr/>
          </p:nvSpPr>
          <p:spPr>
            <a:xfrm>
              <a:off x="4045332" y="5774644"/>
              <a:ext cx="3960848" cy="162162"/>
            </a:xfrm>
            <a:prstGeom prst="rect">
              <a:avLst/>
            </a:prstGeom>
            <a:solidFill>
              <a:srgbClr val="B3B3B3">
                <a:alpha val="100000"/>
              </a:srgbClr>
            </a:solidFill>
          </p:spPr>
          <p:txBody>
            <a:bodyPr/>
            <a:lstStyle/>
            <a:p/>
          </p:txBody>
        </p:sp>
        <p:sp>
          <p:nvSpPr>
            <p:cNvPr id="144" name="rc144"/>
            <p:cNvSpPr/>
            <p:nvPr/>
          </p:nvSpPr>
          <p:spPr>
            <a:xfrm>
              <a:off x="6248031" y="5571941"/>
              <a:ext cx="1909094" cy="162162"/>
            </a:xfrm>
            <a:prstGeom prst="rect">
              <a:avLst/>
            </a:prstGeom>
            <a:solidFill>
              <a:srgbClr val="B3B3B3">
                <a:alpha val="100000"/>
              </a:srgbClr>
            </a:solidFill>
          </p:spPr>
          <p:txBody>
            <a:bodyPr/>
            <a:lstStyle/>
            <a:p/>
          </p:txBody>
        </p:sp>
        <p:sp>
          <p:nvSpPr>
            <p:cNvPr id="145" name="rc145"/>
            <p:cNvSpPr/>
            <p:nvPr/>
          </p:nvSpPr>
          <p:spPr>
            <a:xfrm>
              <a:off x="6310996" y="5369238"/>
              <a:ext cx="1889447" cy="162162"/>
            </a:xfrm>
            <a:prstGeom prst="rect">
              <a:avLst/>
            </a:prstGeom>
            <a:solidFill>
              <a:srgbClr val="B3B3B3">
                <a:alpha val="100000"/>
              </a:srgbClr>
            </a:solidFill>
          </p:spPr>
          <p:txBody>
            <a:bodyPr/>
            <a:lstStyle/>
            <a:p/>
          </p:txBody>
        </p:sp>
        <p:sp>
          <p:nvSpPr>
            <p:cNvPr id="146" name="tx146"/>
            <p:cNvSpPr/>
            <p:nvPr/>
          </p:nvSpPr>
          <p:spPr>
            <a:xfrm>
              <a:off x="8118708"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84.9</a:t>
              </a:r>
            </a:p>
          </p:txBody>
        </p:sp>
        <p:sp>
          <p:nvSpPr>
            <p:cNvPr id="147" name="tx147"/>
            <p:cNvSpPr/>
            <p:nvPr/>
          </p:nvSpPr>
          <p:spPr>
            <a:xfrm>
              <a:off x="8269652"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86.8</a:t>
              </a:r>
            </a:p>
          </p:txBody>
        </p:sp>
        <p:sp>
          <p:nvSpPr>
            <p:cNvPr id="148" name="tx148"/>
            <p:cNvSpPr/>
            <p:nvPr/>
          </p:nvSpPr>
          <p:spPr>
            <a:xfrm>
              <a:off x="8312971"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87.3</a:t>
              </a:r>
            </a:p>
          </p:txBody>
        </p:sp>
        <p:sp>
          <p:nvSpPr>
            <p:cNvPr id="149" name="tx149"/>
            <p:cNvSpPr/>
            <p:nvPr/>
          </p:nvSpPr>
          <p:spPr>
            <a:xfrm>
              <a:off x="2565666"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34.7</a:t>
              </a:r>
            </a:p>
          </p:txBody>
        </p:sp>
        <p:sp>
          <p:nvSpPr>
            <p:cNvPr id="150" name="tx150"/>
            <p:cNvSpPr/>
            <p:nvPr/>
          </p:nvSpPr>
          <p:spPr>
            <a:xfrm>
              <a:off x="3667016"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62.6</a:t>
              </a:r>
            </a:p>
          </p:txBody>
        </p:sp>
        <p:sp>
          <p:nvSpPr>
            <p:cNvPr id="151" name="tx151"/>
            <p:cNvSpPr/>
            <p:nvPr/>
          </p:nvSpPr>
          <p:spPr>
            <a:xfrm>
              <a:off x="3698498"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63.4</a:t>
              </a:r>
            </a:p>
          </p:txBody>
        </p:sp>
        <p:sp>
          <p:nvSpPr>
            <p:cNvPr id="152" name="tx152"/>
            <p:cNvSpPr/>
            <p:nvPr/>
          </p:nvSpPr>
          <p:spPr>
            <a:xfrm>
              <a:off x="5913230"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50.2</a:t>
              </a:r>
            </a:p>
          </p:txBody>
        </p:sp>
        <p:sp>
          <p:nvSpPr>
            <p:cNvPr id="153" name="tx153"/>
            <p:cNvSpPr/>
            <p:nvPr/>
          </p:nvSpPr>
          <p:spPr>
            <a:xfrm>
              <a:off x="7090051" y="561129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24.2</a:t>
              </a:r>
            </a:p>
          </p:txBody>
        </p:sp>
        <p:sp>
          <p:nvSpPr>
            <p:cNvPr id="154" name="tx154"/>
            <p:cNvSpPr/>
            <p:nvPr/>
          </p:nvSpPr>
          <p:spPr>
            <a:xfrm>
              <a:off x="7143194"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23.9</a:t>
              </a:r>
            </a:p>
          </p:txBody>
        </p:sp>
        <p:sp>
          <p:nvSpPr>
            <p:cNvPr id="155" name="tx155"/>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6" name="tx156"/>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7" name="tx157"/>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8" name="tx158"/>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9" name="tx159"/>
            <p:cNvSpPr/>
            <p:nvPr/>
          </p:nvSpPr>
          <p:spPr>
            <a:xfrm>
              <a:off x="3159383"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60" name="tx160"/>
            <p:cNvSpPr/>
            <p:nvPr/>
          </p:nvSpPr>
          <p:spPr>
            <a:xfrm>
              <a:off x="5131996"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61" name="tx161"/>
            <p:cNvSpPr/>
            <p:nvPr/>
          </p:nvSpPr>
          <p:spPr>
            <a:xfrm>
              <a:off x="7104609" y="6038272"/>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62" name="tx162"/>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3" name="tx163"/>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4" name="tx164"/>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86%. This is lower than in 2019, where coverage was 92%.
63,000 children missed their routine first dose of measles vaccine.
MCV2 is typically administered to children between 18 months and five years old. MCV2 coverage remained constant at 80%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742826"/>
            </a:xfrm>
            <a:custGeom>
              <a:avLst/>
              <a:pathLst>
                <a:path w="3397293" h="742826">
                  <a:moveTo>
                    <a:pt x="0" y="742826"/>
                  </a:moveTo>
                  <a:lnTo>
                    <a:pt x="141553" y="714256"/>
                  </a:lnTo>
                  <a:lnTo>
                    <a:pt x="283107" y="657115"/>
                  </a:lnTo>
                  <a:lnTo>
                    <a:pt x="424661" y="628545"/>
                  </a:lnTo>
                  <a:lnTo>
                    <a:pt x="566215" y="571405"/>
                  </a:lnTo>
                  <a:lnTo>
                    <a:pt x="707769" y="314272"/>
                  </a:lnTo>
                  <a:lnTo>
                    <a:pt x="849323" y="171421"/>
                  </a:lnTo>
                  <a:lnTo>
                    <a:pt x="990877" y="285702"/>
                  </a:lnTo>
                  <a:lnTo>
                    <a:pt x="1132431" y="399983"/>
                  </a:lnTo>
                  <a:lnTo>
                    <a:pt x="1273984" y="199991"/>
                  </a:lnTo>
                  <a:lnTo>
                    <a:pt x="1415538" y="171421"/>
                  </a:lnTo>
                  <a:lnTo>
                    <a:pt x="1557092" y="142851"/>
                  </a:lnTo>
                  <a:lnTo>
                    <a:pt x="1698646" y="142851"/>
                  </a:lnTo>
                  <a:lnTo>
                    <a:pt x="1840200" y="0"/>
                  </a:lnTo>
                  <a:lnTo>
                    <a:pt x="1981754" y="114281"/>
                  </a:lnTo>
                  <a:lnTo>
                    <a:pt x="2123308" y="142851"/>
                  </a:lnTo>
                  <a:lnTo>
                    <a:pt x="2264862" y="142851"/>
                  </a:lnTo>
                  <a:lnTo>
                    <a:pt x="2406416" y="228562"/>
                  </a:lnTo>
                  <a:lnTo>
                    <a:pt x="2547969" y="285702"/>
                  </a:lnTo>
                  <a:lnTo>
                    <a:pt x="2689523" y="171421"/>
                  </a:lnTo>
                  <a:lnTo>
                    <a:pt x="2831077" y="228562"/>
                  </a:lnTo>
                  <a:lnTo>
                    <a:pt x="2972631" y="228562"/>
                  </a:lnTo>
                  <a:lnTo>
                    <a:pt x="3114185" y="257132"/>
                  </a:lnTo>
                  <a:lnTo>
                    <a:pt x="3255739" y="342843"/>
                  </a:lnTo>
                  <a:lnTo>
                    <a:pt x="3397293" y="34284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665651"/>
              <a:ext cx="3397293" cy="542834"/>
            </a:xfrm>
            <a:custGeom>
              <a:avLst/>
              <a:pathLst>
                <a:path w="3397293" h="542834">
                  <a:moveTo>
                    <a:pt x="0" y="542834"/>
                  </a:moveTo>
                  <a:lnTo>
                    <a:pt x="141553" y="457124"/>
                  </a:lnTo>
                  <a:lnTo>
                    <a:pt x="283107" y="399983"/>
                  </a:lnTo>
                  <a:lnTo>
                    <a:pt x="424661" y="371413"/>
                  </a:lnTo>
                  <a:lnTo>
                    <a:pt x="566215" y="342843"/>
                  </a:lnTo>
                  <a:lnTo>
                    <a:pt x="707769" y="342843"/>
                  </a:lnTo>
                  <a:lnTo>
                    <a:pt x="849323" y="257132"/>
                  </a:lnTo>
                  <a:lnTo>
                    <a:pt x="990877" y="199991"/>
                  </a:lnTo>
                  <a:lnTo>
                    <a:pt x="1132431" y="142851"/>
                  </a:lnTo>
                  <a:lnTo>
                    <a:pt x="1273984" y="57140"/>
                  </a:lnTo>
                  <a:lnTo>
                    <a:pt x="1415538" y="28570"/>
                  </a:lnTo>
                  <a:lnTo>
                    <a:pt x="1557092" y="0"/>
                  </a:lnTo>
                  <a:lnTo>
                    <a:pt x="1698646" y="0"/>
                  </a:lnTo>
                  <a:lnTo>
                    <a:pt x="1840200" y="28570"/>
                  </a:lnTo>
                  <a:lnTo>
                    <a:pt x="1981754" y="28570"/>
                  </a:lnTo>
                  <a:lnTo>
                    <a:pt x="2123308" y="28570"/>
                  </a:lnTo>
                  <a:lnTo>
                    <a:pt x="2264862" y="85710"/>
                  </a:lnTo>
                  <a:lnTo>
                    <a:pt x="2406416" y="85710"/>
                  </a:lnTo>
                  <a:lnTo>
                    <a:pt x="2547969" y="57140"/>
                  </a:lnTo>
                  <a:lnTo>
                    <a:pt x="2689523" y="28570"/>
                  </a:lnTo>
                  <a:lnTo>
                    <a:pt x="2831077" y="85710"/>
                  </a:lnTo>
                  <a:lnTo>
                    <a:pt x="2972631" y="114281"/>
                  </a:lnTo>
                  <a:lnTo>
                    <a:pt x="3114185" y="85710"/>
                  </a:lnTo>
                  <a:lnTo>
                    <a:pt x="3255739" y="28570"/>
                  </a:lnTo>
                  <a:lnTo>
                    <a:pt x="3397293" y="285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742826"/>
            </a:xfrm>
            <a:custGeom>
              <a:avLst/>
              <a:pathLst>
                <a:path w="3397293" h="742826">
                  <a:moveTo>
                    <a:pt x="0" y="742826"/>
                  </a:moveTo>
                  <a:lnTo>
                    <a:pt x="141553" y="714256"/>
                  </a:lnTo>
                  <a:lnTo>
                    <a:pt x="283107" y="657115"/>
                  </a:lnTo>
                  <a:lnTo>
                    <a:pt x="424661" y="628545"/>
                  </a:lnTo>
                  <a:lnTo>
                    <a:pt x="566215" y="571405"/>
                  </a:lnTo>
                  <a:lnTo>
                    <a:pt x="707769" y="314272"/>
                  </a:lnTo>
                  <a:lnTo>
                    <a:pt x="849323" y="171421"/>
                  </a:lnTo>
                  <a:lnTo>
                    <a:pt x="990877" y="285702"/>
                  </a:lnTo>
                  <a:lnTo>
                    <a:pt x="1132431" y="399983"/>
                  </a:lnTo>
                  <a:lnTo>
                    <a:pt x="1273984" y="199991"/>
                  </a:lnTo>
                  <a:lnTo>
                    <a:pt x="1415538" y="171421"/>
                  </a:lnTo>
                  <a:lnTo>
                    <a:pt x="1557092" y="142851"/>
                  </a:lnTo>
                  <a:lnTo>
                    <a:pt x="1698646" y="142851"/>
                  </a:lnTo>
                  <a:lnTo>
                    <a:pt x="1840200" y="0"/>
                  </a:lnTo>
                  <a:lnTo>
                    <a:pt x="1981754" y="114281"/>
                  </a:lnTo>
                  <a:lnTo>
                    <a:pt x="2123308" y="142851"/>
                  </a:lnTo>
                  <a:lnTo>
                    <a:pt x="2264862" y="142851"/>
                  </a:lnTo>
                  <a:lnTo>
                    <a:pt x="2406416" y="228562"/>
                  </a:lnTo>
                  <a:lnTo>
                    <a:pt x="2547969" y="285702"/>
                  </a:lnTo>
                  <a:lnTo>
                    <a:pt x="2689523" y="171421"/>
                  </a:lnTo>
                  <a:lnTo>
                    <a:pt x="2831077" y="228562"/>
                  </a:lnTo>
                  <a:lnTo>
                    <a:pt x="2972631" y="228562"/>
                  </a:lnTo>
                  <a:lnTo>
                    <a:pt x="3114185" y="257132"/>
                  </a:lnTo>
                  <a:lnTo>
                    <a:pt x="3255739" y="342843"/>
                  </a:lnTo>
                  <a:lnTo>
                    <a:pt x="3397293" y="34284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57107"/>
            </a:xfrm>
            <a:custGeom>
              <a:avLst/>
              <a:pathLst>
                <a:path w="0" h="857107">
                  <a:moveTo>
                    <a:pt x="0" y="0"/>
                  </a:moveTo>
                  <a:lnTo>
                    <a:pt x="0" y="857107"/>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742826"/>
            </a:xfrm>
            <a:custGeom>
              <a:avLst/>
              <a:pathLst>
                <a:path w="3397293" h="742826">
                  <a:moveTo>
                    <a:pt x="0" y="742826"/>
                  </a:moveTo>
                  <a:lnTo>
                    <a:pt x="141553" y="714256"/>
                  </a:lnTo>
                  <a:lnTo>
                    <a:pt x="283107" y="657115"/>
                  </a:lnTo>
                  <a:lnTo>
                    <a:pt x="424661" y="628545"/>
                  </a:lnTo>
                  <a:lnTo>
                    <a:pt x="566215" y="571405"/>
                  </a:lnTo>
                  <a:lnTo>
                    <a:pt x="707769" y="314272"/>
                  </a:lnTo>
                  <a:lnTo>
                    <a:pt x="849323" y="171421"/>
                  </a:lnTo>
                  <a:lnTo>
                    <a:pt x="990877" y="285702"/>
                  </a:lnTo>
                  <a:lnTo>
                    <a:pt x="1132431" y="399983"/>
                  </a:lnTo>
                  <a:lnTo>
                    <a:pt x="1273984" y="199991"/>
                  </a:lnTo>
                  <a:lnTo>
                    <a:pt x="1415538" y="171421"/>
                  </a:lnTo>
                  <a:lnTo>
                    <a:pt x="1557092" y="142851"/>
                  </a:lnTo>
                  <a:lnTo>
                    <a:pt x="1698646" y="142851"/>
                  </a:lnTo>
                  <a:lnTo>
                    <a:pt x="1840200" y="0"/>
                  </a:lnTo>
                  <a:lnTo>
                    <a:pt x="1981754" y="114281"/>
                  </a:lnTo>
                  <a:lnTo>
                    <a:pt x="2123308" y="142851"/>
                  </a:lnTo>
                  <a:lnTo>
                    <a:pt x="2264862" y="142851"/>
                  </a:lnTo>
                  <a:lnTo>
                    <a:pt x="2406416" y="228562"/>
                  </a:lnTo>
                  <a:lnTo>
                    <a:pt x="2547969" y="285702"/>
                  </a:lnTo>
                  <a:lnTo>
                    <a:pt x="2689523" y="171421"/>
                  </a:lnTo>
                  <a:lnTo>
                    <a:pt x="2831077" y="228562"/>
                  </a:lnTo>
                  <a:lnTo>
                    <a:pt x="2972631" y="228562"/>
                  </a:lnTo>
                  <a:lnTo>
                    <a:pt x="3114185" y="257132"/>
                  </a:lnTo>
                  <a:lnTo>
                    <a:pt x="3255739" y="342843"/>
                  </a:lnTo>
                  <a:lnTo>
                    <a:pt x="3397293" y="34284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6" name="tx36"/>
            <p:cNvSpPr/>
            <p:nvPr/>
          </p:nvSpPr>
          <p:spPr>
            <a:xfrm>
              <a:off x="3183983"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653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55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55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4567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0812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72621" y="483177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Burundi</a:t>
              </a:r>
            </a:p>
          </p:txBody>
        </p:sp>
        <p:sp>
          <p:nvSpPr>
            <p:cNvPr id="60" name="tx60"/>
            <p:cNvSpPr/>
            <p:nvPr/>
          </p:nvSpPr>
          <p:spPr>
            <a:xfrm>
              <a:off x="281276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75224"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61530" y="471005"/>
              <a:ext cx="251616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Burundi, 2000-2024</a:t>
              </a:r>
            </a:p>
          </p:txBody>
        </p:sp>
        <p:sp>
          <p:nvSpPr>
            <p:cNvPr id="63" name="pl63"/>
            <p:cNvSpPr/>
            <p:nvPr/>
          </p:nvSpPr>
          <p:spPr>
            <a:xfrm>
              <a:off x="5267799" y="34489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6156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7823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94901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322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1989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3656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698983"/>
              <a:ext cx="3397293" cy="2166577"/>
            </a:xfrm>
            <a:custGeom>
              <a:avLst/>
              <a:pathLst>
                <a:path w="3397293" h="2166577">
                  <a:moveTo>
                    <a:pt x="0" y="2166577"/>
                  </a:moveTo>
                  <a:lnTo>
                    <a:pt x="141553" y="2083247"/>
                  </a:lnTo>
                  <a:lnTo>
                    <a:pt x="283107" y="1916587"/>
                  </a:lnTo>
                  <a:lnTo>
                    <a:pt x="424661" y="1833257"/>
                  </a:lnTo>
                  <a:lnTo>
                    <a:pt x="566215" y="1666597"/>
                  </a:lnTo>
                  <a:lnTo>
                    <a:pt x="707769" y="916628"/>
                  </a:lnTo>
                  <a:lnTo>
                    <a:pt x="849323" y="499979"/>
                  </a:lnTo>
                  <a:lnTo>
                    <a:pt x="990877" y="833298"/>
                  </a:lnTo>
                  <a:lnTo>
                    <a:pt x="1132431" y="1166618"/>
                  </a:lnTo>
                  <a:lnTo>
                    <a:pt x="1273984" y="583309"/>
                  </a:lnTo>
                  <a:lnTo>
                    <a:pt x="1415538" y="499979"/>
                  </a:lnTo>
                  <a:lnTo>
                    <a:pt x="1557092" y="416649"/>
                  </a:lnTo>
                  <a:lnTo>
                    <a:pt x="1698646" y="416649"/>
                  </a:lnTo>
                  <a:lnTo>
                    <a:pt x="1840200" y="0"/>
                  </a:lnTo>
                  <a:lnTo>
                    <a:pt x="1981754" y="333319"/>
                  </a:lnTo>
                  <a:lnTo>
                    <a:pt x="2123308" y="416649"/>
                  </a:lnTo>
                  <a:lnTo>
                    <a:pt x="2264862" y="416649"/>
                  </a:lnTo>
                  <a:lnTo>
                    <a:pt x="2406416" y="666639"/>
                  </a:lnTo>
                  <a:lnTo>
                    <a:pt x="2547969" y="833298"/>
                  </a:lnTo>
                  <a:lnTo>
                    <a:pt x="2689523" y="499979"/>
                  </a:lnTo>
                  <a:lnTo>
                    <a:pt x="2831077" y="666639"/>
                  </a:lnTo>
                  <a:lnTo>
                    <a:pt x="2972631" y="666639"/>
                  </a:lnTo>
                  <a:lnTo>
                    <a:pt x="3114185" y="749969"/>
                  </a:lnTo>
                  <a:lnTo>
                    <a:pt x="3255739" y="999958"/>
                  </a:lnTo>
                  <a:lnTo>
                    <a:pt x="3397293" y="999958"/>
                  </a:lnTo>
                </a:path>
              </a:pathLst>
            </a:custGeom>
            <a:ln w="27101" cap="flat">
              <a:solidFill>
                <a:srgbClr val="0058AB">
                  <a:alpha val="100000"/>
                </a:srgbClr>
              </a:solidFill>
              <a:prstDash val="solid"/>
              <a:round/>
            </a:ln>
          </p:spPr>
          <p:txBody>
            <a:bodyPr/>
            <a:lstStyle/>
            <a:p/>
          </p:txBody>
        </p:sp>
        <p:sp>
          <p:nvSpPr>
            <p:cNvPr id="79" name="pl79"/>
            <p:cNvSpPr/>
            <p:nvPr/>
          </p:nvSpPr>
          <p:spPr>
            <a:xfrm>
              <a:off x="5437664" y="2198962"/>
              <a:ext cx="3397293" cy="1249948"/>
            </a:xfrm>
            <a:custGeom>
              <a:avLst/>
              <a:pathLst>
                <a:path w="3397293" h="1249948">
                  <a:moveTo>
                    <a:pt x="0" y="1249948"/>
                  </a:moveTo>
                  <a:lnTo>
                    <a:pt x="141553" y="1166618"/>
                  </a:lnTo>
                  <a:lnTo>
                    <a:pt x="283107" y="1166618"/>
                  </a:lnTo>
                  <a:lnTo>
                    <a:pt x="424661" y="1083288"/>
                  </a:lnTo>
                  <a:lnTo>
                    <a:pt x="566215" y="916628"/>
                  </a:lnTo>
                  <a:lnTo>
                    <a:pt x="707769" y="749969"/>
                  </a:lnTo>
                  <a:lnTo>
                    <a:pt x="849323" y="583309"/>
                  </a:lnTo>
                  <a:lnTo>
                    <a:pt x="990877" y="583309"/>
                  </a:lnTo>
                  <a:lnTo>
                    <a:pt x="1132431" y="416649"/>
                  </a:lnTo>
                  <a:lnTo>
                    <a:pt x="1273984" y="249989"/>
                  </a:lnTo>
                  <a:lnTo>
                    <a:pt x="1415538" y="166659"/>
                  </a:lnTo>
                  <a:lnTo>
                    <a:pt x="1557092" y="166659"/>
                  </a:lnTo>
                  <a:lnTo>
                    <a:pt x="1698646" y="166659"/>
                  </a:lnTo>
                  <a:lnTo>
                    <a:pt x="1840200" y="166659"/>
                  </a:lnTo>
                  <a:lnTo>
                    <a:pt x="1981754" y="166659"/>
                  </a:lnTo>
                  <a:lnTo>
                    <a:pt x="2123308" y="166659"/>
                  </a:lnTo>
                  <a:lnTo>
                    <a:pt x="2264862" y="83329"/>
                  </a:lnTo>
                  <a:lnTo>
                    <a:pt x="2406416" y="83329"/>
                  </a:lnTo>
                  <a:lnTo>
                    <a:pt x="2547969" y="0"/>
                  </a:lnTo>
                  <a:lnTo>
                    <a:pt x="2689523" y="0"/>
                  </a:lnTo>
                  <a:lnTo>
                    <a:pt x="2831077" y="249989"/>
                  </a:lnTo>
                  <a:lnTo>
                    <a:pt x="2972631" y="416649"/>
                  </a:lnTo>
                  <a:lnTo>
                    <a:pt x="3114185" y="249989"/>
                  </a:lnTo>
                  <a:lnTo>
                    <a:pt x="3255739" y="249989"/>
                  </a:lnTo>
                  <a:lnTo>
                    <a:pt x="3397293" y="166659"/>
                  </a:lnTo>
                </a:path>
              </a:pathLst>
            </a:custGeom>
            <a:ln w="27101" cap="flat">
              <a:solidFill>
                <a:srgbClr val="80BD41">
                  <a:alpha val="100000"/>
                </a:srgbClr>
              </a:solidFill>
              <a:prstDash val="solid"/>
              <a:round/>
            </a:ln>
          </p:spPr>
          <p:txBody>
            <a:bodyPr/>
            <a:lstStyle/>
            <a:p/>
          </p:txBody>
        </p:sp>
        <p:sp>
          <p:nvSpPr>
            <p:cNvPr id="80" name="pl80"/>
            <p:cNvSpPr/>
            <p:nvPr/>
          </p:nvSpPr>
          <p:spPr>
            <a:xfrm>
              <a:off x="5437664" y="2115632"/>
              <a:ext cx="3397293" cy="1583268"/>
            </a:xfrm>
            <a:custGeom>
              <a:avLst/>
              <a:pathLst>
                <a:path w="3397293" h="1583268">
                  <a:moveTo>
                    <a:pt x="0" y="1583268"/>
                  </a:moveTo>
                  <a:lnTo>
                    <a:pt x="141553" y="1333278"/>
                  </a:lnTo>
                  <a:lnTo>
                    <a:pt x="283107" y="1166618"/>
                  </a:lnTo>
                  <a:lnTo>
                    <a:pt x="424661" y="1083288"/>
                  </a:lnTo>
                  <a:lnTo>
                    <a:pt x="566215" y="999958"/>
                  </a:lnTo>
                  <a:lnTo>
                    <a:pt x="707769" y="999958"/>
                  </a:lnTo>
                  <a:lnTo>
                    <a:pt x="849323" y="749969"/>
                  </a:lnTo>
                  <a:lnTo>
                    <a:pt x="990877" y="583309"/>
                  </a:lnTo>
                  <a:lnTo>
                    <a:pt x="1132431" y="416649"/>
                  </a:lnTo>
                  <a:lnTo>
                    <a:pt x="1273984" y="166659"/>
                  </a:lnTo>
                  <a:lnTo>
                    <a:pt x="1415538" y="83329"/>
                  </a:lnTo>
                  <a:lnTo>
                    <a:pt x="1557092" y="0"/>
                  </a:lnTo>
                  <a:lnTo>
                    <a:pt x="1698646" y="0"/>
                  </a:lnTo>
                  <a:lnTo>
                    <a:pt x="1840200" y="83329"/>
                  </a:lnTo>
                  <a:lnTo>
                    <a:pt x="1981754" y="83329"/>
                  </a:lnTo>
                  <a:lnTo>
                    <a:pt x="2123308" y="83329"/>
                  </a:lnTo>
                  <a:lnTo>
                    <a:pt x="2264862" y="249989"/>
                  </a:lnTo>
                  <a:lnTo>
                    <a:pt x="2406416" y="249989"/>
                  </a:lnTo>
                  <a:lnTo>
                    <a:pt x="2547969" y="166659"/>
                  </a:lnTo>
                  <a:lnTo>
                    <a:pt x="2689523" y="83329"/>
                  </a:lnTo>
                  <a:lnTo>
                    <a:pt x="2831077" y="249989"/>
                  </a:lnTo>
                  <a:lnTo>
                    <a:pt x="2972631" y="333319"/>
                  </a:lnTo>
                  <a:lnTo>
                    <a:pt x="3114185" y="249989"/>
                  </a:lnTo>
                  <a:lnTo>
                    <a:pt x="3255739" y="83329"/>
                  </a:lnTo>
                  <a:lnTo>
                    <a:pt x="3397293" y="83329"/>
                  </a:lnTo>
                </a:path>
              </a:pathLst>
            </a:custGeom>
            <a:ln w="27101" cap="flat">
              <a:solidFill>
                <a:srgbClr val="961A49">
                  <a:alpha val="100000"/>
                </a:srgbClr>
              </a:solidFill>
              <a:prstDash val="solid"/>
              <a:round/>
            </a:ln>
          </p:spPr>
          <p:txBody>
            <a:bodyPr/>
            <a:lstStyle/>
            <a:p/>
          </p:txBody>
        </p:sp>
        <p:sp>
          <p:nvSpPr>
            <p:cNvPr id="81" name="pl81"/>
            <p:cNvSpPr/>
            <p:nvPr/>
          </p:nvSpPr>
          <p:spPr>
            <a:xfrm>
              <a:off x="5437664" y="219896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698983"/>
              <a:ext cx="3397293" cy="2166577"/>
            </a:xfrm>
            <a:custGeom>
              <a:avLst/>
              <a:pathLst>
                <a:path w="3397293" h="2166577">
                  <a:moveTo>
                    <a:pt x="0" y="2166577"/>
                  </a:moveTo>
                  <a:lnTo>
                    <a:pt x="141553" y="2083247"/>
                  </a:lnTo>
                  <a:lnTo>
                    <a:pt x="283107" y="1916587"/>
                  </a:lnTo>
                  <a:lnTo>
                    <a:pt x="424661" y="1833257"/>
                  </a:lnTo>
                  <a:lnTo>
                    <a:pt x="566215" y="1666597"/>
                  </a:lnTo>
                  <a:lnTo>
                    <a:pt x="707769" y="916628"/>
                  </a:lnTo>
                  <a:lnTo>
                    <a:pt x="849323" y="499979"/>
                  </a:lnTo>
                  <a:lnTo>
                    <a:pt x="990877" y="833298"/>
                  </a:lnTo>
                  <a:lnTo>
                    <a:pt x="1132431" y="1166618"/>
                  </a:lnTo>
                  <a:lnTo>
                    <a:pt x="1273984" y="583309"/>
                  </a:lnTo>
                  <a:lnTo>
                    <a:pt x="1415538" y="499979"/>
                  </a:lnTo>
                  <a:lnTo>
                    <a:pt x="1557092" y="416649"/>
                  </a:lnTo>
                  <a:lnTo>
                    <a:pt x="1698646" y="416649"/>
                  </a:lnTo>
                  <a:lnTo>
                    <a:pt x="1840200" y="0"/>
                  </a:lnTo>
                  <a:lnTo>
                    <a:pt x="1981754" y="333319"/>
                  </a:lnTo>
                  <a:lnTo>
                    <a:pt x="2123308" y="416649"/>
                  </a:lnTo>
                  <a:lnTo>
                    <a:pt x="2264862" y="416649"/>
                  </a:lnTo>
                  <a:lnTo>
                    <a:pt x="2406416" y="666639"/>
                  </a:lnTo>
                  <a:lnTo>
                    <a:pt x="2547969" y="833298"/>
                  </a:lnTo>
                  <a:lnTo>
                    <a:pt x="2689523" y="499979"/>
                  </a:lnTo>
                  <a:lnTo>
                    <a:pt x="2831077" y="666639"/>
                  </a:lnTo>
                  <a:lnTo>
                    <a:pt x="2972631" y="666639"/>
                  </a:lnTo>
                  <a:lnTo>
                    <a:pt x="3114185" y="749969"/>
                  </a:lnTo>
                  <a:lnTo>
                    <a:pt x="3255739" y="999958"/>
                  </a:lnTo>
                  <a:lnTo>
                    <a:pt x="3397293" y="999958"/>
                  </a:lnTo>
                </a:path>
              </a:pathLst>
            </a:custGeom>
            <a:ln w="43362" cap="flat">
              <a:solidFill>
                <a:srgbClr val="000000">
                  <a:alpha val="100000"/>
                </a:srgbClr>
              </a:solidFill>
              <a:prstDash val="solid"/>
              <a:round/>
            </a:ln>
          </p:spPr>
          <p:txBody>
            <a:bodyPr/>
            <a:lstStyle/>
            <a:p/>
          </p:txBody>
        </p:sp>
        <p:sp>
          <p:nvSpPr>
            <p:cNvPr id="83" name="pl83"/>
            <p:cNvSpPr/>
            <p:nvPr/>
          </p:nvSpPr>
          <p:spPr>
            <a:xfrm>
              <a:off x="5437664" y="1565655"/>
              <a:ext cx="0" cy="2299905"/>
            </a:xfrm>
            <a:custGeom>
              <a:avLst/>
              <a:pathLst>
                <a:path w="0" h="2299905">
                  <a:moveTo>
                    <a:pt x="0" y="229990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565655"/>
              <a:ext cx="0" cy="1049956"/>
            </a:xfrm>
            <a:custGeom>
              <a:avLst/>
              <a:pathLst>
                <a:path w="0" h="1049956">
                  <a:moveTo>
                    <a:pt x="0" y="104995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565655"/>
              <a:ext cx="0" cy="633307"/>
            </a:xfrm>
            <a:custGeom>
              <a:avLst/>
              <a:pathLst>
                <a:path w="0" h="633307">
                  <a:moveTo>
                    <a:pt x="0" y="63330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565655"/>
              <a:ext cx="0" cy="549977"/>
            </a:xfrm>
            <a:custGeom>
              <a:avLst/>
              <a:pathLst>
                <a:path w="0" h="549977">
                  <a:moveTo>
                    <a:pt x="0" y="54997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565655"/>
              <a:ext cx="0" cy="633307"/>
            </a:xfrm>
            <a:custGeom>
              <a:avLst/>
              <a:pathLst>
                <a:path w="0" h="633307">
                  <a:moveTo>
                    <a:pt x="0" y="63330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565655"/>
              <a:ext cx="0" cy="1133286"/>
            </a:xfrm>
            <a:custGeom>
              <a:avLst/>
              <a:pathLst>
                <a:path w="0" h="1133286">
                  <a:moveTo>
                    <a:pt x="0" y="113328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565655"/>
              <a:ext cx="0" cy="1133286"/>
            </a:xfrm>
            <a:custGeom>
              <a:avLst/>
              <a:pathLst>
                <a:path w="0" h="1133286">
                  <a:moveTo>
                    <a:pt x="0" y="113328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698983"/>
              <a:ext cx="3397293" cy="2166577"/>
            </a:xfrm>
            <a:custGeom>
              <a:avLst/>
              <a:pathLst>
                <a:path w="3397293" h="2166577">
                  <a:moveTo>
                    <a:pt x="0" y="2166577"/>
                  </a:moveTo>
                  <a:lnTo>
                    <a:pt x="141553" y="2083247"/>
                  </a:lnTo>
                  <a:lnTo>
                    <a:pt x="283107" y="1916587"/>
                  </a:lnTo>
                  <a:lnTo>
                    <a:pt x="424661" y="1833257"/>
                  </a:lnTo>
                  <a:lnTo>
                    <a:pt x="566215" y="1666597"/>
                  </a:lnTo>
                  <a:lnTo>
                    <a:pt x="707769" y="916628"/>
                  </a:lnTo>
                  <a:lnTo>
                    <a:pt x="849323" y="499979"/>
                  </a:lnTo>
                  <a:lnTo>
                    <a:pt x="990877" y="833298"/>
                  </a:lnTo>
                  <a:lnTo>
                    <a:pt x="1132431" y="1166618"/>
                  </a:lnTo>
                  <a:lnTo>
                    <a:pt x="1273984" y="583309"/>
                  </a:lnTo>
                  <a:lnTo>
                    <a:pt x="1415538" y="499979"/>
                  </a:lnTo>
                  <a:lnTo>
                    <a:pt x="1557092" y="416649"/>
                  </a:lnTo>
                  <a:lnTo>
                    <a:pt x="1698646" y="416649"/>
                  </a:lnTo>
                  <a:lnTo>
                    <a:pt x="1840200" y="0"/>
                  </a:lnTo>
                  <a:lnTo>
                    <a:pt x="1981754" y="333319"/>
                  </a:lnTo>
                  <a:lnTo>
                    <a:pt x="2123308" y="416649"/>
                  </a:lnTo>
                  <a:lnTo>
                    <a:pt x="2264862" y="416649"/>
                  </a:lnTo>
                  <a:lnTo>
                    <a:pt x="2406416" y="666639"/>
                  </a:lnTo>
                  <a:lnTo>
                    <a:pt x="2547969" y="833298"/>
                  </a:lnTo>
                  <a:lnTo>
                    <a:pt x="2689523" y="499979"/>
                  </a:lnTo>
                  <a:lnTo>
                    <a:pt x="2831077" y="666639"/>
                  </a:lnTo>
                  <a:lnTo>
                    <a:pt x="2972631" y="666639"/>
                  </a:lnTo>
                  <a:lnTo>
                    <a:pt x="3114185" y="749969"/>
                  </a:lnTo>
                  <a:lnTo>
                    <a:pt x="3255739" y="999958"/>
                  </a:lnTo>
                  <a:lnTo>
                    <a:pt x="3397293" y="999958"/>
                  </a:lnTo>
                </a:path>
              </a:pathLst>
            </a:custGeom>
            <a:ln w="27101" cap="flat">
              <a:solidFill>
                <a:srgbClr val="0058AB">
                  <a:alpha val="100000"/>
                </a:srgbClr>
              </a:solidFill>
              <a:prstDash val="solid"/>
              <a:round/>
            </a:ln>
          </p:spPr>
          <p:txBody>
            <a:bodyPr/>
            <a:lstStyle/>
            <a:p/>
          </p:txBody>
        </p:sp>
        <p:sp>
          <p:nvSpPr>
            <p:cNvPr id="91" name="tx91"/>
            <p:cNvSpPr/>
            <p:nvPr/>
          </p:nvSpPr>
          <p:spPr>
            <a:xfrm>
              <a:off x="5359324" y="149188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2" name="tx92"/>
            <p:cNvSpPr/>
            <p:nvPr/>
          </p:nvSpPr>
          <p:spPr>
            <a:xfrm>
              <a:off x="6097238" y="1493259"/>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3" name="tx93"/>
            <p:cNvSpPr/>
            <p:nvPr/>
          </p:nvSpPr>
          <p:spPr>
            <a:xfrm>
              <a:off x="6823058" y="1491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530827" y="14932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097042" y="1491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49188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7" name="tx97"/>
            <p:cNvSpPr/>
            <p:nvPr/>
          </p:nvSpPr>
          <p:spPr>
            <a:xfrm>
              <a:off x="8786762" y="149188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8" name="tx98"/>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1585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298014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14684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3135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2222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2222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6236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2482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89319" y="483177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Burundi</a:t>
              </a:r>
            </a:p>
          </p:txBody>
        </p:sp>
        <p:sp>
          <p:nvSpPr>
            <p:cNvPr id="117" name="tx117"/>
            <p:cNvSpPr/>
            <p:nvPr/>
          </p:nvSpPr>
          <p:spPr>
            <a:xfrm>
              <a:off x="712946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91923"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47260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78344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09429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62802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93886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24971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25146"/>
              <a:ext cx="4003885" cy="149993"/>
            </a:xfrm>
            <a:prstGeom prst="rect">
              <a:avLst/>
            </a:prstGeom>
            <a:solidFill>
              <a:srgbClr val="E2231A">
                <a:alpha val="80000"/>
              </a:srgbClr>
            </a:solidFill>
          </p:spPr>
          <p:txBody>
            <a:bodyPr/>
            <a:lstStyle/>
            <a:p/>
          </p:txBody>
        </p:sp>
        <p:sp>
          <p:nvSpPr>
            <p:cNvPr id="131" name="rc131"/>
            <p:cNvSpPr/>
            <p:nvPr/>
          </p:nvSpPr>
          <p:spPr>
            <a:xfrm>
              <a:off x="1317178" y="5637654"/>
              <a:ext cx="7229362" cy="149993"/>
            </a:xfrm>
            <a:prstGeom prst="rect">
              <a:avLst/>
            </a:prstGeom>
            <a:solidFill>
              <a:srgbClr val="E2231A">
                <a:alpha val="80000"/>
              </a:srgbClr>
            </a:solidFill>
          </p:spPr>
          <p:txBody>
            <a:bodyPr/>
            <a:lstStyle/>
            <a:p/>
          </p:txBody>
        </p:sp>
        <p:sp>
          <p:nvSpPr>
            <p:cNvPr id="132" name="rc132"/>
            <p:cNvSpPr/>
            <p:nvPr/>
          </p:nvSpPr>
          <p:spPr>
            <a:xfrm>
              <a:off x="1317178" y="5450161"/>
              <a:ext cx="7321564" cy="149993"/>
            </a:xfrm>
            <a:prstGeom prst="rect">
              <a:avLst/>
            </a:prstGeom>
            <a:solidFill>
              <a:srgbClr val="E2231A">
                <a:alpha val="80000"/>
              </a:srgbClr>
            </a:solidFill>
          </p:spPr>
          <p:txBody>
            <a:bodyPr/>
            <a:lstStyle/>
            <a:p/>
          </p:txBody>
        </p:sp>
        <p:sp>
          <p:nvSpPr>
            <p:cNvPr id="133" name="tx133"/>
            <p:cNvSpPr/>
            <p:nvPr/>
          </p:nvSpPr>
          <p:spPr>
            <a:xfrm>
              <a:off x="8115504" y="5658183"/>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63,000</a:t>
              </a:r>
            </a:p>
          </p:txBody>
        </p:sp>
        <p:sp>
          <p:nvSpPr>
            <p:cNvPr id="134" name="tx134"/>
            <p:cNvSpPr/>
            <p:nvPr/>
          </p:nvSpPr>
          <p:spPr>
            <a:xfrm>
              <a:off x="8207706" y="547069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63,000</a:t>
              </a:r>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20073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0" name="tx140"/>
            <p:cNvSpPr/>
            <p:nvPr/>
          </p:nvSpPr>
          <p:spPr>
            <a:xfrm>
              <a:off x="551158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1" name="tx141"/>
            <p:cNvSpPr/>
            <p:nvPr/>
          </p:nvSpPr>
          <p:spPr>
            <a:xfrm>
              <a:off x="782242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2" name="tx142"/>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3" name="tx14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4" name="tx14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Burundi (86%) was 2 percentage points higher than the global average (84%) and 10 percentage points higher than the average across all ESAR countries (76%).
National MCV1 coverage was 6 percentage points lower than in 2019 (92%).
This equates to 63,000 unvaccinated children in 2024 compared to 35,000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13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28327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525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219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486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179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8726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565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966847"/>
              <a:ext cx="351110" cy="17124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706257"/>
              <a:ext cx="351110" cy="19730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2296759"/>
              <a:ext cx="351110" cy="23825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2259532"/>
              <a:ext cx="351110" cy="24197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2073396"/>
              <a:ext cx="351110" cy="26058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998942"/>
              <a:ext cx="351110" cy="26803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998942"/>
              <a:ext cx="351110" cy="26803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850033"/>
              <a:ext cx="351110" cy="2829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738352"/>
              <a:ext cx="351110" cy="2940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552216"/>
              <a:ext cx="351110" cy="312707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514989"/>
              <a:ext cx="351110" cy="31643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477762"/>
              <a:ext cx="351110" cy="3201532"/>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403308"/>
              <a:ext cx="351110" cy="32759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403308"/>
              <a:ext cx="351110" cy="32759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366081"/>
              <a:ext cx="351110" cy="33132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94415"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714170"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1217172"/>
              <a:ext cx="351110" cy="34621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274660"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966847"/>
              <a:ext cx="351110" cy="1712447"/>
            </a:xfrm>
            <a:prstGeom prst="rect">
              <a:avLst/>
            </a:prstGeom>
            <a:solidFill>
              <a:srgbClr val="0083CF">
                <a:alpha val="100000"/>
              </a:srgbClr>
            </a:solidFill>
          </p:spPr>
          <p:txBody>
            <a:bodyPr/>
            <a:lstStyle/>
            <a:p/>
          </p:txBody>
        </p:sp>
        <p:sp>
          <p:nvSpPr>
            <p:cNvPr id="35" name="rc35"/>
            <p:cNvSpPr/>
            <p:nvPr/>
          </p:nvSpPr>
          <p:spPr>
            <a:xfrm>
              <a:off x="1252457" y="2706257"/>
              <a:ext cx="351110" cy="1973037"/>
            </a:xfrm>
            <a:prstGeom prst="rect">
              <a:avLst/>
            </a:prstGeom>
            <a:solidFill>
              <a:srgbClr val="0083CF">
                <a:alpha val="100000"/>
              </a:srgbClr>
            </a:solidFill>
          </p:spPr>
          <p:txBody>
            <a:bodyPr/>
            <a:lstStyle/>
            <a:p/>
          </p:txBody>
        </p:sp>
        <p:sp>
          <p:nvSpPr>
            <p:cNvPr id="36" name="rc36"/>
            <p:cNvSpPr/>
            <p:nvPr/>
          </p:nvSpPr>
          <p:spPr>
            <a:xfrm>
              <a:off x="1642580" y="2296759"/>
              <a:ext cx="351110" cy="2382535"/>
            </a:xfrm>
            <a:prstGeom prst="rect">
              <a:avLst/>
            </a:prstGeom>
            <a:solidFill>
              <a:srgbClr val="0083CF">
                <a:alpha val="100000"/>
              </a:srgbClr>
            </a:solidFill>
          </p:spPr>
          <p:txBody>
            <a:bodyPr/>
            <a:lstStyle/>
            <a:p/>
          </p:txBody>
        </p:sp>
        <p:sp>
          <p:nvSpPr>
            <p:cNvPr id="37" name="rc37"/>
            <p:cNvSpPr/>
            <p:nvPr/>
          </p:nvSpPr>
          <p:spPr>
            <a:xfrm>
              <a:off x="2032702" y="2259532"/>
              <a:ext cx="351110" cy="2419762"/>
            </a:xfrm>
            <a:prstGeom prst="rect">
              <a:avLst/>
            </a:prstGeom>
            <a:solidFill>
              <a:srgbClr val="0083CF">
                <a:alpha val="100000"/>
              </a:srgbClr>
            </a:solidFill>
          </p:spPr>
          <p:txBody>
            <a:bodyPr/>
            <a:lstStyle/>
            <a:p/>
          </p:txBody>
        </p:sp>
        <p:sp>
          <p:nvSpPr>
            <p:cNvPr id="38" name="rc38"/>
            <p:cNvSpPr/>
            <p:nvPr/>
          </p:nvSpPr>
          <p:spPr>
            <a:xfrm>
              <a:off x="2812947" y="1998942"/>
              <a:ext cx="351110" cy="2680352"/>
            </a:xfrm>
            <a:prstGeom prst="rect">
              <a:avLst/>
            </a:prstGeom>
            <a:solidFill>
              <a:srgbClr val="0083CF">
                <a:alpha val="100000"/>
              </a:srgbClr>
            </a:solidFill>
          </p:spPr>
          <p:txBody>
            <a:bodyPr/>
            <a:lstStyle/>
            <a:p/>
          </p:txBody>
        </p:sp>
        <p:sp>
          <p:nvSpPr>
            <p:cNvPr id="39" name="rc39"/>
            <p:cNvSpPr/>
            <p:nvPr/>
          </p:nvSpPr>
          <p:spPr>
            <a:xfrm>
              <a:off x="3203069" y="1998942"/>
              <a:ext cx="351110" cy="2680352"/>
            </a:xfrm>
            <a:prstGeom prst="rect">
              <a:avLst/>
            </a:prstGeom>
            <a:solidFill>
              <a:srgbClr val="0083CF">
                <a:alpha val="100000"/>
              </a:srgbClr>
            </a:solidFill>
          </p:spPr>
          <p:txBody>
            <a:bodyPr/>
            <a:lstStyle/>
            <a:p/>
          </p:txBody>
        </p:sp>
        <p:sp>
          <p:nvSpPr>
            <p:cNvPr id="40" name="rc40"/>
            <p:cNvSpPr/>
            <p:nvPr/>
          </p:nvSpPr>
          <p:spPr>
            <a:xfrm>
              <a:off x="3593191" y="1850033"/>
              <a:ext cx="351110" cy="2829260"/>
            </a:xfrm>
            <a:prstGeom prst="rect">
              <a:avLst/>
            </a:prstGeom>
            <a:solidFill>
              <a:srgbClr val="0083CF">
                <a:alpha val="100000"/>
              </a:srgbClr>
            </a:solidFill>
          </p:spPr>
          <p:txBody>
            <a:bodyPr/>
            <a:lstStyle/>
            <a:p/>
          </p:txBody>
        </p:sp>
        <p:sp>
          <p:nvSpPr>
            <p:cNvPr id="41" name="rc41"/>
            <p:cNvSpPr/>
            <p:nvPr/>
          </p:nvSpPr>
          <p:spPr>
            <a:xfrm>
              <a:off x="4373436" y="1552216"/>
              <a:ext cx="351110" cy="3127077"/>
            </a:xfrm>
            <a:prstGeom prst="rect">
              <a:avLst/>
            </a:prstGeom>
            <a:solidFill>
              <a:srgbClr val="0083CF">
                <a:alpha val="100000"/>
              </a:srgbClr>
            </a:solidFill>
          </p:spPr>
          <p:txBody>
            <a:bodyPr/>
            <a:lstStyle/>
            <a:p/>
          </p:txBody>
        </p:sp>
        <p:sp>
          <p:nvSpPr>
            <p:cNvPr id="42" name="rc42"/>
            <p:cNvSpPr/>
            <p:nvPr/>
          </p:nvSpPr>
          <p:spPr>
            <a:xfrm>
              <a:off x="5543803" y="1403308"/>
              <a:ext cx="351110" cy="3275986"/>
            </a:xfrm>
            <a:prstGeom prst="rect">
              <a:avLst/>
            </a:prstGeom>
            <a:solidFill>
              <a:srgbClr val="0083CF">
                <a:alpha val="100000"/>
              </a:srgbClr>
            </a:solidFill>
          </p:spPr>
          <p:txBody>
            <a:bodyPr/>
            <a:lstStyle/>
            <a:p/>
          </p:txBody>
        </p:sp>
        <p:sp>
          <p:nvSpPr>
            <p:cNvPr id="43" name="rc43"/>
            <p:cNvSpPr/>
            <p:nvPr/>
          </p:nvSpPr>
          <p:spPr>
            <a:xfrm>
              <a:off x="7104293" y="1328854"/>
              <a:ext cx="351110" cy="3350440"/>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66847"/>
              <a:ext cx="308639" cy="308639"/>
            </a:xfrm>
            <a:custGeom>
              <a:avLst/>
              <a:pathLst>
                <a:path w="308639" h="308639">
                  <a:moveTo>
                    <a:pt x="296730" y="0"/>
                  </a:moveTo>
                  <a:lnTo>
                    <a:pt x="308639" y="0"/>
                  </a:lnTo>
                  <a:lnTo>
                    <a:pt x="0" y="308639"/>
                  </a:lnTo>
                  <a:lnTo>
                    <a:pt x="0" y="296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966847"/>
              <a:ext cx="189549" cy="189549"/>
            </a:xfrm>
            <a:custGeom>
              <a:avLst/>
              <a:pathLst>
                <a:path w="189549" h="189549">
                  <a:moveTo>
                    <a:pt x="177640" y="0"/>
                  </a:moveTo>
                  <a:lnTo>
                    <a:pt x="189549" y="0"/>
                  </a:lnTo>
                  <a:lnTo>
                    <a:pt x="0" y="189549"/>
                  </a:lnTo>
                  <a:lnTo>
                    <a:pt x="0" y="177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966847"/>
              <a:ext cx="70459" cy="70459"/>
            </a:xfrm>
            <a:custGeom>
              <a:avLst/>
              <a:pathLst>
                <a:path w="70459" h="70459">
                  <a:moveTo>
                    <a:pt x="58550" y="0"/>
                  </a:moveTo>
                  <a:lnTo>
                    <a:pt x="70459" y="0"/>
                  </a:lnTo>
                  <a:lnTo>
                    <a:pt x="0" y="70459"/>
                  </a:lnTo>
                  <a:lnTo>
                    <a:pt x="0" y="58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2706257"/>
              <a:ext cx="298196" cy="298196"/>
            </a:xfrm>
            <a:custGeom>
              <a:avLst/>
              <a:pathLst>
                <a:path w="298196" h="298196">
                  <a:moveTo>
                    <a:pt x="286287" y="0"/>
                  </a:moveTo>
                  <a:lnTo>
                    <a:pt x="298196" y="0"/>
                  </a:lnTo>
                  <a:lnTo>
                    <a:pt x="0" y="298196"/>
                  </a:lnTo>
                  <a:lnTo>
                    <a:pt x="0" y="2862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706257"/>
              <a:ext cx="179106" cy="179106"/>
            </a:xfrm>
            <a:custGeom>
              <a:avLst/>
              <a:pathLst>
                <a:path w="179106" h="179106">
                  <a:moveTo>
                    <a:pt x="167197" y="0"/>
                  </a:moveTo>
                  <a:lnTo>
                    <a:pt x="179106" y="0"/>
                  </a:lnTo>
                  <a:lnTo>
                    <a:pt x="0" y="179106"/>
                  </a:lnTo>
                  <a:lnTo>
                    <a:pt x="0" y="1671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706257"/>
              <a:ext cx="60017" cy="60017"/>
            </a:xfrm>
            <a:custGeom>
              <a:avLst/>
              <a:pathLst>
                <a:path w="60017" h="60017">
                  <a:moveTo>
                    <a:pt x="48108" y="0"/>
                  </a:moveTo>
                  <a:lnTo>
                    <a:pt x="60017" y="0"/>
                  </a:lnTo>
                  <a:lnTo>
                    <a:pt x="0" y="60017"/>
                  </a:lnTo>
                  <a:lnTo>
                    <a:pt x="0" y="481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2296759"/>
              <a:ext cx="317572" cy="317572"/>
            </a:xfrm>
            <a:custGeom>
              <a:avLst/>
              <a:pathLst>
                <a:path w="317572" h="317572">
                  <a:moveTo>
                    <a:pt x="305663" y="0"/>
                  </a:moveTo>
                  <a:lnTo>
                    <a:pt x="317572" y="0"/>
                  </a:lnTo>
                  <a:lnTo>
                    <a:pt x="0" y="317572"/>
                  </a:lnTo>
                  <a:lnTo>
                    <a:pt x="0" y="305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2296759"/>
              <a:ext cx="198482" cy="198482"/>
            </a:xfrm>
            <a:custGeom>
              <a:avLst/>
              <a:pathLst>
                <a:path w="198482" h="198482">
                  <a:moveTo>
                    <a:pt x="186573" y="0"/>
                  </a:moveTo>
                  <a:lnTo>
                    <a:pt x="198482" y="0"/>
                  </a:lnTo>
                  <a:lnTo>
                    <a:pt x="0" y="198482"/>
                  </a:lnTo>
                  <a:lnTo>
                    <a:pt x="0" y="1865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2296759"/>
              <a:ext cx="79393" cy="79393"/>
            </a:xfrm>
            <a:custGeom>
              <a:avLst/>
              <a:pathLst>
                <a:path w="79393" h="79393">
                  <a:moveTo>
                    <a:pt x="67484" y="0"/>
                  </a:moveTo>
                  <a:lnTo>
                    <a:pt x="79393" y="0"/>
                  </a:lnTo>
                  <a:lnTo>
                    <a:pt x="0" y="79393"/>
                  </a:lnTo>
                  <a:lnTo>
                    <a:pt x="0" y="674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2259532"/>
              <a:ext cx="321946" cy="321946"/>
            </a:xfrm>
            <a:custGeom>
              <a:avLst/>
              <a:pathLst>
                <a:path w="321946" h="321946">
                  <a:moveTo>
                    <a:pt x="310037" y="0"/>
                  </a:moveTo>
                  <a:lnTo>
                    <a:pt x="321946" y="0"/>
                  </a:lnTo>
                  <a:lnTo>
                    <a:pt x="0" y="321946"/>
                  </a:lnTo>
                  <a:lnTo>
                    <a:pt x="0" y="3100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2259532"/>
              <a:ext cx="202857" cy="202857"/>
            </a:xfrm>
            <a:custGeom>
              <a:avLst/>
              <a:pathLst>
                <a:path w="202857" h="202857">
                  <a:moveTo>
                    <a:pt x="190948" y="0"/>
                  </a:moveTo>
                  <a:lnTo>
                    <a:pt x="202857" y="0"/>
                  </a:lnTo>
                  <a:lnTo>
                    <a:pt x="0" y="202857"/>
                  </a:lnTo>
                  <a:lnTo>
                    <a:pt x="0" y="190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2259532"/>
              <a:ext cx="83767" cy="83767"/>
            </a:xfrm>
            <a:custGeom>
              <a:avLst/>
              <a:pathLst>
                <a:path w="83767" h="83767">
                  <a:moveTo>
                    <a:pt x="71858" y="0"/>
                  </a:moveTo>
                  <a:lnTo>
                    <a:pt x="83767" y="0"/>
                  </a:lnTo>
                  <a:lnTo>
                    <a:pt x="0" y="83767"/>
                  </a:lnTo>
                  <a:lnTo>
                    <a:pt x="0" y="71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138403" y="4653640"/>
              <a:ext cx="25654" cy="25654"/>
            </a:xfrm>
            <a:custGeom>
              <a:avLst/>
              <a:pathLst>
                <a:path w="25654" h="25654">
                  <a:moveTo>
                    <a:pt x="25654" y="0"/>
                  </a:moveTo>
                  <a:lnTo>
                    <a:pt x="25654" y="11908"/>
                  </a:lnTo>
                  <a:lnTo>
                    <a:pt x="11908" y="25654"/>
                  </a:lnTo>
                  <a:lnTo>
                    <a:pt x="0" y="25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019313" y="4534550"/>
              <a:ext cx="144743" cy="144743"/>
            </a:xfrm>
            <a:custGeom>
              <a:avLst/>
              <a:pathLst>
                <a:path w="144743" h="144743">
                  <a:moveTo>
                    <a:pt x="144743" y="0"/>
                  </a:moveTo>
                  <a:lnTo>
                    <a:pt x="144743" y="11908"/>
                  </a:lnTo>
                  <a:lnTo>
                    <a:pt x="11908" y="144743"/>
                  </a:lnTo>
                  <a:lnTo>
                    <a:pt x="0" y="144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0223" y="4415460"/>
              <a:ext cx="263833" cy="263833"/>
            </a:xfrm>
            <a:custGeom>
              <a:avLst/>
              <a:pathLst>
                <a:path w="263833" h="263833">
                  <a:moveTo>
                    <a:pt x="263833" y="0"/>
                  </a:moveTo>
                  <a:lnTo>
                    <a:pt x="263833" y="11908"/>
                  </a:lnTo>
                  <a:lnTo>
                    <a:pt x="11908" y="263833"/>
                  </a:lnTo>
                  <a:lnTo>
                    <a:pt x="0" y="263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12947" y="42963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12947" y="41772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12947" y="40581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12947" y="39391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12947" y="38200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12947" y="37009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12947" y="35818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12947" y="34627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12947" y="33436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12947" y="32245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12947" y="31054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12947" y="29863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12947" y="28672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12947" y="27482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12947" y="26291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12947" y="25100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12947" y="23909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12947" y="22718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12947" y="21527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12947" y="20336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12947" y="1998942"/>
              <a:ext cx="278651" cy="278651"/>
            </a:xfrm>
            <a:custGeom>
              <a:avLst/>
              <a:pathLst>
                <a:path w="278651" h="278651">
                  <a:moveTo>
                    <a:pt x="266742" y="0"/>
                  </a:moveTo>
                  <a:lnTo>
                    <a:pt x="278651" y="0"/>
                  </a:lnTo>
                  <a:lnTo>
                    <a:pt x="0" y="278651"/>
                  </a:lnTo>
                  <a:lnTo>
                    <a:pt x="0" y="266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12947" y="1998942"/>
              <a:ext cx="159561" cy="159561"/>
            </a:xfrm>
            <a:custGeom>
              <a:avLst/>
              <a:pathLst>
                <a:path w="159561" h="159561">
                  <a:moveTo>
                    <a:pt x="147652" y="0"/>
                  </a:moveTo>
                  <a:lnTo>
                    <a:pt x="159561" y="0"/>
                  </a:lnTo>
                  <a:lnTo>
                    <a:pt x="0" y="159561"/>
                  </a:lnTo>
                  <a:lnTo>
                    <a:pt x="0" y="1476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12947" y="1998942"/>
              <a:ext cx="40471" cy="40471"/>
            </a:xfrm>
            <a:custGeom>
              <a:avLst/>
              <a:pathLst>
                <a:path w="40471" h="40471">
                  <a:moveTo>
                    <a:pt x="28562" y="0"/>
                  </a:moveTo>
                  <a:lnTo>
                    <a:pt x="40471" y="0"/>
                  </a:lnTo>
                  <a:lnTo>
                    <a:pt x="0" y="40471"/>
                  </a:lnTo>
                  <a:lnTo>
                    <a:pt x="0" y="285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495672" y="4620787"/>
              <a:ext cx="58506" cy="58506"/>
            </a:xfrm>
            <a:custGeom>
              <a:avLst/>
              <a:pathLst>
                <a:path w="58506" h="58506">
                  <a:moveTo>
                    <a:pt x="58506" y="0"/>
                  </a:moveTo>
                  <a:lnTo>
                    <a:pt x="58506" y="11908"/>
                  </a:lnTo>
                  <a:lnTo>
                    <a:pt x="11908" y="58506"/>
                  </a:lnTo>
                  <a:lnTo>
                    <a:pt x="0" y="5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76582" y="4501697"/>
              <a:ext cx="177596" cy="177596"/>
            </a:xfrm>
            <a:custGeom>
              <a:avLst/>
              <a:pathLst>
                <a:path w="177596" h="177596">
                  <a:moveTo>
                    <a:pt x="177596" y="0"/>
                  </a:moveTo>
                  <a:lnTo>
                    <a:pt x="177596" y="11908"/>
                  </a:lnTo>
                  <a:lnTo>
                    <a:pt x="11908" y="177596"/>
                  </a:lnTo>
                  <a:lnTo>
                    <a:pt x="0" y="1775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57493" y="4382608"/>
              <a:ext cx="296686" cy="296686"/>
            </a:xfrm>
            <a:custGeom>
              <a:avLst/>
              <a:pathLst>
                <a:path w="296686" h="296686">
                  <a:moveTo>
                    <a:pt x="296686" y="0"/>
                  </a:moveTo>
                  <a:lnTo>
                    <a:pt x="296686" y="11908"/>
                  </a:lnTo>
                  <a:lnTo>
                    <a:pt x="11908" y="296686"/>
                  </a:lnTo>
                  <a:lnTo>
                    <a:pt x="0" y="2966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03069" y="42635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03069" y="41444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03069" y="40253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03069" y="39062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03069" y="37871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03069" y="36680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03069" y="35489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03069" y="34298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03069" y="33107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03069" y="31917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03069" y="30726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03069" y="29535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03069" y="28344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03069" y="27153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03069" y="25962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03069" y="24771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03069" y="23580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03069" y="22389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03069" y="21199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03069" y="20008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03069" y="1998942"/>
              <a:ext cx="245798" cy="245798"/>
            </a:xfrm>
            <a:custGeom>
              <a:avLst/>
              <a:pathLst>
                <a:path w="245798" h="245798">
                  <a:moveTo>
                    <a:pt x="233889" y="0"/>
                  </a:moveTo>
                  <a:lnTo>
                    <a:pt x="245798" y="0"/>
                  </a:lnTo>
                  <a:lnTo>
                    <a:pt x="0" y="245798"/>
                  </a:lnTo>
                  <a:lnTo>
                    <a:pt x="0" y="233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03069" y="1998942"/>
              <a:ext cx="126708" cy="126708"/>
            </a:xfrm>
            <a:custGeom>
              <a:avLst/>
              <a:pathLst>
                <a:path w="126708" h="126708">
                  <a:moveTo>
                    <a:pt x="114799" y="0"/>
                  </a:moveTo>
                  <a:lnTo>
                    <a:pt x="126708" y="0"/>
                  </a:lnTo>
                  <a:lnTo>
                    <a:pt x="0" y="126708"/>
                  </a:lnTo>
                  <a:lnTo>
                    <a:pt x="0" y="1147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03069" y="1998942"/>
              <a:ext cx="7618" cy="7618"/>
            </a:xfrm>
            <a:custGeom>
              <a:avLst/>
              <a:pathLst>
                <a:path w="7618" h="7618">
                  <a:moveTo>
                    <a:pt x="0" y="7618"/>
                  </a:moveTo>
                  <a:lnTo>
                    <a:pt x="0" y="0"/>
                  </a:lnTo>
                  <a:lnTo>
                    <a:pt x="761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1850033"/>
              <a:ext cx="351110" cy="361854"/>
            </a:xfrm>
            <a:custGeom>
              <a:avLst/>
              <a:pathLst>
                <a:path w="351110" h="361854">
                  <a:moveTo>
                    <a:pt x="349945" y="0"/>
                  </a:moveTo>
                  <a:lnTo>
                    <a:pt x="351110" y="0"/>
                  </a:lnTo>
                  <a:lnTo>
                    <a:pt x="351110" y="10743"/>
                  </a:lnTo>
                  <a:lnTo>
                    <a:pt x="0" y="361854"/>
                  </a:lnTo>
                  <a:lnTo>
                    <a:pt x="0" y="349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1850033"/>
              <a:ext cx="242764" cy="242764"/>
            </a:xfrm>
            <a:custGeom>
              <a:avLst/>
              <a:pathLst>
                <a:path w="242764" h="242764">
                  <a:moveTo>
                    <a:pt x="230855" y="0"/>
                  </a:moveTo>
                  <a:lnTo>
                    <a:pt x="242764" y="0"/>
                  </a:lnTo>
                  <a:lnTo>
                    <a:pt x="0" y="242764"/>
                  </a:lnTo>
                  <a:lnTo>
                    <a:pt x="0" y="2308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1850033"/>
              <a:ext cx="123674" cy="123674"/>
            </a:xfrm>
            <a:custGeom>
              <a:avLst/>
              <a:pathLst>
                <a:path w="123674" h="123674">
                  <a:moveTo>
                    <a:pt x="111765" y="0"/>
                  </a:moveTo>
                  <a:lnTo>
                    <a:pt x="123674" y="0"/>
                  </a:lnTo>
                  <a:lnTo>
                    <a:pt x="0" y="123674"/>
                  </a:lnTo>
                  <a:lnTo>
                    <a:pt x="0" y="111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1850033"/>
              <a:ext cx="4584" cy="4584"/>
            </a:xfrm>
            <a:custGeom>
              <a:avLst/>
              <a:pathLst>
                <a:path w="4584" h="4584">
                  <a:moveTo>
                    <a:pt x="0" y="4584"/>
                  </a:moveTo>
                  <a:lnTo>
                    <a:pt x="0" y="0"/>
                  </a:lnTo>
                  <a:lnTo>
                    <a:pt x="458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1552216"/>
              <a:ext cx="351110" cy="355785"/>
            </a:xfrm>
            <a:custGeom>
              <a:avLst/>
              <a:pathLst>
                <a:path w="351110" h="355785">
                  <a:moveTo>
                    <a:pt x="343876" y="0"/>
                  </a:moveTo>
                  <a:lnTo>
                    <a:pt x="351110" y="0"/>
                  </a:lnTo>
                  <a:lnTo>
                    <a:pt x="351110" y="4675"/>
                  </a:lnTo>
                  <a:lnTo>
                    <a:pt x="0" y="355785"/>
                  </a:lnTo>
                  <a:lnTo>
                    <a:pt x="0" y="3438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1552216"/>
              <a:ext cx="236695" cy="236695"/>
            </a:xfrm>
            <a:custGeom>
              <a:avLst/>
              <a:pathLst>
                <a:path w="236695" h="236695">
                  <a:moveTo>
                    <a:pt x="224786" y="0"/>
                  </a:moveTo>
                  <a:lnTo>
                    <a:pt x="236695" y="0"/>
                  </a:lnTo>
                  <a:lnTo>
                    <a:pt x="0" y="236695"/>
                  </a:lnTo>
                  <a:lnTo>
                    <a:pt x="0" y="224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1552216"/>
              <a:ext cx="117606" cy="117606"/>
            </a:xfrm>
            <a:custGeom>
              <a:avLst/>
              <a:pathLst>
                <a:path w="117606" h="117606">
                  <a:moveTo>
                    <a:pt x="105697" y="0"/>
                  </a:moveTo>
                  <a:lnTo>
                    <a:pt x="117606" y="0"/>
                  </a:lnTo>
                  <a:lnTo>
                    <a:pt x="0" y="117606"/>
                  </a:lnTo>
                  <a:lnTo>
                    <a:pt x="0" y="105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877469" y="4661850"/>
              <a:ext cx="17444" cy="17444"/>
            </a:xfrm>
            <a:custGeom>
              <a:avLst/>
              <a:pathLst>
                <a:path w="17444" h="17444">
                  <a:moveTo>
                    <a:pt x="17444" y="0"/>
                  </a:moveTo>
                  <a:lnTo>
                    <a:pt x="17444" y="11908"/>
                  </a:lnTo>
                  <a:lnTo>
                    <a:pt x="11908" y="17444"/>
                  </a:lnTo>
                  <a:lnTo>
                    <a:pt x="0" y="17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758379" y="4542760"/>
              <a:ext cx="136534" cy="136534"/>
            </a:xfrm>
            <a:custGeom>
              <a:avLst/>
              <a:pathLst>
                <a:path w="136534" h="136534">
                  <a:moveTo>
                    <a:pt x="136534" y="0"/>
                  </a:moveTo>
                  <a:lnTo>
                    <a:pt x="136534" y="11908"/>
                  </a:lnTo>
                  <a:lnTo>
                    <a:pt x="11908" y="136534"/>
                  </a:lnTo>
                  <a:lnTo>
                    <a:pt x="0" y="1365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639289" y="4423670"/>
              <a:ext cx="255624" cy="255624"/>
            </a:xfrm>
            <a:custGeom>
              <a:avLst/>
              <a:pathLst>
                <a:path w="255624" h="255624">
                  <a:moveTo>
                    <a:pt x="255624" y="0"/>
                  </a:moveTo>
                  <a:lnTo>
                    <a:pt x="255624" y="11908"/>
                  </a:lnTo>
                  <a:lnTo>
                    <a:pt x="11908" y="255624"/>
                  </a:lnTo>
                  <a:lnTo>
                    <a:pt x="0" y="2556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543803" y="43045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543803" y="41854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43803" y="40664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543803" y="39473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543803" y="38282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543803" y="37091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543803" y="35900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543803" y="34709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43803" y="33518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543803" y="32327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543803" y="31136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543803" y="29945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543803" y="28755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543803" y="27564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543803" y="26373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543803" y="25182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543803" y="23991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543803" y="22800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543803" y="21609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543803" y="20418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543803" y="19227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543803" y="18036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543803" y="16846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543803" y="15655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543803" y="14464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543803" y="1403308"/>
              <a:ext cx="287045" cy="287045"/>
            </a:xfrm>
            <a:custGeom>
              <a:avLst/>
              <a:pathLst>
                <a:path w="287045" h="287045">
                  <a:moveTo>
                    <a:pt x="275136" y="0"/>
                  </a:moveTo>
                  <a:lnTo>
                    <a:pt x="287045" y="0"/>
                  </a:lnTo>
                  <a:lnTo>
                    <a:pt x="0" y="287045"/>
                  </a:lnTo>
                  <a:lnTo>
                    <a:pt x="0" y="2751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543803" y="1403308"/>
              <a:ext cx="167955" cy="167955"/>
            </a:xfrm>
            <a:custGeom>
              <a:avLst/>
              <a:pathLst>
                <a:path w="167955" h="167955">
                  <a:moveTo>
                    <a:pt x="156046" y="0"/>
                  </a:moveTo>
                  <a:lnTo>
                    <a:pt x="167955" y="0"/>
                  </a:lnTo>
                  <a:lnTo>
                    <a:pt x="0" y="167955"/>
                  </a:lnTo>
                  <a:lnTo>
                    <a:pt x="0" y="156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543803" y="1403308"/>
              <a:ext cx="48866" cy="48866"/>
            </a:xfrm>
            <a:custGeom>
              <a:avLst/>
              <a:pathLst>
                <a:path w="48866" h="48866">
                  <a:moveTo>
                    <a:pt x="36957" y="0"/>
                  </a:moveTo>
                  <a:lnTo>
                    <a:pt x="48866" y="0"/>
                  </a:lnTo>
                  <a:lnTo>
                    <a:pt x="0" y="48866"/>
                  </a:lnTo>
                  <a:lnTo>
                    <a:pt x="0" y="369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425637" y="4649528"/>
              <a:ext cx="29765" cy="29765"/>
            </a:xfrm>
            <a:custGeom>
              <a:avLst/>
              <a:pathLst>
                <a:path w="29765" h="29765">
                  <a:moveTo>
                    <a:pt x="29765" y="0"/>
                  </a:moveTo>
                  <a:lnTo>
                    <a:pt x="29765" y="11908"/>
                  </a:lnTo>
                  <a:lnTo>
                    <a:pt x="11908" y="29765"/>
                  </a:lnTo>
                  <a:lnTo>
                    <a:pt x="0" y="29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306547" y="4530438"/>
              <a:ext cx="148855" cy="148855"/>
            </a:xfrm>
            <a:custGeom>
              <a:avLst/>
              <a:pathLst>
                <a:path w="148855" h="148855">
                  <a:moveTo>
                    <a:pt x="148855" y="0"/>
                  </a:moveTo>
                  <a:lnTo>
                    <a:pt x="148855" y="11908"/>
                  </a:lnTo>
                  <a:lnTo>
                    <a:pt x="11908" y="148855"/>
                  </a:lnTo>
                  <a:lnTo>
                    <a:pt x="0" y="1488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87457" y="4411349"/>
              <a:ext cx="267945" cy="267945"/>
            </a:xfrm>
            <a:custGeom>
              <a:avLst/>
              <a:pathLst>
                <a:path w="267945" h="267945">
                  <a:moveTo>
                    <a:pt x="267945" y="0"/>
                  </a:moveTo>
                  <a:lnTo>
                    <a:pt x="267945" y="11908"/>
                  </a:lnTo>
                  <a:lnTo>
                    <a:pt x="11908" y="267945"/>
                  </a:lnTo>
                  <a:lnTo>
                    <a:pt x="0" y="267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42922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41731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40540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39349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38158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7104293" y="36968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7104293" y="35777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104293" y="34586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104293" y="33395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104293" y="32204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104293" y="31013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104293" y="29822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104293" y="28631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104293" y="27440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26250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25059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23868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104293" y="22677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104293" y="21486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104293" y="20295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104293" y="19104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104293" y="17913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104293" y="16722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104293" y="15531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104293" y="14341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104293" y="1328854"/>
              <a:ext cx="349178" cy="349178"/>
            </a:xfrm>
            <a:custGeom>
              <a:avLst/>
              <a:pathLst>
                <a:path w="349178" h="349178">
                  <a:moveTo>
                    <a:pt x="337269" y="0"/>
                  </a:moveTo>
                  <a:lnTo>
                    <a:pt x="349178" y="0"/>
                  </a:lnTo>
                  <a:lnTo>
                    <a:pt x="0" y="349178"/>
                  </a:lnTo>
                  <a:lnTo>
                    <a:pt x="0" y="3372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104293" y="1328854"/>
              <a:ext cx="230088" cy="230088"/>
            </a:xfrm>
            <a:custGeom>
              <a:avLst/>
              <a:pathLst>
                <a:path w="230088" h="230088">
                  <a:moveTo>
                    <a:pt x="218179" y="0"/>
                  </a:moveTo>
                  <a:lnTo>
                    <a:pt x="230088" y="0"/>
                  </a:lnTo>
                  <a:lnTo>
                    <a:pt x="0" y="230088"/>
                  </a:lnTo>
                  <a:lnTo>
                    <a:pt x="0" y="218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104293" y="1328854"/>
              <a:ext cx="110998" cy="110998"/>
            </a:xfrm>
            <a:custGeom>
              <a:avLst/>
              <a:pathLst>
                <a:path w="110998" h="110998">
                  <a:moveTo>
                    <a:pt x="99089" y="0"/>
                  </a:moveTo>
                  <a:lnTo>
                    <a:pt x="110998" y="0"/>
                  </a:lnTo>
                  <a:lnTo>
                    <a:pt x="0" y="110998"/>
                  </a:lnTo>
                  <a:lnTo>
                    <a:pt x="0" y="99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rc297"/>
            <p:cNvSpPr/>
            <p:nvPr/>
          </p:nvSpPr>
          <p:spPr>
            <a:xfrm>
              <a:off x="862335" y="2966847"/>
              <a:ext cx="351110" cy="1712447"/>
            </a:xfrm>
            <a:prstGeom prst="rect">
              <a:avLst/>
            </a:prstGeom>
            <a:ln w="1355" cap="flat">
              <a:solidFill>
                <a:srgbClr val="000000">
                  <a:alpha val="100000"/>
                </a:srgbClr>
              </a:solidFill>
              <a:prstDash val="solid"/>
              <a:miter/>
            </a:ln>
          </p:spPr>
          <p:txBody>
            <a:bodyPr/>
            <a:lstStyle/>
            <a:p/>
          </p:txBody>
        </p:sp>
        <p:sp>
          <p:nvSpPr>
            <p:cNvPr id="298" name="rc298"/>
            <p:cNvSpPr/>
            <p:nvPr/>
          </p:nvSpPr>
          <p:spPr>
            <a:xfrm>
              <a:off x="1252457" y="2706257"/>
              <a:ext cx="351110" cy="1973037"/>
            </a:xfrm>
            <a:prstGeom prst="rect">
              <a:avLst/>
            </a:prstGeom>
            <a:ln w="1355" cap="flat">
              <a:solidFill>
                <a:srgbClr val="000000">
                  <a:alpha val="100000"/>
                </a:srgbClr>
              </a:solidFill>
              <a:prstDash val="solid"/>
              <a:miter/>
            </a:ln>
          </p:spPr>
          <p:txBody>
            <a:bodyPr/>
            <a:lstStyle/>
            <a:p/>
          </p:txBody>
        </p:sp>
        <p:sp>
          <p:nvSpPr>
            <p:cNvPr id="299" name="rc299"/>
            <p:cNvSpPr/>
            <p:nvPr/>
          </p:nvSpPr>
          <p:spPr>
            <a:xfrm>
              <a:off x="1642580" y="2296759"/>
              <a:ext cx="351110" cy="2382535"/>
            </a:xfrm>
            <a:prstGeom prst="rect">
              <a:avLst/>
            </a:prstGeom>
            <a:ln w="1355" cap="flat">
              <a:solidFill>
                <a:srgbClr val="000000">
                  <a:alpha val="100000"/>
                </a:srgbClr>
              </a:solidFill>
              <a:prstDash val="solid"/>
              <a:miter/>
            </a:ln>
          </p:spPr>
          <p:txBody>
            <a:bodyPr/>
            <a:lstStyle/>
            <a:p/>
          </p:txBody>
        </p:sp>
        <p:sp>
          <p:nvSpPr>
            <p:cNvPr id="300" name="rc300"/>
            <p:cNvSpPr/>
            <p:nvPr/>
          </p:nvSpPr>
          <p:spPr>
            <a:xfrm>
              <a:off x="2032702" y="2259532"/>
              <a:ext cx="351110" cy="2419762"/>
            </a:xfrm>
            <a:prstGeom prst="rect">
              <a:avLst/>
            </a:prstGeom>
            <a:ln w="1355" cap="flat">
              <a:solidFill>
                <a:srgbClr val="000000">
                  <a:alpha val="100000"/>
                </a:srgbClr>
              </a:solidFill>
              <a:prstDash val="solid"/>
              <a:miter/>
            </a:ln>
          </p:spPr>
          <p:txBody>
            <a:bodyPr/>
            <a:lstStyle/>
            <a:p/>
          </p:txBody>
        </p:sp>
        <p:sp>
          <p:nvSpPr>
            <p:cNvPr id="301" name="rc301"/>
            <p:cNvSpPr/>
            <p:nvPr/>
          </p:nvSpPr>
          <p:spPr>
            <a:xfrm>
              <a:off x="2812947" y="1998942"/>
              <a:ext cx="351110" cy="2680352"/>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3203069" y="1998942"/>
              <a:ext cx="351110" cy="2680352"/>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3593191" y="1850033"/>
              <a:ext cx="351110" cy="2829260"/>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4373436" y="1552216"/>
              <a:ext cx="351110" cy="3127077"/>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5543803" y="1403308"/>
              <a:ext cx="351110" cy="3275986"/>
            </a:xfrm>
            <a:prstGeom prst="rect">
              <a:avLst/>
            </a:prstGeom>
            <a:ln w="1355" cap="flat">
              <a:solidFill>
                <a:srgbClr val="000000">
                  <a:alpha val="100000"/>
                </a:srgbClr>
              </a:solidFill>
              <a:prstDash val="solid"/>
              <a:miter/>
            </a:ln>
          </p:spPr>
          <p:txBody>
            <a:bodyPr/>
            <a:lstStyle/>
            <a:p/>
          </p:txBody>
        </p:sp>
        <p:sp>
          <p:nvSpPr>
            <p:cNvPr id="306" name="rc306"/>
            <p:cNvSpPr/>
            <p:nvPr/>
          </p:nvSpPr>
          <p:spPr>
            <a:xfrm>
              <a:off x="7104293" y="1328854"/>
              <a:ext cx="351110" cy="3350440"/>
            </a:xfrm>
            <a:prstGeom prst="rect">
              <a:avLst/>
            </a:prstGeom>
            <a:ln w="1355" cap="flat">
              <a:solidFill>
                <a:srgbClr val="000000">
                  <a:alpha val="100000"/>
                </a:srgbClr>
              </a:solidFill>
              <a:prstDash val="solid"/>
              <a:miter/>
            </a:ln>
          </p:spPr>
          <p:txBody>
            <a:bodyPr/>
            <a:lstStyle/>
            <a:p/>
          </p:txBody>
        </p:sp>
        <p:sp>
          <p:nvSpPr>
            <p:cNvPr id="307" name="tx307"/>
            <p:cNvSpPr/>
            <p:nvPr/>
          </p:nvSpPr>
          <p:spPr>
            <a:xfrm>
              <a:off x="957504" y="281018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08" name="tx308"/>
            <p:cNvSpPr/>
            <p:nvPr/>
          </p:nvSpPr>
          <p:spPr>
            <a:xfrm>
              <a:off x="1347626" y="253388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309" name="tx309"/>
            <p:cNvSpPr/>
            <p:nvPr/>
          </p:nvSpPr>
          <p:spPr>
            <a:xfrm>
              <a:off x="1737748" y="20998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64</a:t>
              </a:r>
            </a:p>
          </p:txBody>
        </p:sp>
        <p:sp>
          <p:nvSpPr>
            <p:cNvPr id="310" name="tx310"/>
            <p:cNvSpPr/>
            <p:nvPr/>
          </p:nvSpPr>
          <p:spPr>
            <a:xfrm>
              <a:off x="2127871" y="20604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1" name="tx311"/>
            <p:cNvSpPr/>
            <p:nvPr/>
          </p:nvSpPr>
          <p:spPr>
            <a:xfrm>
              <a:off x="2517993" y="18631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12" name="tx312"/>
            <p:cNvSpPr/>
            <p:nvPr/>
          </p:nvSpPr>
          <p:spPr>
            <a:xfrm>
              <a:off x="2908115" y="178596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13" name="tx313"/>
            <p:cNvSpPr/>
            <p:nvPr/>
          </p:nvSpPr>
          <p:spPr>
            <a:xfrm>
              <a:off x="3298238" y="178596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14" name="tx314"/>
            <p:cNvSpPr/>
            <p:nvPr/>
          </p:nvSpPr>
          <p:spPr>
            <a:xfrm>
              <a:off x="3688360" y="16263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15" name="tx315"/>
            <p:cNvSpPr/>
            <p:nvPr/>
          </p:nvSpPr>
          <p:spPr>
            <a:xfrm>
              <a:off x="4078483" y="150797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16" name="tx316"/>
            <p:cNvSpPr/>
            <p:nvPr/>
          </p:nvSpPr>
          <p:spPr>
            <a:xfrm>
              <a:off x="4468605" y="13106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17" name="tx317"/>
            <p:cNvSpPr/>
            <p:nvPr/>
          </p:nvSpPr>
          <p:spPr>
            <a:xfrm>
              <a:off x="4858727" y="127121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18" name="tx318"/>
            <p:cNvSpPr/>
            <p:nvPr/>
          </p:nvSpPr>
          <p:spPr>
            <a:xfrm>
              <a:off x="5248850" y="123175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19" name="tx319"/>
            <p:cNvSpPr/>
            <p:nvPr/>
          </p:nvSpPr>
          <p:spPr>
            <a:xfrm>
              <a:off x="5638972" y="11528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20" name="tx320"/>
            <p:cNvSpPr/>
            <p:nvPr/>
          </p:nvSpPr>
          <p:spPr>
            <a:xfrm>
              <a:off x="6029094" y="11528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21" name="tx321"/>
            <p:cNvSpPr/>
            <p:nvPr/>
          </p:nvSpPr>
          <p:spPr>
            <a:xfrm>
              <a:off x="6419217" y="111336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22" name="tx322"/>
            <p:cNvSpPr/>
            <p:nvPr/>
          </p:nvSpPr>
          <p:spPr>
            <a:xfrm>
              <a:off x="7199461"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3" name="tx323"/>
            <p:cNvSpPr/>
            <p:nvPr/>
          </p:nvSpPr>
          <p:spPr>
            <a:xfrm>
              <a:off x="7589584"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4" name="tx324"/>
            <p:cNvSpPr/>
            <p:nvPr/>
          </p:nvSpPr>
          <p:spPr>
            <a:xfrm>
              <a:off x="6809339"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5" name="tx325"/>
            <p:cNvSpPr/>
            <p:nvPr/>
          </p:nvSpPr>
          <p:spPr>
            <a:xfrm>
              <a:off x="7979706" y="95545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26" name="tx326"/>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27" name="tx327"/>
            <p:cNvSpPr/>
            <p:nvPr/>
          </p:nvSpPr>
          <p:spPr>
            <a:xfrm>
              <a:off x="8369828"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28" name="pg328"/>
            <p:cNvSpPr/>
            <p:nvPr/>
          </p:nvSpPr>
          <p:spPr>
            <a:xfrm>
              <a:off x="975224" y="37145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9" name="tx329"/>
            <p:cNvSpPr/>
            <p:nvPr/>
          </p:nvSpPr>
          <p:spPr>
            <a:xfrm>
              <a:off x="1007745" y="374535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30" name="pg330"/>
            <p:cNvSpPr/>
            <p:nvPr/>
          </p:nvSpPr>
          <p:spPr>
            <a:xfrm>
              <a:off x="1365346" y="358422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1397867" y="361643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2" name="pg332"/>
            <p:cNvSpPr/>
            <p:nvPr/>
          </p:nvSpPr>
          <p:spPr>
            <a:xfrm>
              <a:off x="1755468" y="337947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3" name="tx333"/>
            <p:cNvSpPr/>
            <p:nvPr/>
          </p:nvSpPr>
          <p:spPr>
            <a:xfrm>
              <a:off x="1787990" y="341300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4" name="pg334"/>
            <p:cNvSpPr/>
            <p:nvPr/>
          </p:nvSpPr>
          <p:spPr>
            <a:xfrm>
              <a:off x="2145591" y="336086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5" name="tx335"/>
            <p:cNvSpPr/>
            <p:nvPr/>
          </p:nvSpPr>
          <p:spPr>
            <a:xfrm>
              <a:off x="2178112" y="339338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36" name="pg336"/>
            <p:cNvSpPr/>
            <p:nvPr/>
          </p:nvSpPr>
          <p:spPr>
            <a:xfrm>
              <a:off x="2925835" y="323057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7" name="tx337"/>
            <p:cNvSpPr/>
            <p:nvPr/>
          </p:nvSpPr>
          <p:spPr>
            <a:xfrm>
              <a:off x="2958357" y="326277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38" name="pg338"/>
            <p:cNvSpPr/>
            <p:nvPr/>
          </p:nvSpPr>
          <p:spPr>
            <a:xfrm>
              <a:off x="3285813" y="323057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9" name="tx339"/>
            <p:cNvSpPr/>
            <p:nvPr/>
          </p:nvSpPr>
          <p:spPr>
            <a:xfrm>
              <a:off x="3318334" y="326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40" name="pg340"/>
            <p:cNvSpPr/>
            <p:nvPr/>
          </p:nvSpPr>
          <p:spPr>
            <a:xfrm>
              <a:off x="3706080" y="31561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1" name="tx341"/>
            <p:cNvSpPr/>
            <p:nvPr/>
          </p:nvSpPr>
          <p:spPr>
            <a:xfrm>
              <a:off x="3738602" y="31869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42" name="pg342"/>
            <p:cNvSpPr/>
            <p:nvPr/>
          </p:nvSpPr>
          <p:spPr>
            <a:xfrm>
              <a:off x="4486325" y="30072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3" name="tx343"/>
            <p:cNvSpPr/>
            <p:nvPr/>
          </p:nvSpPr>
          <p:spPr>
            <a:xfrm>
              <a:off x="4518846" y="303946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4" name="pg344"/>
            <p:cNvSpPr/>
            <p:nvPr/>
          </p:nvSpPr>
          <p:spPr>
            <a:xfrm>
              <a:off x="5656692" y="29327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5689213" y="29636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46" name="pg346"/>
            <p:cNvSpPr/>
            <p:nvPr/>
          </p:nvSpPr>
          <p:spPr>
            <a:xfrm>
              <a:off x="7217181" y="28955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7249703" y="292640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48" name="tx348"/>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49" name="tx349"/>
            <p:cNvSpPr/>
            <p:nvPr/>
          </p:nvSpPr>
          <p:spPr>
            <a:xfrm>
              <a:off x="585797" y="36965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0" name="tx350"/>
            <p:cNvSpPr/>
            <p:nvPr/>
          </p:nvSpPr>
          <p:spPr>
            <a:xfrm>
              <a:off x="585797" y="27658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1" name="tx351"/>
            <p:cNvSpPr/>
            <p:nvPr/>
          </p:nvSpPr>
          <p:spPr>
            <a:xfrm>
              <a:off x="585797" y="183685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2" name="tx352"/>
            <p:cNvSpPr/>
            <p:nvPr/>
          </p:nvSpPr>
          <p:spPr>
            <a:xfrm>
              <a:off x="508103" y="90446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53" name="tx353"/>
            <p:cNvSpPr/>
            <p:nvPr/>
          </p:nvSpPr>
          <p:spPr>
            <a:xfrm rot="-5400000">
              <a:off x="638810"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54" name="tx354"/>
            <p:cNvSpPr/>
            <p:nvPr/>
          </p:nvSpPr>
          <p:spPr>
            <a:xfrm rot="-5400000">
              <a:off x="1195816"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55" name="tx355"/>
            <p:cNvSpPr/>
            <p:nvPr/>
          </p:nvSpPr>
          <p:spPr>
            <a:xfrm rot="-5400000">
              <a:off x="1564076"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56" name="tx356"/>
            <p:cNvSpPr/>
            <p:nvPr/>
          </p:nvSpPr>
          <p:spPr>
            <a:xfrm rot="-5400000">
              <a:off x="1794478"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57" name="tx357"/>
            <p:cNvSpPr/>
            <p:nvPr/>
          </p:nvSpPr>
          <p:spPr>
            <a:xfrm rot="-5400000">
              <a:off x="2313318"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58" name="tx358"/>
            <p:cNvSpPr/>
            <p:nvPr/>
          </p:nvSpPr>
          <p:spPr>
            <a:xfrm rot="-5400000">
              <a:off x="2722199"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59" name="tx359"/>
            <p:cNvSpPr/>
            <p:nvPr/>
          </p:nvSpPr>
          <p:spPr>
            <a:xfrm rot="-5400000">
              <a:off x="2972996"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60" name="tx360"/>
            <p:cNvSpPr/>
            <p:nvPr/>
          </p:nvSpPr>
          <p:spPr>
            <a:xfrm rot="-5400000">
              <a:off x="3386550"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61" name="tx361"/>
            <p:cNvSpPr/>
            <p:nvPr/>
          </p:nvSpPr>
          <p:spPr>
            <a:xfrm rot="-5400000">
              <a:off x="3901843"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62" name="tx362"/>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63" name="tx363"/>
            <p:cNvSpPr/>
            <p:nvPr/>
          </p:nvSpPr>
          <p:spPr>
            <a:xfrm rot="-5400000">
              <a:off x="4678199"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64" name="tx364"/>
            <p:cNvSpPr/>
            <p:nvPr/>
          </p:nvSpPr>
          <p:spPr>
            <a:xfrm rot="-5400000">
              <a:off x="5087660"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65" name="tx365"/>
            <p:cNvSpPr/>
            <p:nvPr/>
          </p:nvSpPr>
          <p:spPr>
            <a:xfrm rot="-5400000">
              <a:off x="5506602"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66" name="tx366"/>
            <p:cNvSpPr/>
            <p:nvPr/>
          </p:nvSpPr>
          <p:spPr>
            <a:xfrm rot="-5400000">
              <a:off x="5875749"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67" name="tx367"/>
            <p:cNvSpPr/>
            <p:nvPr/>
          </p:nvSpPr>
          <p:spPr>
            <a:xfrm rot="-5400000">
              <a:off x="6281424"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68" name="tx368"/>
            <p:cNvSpPr/>
            <p:nvPr/>
          </p:nvSpPr>
          <p:spPr>
            <a:xfrm rot="-5400000">
              <a:off x="6640339"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69" name="tx369"/>
            <p:cNvSpPr/>
            <p:nvPr/>
          </p:nvSpPr>
          <p:spPr>
            <a:xfrm rot="-5400000">
              <a:off x="7020468"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70" name="tx370"/>
            <p:cNvSpPr/>
            <p:nvPr/>
          </p:nvSpPr>
          <p:spPr>
            <a:xfrm rot="-5400000">
              <a:off x="7346948"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71" name="tx371"/>
            <p:cNvSpPr/>
            <p:nvPr/>
          </p:nvSpPr>
          <p:spPr>
            <a:xfrm rot="-5400000">
              <a:off x="7853544"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72" name="tx372"/>
            <p:cNvSpPr/>
            <p:nvPr/>
          </p:nvSpPr>
          <p:spPr>
            <a:xfrm rot="-5400000">
              <a:off x="8142643"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73" name="tx373"/>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74" name="tx374"/>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75" name="rc375"/>
            <p:cNvSpPr/>
            <p:nvPr/>
          </p:nvSpPr>
          <p:spPr>
            <a:xfrm>
              <a:off x="4146091" y="6114116"/>
              <a:ext cx="219455" cy="219455"/>
            </a:xfrm>
            <a:prstGeom prst="rect">
              <a:avLst/>
            </a:prstGeom>
            <a:solidFill>
              <a:srgbClr val="FFFFFF">
                <a:alpha val="100000"/>
              </a:srgbClr>
            </a:solidFill>
          </p:spPr>
          <p:txBody>
            <a:bodyPr/>
            <a:lstStyle/>
            <a:p/>
          </p:txBody>
        </p:sp>
        <p:sp>
          <p:nvSpPr>
            <p:cNvPr id="376" name="pg376"/>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pg378"/>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9" name="pg379"/>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0" name="pg380"/>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1" name="rc381"/>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382" name="tx382"/>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383" name="tx383"/>
            <p:cNvSpPr/>
            <p:nvPr/>
          </p:nvSpPr>
          <p:spPr>
            <a:xfrm>
              <a:off x="803816" y="398022"/>
              <a:ext cx="5842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ESAR, 2024</a:t>
              </a:r>
            </a:p>
          </p:txBody>
        </p:sp>
        <p:sp>
          <p:nvSpPr>
            <p:cNvPr id="384" name="tx38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85" name="tx385"/>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3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ESAR from lowest to highest coverage, and the rank of the top 10 countries with the most unvaccinated children, based on absolute numbers.
In 2024, Burundi ranked number 12 out of 21 countries for lowest MCV1 coverage (based on tied ranks).
Burundi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189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513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838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4162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351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675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8000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324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388067"/>
              <a:ext cx="249522" cy="714629"/>
            </a:xfrm>
            <a:prstGeom prst="rect">
              <a:avLst/>
            </a:prstGeom>
            <a:solidFill>
              <a:srgbClr val="80BD41">
                <a:alpha val="100000"/>
              </a:srgbClr>
            </a:solidFill>
          </p:spPr>
          <p:txBody>
            <a:bodyPr/>
            <a:lstStyle/>
            <a:p/>
          </p:txBody>
        </p:sp>
        <p:sp>
          <p:nvSpPr>
            <p:cNvPr id="25" name="rc25"/>
            <p:cNvSpPr/>
            <p:nvPr/>
          </p:nvSpPr>
          <p:spPr>
            <a:xfrm>
              <a:off x="1296273" y="3110175"/>
              <a:ext cx="249522" cy="277892"/>
            </a:xfrm>
            <a:prstGeom prst="rect">
              <a:avLst/>
            </a:prstGeom>
            <a:solidFill>
              <a:srgbClr val="E2231A">
                <a:alpha val="100000"/>
              </a:srgbClr>
            </a:solidFill>
          </p:spPr>
          <p:txBody>
            <a:bodyPr/>
            <a:lstStyle/>
            <a:p/>
          </p:txBody>
        </p:sp>
        <p:sp>
          <p:nvSpPr>
            <p:cNvPr id="26" name="rc26"/>
            <p:cNvSpPr/>
            <p:nvPr/>
          </p:nvSpPr>
          <p:spPr>
            <a:xfrm>
              <a:off x="1573521" y="3353374"/>
              <a:ext cx="249522" cy="749322"/>
            </a:xfrm>
            <a:prstGeom prst="rect">
              <a:avLst/>
            </a:prstGeom>
            <a:solidFill>
              <a:srgbClr val="80BD41">
                <a:alpha val="100000"/>
              </a:srgbClr>
            </a:solidFill>
          </p:spPr>
          <p:txBody>
            <a:bodyPr/>
            <a:lstStyle/>
            <a:p/>
          </p:txBody>
        </p:sp>
        <p:sp>
          <p:nvSpPr>
            <p:cNvPr id="27" name="rc27"/>
            <p:cNvSpPr/>
            <p:nvPr/>
          </p:nvSpPr>
          <p:spPr>
            <a:xfrm>
              <a:off x="1573521" y="3076211"/>
              <a:ext cx="249522" cy="277163"/>
            </a:xfrm>
            <a:prstGeom prst="rect">
              <a:avLst/>
            </a:prstGeom>
            <a:solidFill>
              <a:srgbClr val="E2231A">
                <a:alpha val="100000"/>
              </a:srgbClr>
            </a:solidFill>
          </p:spPr>
          <p:txBody>
            <a:bodyPr/>
            <a:lstStyle/>
            <a:p/>
          </p:txBody>
        </p:sp>
        <p:sp>
          <p:nvSpPr>
            <p:cNvPr id="28" name="rc28"/>
            <p:cNvSpPr/>
            <p:nvPr/>
          </p:nvSpPr>
          <p:spPr>
            <a:xfrm>
              <a:off x="1850769" y="3291010"/>
              <a:ext cx="249522" cy="811686"/>
            </a:xfrm>
            <a:prstGeom prst="rect">
              <a:avLst/>
            </a:prstGeom>
            <a:solidFill>
              <a:srgbClr val="80BD41">
                <a:alpha val="100000"/>
              </a:srgbClr>
            </a:solidFill>
          </p:spPr>
          <p:txBody>
            <a:bodyPr/>
            <a:lstStyle/>
            <a:p/>
          </p:txBody>
        </p:sp>
        <p:sp>
          <p:nvSpPr>
            <p:cNvPr id="29" name="rc29"/>
            <p:cNvSpPr/>
            <p:nvPr/>
          </p:nvSpPr>
          <p:spPr>
            <a:xfrm>
              <a:off x="1850769" y="3020448"/>
              <a:ext cx="249522" cy="270562"/>
            </a:xfrm>
            <a:prstGeom prst="rect">
              <a:avLst/>
            </a:prstGeom>
            <a:solidFill>
              <a:srgbClr val="E2231A">
                <a:alpha val="100000"/>
              </a:srgbClr>
            </a:solidFill>
          </p:spPr>
          <p:txBody>
            <a:bodyPr/>
            <a:lstStyle/>
            <a:p/>
          </p:txBody>
        </p:sp>
        <p:sp>
          <p:nvSpPr>
            <p:cNvPr id="30" name="rc30"/>
            <p:cNvSpPr/>
            <p:nvPr/>
          </p:nvSpPr>
          <p:spPr>
            <a:xfrm>
              <a:off x="2128016" y="3243077"/>
              <a:ext cx="249522" cy="859620"/>
            </a:xfrm>
            <a:prstGeom prst="rect">
              <a:avLst/>
            </a:prstGeom>
            <a:solidFill>
              <a:srgbClr val="80BD41">
                <a:alpha val="100000"/>
              </a:srgbClr>
            </a:solidFill>
          </p:spPr>
          <p:txBody>
            <a:bodyPr/>
            <a:lstStyle/>
            <a:p/>
          </p:txBody>
        </p:sp>
        <p:sp>
          <p:nvSpPr>
            <p:cNvPr id="31" name="rc31"/>
            <p:cNvSpPr/>
            <p:nvPr/>
          </p:nvSpPr>
          <p:spPr>
            <a:xfrm>
              <a:off x="2128016" y="2971632"/>
              <a:ext cx="249522" cy="271444"/>
            </a:xfrm>
            <a:prstGeom prst="rect">
              <a:avLst/>
            </a:prstGeom>
            <a:solidFill>
              <a:srgbClr val="E2231A">
                <a:alpha val="100000"/>
              </a:srgbClr>
            </a:solidFill>
          </p:spPr>
          <p:txBody>
            <a:bodyPr/>
            <a:lstStyle/>
            <a:p/>
          </p:txBody>
        </p:sp>
        <p:sp>
          <p:nvSpPr>
            <p:cNvPr id="32" name="rc32"/>
            <p:cNvSpPr/>
            <p:nvPr/>
          </p:nvSpPr>
          <p:spPr>
            <a:xfrm>
              <a:off x="2405264" y="3169507"/>
              <a:ext cx="249522" cy="933190"/>
            </a:xfrm>
            <a:prstGeom prst="rect">
              <a:avLst/>
            </a:prstGeom>
            <a:solidFill>
              <a:srgbClr val="80BD41">
                <a:alpha val="100000"/>
              </a:srgbClr>
            </a:solidFill>
          </p:spPr>
          <p:txBody>
            <a:bodyPr/>
            <a:lstStyle/>
            <a:p/>
          </p:txBody>
        </p:sp>
        <p:sp>
          <p:nvSpPr>
            <p:cNvPr id="33" name="rc33"/>
            <p:cNvSpPr/>
            <p:nvPr/>
          </p:nvSpPr>
          <p:spPr>
            <a:xfrm>
              <a:off x="2405264" y="2906313"/>
              <a:ext cx="249522" cy="263193"/>
            </a:xfrm>
            <a:prstGeom prst="rect">
              <a:avLst/>
            </a:prstGeom>
            <a:solidFill>
              <a:srgbClr val="E2231A">
                <a:alpha val="100000"/>
              </a:srgbClr>
            </a:solidFill>
          </p:spPr>
          <p:txBody>
            <a:bodyPr/>
            <a:lstStyle/>
            <a:p/>
          </p:txBody>
        </p:sp>
        <p:sp>
          <p:nvSpPr>
            <p:cNvPr id="34" name="rc34"/>
            <p:cNvSpPr/>
            <p:nvPr/>
          </p:nvSpPr>
          <p:spPr>
            <a:xfrm>
              <a:off x="2682512" y="2999763"/>
              <a:ext cx="249522" cy="1102934"/>
            </a:xfrm>
            <a:prstGeom prst="rect">
              <a:avLst/>
            </a:prstGeom>
            <a:solidFill>
              <a:srgbClr val="80BD41">
                <a:alpha val="100000"/>
              </a:srgbClr>
            </a:solidFill>
          </p:spPr>
          <p:txBody>
            <a:bodyPr/>
            <a:lstStyle/>
            <a:p/>
          </p:txBody>
        </p:sp>
        <p:sp>
          <p:nvSpPr>
            <p:cNvPr id="35" name="rc35"/>
            <p:cNvSpPr/>
            <p:nvPr/>
          </p:nvSpPr>
          <p:spPr>
            <a:xfrm>
              <a:off x="2682512" y="2834969"/>
              <a:ext cx="249522" cy="164793"/>
            </a:xfrm>
            <a:prstGeom prst="rect">
              <a:avLst/>
            </a:prstGeom>
            <a:solidFill>
              <a:srgbClr val="E2231A">
                <a:alpha val="100000"/>
              </a:srgbClr>
            </a:solidFill>
          </p:spPr>
          <p:txBody>
            <a:bodyPr/>
            <a:lstStyle/>
            <a:p/>
          </p:txBody>
        </p:sp>
        <p:sp>
          <p:nvSpPr>
            <p:cNvPr id="36" name="rc36"/>
            <p:cNvSpPr/>
            <p:nvPr/>
          </p:nvSpPr>
          <p:spPr>
            <a:xfrm>
              <a:off x="2959759" y="2880063"/>
              <a:ext cx="249522" cy="1222634"/>
            </a:xfrm>
            <a:prstGeom prst="rect">
              <a:avLst/>
            </a:prstGeom>
            <a:solidFill>
              <a:srgbClr val="80BD41">
                <a:alpha val="100000"/>
              </a:srgbClr>
            </a:solidFill>
          </p:spPr>
          <p:txBody>
            <a:bodyPr/>
            <a:lstStyle/>
            <a:p/>
          </p:txBody>
        </p:sp>
        <p:sp>
          <p:nvSpPr>
            <p:cNvPr id="37" name="rc37"/>
            <p:cNvSpPr/>
            <p:nvPr/>
          </p:nvSpPr>
          <p:spPr>
            <a:xfrm>
              <a:off x="2959759" y="2773757"/>
              <a:ext cx="249522" cy="106305"/>
            </a:xfrm>
            <a:prstGeom prst="rect">
              <a:avLst/>
            </a:prstGeom>
            <a:solidFill>
              <a:srgbClr val="E2231A">
                <a:alpha val="100000"/>
              </a:srgbClr>
            </a:solidFill>
          </p:spPr>
          <p:txBody>
            <a:bodyPr/>
            <a:lstStyle/>
            <a:p/>
          </p:txBody>
        </p:sp>
        <p:sp>
          <p:nvSpPr>
            <p:cNvPr id="38" name="rc38"/>
            <p:cNvSpPr/>
            <p:nvPr/>
          </p:nvSpPr>
          <p:spPr>
            <a:xfrm>
              <a:off x="3237007" y="2882596"/>
              <a:ext cx="249522" cy="1220101"/>
            </a:xfrm>
            <a:prstGeom prst="rect">
              <a:avLst/>
            </a:prstGeom>
            <a:solidFill>
              <a:srgbClr val="80BD41">
                <a:alpha val="100000"/>
              </a:srgbClr>
            </a:solidFill>
          </p:spPr>
          <p:txBody>
            <a:bodyPr/>
            <a:lstStyle/>
            <a:p/>
          </p:txBody>
        </p:sp>
        <p:sp>
          <p:nvSpPr>
            <p:cNvPr id="39" name="rc39"/>
            <p:cNvSpPr/>
            <p:nvPr/>
          </p:nvSpPr>
          <p:spPr>
            <a:xfrm>
              <a:off x="3237007" y="2716229"/>
              <a:ext cx="249522" cy="166366"/>
            </a:xfrm>
            <a:prstGeom prst="rect">
              <a:avLst/>
            </a:prstGeom>
            <a:solidFill>
              <a:srgbClr val="E2231A">
                <a:alpha val="100000"/>
              </a:srgbClr>
            </a:solidFill>
          </p:spPr>
          <p:txBody>
            <a:bodyPr/>
            <a:lstStyle/>
            <a:p/>
          </p:txBody>
        </p:sp>
        <p:sp>
          <p:nvSpPr>
            <p:cNvPr id="40" name="rc40"/>
            <p:cNvSpPr/>
            <p:nvPr/>
          </p:nvSpPr>
          <p:spPr>
            <a:xfrm>
              <a:off x="3514255" y="2888199"/>
              <a:ext cx="249522" cy="1214498"/>
            </a:xfrm>
            <a:prstGeom prst="rect">
              <a:avLst/>
            </a:prstGeom>
            <a:solidFill>
              <a:srgbClr val="80BD41">
                <a:alpha val="100000"/>
              </a:srgbClr>
            </a:solidFill>
          </p:spPr>
          <p:txBody>
            <a:bodyPr/>
            <a:lstStyle/>
            <a:p/>
          </p:txBody>
        </p:sp>
        <p:sp>
          <p:nvSpPr>
            <p:cNvPr id="41" name="rc41"/>
            <p:cNvSpPr/>
            <p:nvPr/>
          </p:nvSpPr>
          <p:spPr>
            <a:xfrm>
              <a:off x="3514255" y="2656859"/>
              <a:ext cx="249522" cy="231340"/>
            </a:xfrm>
            <a:prstGeom prst="rect">
              <a:avLst/>
            </a:prstGeom>
            <a:solidFill>
              <a:srgbClr val="E2231A">
                <a:alpha val="100000"/>
              </a:srgbClr>
            </a:solidFill>
          </p:spPr>
          <p:txBody>
            <a:bodyPr/>
            <a:lstStyle/>
            <a:p/>
          </p:txBody>
        </p:sp>
        <p:sp>
          <p:nvSpPr>
            <p:cNvPr id="42" name="rc42"/>
            <p:cNvSpPr/>
            <p:nvPr/>
          </p:nvSpPr>
          <p:spPr>
            <a:xfrm>
              <a:off x="3791502" y="2720680"/>
              <a:ext cx="249522" cy="1382016"/>
            </a:xfrm>
            <a:prstGeom prst="rect">
              <a:avLst/>
            </a:prstGeom>
            <a:solidFill>
              <a:srgbClr val="80BD41">
                <a:alpha val="100000"/>
              </a:srgbClr>
            </a:solidFill>
          </p:spPr>
          <p:txBody>
            <a:bodyPr/>
            <a:lstStyle/>
            <a:p/>
          </p:txBody>
        </p:sp>
        <p:sp>
          <p:nvSpPr>
            <p:cNvPr id="43" name="rc43"/>
            <p:cNvSpPr/>
            <p:nvPr/>
          </p:nvSpPr>
          <p:spPr>
            <a:xfrm>
              <a:off x="3791502" y="2583979"/>
              <a:ext cx="249522" cy="136701"/>
            </a:xfrm>
            <a:prstGeom prst="rect">
              <a:avLst/>
            </a:prstGeom>
            <a:solidFill>
              <a:srgbClr val="E2231A">
                <a:alpha val="100000"/>
              </a:srgbClr>
            </a:solidFill>
          </p:spPr>
          <p:txBody>
            <a:bodyPr/>
            <a:lstStyle/>
            <a:p/>
          </p:txBody>
        </p:sp>
        <p:sp>
          <p:nvSpPr>
            <p:cNvPr id="44" name="rc44"/>
            <p:cNvSpPr/>
            <p:nvPr/>
          </p:nvSpPr>
          <p:spPr>
            <a:xfrm>
              <a:off x="4068750" y="2620553"/>
              <a:ext cx="249522" cy="1482143"/>
            </a:xfrm>
            <a:prstGeom prst="rect">
              <a:avLst/>
            </a:prstGeom>
            <a:solidFill>
              <a:srgbClr val="80BD41">
                <a:alpha val="100000"/>
              </a:srgbClr>
            </a:solidFill>
          </p:spPr>
          <p:txBody>
            <a:bodyPr/>
            <a:lstStyle/>
            <a:p/>
          </p:txBody>
        </p:sp>
        <p:sp>
          <p:nvSpPr>
            <p:cNvPr id="45" name="rc45"/>
            <p:cNvSpPr/>
            <p:nvPr/>
          </p:nvSpPr>
          <p:spPr>
            <a:xfrm>
              <a:off x="4068750" y="2491681"/>
              <a:ext cx="249522" cy="128872"/>
            </a:xfrm>
            <a:prstGeom prst="rect">
              <a:avLst/>
            </a:prstGeom>
            <a:solidFill>
              <a:srgbClr val="E2231A">
                <a:alpha val="100000"/>
              </a:srgbClr>
            </a:solidFill>
          </p:spPr>
          <p:txBody>
            <a:bodyPr/>
            <a:lstStyle/>
            <a:p/>
          </p:txBody>
        </p:sp>
        <p:sp>
          <p:nvSpPr>
            <p:cNvPr id="46" name="rc46"/>
            <p:cNvSpPr/>
            <p:nvPr/>
          </p:nvSpPr>
          <p:spPr>
            <a:xfrm>
              <a:off x="4345998" y="2579336"/>
              <a:ext cx="249522" cy="1523361"/>
            </a:xfrm>
            <a:prstGeom prst="rect">
              <a:avLst/>
            </a:prstGeom>
            <a:solidFill>
              <a:srgbClr val="80BD41">
                <a:alpha val="100000"/>
              </a:srgbClr>
            </a:solidFill>
          </p:spPr>
          <p:txBody>
            <a:bodyPr/>
            <a:lstStyle/>
            <a:p/>
          </p:txBody>
        </p:sp>
        <p:sp>
          <p:nvSpPr>
            <p:cNvPr id="47" name="rc47"/>
            <p:cNvSpPr/>
            <p:nvPr/>
          </p:nvSpPr>
          <p:spPr>
            <a:xfrm>
              <a:off x="4345998" y="2464663"/>
              <a:ext cx="249522" cy="114672"/>
            </a:xfrm>
            <a:prstGeom prst="rect">
              <a:avLst/>
            </a:prstGeom>
            <a:solidFill>
              <a:srgbClr val="E2231A">
                <a:alpha val="100000"/>
              </a:srgbClr>
            </a:solidFill>
          </p:spPr>
          <p:txBody>
            <a:bodyPr/>
            <a:lstStyle/>
            <a:p/>
          </p:txBody>
        </p:sp>
        <p:sp>
          <p:nvSpPr>
            <p:cNvPr id="48" name="rc48"/>
            <p:cNvSpPr/>
            <p:nvPr/>
          </p:nvSpPr>
          <p:spPr>
            <a:xfrm>
              <a:off x="4623245" y="2563025"/>
              <a:ext cx="249522" cy="1539671"/>
            </a:xfrm>
            <a:prstGeom prst="rect">
              <a:avLst/>
            </a:prstGeom>
            <a:solidFill>
              <a:srgbClr val="80BD41">
                <a:alpha val="100000"/>
              </a:srgbClr>
            </a:solidFill>
          </p:spPr>
          <p:txBody>
            <a:bodyPr/>
            <a:lstStyle/>
            <a:p/>
          </p:txBody>
        </p:sp>
        <p:sp>
          <p:nvSpPr>
            <p:cNvPr id="49" name="rc49"/>
            <p:cNvSpPr/>
            <p:nvPr/>
          </p:nvSpPr>
          <p:spPr>
            <a:xfrm>
              <a:off x="4623245" y="2447125"/>
              <a:ext cx="249522" cy="115900"/>
            </a:xfrm>
            <a:prstGeom prst="rect">
              <a:avLst/>
            </a:prstGeom>
            <a:solidFill>
              <a:srgbClr val="E2231A">
                <a:alpha val="100000"/>
              </a:srgbClr>
            </a:solidFill>
          </p:spPr>
          <p:txBody>
            <a:bodyPr/>
            <a:lstStyle/>
            <a:p/>
          </p:txBody>
        </p:sp>
        <p:sp>
          <p:nvSpPr>
            <p:cNvPr id="50" name="rc50"/>
            <p:cNvSpPr/>
            <p:nvPr/>
          </p:nvSpPr>
          <p:spPr>
            <a:xfrm>
              <a:off x="4900493" y="2450233"/>
              <a:ext cx="249522" cy="1652463"/>
            </a:xfrm>
            <a:prstGeom prst="rect">
              <a:avLst/>
            </a:prstGeom>
            <a:solidFill>
              <a:srgbClr val="80BD41">
                <a:alpha val="100000"/>
              </a:srgbClr>
            </a:solidFill>
          </p:spPr>
          <p:txBody>
            <a:bodyPr/>
            <a:lstStyle/>
            <a:p/>
          </p:txBody>
        </p:sp>
        <p:sp>
          <p:nvSpPr>
            <p:cNvPr id="51" name="rc51"/>
            <p:cNvSpPr/>
            <p:nvPr/>
          </p:nvSpPr>
          <p:spPr>
            <a:xfrm>
              <a:off x="4900493" y="2416499"/>
              <a:ext cx="249522" cy="33733"/>
            </a:xfrm>
            <a:prstGeom prst="rect">
              <a:avLst/>
            </a:prstGeom>
            <a:solidFill>
              <a:srgbClr val="E2231A">
                <a:alpha val="100000"/>
              </a:srgbClr>
            </a:solidFill>
          </p:spPr>
          <p:txBody>
            <a:bodyPr/>
            <a:lstStyle/>
            <a:p/>
          </p:txBody>
        </p:sp>
        <p:sp>
          <p:nvSpPr>
            <p:cNvPr id="52" name="rc52"/>
            <p:cNvSpPr/>
            <p:nvPr/>
          </p:nvSpPr>
          <p:spPr>
            <a:xfrm>
              <a:off x="5177741" y="2497707"/>
              <a:ext cx="249522" cy="1604990"/>
            </a:xfrm>
            <a:prstGeom prst="rect">
              <a:avLst/>
            </a:prstGeom>
            <a:solidFill>
              <a:srgbClr val="80BD41">
                <a:alpha val="100000"/>
              </a:srgbClr>
            </a:solidFill>
          </p:spPr>
          <p:txBody>
            <a:bodyPr/>
            <a:lstStyle/>
            <a:p/>
          </p:txBody>
        </p:sp>
        <p:sp>
          <p:nvSpPr>
            <p:cNvPr id="53" name="rc53"/>
            <p:cNvSpPr/>
            <p:nvPr/>
          </p:nvSpPr>
          <p:spPr>
            <a:xfrm>
              <a:off x="5177741" y="2395277"/>
              <a:ext cx="249522" cy="102429"/>
            </a:xfrm>
            <a:prstGeom prst="rect">
              <a:avLst/>
            </a:prstGeom>
            <a:solidFill>
              <a:srgbClr val="E2231A">
                <a:alpha val="100000"/>
              </a:srgbClr>
            </a:solidFill>
          </p:spPr>
          <p:txBody>
            <a:bodyPr/>
            <a:lstStyle/>
            <a:p/>
          </p:txBody>
        </p:sp>
        <p:sp>
          <p:nvSpPr>
            <p:cNvPr id="54" name="rc54"/>
            <p:cNvSpPr/>
            <p:nvPr/>
          </p:nvSpPr>
          <p:spPr>
            <a:xfrm>
              <a:off x="5454988" y="2500470"/>
              <a:ext cx="249522" cy="1602227"/>
            </a:xfrm>
            <a:prstGeom prst="rect">
              <a:avLst/>
            </a:prstGeom>
            <a:solidFill>
              <a:srgbClr val="80BD41">
                <a:alpha val="100000"/>
              </a:srgbClr>
            </a:solidFill>
          </p:spPr>
          <p:txBody>
            <a:bodyPr/>
            <a:lstStyle/>
            <a:p/>
          </p:txBody>
        </p:sp>
        <p:sp>
          <p:nvSpPr>
            <p:cNvPr id="55" name="rc55"/>
            <p:cNvSpPr/>
            <p:nvPr/>
          </p:nvSpPr>
          <p:spPr>
            <a:xfrm>
              <a:off x="5454988" y="2379887"/>
              <a:ext cx="249522" cy="120582"/>
            </a:xfrm>
            <a:prstGeom prst="rect">
              <a:avLst/>
            </a:prstGeom>
            <a:solidFill>
              <a:srgbClr val="E2231A">
                <a:alpha val="100000"/>
              </a:srgbClr>
            </a:solidFill>
          </p:spPr>
          <p:txBody>
            <a:bodyPr/>
            <a:lstStyle/>
            <a:p/>
          </p:txBody>
        </p:sp>
        <p:sp>
          <p:nvSpPr>
            <p:cNvPr id="56" name="rc56"/>
            <p:cNvSpPr/>
            <p:nvPr/>
          </p:nvSpPr>
          <p:spPr>
            <a:xfrm>
              <a:off x="5732236" y="2553930"/>
              <a:ext cx="249522" cy="1548767"/>
            </a:xfrm>
            <a:prstGeom prst="rect">
              <a:avLst/>
            </a:prstGeom>
            <a:solidFill>
              <a:srgbClr val="80BD41">
                <a:alpha val="100000"/>
              </a:srgbClr>
            </a:solidFill>
          </p:spPr>
          <p:txBody>
            <a:bodyPr/>
            <a:lstStyle/>
            <a:p/>
          </p:txBody>
        </p:sp>
        <p:sp>
          <p:nvSpPr>
            <p:cNvPr id="57" name="rc57"/>
            <p:cNvSpPr/>
            <p:nvPr/>
          </p:nvSpPr>
          <p:spPr>
            <a:xfrm>
              <a:off x="5732236" y="2437339"/>
              <a:ext cx="249522" cy="116591"/>
            </a:xfrm>
            <a:prstGeom prst="rect">
              <a:avLst/>
            </a:prstGeom>
            <a:solidFill>
              <a:srgbClr val="E2231A">
                <a:alpha val="100000"/>
              </a:srgbClr>
            </a:solidFill>
          </p:spPr>
          <p:txBody>
            <a:bodyPr/>
            <a:lstStyle/>
            <a:p/>
          </p:txBody>
        </p:sp>
        <p:sp>
          <p:nvSpPr>
            <p:cNvPr id="58" name="rc58"/>
            <p:cNvSpPr/>
            <p:nvPr/>
          </p:nvSpPr>
          <p:spPr>
            <a:xfrm>
              <a:off x="6009484" y="2622856"/>
              <a:ext cx="249522" cy="1479840"/>
            </a:xfrm>
            <a:prstGeom prst="rect">
              <a:avLst/>
            </a:prstGeom>
            <a:solidFill>
              <a:srgbClr val="80BD41">
                <a:alpha val="100000"/>
              </a:srgbClr>
            </a:solidFill>
          </p:spPr>
          <p:txBody>
            <a:bodyPr/>
            <a:lstStyle/>
            <a:p/>
          </p:txBody>
        </p:sp>
        <p:sp>
          <p:nvSpPr>
            <p:cNvPr id="59" name="rc59"/>
            <p:cNvSpPr/>
            <p:nvPr/>
          </p:nvSpPr>
          <p:spPr>
            <a:xfrm>
              <a:off x="6009484" y="2458446"/>
              <a:ext cx="249522" cy="164409"/>
            </a:xfrm>
            <a:prstGeom prst="rect">
              <a:avLst/>
            </a:prstGeom>
            <a:solidFill>
              <a:srgbClr val="E2231A">
                <a:alpha val="100000"/>
              </a:srgbClr>
            </a:solidFill>
          </p:spPr>
          <p:txBody>
            <a:bodyPr/>
            <a:lstStyle/>
            <a:p/>
          </p:txBody>
        </p:sp>
        <p:sp>
          <p:nvSpPr>
            <p:cNvPr id="60" name="rc60"/>
            <p:cNvSpPr/>
            <p:nvPr/>
          </p:nvSpPr>
          <p:spPr>
            <a:xfrm>
              <a:off x="6286731" y="2663997"/>
              <a:ext cx="249522" cy="1438700"/>
            </a:xfrm>
            <a:prstGeom prst="rect">
              <a:avLst/>
            </a:prstGeom>
            <a:solidFill>
              <a:srgbClr val="80BD41">
                <a:alpha val="100000"/>
              </a:srgbClr>
            </a:solidFill>
          </p:spPr>
          <p:txBody>
            <a:bodyPr/>
            <a:lstStyle/>
            <a:p/>
          </p:txBody>
        </p:sp>
        <p:sp>
          <p:nvSpPr>
            <p:cNvPr id="61" name="rc61"/>
            <p:cNvSpPr/>
            <p:nvPr/>
          </p:nvSpPr>
          <p:spPr>
            <a:xfrm>
              <a:off x="6286731" y="2467810"/>
              <a:ext cx="249522" cy="196186"/>
            </a:xfrm>
            <a:prstGeom prst="rect">
              <a:avLst/>
            </a:prstGeom>
            <a:solidFill>
              <a:srgbClr val="E2231A">
                <a:alpha val="100000"/>
              </a:srgbClr>
            </a:solidFill>
          </p:spPr>
          <p:txBody>
            <a:bodyPr/>
            <a:lstStyle/>
            <a:p/>
          </p:txBody>
        </p:sp>
        <p:sp>
          <p:nvSpPr>
            <p:cNvPr id="62" name="rc62"/>
            <p:cNvSpPr/>
            <p:nvPr/>
          </p:nvSpPr>
          <p:spPr>
            <a:xfrm>
              <a:off x="6563979" y="2573310"/>
              <a:ext cx="249522" cy="1529386"/>
            </a:xfrm>
            <a:prstGeom prst="rect">
              <a:avLst/>
            </a:prstGeom>
            <a:solidFill>
              <a:srgbClr val="80BD41">
                <a:alpha val="100000"/>
              </a:srgbClr>
            </a:solidFill>
          </p:spPr>
          <p:txBody>
            <a:bodyPr/>
            <a:lstStyle/>
            <a:p/>
          </p:txBody>
        </p:sp>
        <p:sp>
          <p:nvSpPr>
            <p:cNvPr id="63" name="rc63"/>
            <p:cNvSpPr/>
            <p:nvPr/>
          </p:nvSpPr>
          <p:spPr>
            <a:xfrm>
              <a:off x="6563979" y="2440332"/>
              <a:ext cx="249522" cy="132978"/>
            </a:xfrm>
            <a:prstGeom prst="rect">
              <a:avLst/>
            </a:prstGeom>
            <a:solidFill>
              <a:srgbClr val="E2231A">
                <a:alpha val="100000"/>
              </a:srgbClr>
            </a:solidFill>
          </p:spPr>
          <p:txBody>
            <a:bodyPr/>
            <a:lstStyle/>
            <a:p/>
          </p:txBody>
        </p:sp>
        <p:sp>
          <p:nvSpPr>
            <p:cNvPr id="64" name="rc64"/>
            <p:cNvSpPr/>
            <p:nvPr/>
          </p:nvSpPr>
          <p:spPr>
            <a:xfrm>
              <a:off x="6841227" y="2591425"/>
              <a:ext cx="249522" cy="1511272"/>
            </a:xfrm>
            <a:prstGeom prst="rect">
              <a:avLst/>
            </a:prstGeom>
            <a:solidFill>
              <a:srgbClr val="80BD41">
                <a:alpha val="100000"/>
              </a:srgbClr>
            </a:solidFill>
          </p:spPr>
          <p:txBody>
            <a:bodyPr/>
            <a:lstStyle/>
            <a:p/>
          </p:txBody>
        </p:sp>
        <p:sp>
          <p:nvSpPr>
            <p:cNvPr id="65" name="rc65"/>
            <p:cNvSpPr/>
            <p:nvPr/>
          </p:nvSpPr>
          <p:spPr>
            <a:xfrm>
              <a:off x="6841227" y="2423484"/>
              <a:ext cx="249522" cy="167940"/>
            </a:xfrm>
            <a:prstGeom prst="rect">
              <a:avLst/>
            </a:prstGeom>
            <a:solidFill>
              <a:srgbClr val="E2231A">
                <a:alpha val="100000"/>
              </a:srgbClr>
            </a:solidFill>
          </p:spPr>
          <p:txBody>
            <a:bodyPr/>
            <a:lstStyle/>
            <a:p/>
          </p:txBody>
        </p:sp>
        <p:sp>
          <p:nvSpPr>
            <p:cNvPr id="66" name="rc66"/>
            <p:cNvSpPr/>
            <p:nvPr/>
          </p:nvSpPr>
          <p:spPr>
            <a:xfrm>
              <a:off x="7118474" y="2582751"/>
              <a:ext cx="249522" cy="1519945"/>
            </a:xfrm>
            <a:prstGeom prst="rect">
              <a:avLst/>
            </a:prstGeom>
            <a:solidFill>
              <a:srgbClr val="80BD41">
                <a:alpha val="100000"/>
              </a:srgbClr>
            </a:solidFill>
          </p:spPr>
          <p:txBody>
            <a:bodyPr/>
            <a:lstStyle/>
            <a:p/>
          </p:txBody>
        </p:sp>
        <p:sp>
          <p:nvSpPr>
            <p:cNvPr id="67" name="rc67"/>
            <p:cNvSpPr/>
            <p:nvPr/>
          </p:nvSpPr>
          <p:spPr>
            <a:xfrm>
              <a:off x="7118474" y="2413851"/>
              <a:ext cx="249522" cy="168899"/>
            </a:xfrm>
            <a:prstGeom prst="rect">
              <a:avLst/>
            </a:prstGeom>
            <a:solidFill>
              <a:srgbClr val="E2231A">
                <a:alpha val="100000"/>
              </a:srgbClr>
            </a:solidFill>
          </p:spPr>
          <p:txBody>
            <a:bodyPr/>
            <a:lstStyle/>
            <a:p/>
          </p:txBody>
        </p:sp>
        <p:sp>
          <p:nvSpPr>
            <p:cNvPr id="68" name="rc68"/>
            <p:cNvSpPr/>
            <p:nvPr/>
          </p:nvSpPr>
          <p:spPr>
            <a:xfrm>
              <a:off x="7395722" y="2590312"/>
              <a:ext cx="249522" cy="1512385"/>
            </a:xfrm>
            <a:prstGeom prst="rect">
              <a:avLst/>
            </a:prstGeom>
            <a:solidFill>
              <a:srgbClr val="80BD41">
                <a:alpha val="100000"/>
              </a:srgbClr>
            </a:solidFill>
          </p:spPr>
          <p:txBody>
            <a:bodyPr/>
            <a:lstStyle/>
            <a:p/>
          </p:txBody>
        </p:sp>
        <p:sp>
          <p:nvSpPr>
            <p:cNvPr id="69" name="rc69"/>
            <p:cNvSpPr/>
            <p:nvPr/>
          </p:nvSpPr>
          <p:spPr>
            <a:xfrm>
              <a:off x="7395722" y="2403374"/>
              <a:ext cx="249522" cy="186937"/>
            </a:xfrm>
            <a:prstGeom prst="rect">
              <a:avLst/>
            </a:prstGeom>
            <a:solidFill>
              <a:srgbClr val="E2231A">
                <a:alpha val="100000"/>
              </a:srgbClr>
            </a:solidFill>
          </p:spPr>
          <p:txBody>
            <a:bodyPr/>
            <a:lstStyle/>
            <a:p/>
          </p:txBody>
        </p:sp>
        <p:sp>
          <p:nvSpPr>
            <p:cNvPr id="70" name="rc70"/>
            <p:cNvSpPr/>
            <p:nvPr/>
          </p:nvSpPr>
          <p:spPr>
            <a:xfrm>
              <a:off x="7672970" y="2627653"/>
              <a:ext cx="249522" cy="1475043"/>
            </a:xfrm>
            <a:prstGeom prst="rect">
              <a:avLst/>
            </a:prstGeom>
            <a:solidFill>
              <a:srgbClr val="80BD41">
                <a:alpha val="100000"/>
              </a:srgbClr>
            </a:solidFill>
          </p:spPr>
          <p:txBody>
            <a:bodyPr/>
            <a:lstStyle/>
            <a:p/>
          </p:txBody>
        </p:sp>
        <p:sp>
          <p:nvSpPr>
            <p:cNvPr id="71" name="rc71"/>
            <p:cNvSpPr/>
            <p:nvPr/>
          </p:nvSpPr>
          <p:spPr>
            <a:xfrm>
              <a:off x="7672970" y="2387524"/>
              <a:ext cx="249522" cy="240128"/>
            </a:xfrm>
            <a:prstGeom prst="rect">
              <a:avLst/>
            </a:prstGeom>
            <a:solidFill>
              <a:srgbClr val="E2231A">
                <a:alpha val="100000"/>
              </a:srgbClr>
            </a:solidFill>
          </p:spPr>
          <p:txBody>
            <a:bodyPr/>
            <a:lstStyle/>
            <a:p/>
          </p:txBody>
        </p:sp>
        <p:sp>
          <p:nvSpPr>
            <p:cNvPr id="72" name="rc72"/>
            <p:cNvSpPr/>
            <p:nvPr/>
          </p:nvSpPr>
          <p:spPr>
            <a:xfrm>
              <a:off x="7950217" y="2608810"/>
              <a:ext cx="249522" cy="1493887"/>
            </a:xfrm>
            <a:prstGeom prst="rect">
              <a:avLst/>
            </a:prstGeom>
            <a:solidFill>
              <a:srgbClr val="80BD41">
                <a:alpha val="100000"/>
              </a:srgbClr>
            </a:solidFill>
          </p:spPr>
          <p:txBody>
            <a:bodyPr/>
            <a:lstStyle/>
            <a:p/>
          </p:txBody>
        </p:sp>
        <p:sp>
          <p:nvSpPr>
            <p:cNvPr id="73" name="rc73"/>
            <p:cNvSpPr/>
            <p:nvPr/>
          </p:nvSpPr>
          <p:spPr>
            <a:xfrm>
              <a:off x="7950217" y="2365611"/>
              <a:ext cx="249522" cy="243198"/>
            </a:xfrm>
            <a:prstGeom prst="rect">
              <a:avLst/>
            </a:prstGeom>
            <a:solidFill>
              <a:srgbClr val="E2231A">
                <a:alpha val="100000"/>
              </a:srgbClr>
            </a:solidFill>
          </p:spPr>
          <p:txBody>
            <a:bodyPr/>
            <a:lstStyle/>
            <a:p/>
          </p:txBody>
        </p:sp>
        <p:sp>
          <p:nvSpPr>
            <p:cNvPr id="74" name="pl74"/>
            <p:cNvSpPr/>
            <p:nvPr/>
          </p:nvSpPr>
          <p:spPr>
            <a:xfrm>
              <a:off x="1421035" y="1265506"/>
              <a:ext cx="6653943" cy="752723"/>
            </a:xfrm>
            <a:custGeom>
              <a:avLst/>
              <a:pathLst>
                <a:path w="6653943" h="752723">
                  <a:moveTo>
                    <a:pt x="0" y="752723"/>
                  </a:moveTo>
                  <a:lnTo>
                    <a:pt x="277247" y="723773"/>
                  </a:lnTo>
                  <a:lnTo>
                    <a:pt x="554495" y="665871"/>
                  </a:lnTo>
                  <a:lnTo>
                    <a:pt x="831742" y="636920"/>
                  </a:lnTo>
                  <a:lnTo>
                    <a:pt x="1108990" y="579018"/>
                  </a:lnTo>
                  <a:lnTo>
                    <a:pt x="1386238" y="318460"/>
                  </a:lnTo>
                  <a:lnTo>
                    <a:pt x="1663485" y="173705"/>
                  </a:lnTo>
                  <a:lnTo>
                    <a:pt x="1940733" y="289509"/>
                  </a:lnTo>
                  <a:lnTo>
                    <a:pt x="2217981" y="405312"/>
                  </a:lnTo>
                  <a:lnTo>
                    <a:pt x="2495228" y="202656"/>
                  </a:lnTo>
                  <a:lnTo>
                    <a:pt x="2772476" y="173705"/>
                  </a:lnTo>
                  <a:lnTo>
                    <a:pt x="3049724" y="144754"/>
                  </a:lnTo>
                  <a:lnTo>
                    <a:pt x="3326971" y="144754"/>
                  </a:lnTo>
                  <a:lnTo>
                    <a:pt x="3604219" y="0"/>
                  </a:lnTo>
                  <a:lnTo>
                    <a:pt x="3881467" y="115803"/>
                  </a:lnTo>
                  <a:lnTo>
                    <a:pt x="4158714" y="144754"/>
                  </a:lnTo>
                  <a:lnTo>
                    <a:pt x="4435962" y="144754"/>
                  </a:lnTo>
                  <a:lnTo>
                    <a:pt x="4713210" y="231607"/>
                  </a:lnTo>
                  <a:lnTo>
                    <a:pt x="4990457" y="289509"/>
                  </a:lnTo>
                  <a:lnTo>
                    <a:pt x="5267705" y="173705"/>
                  </a:lnTo>
                  <a:lnTo>
                    <a:pt x="5544953" y="231607"/>
                  </a:lnTo>
                  <a:lnTo>
                    <a:pt x="5822200" y="231607"/>
                  </a:lnTo>
                  <a:lnTo>
                    <a:pt x="6099448" y="260558"/>
                  </a:lnTo>
                  <a:lnTo>
                    <a:pt x="6376696" y="347411"/>
                  </a:lnTo>
                  <a:lnTo>
                    <a:pt x="6653943" y="347411"/>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5519460"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5" name="tx85"/>
            <p:cNvSpPr/>
            <p:nvPr/>
          </p:nvSpPr>
          <p:spPr>
            <a:xfrm>
              <a:off x="1303481" y="297424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258.6</a:t>
              </a:r>
            </a:p>
          </p:txBody>
        </p:sp>
        <p:sp>
          <p:nvSpPr>
            <p:cNvPr id="86" name="tx86"/>
            <p:cNvSpPr/>
            <p:nvPr/>
          </p:nvSpPr>
          <p:spPr>
            <a:xfrm>
              <a:off x="2689720" y="26989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330.3</a:t>
              </a:r>
            </a:p>
          </p:txBody>
        </p:sp>
        <p:sp>
          <p:nvSpPr>
            <p:cNvPr id="87" name="tx87"/>
            <p:cNvSpPr/>
            <p:nvPr/>
          </p:nvSpPr>
          <p:spPr>
            <a:xfrm>
              <a:off x="4075958" y="23557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419.8</a:t>
              </a:r>
            </a:p>
          </p:txBody>
        </p:sp>
        <p:sp>
          <p:nvSpPr>
            <p:cNvPr id="88" name="tx88"/>
            <p:cNvSpPr/>
            <p:nvPr/>
          </p:nvSpPr>
          <p:spPr>
            <a:xfrm>
              <a:off x="5462196" y="22439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448.9</a:t>
              </a:r>
            </a:p>
          </p:txBody>
        </p:sp>
        <p:sp>
          <p:nvSpPr>
            <p:cNvPr id="89" name="tx89"/>
            <p:cNvSpPr/>
            <p:nvPr/>
          </p:nvSpPr>
          <p:spPr>
            <a:xfrm>
              <a:off x="6571187" y="23043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433.2</a:t>
              </a:r>
            </a:p>
          </p:txBody>
        </p:sp>
        <p:sp>
          <p:nvSpPr>
            <p:cNvPr id="90" name="tx90"/>
            <p:cNvSpPr/>
            <p:nvPr/>
          </p:nvSpPr>
          <p:spPr>
            <a:xfrm>
              <a:off x="6848435" y="22875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437.6</a:t>
              </a:r>
            </a:p>
          </p:txBody>
        </p:sp>
        <p:sp>
          <p:nvSpPr>
            <p:cNvPr id="91" name="tx91"/>
            <p:cNvSpPr/>
            <p:nvPr/>
          </p:nvSpPr>
          <p:spPr>
            <a:xfrm>
              <a:off x="7164859" y="227796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440</a:t>
              </a:r>
            </a:p>
          </p:txBody>
        </p:sp>
        <p:sp>
          <p:nvSpPr>
            <p:cNvPr id="92" name="tx92"/>
            <p:cNvSpPr/>
            <p:nvPr/>
          </p:nvSpPr>
          <p:spPr>
            <a:xfrm>
              <a:off x="7402930" y="22674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442.8</a:t>
              </a:r>
            </a:p>
          </p:txBody>
        </p:sp>
        <p:sp>
          <p:nvSpPr>
            <p:cNvPr id="93" name="tx93"/>
            <p:cNvSpPr/>
            <p:nvPr/>
          </p:nvSpPr>
          <p:spPr>
            <a:xfrm>
              <a:off x="7680178" y="225159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446.9</a:t>
              </a:r>
            </a:p>
          </p:txBody>
        </p:sp>
        <p:sp>
          <p:nvSpPr>
            <p:cNvPr id="94" name="tx94"/>
            <p:cNvSpPr/>
            <p:nvPr/>
          </p:nvSpPr>
          <p:spPr>
            <a:xfrm>
              <a:off x="7957425" y="22297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452.6</a:t>
              </a:r>
            </a:p>
          </p:txBody>
        </p:sp>
        <p:sp>
          <p:nvSpPr>
            <p:cNvPr id="95" name="pl95"/>
            <p:cNvSpPr/>
            <p:nvPr/>
          </p:nvSpPr>
          <p:spPr>
            <a:xfrm>
              <a:off x="1421035" y="1207605"/>
              <a:ext cx="0" cy="810625"/>
            </a:xfrm>
            <a:custGeom>
              <a:avLst/>
              <a:pathLst>
                <a:path w="0" h="810625">
                  <a:moveTo>
                    <a:pt x="0" y="810625"/>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03481" y="37103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186.2</a:t>
              </a:r>
            </a:p>
          </p:txBody>
        </p:sp>
        <p:sp>
          <p:nvSpPr>
            <p:cNvPr id="106" name="tx106"/>
            <p:cNvSpPr/>
            <p:nvPr/>
          </p:nvSpPr>
          <p:spPr>
            <a:xfrm>
              <a:off x="1329607" y="321522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72.4</a:t>
              </a:r>
            </a:p>
          </p:txBody>
        </p:sp>
        <p:sp>
          <p:nvSpPr>
            <p:cNvPr id="107" name="tx107"/>
            <p:cNvSpPr/>
            <p:nvPr/>
          </p:nvSpPr>
          <p:spPr>
            <a:xfrm>
              <a:off x="2689720" y="35161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287.4</a:t>
              </a:r>
            </a:p>
          </p:txBody>
        </p:sp>
        <p:sp>
          <p:nvSpPr>
            <p:cNvPr id="108" name="tx108"/>
            <p:cNvSpPr/>
            <p:nvPr/>
          </p:nvSpPr>
          <p:spPr>
            <a:xfrm>
              <a:off x="2715845" y="28823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42.9</a:t>
              </a:r>
            </a:p>
          </p:txBody>
        </p:sp>
        <p:sp>
          <p:nvSpPr>
            <p:cNvPr id="109" name="tx109"/>
            <p:cNvSpPr/>
            <p:nvPr/>
          </p:nvSpPr>
          <p:spPr>
            <a:xfrm>
              <a:off x="4075958" y="332653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386.2</a:t>
              </a:r>
            </a:p>
          </p:txBody>
        </p:sp>
        <p:sp>
          <p:nvSpPr>
            <p:cNvPr id="110" name="tx110"/>
            <p:cNvSpPr/>
            <p:nvPr/>
          </p:nvSpPr>
          <p:spPr>
            <a:xfrm>
              <a:off x="4102084" y="252102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33.6</a:t>
              </a:r>
            </a:p>
          </p:txBody>
        </p:sp>
        <p:sp>
          <p:nvSpPr>
            <p:cNvPr id="111" name="tx111"/>
            <p:cNvSpPr/>
            <p:nvPr/>
          </p:nvSpPr>
          <p:spPr>
            <a:xfrm>
              <a:off x="5462196" y="32665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417.5</a:t>
              </a:r>
            </a:p>
          </p:txBody>
        </p:sp>
        <p:sp>
          <p:nvSpPr>
            <p:cNvPr id="112" name="tx112"/>
            <p:cNvSpPr/>
            <p:nvPr/>
          </p:nvSpPr>
          <p:spPr>
            <a:xfrm>
              <a:off x="5488322" y="24050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31.4</a:t>
              </a:r>
            </a:p>
          </p:txBody>
        </p:sp>
        <p:sp>
          <p:nvSpPr>
            <p:cNvPr id="113" name="tx113"/>
            <p:cNvSpPr/>
            <p:nvPr/>
          </p:nvSpPr>
          <p:spPr>
            <a:xfrm>
              <a:off x="6571187" y="33029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398.5</a:t>
              </a:r>
            </a:p>
          </p:txBody>
        </p:sp>
        <p:sp>
          <p:nvSpPr>
            <p:cNvPr id="114" name="tx114"/>
            <p:cNvSpPr/>
            <p:nvPr/>
          </p:nvSpPr>
          <p:spPr>
            <a:xfrm>
              <a:off x="6597312" y="24717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34.6</a:t>
              </a:r>
            </a:p>
          </p:txBody>
        </p:sp>
        <p:sp>
          <p:nvSpPr>
            <p:cNvPr id="115" name="tx115"/>
            <p:cNvSpPr/>
            <p:nvPr/>
          </p:nvSpPr>
          <p:spPr>
            <a:xfrm>
              <a:off x="6848435" y="33119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393.8</a:t>
              </a:r>
            </a:p>
          </p:txBody>
        </p:sp>
        <p:sp>
          <p:nvSpPr>
            <p:cNvPr id="116" name="tx116"/>
            <p:cNvSpPr/>
            <p:nvPr/>
          </p:nvSpPr>
          <p:spPr>
            <a:xfrm>
              <a:off x="6874560" y="247236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43.8</a:t>
              </a:r>
            </a:p>
          </p:txBody>
        </p:sp>
        <p:sp>
          <p:nvSpPr>
            <p:cNvPr id="117" name="tx117"/>
            <p:cNvSpPr/>
            <p:nvPr/>
          </p:nvSpPr>
          <p:spPr>
            <a:xfrm>
              <a:off x="7164859" y="3307630"/>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396</a:t>
              </a:r>
            </a:p>
          </p:txBody>
        </p:sp>
        <p:sp>
          <p:nvSpPr>
            <p:cNvPr id="118" name="tx118"/>
            <p:cNvSpPr/>
            <p:nvPr/>
          </p:nvSpPr>
          <p:spPr>
            <a:xfrm>
              <a:off x="7190985" y="2464675"/>
              <a:ext cx="104502"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19" name="tx119"/>
            <p:cNvSpPr/>
            <p:nvPr/>
          </p:nvSpPr>
          <p:spPr>
            <a:xfrm>
              <a:off x="7402930" y="33114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394.1</a:t>
              </a:r>
            </a:p>
          </p:txBody>
        </p:sp>
        <p:sp>
          <p:nvSpPr>
            <p:cNvPr id="120" name="tx120"/>
            <p:cNvSpPr/>
            <p:nvPr/>
          </p:nvSpPr>
          <p:spPr>
            <a:xfrm>
              <a:off x="7429055" y="24617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48.7</a:t>
              </a:r>
            </a:p>
          </p:txBody>
        </p:sp>
        <p:sp>
          <p:nvSpPr>
            <p:cNvPr id="121" name="tx121"/>
            <p:cNvSpPr/>
            <p:nvPr/>
          </p:nvSpPr>
          <p:spPr>
            <a:xfrm>
              <a:off x="7680178" y="33300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384.4</a:t>
              </a:r>
            </a:p>
          </p:txBody>
        </p:sp>
        <p:sp>
          <p:nvSpPr>
            <p:cNvPr id="122" name="tx122"/>
            <p:cNvSpPr/>
            <p:nvPr/>
          </p:nvSpPr>
          <p:spPr>
            <a:xfrm>
              <a:off x="7706303" y="24725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62.6</a:t>
              </a:r>
            </a:p>
          </p:txBody>
        </p:sp>
        <p:sp>
          <p:nvSpPr>
            <p:cNvPr id="123" name="tx123"/>
            <p:cNvSpPr/>
            <p:nvPr/>
          </p:nvSpPr>
          <p:spPr>
            <a:xfrm>
              <a:off x="7957425" y="332065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389.3</a:t>
              </a:r>
            </a:p>
          </p:txBody>
        </p:sp>
        <p:sp>
          <p:nvSpPr>
            <p:cNvPr id="124" name="tx124"/>
            <p:cNvSpPr/>
            <p:nvPr/>
          </p:nvSpPr>
          <p:spPr>
            <a:xfrm>
              <a:off x="7983551" y="245211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63.4</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55386" y="32830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7" name="tx127"/>
            <p:cNvSpPr/>
            <p:nvPr/>
          </p:nvSpPr>
          <p:spPr>
            <a:xfrm>
              <a:off x="655386" y="251547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8" name="tx128"/>
            <p:cNvSpPr/>
            <p:nvPr/>
          </p:nvSpPr>
          <p:spPr>
            <a:xfrm>
              <a:off x="655386" y="174792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9" name="tx129"/>
            <p:cNvSpPr/>
            <p:nvPr/>
          </p:nvSpPr>
          <p:spPr>
            <a:xfrm>
              <a:off x="655386" y="98037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9" name="rc149"/>
            <p:cNvSpPr/>
            <p:nvPr/>
          </p:nvSpPr>
          <p:spPr>
            <a:xfrm>
              <a:off x="4448859" y="5010059"/>
              <a:ext cx="201456" cy="201456"/>
            </a:xfrm>
            <a:prstGeom prst="rect">
              <a:avLst/>
            </a:prstGeom>
            <a:solidFill>
              <a:srgbClr val="E2231A">
                <a:alpha val="100000"/>
              </a:srgbClr>
            </a:solidFill>
          </p:spPr>
          <p:txBody>
            <a:bodyPr/>
            <a:lstStyle/>
            <a:p/>
          </p:txBody>
        </p:sp>
        <p:sp>
          <p:nvSpPr>
            <p:cNvPr id="150" name="rc150"/>
            <p:cNvSpPr/>
            <p:nvPr/>
          </p:nvSpPr>
          <p:spPr>
            <a:xfrm>
              <a:off x="5653947" y="5010059"/>
              <a:ext cx="201456" cy="201456"/>
            </a:xfrm>
            <a:prstGeom prst="rect">
              <a:avLst/>
            </a:prstGeom>
            <a:solidFill>
              <a:srgbClr val="80BD41">
                <a:alpha val="100000"/>
              </a:srgbClr>
            </a:solidFill>
          </p:spPr>
          <p:txBody>
            <a:bodyPr/>
            <a:lstStyle/>
            <a:p/>
          </p:txBody>
        </p:sp>
        <p:sp>
          <p:nvSpPr>
            <p:cNvPr id="151" name="tx151"/>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4" name="tx154"/>
            <p:cNvSpPr/>
            <p:nvPr/>
          </p:nvSpPr>
          <p:spPr>
            <a:xfrm>
              <a:off x="951100" y="661760"/>
              <a:ext cx="147266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Burundi, 2000-2024</a:t>
              </a:r>
            </a:p>
          </p:txBody>
        </p:sp>
        <p:sp>
          <p:nvSpPr>
            <p:cNvPr id="155" name="pl155"/>
            <p:cNvSpPr/>
            <p:nvPr/>
          </p:nvSpPr>
          <p:spPr>
            <a:xfrm>
              <a:off x="202257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47516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92775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38035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83294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74886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20146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65405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10664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889059"/>
              <a:ext cx="5788731" cy="167191"/>
            </a:xfrm>
            <a:prstGeom prst="rect">
              <a:avLst/>
            </a:prstGeom>
            <a:solidFill>
              <a:srgbClr val="80BD41">
                <a:alpha val="100000"/>
              </a:srgbClr>
            </a:solidFill>
          </p:spPr>
          <p:txBody>
            <a:bodyPr/>
            <a:lstStyle/>
            <a:p/>
          </p:txBody>
        </p:sp>
        <p:sp>
          <p:nvSpPr>
            <p:cNvPr id="169" name="rc169"/>
            <p:cNvSpPr/>
            <p:nvPr/>
          </p:nvSpPr>
          <p:spPr>
            <a:xfrm>
              <a:off x="7085005" y="5889059"/>
              <a:ext cx="503323" cy="167191"/>
            </a:xfrm>
            <a:prstGeom prst="rect">
              <a:avLst/>
            </a:prstGeom>
            <a:solidFill>
              <a:srgbClr val="E2231A">
                <a:alpha val="100000"/>
              </a:srgbClr>
            </a:solidFill>
          </p:spPr>
          <p:txBody>
            <a:bodyPr/>
            <a:lstStyle/>
            <a:p/>
          </p:txBody>
        </p:sp>
        <p:sp>
          <p:nvSpPr>
            <p:cNvPr id="170" name="rc170"/>
            <p:cNvSpPr/>
            <p:nvPr/>
          </p:nvSpPr>
          <p:spPr>
            <a:xfrm>
              <a:off x="1296273" y="5680069"/>
              <a:ext cx="5583044" cy="167191"/>
            </a:xfrm>
            <a:prstGeom prst="rect">
              <a:avLst/>
            </a:prstGeom>
            <a:solidFill>
              <a:srgbClr val="80BD41">
                <a:alpha val="100000"/>
              </a:srgbClr>
            </a:solidFill>
          </p:spPr>
          <p:txBody>
            <a:bodyPr/>
            <a:lstStyle/>
            <a:p/>
          </p:txBody>
        </p:sp>
        <p:sp>
          <p:nvSpPr>
            <p:cNvPr id="171" name="rc171"/>
            <p:cNvSpPr/>
            <p:nvPr/>
          </p:nvSpPr>
          <p:spPr>
            <a:xfrm>
              <a:off x="6879318" y="5680069"/>
              <a:ext cx="908887" cy="167191"/>
            </a:xfrm>
            <a:prstGeom prst="rect">
              <a:avLst/>
            </a:prstGeom>
            <a:solidFill>
              <a:srgbClr val="E2231A">
                <a:alpha val="100000"/>
              </a:srgbClr>
            </a:solidFill>
          </p:spPr>
          <p:txBody>
            <a:bodyPr/>
            <a:lstStyle/>
            <a:p/>
          </p:txBody>
        </p:sp>
        <p:sp>
          <p:nvSpPr>
            <p:cNvPr id="172" name="rc172"/>
            <p:cNvSpPr/>
            <p:nvPr/>
          </p:nvSpPr>
          <p:spPr>
            <a:xfrm>
              <a:off x="1296273" y="5471080"/>
              <a:ext cx="5654366" cy="167191"/>
            </a:xfrm>
            <a:prstGeom prst="rect">
              <a:avLst/>
            </a:prstGeom>
            <a:solidFill>
              <a:srgbClr val="80BD41">
                <a:alpha val="100000"/>
              </a:srgbClr>
            </a:solidFill>
          </p:spPr>
          <p:txBody>
            <a:bodyPr/>
            <a:lstStyle/>
            <a:p/>
          </p:txBody>
        </p:sp>
        <p:sp>
          <p:nvSpPr>
            <p:cNvPr id="173" name="rc173"/>
            <p:cNvSpPr/>
            <p:nvPr/>
          </p:nvSpPr>
          <p:spPr>
            <a:xfrm>
              <a:off x="6950640" y="5471080"/>
              <a:ext cx="920508" cy="167191"/>
            </a:xfrm>
            <a:prstGeom prst="rect">
              <a:avLst/>
            </a:prstGeom>
            <a:solidFill>
              <a:srgbClr val="E2231A">
                <a:alpha val="100000"/>
              </a:srgbClr>
            </a:solidFill>
          </p:spPr>
          <p:txBody>
            <a:bodyPr/>
            <a:lstStyle/>
            <a:p/>
          </p:txBody>
        </p:sp>
        <p:sp>
          <p:nvSpPr>
            <p:cNvPr id="174" name="tx174"/>
            <p:cNvSpPr/>
            <p:nvPr/>
          </p:nvSpPr>
          <p:spPr>
            <a:xfrm>
              <a:off x="7758250"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433.2</a:t>
              </a:r>
            </a:p>
          </p:txBody>
        </p:sp>
        <p:sp>
          <p:nvSpPr>
            <p:cNvPr id="175" name="tx175"/>
            <p:cNvSpPr/>
            <p:nvPr/>
          </p:nvSpPr>
          <p:spPr>
            <a:xfrm>
              <a:off x="7968121"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446.9</a:t>
              </a:r>
            </a:p>
          </p:txBody>
        </p:sp>
        <p:sp>
          <p:nvSpPr>
            <p:cNvPr id="176" name="tx176"/>
            <p:cNvSpPr/>
            <p:nvPr/>
          </p:nvSpPr>
          <p:spPr>
            <a:xfrm>
              <a:off x="8055059"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452.6</a:t>
              </a:r>
            </a:p>
          </p:txBody>
        </p:sp>
        <p:sp>
          <p:nvSpPr>
            <p:cNvPr id="177" name="tx177"/>
            <p:cNvSpPr/>
            <p:nvPr/>
          </p:nvSpPr>
          <p:spPr>
            <a:xfrm>
              <a:off x="4055001"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398.5</a:t>
              </a:r>
            </a:p>
          </p:txBody>
        </p:sp>
        <p:sp>
          <p:nvSpPr>
            <p:cNvPr id="178" name="tx178"/>
            <p:cNvSpPr/>
            <p:nvPr/>
          </p:nvSpPr>
          <p:spPr>
            <a:xfrm>
              <a:off x="7231173"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34.6</a:t>
              </a:r>
            </a:p>
          </p:txBody>
        </p:sp>
        <p:sp>
          <p:nvSpPr>
            <p:cNvPr id="179" name="tx179"/>
            <p:cNvSpPr/>
            <p:nvPr/>
          </p:nvSpPr>
          <p:spPr>
            <a:xfrm>
              <a:off x="3952157"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384.4</a:t>
              </a:r>
            </a:p>
          </p:txBody>
        </p:sp>
        <p:sp>
          <p:nvSpPr>
            <p:cNvPr id="180" name="tx180"/>
            <p:cNvSpPr/>
            <p:nvPr/>
          </p:nvSpPr>
          <p:spPr>
            <a:xfrm>
              <a:off x="7228268"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62.6</a:t>
              </a:r>
            </a:p>
          </p:txBody>
        </p:sp>
        <p:sp>
          <p:nvSpPr>
            <p:cNvPr id="181" name="tx181"/>
            <p:cNvSpPr/>
            <p:nvPr/>
          </p:nvSpPr>
          <p:spPr>
            <a:xfrm>
              <a:off x="3987818"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389.3</a:t>
              </a:r>
            </a:p>
          </p:txBody>
        </p:sp>
        <p:sp>
          <p:nvSpPr>
            <p:cNvPr id="182" name="tx182"/>
            <p:cNvSpPr/>
            <p:nvPr/>
          </p:nvSpPr>
          <p:spPr>
            <a:xfrm>
              <a:off x="7305401"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63.4</a:t>
              </a:r>
            </a:p>
          </p:txBody>
        </p:sp>
        <p:sp>
          <p:nvSpPr>
            <p:cNvPr id="183" name="tx183"/>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5" name="tx185"/>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263232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408491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9" name="tx189"/>
            <p:cNvSpPr/>
            <p:nvPr/>
          </p:nvSpPr>
          <p:spPr>
            <a:xfrm>
              <a:off x="5537513"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0" name="tx190"/>
            <p:cNvSpPr/>
            <p:nvPr/>
          </p:nvSpPr>
          <p:spPr>
            <a:xfrm>
              <a:off x="699010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1" name="tx191"/>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(86%) was lower than in 2019 (92%).
The number of children vaccinated with MCV1 decreased 2% compared to in 2019.
The number of surviving infants increased approximately 4% compared to in 2019.
In 2024, fewer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74210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49037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23864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986912"/>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536796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11623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286450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161277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121359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5535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9711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887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38063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2239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415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00590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54766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08942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3118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7294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1470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969807" y="5343431"/>
              <a:ext cx="487582" cy="24533"/>
            </a:xfrm>
            <a:prstGeom prst="rect">
              <a:avLst/>
            </a:prstGeom>
            <a:solidFill>
              <a:srgbClr val="1CABE2">
                <a:alpha val="100000"/>
              </a:srgbClr>
            </a:solidFill>
          </p:spPr>
          <p:txBody>
            <a:bodyPr/>
            <a:lstStyle/>
            <a:p/>
          </p:txBody>
        </p:sp>
        <p:sp>
          <p:nvSpPr>
            <p:cNvPr id="26" name="rc26"/>
            <p:cNvSpPr/>
            <p:nvPr/>
          </p:nvSpPr>
          <p:spPr>
            <a:xfrm>
              <a:off x="1511566" y="5367965"/>
              <a:ext cx="487582" cy="0"/>
            </a:xfrm>
            <a:prstGeom prst="rect">
              <a:avLst/>
            </a:prstGeom>
            <a:solidFill>
              <a:srgbClr val="1CABE2">
                <a:alpha val="100000"/>
              </a:srgbClr>
            </a:solidFill>
          </p:spPr>
          <p:txBody>
            <a:bodyPr/>
            <a:lstStyle/>
            <a:p/>
          </p:txBody>
        </p:sp>
        <p:sp>
          <p:nvSpPr>
            <p:cNvPr id="27" name="rc27"/>
            <p:cNvSpPr/>
            <p:nvPr/>
          </p:nvSpPr>
          <p:spPr>
            <a:xfrm>
              <a:off x="2053324" y="5363960"/>
              <a:ext cx="487582" cy="4005"/>
            </a:xfrm>
            <a:prstGeom prst="rect">
              <a:avLst/>
            </a:prstGeom>
            <a:solidFill>
              <a:srgbClr val="1CABE2">
                <a:alpha val="100000"/>
              </a:srgbClr>
            </a:solidFill>
          </p:spPr>
          <p:txBody>
            <a:bodyPr/>
            <a:lstStyle/>
            <a:p/>
          </p:txBody>
        </p:sp>
        <p:sp>
          <p:nvSpPr>
            <p:cNvPr id="28" name="rc28"/>
            <p:cNvSpPr/>
            <p:nvPr/>
          </p:nvSpPr>
          <p:spPr>
            <a:xfrm>
              <a:off x="2595083" y="5364460"/>
              <a:ext cx="487582" cy="3504"/>
            </a:xfrm>
            <a:prstGeom prst="rect">
              <a:avLst/>
            </a:prstGeom>
            <a:solidFill>
              <a:srgbClr val="1CABE2">
                <a:alpha val="100000"/>
              </a:srgbClr>
            </a:solidFill>
          </p:spPr>
          <p:txBody>
            <a:bodyPr/>
            <a:lstStyle/>
            <a:p/>
          </p:txBody>
        </p:sp>
        <p:sp>
          <p:nvSpPr>
            <p:cNvPr id="29" name="rc29"/>
            <p:cNvSpPr/>
            <p:nvPr/>
          </p:nvSpPr>
          <p:spPr>
            <a:xfrm>
              <a:off x="3136842" y="5359954"/>
              <a:ext cx="487582" cy="8011"/>
            </a:xfrm>
            <a:prstGeom prst="rect">
              <a:avLst/>
            </a:prstGeom>
            <a:solidFill>
              <a:srgbClr val="1CABE2">
                <a:alpha val="100000"/>
              </a:srgbClr>
            </a:solidFill>
          </p:spPr>
          <p:txBody>
            <a:bodyPr/>
            <a:lstStyle/>
            <a:p/>
          </p:txBody>
        </p:sp>
        <p:sp>
          <p:nvSpPr>
            <p:cNvPr id="30" name="rc30"/>
            <p:cNvSpPr/>
            <p:nvPr/>
          </p:nvSpPr>
          <p:spPr>
            <a:xfrm>
              <a:off x="3678600" y="5358953"/>
              <a:ext cx="487582" cy="9012"/>
            </a:xfrm>
            <a:prstGeom prst="rect">
              <a:avLst/>
            </a:prstGeom>
            <a:solidFill>
              <a:srgbClr val="1CABE2">
                <a:alpha val="100000"/>
              </a:srgbClr>
            </a:solidFill>
          </p:spPr>
          <p:txBody>
            <a:bodyPr/>
            <a:lstStyle/>
            <a:p/>
          </p:txBody>
        </p:sp>
        <p:sp>
          <p:nvSpPr>
            <p:cNvPr id="31" name="rc31"/>
            <p:cNvSpPr/>
            <p:nvPr/>
          </p:nvSpPr>
          <p:spPr>
            <a:xfrm>
              <a:off x="4220359" y="5361456"/>
              <a:ext cx="487582" cy="6508"/>
            </a:xfrm>
            <a:prstGeom prst="rect">
              <a:avLst/>
            </a:prstGeom>
            <a:solidFill>
              <a:srgbClr val="1CABE2">
                <a:alpha val="100000"/>
              </a:srgbClr>
            </a:solidFill>
          </p:spPr>
          <p:txBody>
            <a:bodyPr/>
            <a:lstStyle/>
            <a:p/>
          </p:txBody>
        </p:sp>
        <p:sp>
          <p:nvSpPr>
            <p:cNvPr id="32" name="rc32"/>
            <p:cNvSpPr/>
            <p:nvPr/>
          </p:nvSpPr>
          <p:spPr>
            <a:xfrm>
              <a:off x="4762118" y="5314892"/>
              <a:ext cx="487582" cy="53073"/>
            </a:xfrm>
            <a:prstGeom prst="rect">
              <a:avLst/>
            </a:prstGeom>
            <a:solidFill>
              <a:srgbClr val="1CABE2">
                <a:alpha val="100000"/>
              </a:srgbClr>
            </a:solidFill>
          </p:spPr>
          <p:txBody>
            <a:bodyPr/>
            <a:lstStyle/>
            <a:p/>
          </p:txBody>
        </p:sp>
        <p:sp>
          <p:nvSpPr>
            <p:cNvPr id="33" name="rc33"/>
            <p:cNvSpPr/>
            <p:nvPr/>
          </p:nvSpPr>
          <p:spPr>
            <a:xfrm>
              <a:off x="5303876" y="4516289"/>
              <a:ext cx="487582" cy="851676"/>
            </a:xfrm>
            <a:prstGeom prst="rect">
              <a:avLst/>
            </a:prstGeom>
            <a:solidFill>
              <a:srgbClr val="1CABE2">
                <a:alpha val="100000"/>
              </a:srgbClr>
            </a:solidFill>
          </p:spPr>
          <p:txBody>
            <a:bodyPr/>
            <a:lstStyle/>
            <a:p/>
          </p:txBody>
        </p:sp>
        <p:sp>
          <p:nvSpPr>
            <p:cNvPr id="34" name="rc34"/>
            <p:cNvSpPr/>
            <p:nvPr/>
          </p:nvSpPr>
          <p:spPr>
            <a:xfrm>
              <a:off x="5845635" y="5182209"/>
              <a:ext cx="487582" cy="185756"/>
            </a:xfrm>
            <a:prstGeom prst="rect">
              <a:avLst/>
            </a:prstGeom>
            <a:solidFill>
              <a:srgbClr val="1CABE2">
                <a:alpha val="100000"/>
              </a:srgbClr>
            </a:solidFill>
          </p:spPr>
          <p:txBody>
            <a:bodyPr/>
            <a:lstStyle/>
            <a:p/>
          </p:txBody>
        </p:sp>
        <p:sp>
          <p:nvSpPr>
            <p:cNvPr id="35" name="rc35"/>
            <p:cNvSpPr/>
            <p:nvPr/>
          </p:nvSpPr>
          <p:spPr>
            <a:xfrm>
              <a:off x="6387393" y="5256812"/>
              <a:ext cx="487582" cy="111153"/>
            </a:xfrm>
            <a:prstGeom prst="rect">
              <a:avLst/>
            </a:prstGeom>
            <a:solidFill>
              <a:srgbClr val="1CABE2">
                <a:alpha val="100000"/>
              </a:srgbClr>
            </a:solidFill>
          </p:spPr>
          <p:txBody>
            <a:bodyPr/>
            <a:lstStyle/>
            <a:p/>
          </p:txBody>
        </p:sp>
        <p:sp>
          <p:nvSpPr>
            <p:cNvPr id="36" name="rc36"/>
            <p:cNvSpPr/>
            <p:nvPr/>
          </p:nvSpPr>
          <p:spPr>
            <a:xfrm>
              <a:off x="6929152" y="4519793"/>
              <a:ext cx="487582" cy="848171"/>
            </a:xfrm>
            <a:prstGeom prst="rect">
              <a:avLst/>
            </a:prstGeom>
            <a:solidFill>
              <a:srgbClr val="1CABE2">
                <a:alpha val="100000"/>
              </a:srgbClr>
            </a:solidFill>
          </p:spPr>
          <p:txBody>
            <a:bodyPr/>
            <a:lstStyle/>
            <a:p/>
          </p:txBody>
        </p:sp>
        <p:sp>
          <p:nvSpPr>
            <p:cNvPr id="37" name="rc37"/>
            <p:cNvSpPr/>
            <p:nvPr/>
          </p:nvSpPr>
          <p:spPr>
            <a:xfrm>
              <a:off x="7470911" y="4058156"/>
              <a:ext cx="487582" cy="1309809"/>
            </a:xfrm>
            <a:prstGeom prst="rect">
              <a:avLst/>
            </a:prstGeom>
            <a:solidFill>
              <a:srgbClr val="1CABE2">
                <a:alpha val="100000"/>
              </a:srgbClr>
            </a:solidFill>
          </p:spPr>
          <p:txBody>
            <a:bodyPr/>
            <a:lstStyle/>
            <a:p/>
          </p:txBody>
        </p:sp>
        <p:sp>
          <p:nvSpPr>
            <p:cNvPr id="38" name="pl38"/>
            <p:cNvSpPr/>
            <p:nvPr/>
          </p:nvSpPr>
          <p:spPr>
            <a:xfrm>
              <a:off x="1213598" y="1089253"/>
              <a:ext cx="6501103" cy="523923"/>
            </a:xfrm>
            <a:custGeom>
              <a:avLst/>
              <a:pathLst>
                <a:path w="6501103" h="523923">
                  <a:moveTo>
                    <a:pt x="0" y="218301"/>
                  </a:moveTo>
                  <a:lnTo>
                    <a:pt x="541758" y="0"/>
                  </a:lnTo>
                  <a:lnTo>
                    <a:pt x="1083517" y="174641"/>
                  </a:lnTo>
                  <a:lnTo>
                    <a:pt x="1625275" y="218301"/>
                  </a:lnTo>
                  <a:lnTo>
                    <a:pt x="2167034" y="218301"/>
                  </a:lnTo>
                  <a:lnTo>
                    <a:pt x="2708793" y="349282"/>
                  </a:lnTo>
                  <a:lnTo>
                    <a:pt x="3250551" y="436603"/>
                  </a:lnTo>
                  <a:lnTo>
                    <a:pt x="3792310" y="261961"/>
                  </a:lnTo>
                  <a:lnTo>
                    <a:pt x="4334069" y="349282"/>
                  </a:lnTo>
                  <a:lnTo>
                    <a:pt x="4875827" y="349282"/>
                  </a:lnTo>
                  <a:lnTo>
                    <a:pt x="5417586" y="392942"/>
                  </a:lnTo>
                  <a:lnTo>
                    <a:pt x="5959345" y="523923"/>
                  </a:lnTo>
                  <a:lnTo>
                    <a:pt x="6501103" y="523923"/>
                  </a:lnTo>
                </a:path>
              </a:pathLst>
            </a:custGeom>
            <a:ln w="27101" cap="flat">
              <a:solidFill>
                <a:srgbClr val="00833D">
                  <a:alpha val="100000"/>
                </a:srgbClr>
              </a:solidFill>
              <a:prstDash val="solid"/>
              <a:round/>
            </a:ln>
          </p:spPr>
          <p:txBody>
            <a:bodyPr/>
            <a:lstStyle/>
            <a:p/>
          </p:txBody>
        </p:sp>
        <p:sp>
          <p:nvSpPr>
            <p:cNvPr id="39" name="pl39"/>
            <p:cNvSpPr/>
            <p:nvPr/>
          </p:nvSpPr>
          <p:spPr>
            <a:xfrm>
              <a:off x="1755357" y="1656838"/>
              <a:ext cx="5959345" cy="1484451"/>
            </a:xfrm>
            <a:custGeom>
              <a:avLst/>
              <a:pathLst>
                <a:path w="5959345" h="1484451">
                  <a:moveTo>
                    <a:pt x="0" y="1484451"/>
                  </a:moveTo>
                  <a:lnTo>
                    <a:pt x="541758" y="1091508"/>
                  </a:lnTo>
                  <a:lnTo>
                    <a:pt x="1083517" y="873206"/>
                  </a:lnTo>
                  <a:lnTo>
                    <a:pt x="1625275" y="567584"/>
                  </a:lnTo>
                  <a:lnTo>
                    <a:pt x="2167034" y="436603"/>
                  </a:lnTo>
                  <a:lnTo>
                    <a:pt x="2708793" y="349282"/>
                  </a:lnTo>
                  <a:lnTo>
                    <a:pt x="3250551" y="218301"/>
                  </a:lnTo>
                  <a:lnTo>
                    <a:pt x="3792310" y="87320"/>
                  </a:lnTo>
                  <a:lnTo>
                    <a:pt x="4334069" y="0"/>
                  </a:lnTo>
                  <a:lnTo>
                    <a:pt x="4875827" y="0"/>
                  </a:lnTo>
                  <a:lnTo>
                    <a:pt x="5417586" y="218301"/>
                  </a:lnTo>
                  <a:lnTo>
                    <a:pt x="5959345" y="218301"/>
                  </a:lnTo>
                </a:path>
              </a:pathLst>
            </a:custGeom>
            <a:ln w="27101" cap="flat">
              <a:solidFill>
                <a:srgbClr val="002759">
                  <a:alpha val="100000"/>
                </a:srgbClr>
              </a:solidFill>
              <a:prstDash val="solid"/>
              <a:round/>
            </a:ln>
          </p:spPr>
          <p:txBody>
            <a:bodyPr/>
            <a:lstStyle/>
            <a:p/>
          </p:txBody>
        </p:sp>
        <p:sp>
          <p:nvSpPr>
            <p:cNvPr id="40" name="pt40"/>
            <p:cNvSpPr/>
            <p:nvPr/>
          </p:nvSpPr>
          <p:spPr>
            <a:xfrm>
              <a:off x="1181997"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723756" y="1057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265514" y="123229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807273"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349032"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890790"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432549" y="149425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974308" y="13196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516066"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057825"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599584" y="1450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141342" y="158157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683101" y="158157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1723756" y="310968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2265514" y="27167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2807273" y="249844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349032" y="219282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890790" y="20618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432549" y="19745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974308" y="18435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516066" y="171255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057825" y="16252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599584" y="16252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141342" y="18435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683101" y="18435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tx65"/>
            <p:cNvSpPr/>
            <p:nvPr/>
          </p:nvSpPr>
          <p:spPr>
            <a:xfrm>
              <a:off x="1147280" y="521358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49</a:t>
              </a:r>
            </a:p>
          </p:txBody>
        </p:sp>
        <p:sp>
          <p:nvSpPr>
            <p:cNvPr id="66" name="tx66"/>
            <p:cNvSpPr/>
            <p:nvPr/>
          </p:nvSpPr>
          <p:spPr>
            <a:xfrm>
              <a:off x="1722198"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7" name="tx67"/>
            <p:cNvSpPr/>
            <p:nvPr/>
          </p:nvSpPr>
          <p:spPr>
            <a:xfrm>
              <a:off x="2263956" y="523411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68" name="tx68"/>
            <p:cNvSpPr/>
            <p:nvPr/>
          </p:nvSpPr>
          <p:spPr>
            <a:xfrm>
              <a:off x="2805715" y="5237529"/>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69" name="tx69"/>
            <p:cNvSpPr/>
            <p:nvPr/>
          </p:nvSpPr>
          <p:spPr>
            <a:xfrm>
              <a:off x="3314314" y="5230112"/>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a:t>
              </a:r>
            </a:p>
          </p:txBody>
        </p:sp>
        <p:sp>
          <p:nvSpPr>
            <p:cNvPr id="70" name="tx70"/>
            <p:cNvSpPr/>
            <p:nvPr/>
          </p:nvSpPr>
          <p:spPr>
            <a:xfrm>
              <a:off x="3856073" y="5229110"/>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a:t>
              </a:r>
            </a:p>
          </p:txBody>
        </p:sp>
        <p:sp>
          <p:nvSpPr>
            <p:cNvPr id="71" name="tx71"/>
            <p:cNvSpPr/>
            <p:nvPr/>
          </p:nvSpPr>
          <p:spPr>
            <a:xfrm>
              <a:off x="4397832" y="5231556"/>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a:t>
              </a:r>
            </a:p>
          </p:txBody>
        </p:sp>
        <p:sp>
          <p:nvSpPr>
            <p:cNvPr id="72" name="tx72"/>
            <p:cNvSpPr/>
            <p:nvPr/>
          </p:nvSpPr>
          <p:spPr>
            <a:xfrm>
              <a:off x="4906431" y="518504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106</a:t>
              </a:r>
            </a:p>
          </p:txBody>
        </p:sp>
        <p:sp>
          <p:nvSpPr>
            <p:cNvPr id="73" name="tx73"/>
            <p:cNvSpPr/>
            <p:nvPr/>
          </p:nvSpPr>
          <p:spPr>
            <a:xfrm>
              <a:off x="5398465" y="437101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1,701</a:t>
              </a:r>
            </a:p>
          </p:txBody>
        </p:sp>
        <p:sp>
          <p:nvSpPr>
            <p:cNvPr id="74" name="tx74"/>
            <p:cNvSpPr/>
            <p:nvPr/>
          </p:nvSpPr>
          <p:spPr>
            <a:xfrm>
              <a:off x="5989948" y="5052308"/>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371</a:t>
              </a:r>
            </a:p>
          </p:txBody>
        </p:sp>
        <p:sp>
          <p:nvSpPr>
            <p:cNvPr id="75" name="tx75"/>
            <p:cNvSpPr/>
            <p:nvPr/>
          </p:nvSpPr>
          <p:spPr>
            <a:xfrm>
              <a:off x="6531707" y="5128425"/>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222</a:t>
              </a:r>
            </a:p>
          </p:txBody>
        </p:sp>
        <p:sp>
          <p:nvSpPr>
            <p:cNvPr id="76" name="tx76"/>
            <p:cNvSpPr/>
            <p:nvPr/>
          </p:nvSpPr>
          <p:spPr>
            <a:xfrm>
              <a:off x="7023741" y="437452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1,694</a:t>
              </a:r>
            </a:p>
          </p:txBody>
        </p:sp>
        <p:sp>
          <p:nvSpPr>
            <p:cNvPr id="77" name="tx77"/>
            <p:cNvSpPr/>
            <p:nvPr/>
          </p:nvSpPr>
          <p:spPr>
            <a:xfrm>
              <a:off x="7565500" y="391288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2,616</a:t>
              </a:r>
            </a:p>
          </p:txBody>
        </p:sp>
        <p:sp>
          <p:nvSpPr>
            <p:cNvPr id="78" name="pl78"/>
            <p:cNvSpPr/>
            <p:nvPr/>
          </p:nvSpPr>
          <p:spPr>
            <a:xfrm>
              <a:off x="7732714" y="1607340"/>
              <a:ext cx="129589" cy="5125"/>
            </a:xfrm>
            <a:custGeom>
              <a:avLst/>
              <a:pathLst>
                <a:path w="129589" h="5125">
                  <a:moveTo>
                    <a:pt x="129589" y="0"/>
                  </a:moveTo>
                  <a:lnTo>
                    <a:pt x="0" y="5125"/>
                  </a:lnTo>
                </a:path>
              </a:pathLst>
            </a:custGeom>
          </p:spPr>
          <p:txBody>
            <a:bodyPr/>
            <a:lstStyle/>
            <a:p/>
          </p:txBody>
        </p:sp>
        <p:sp>
          <p:nvSpPr>
            <p:cNvPr id="79" name="pl79"/>
            <p:cNvSpPr/>
            <p:nvPr/>
          </p:nvSpPr>
          <p:spPr>
            <a:xfrm>
              <a:off x="7732744" y="1875410"/>
              <a:ext cx="129559" cy="1941"/>
            </a:xfrm>
            <a:custGeom>
              <a:avLst/>
              <a:pathLst>
                <a:path w="129559" h="1941">
                  <a:moveTo>
                    <a:pt x="129559" y="1941"/>
                  </a:moveTo>
                  <a:lnTo>
                    <a:pt x="0" y="0"/>
                  </a:lnTo>
                </a:path>
              </a:pathLst>
            </a:custGeom>
          </p:spPr>
          <p:txBody>
            <a:bodyPr/>
            <a:lstStyle/>
            <a:p/>
          </p:txBody>
        </p:sp>
        <p:sp>
          <p:nvSpPr>
            <p:cNvPr id="80" name="pg80"/>
            <p:cNvSpPr/>
            <p:nvPr/>
          </p:nvSpPr>
          <p:spPr>
            <a:xfrm>
              <a:off x="7793724" y="151892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1" name="tx81"/>
            <p:cNvSpPr/>
            <p:nvPr/>
          </p:nvSpPr>
          <p:spPr>
            <a:xfrm>
              <a:off x="7816584" y="156004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86%</a:t>
              </a:r>
            </a:p>
          </p:txBody>
        </p:sp>
        <p:sp>
          <p:nvSpPr>
            <p:cNvPr id="82" name="pg82"/>
            <p:cNvSpPr/>
            <p:nvPr/>
          </p:nvSpPr>
          <p:spPr>
            <a:xfrm>
              <a:off x="7793724" y="178895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3" name="tx83"/>
            <p:cNvSpPr/>
            <p:nvPr/>
          </p:nvSpPr>
          <p:spPr>
            <a:xfrm>
              <a:off x="7816584" y="183007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80%</a:t>
              </a:r>
            </a:p>
          </p:txBody>
        </p:sp>
        <p:sp>
          <p:nvSpPr>
            <p:cNvPr id="84" name="rc84"/>
            <p:cNvSpPr/>
            <p:nvPr/>
          </p:nvSpPr>
          <p:spPr>
            <a:xfrm>
              <a:off x="888543" y="646101"/>
              <a:ext cx="7747148" cy="4946714"/>
            </a:xfrm>
            <a:prstGeom prst="rect">
              <a:avLst/>
            </a:prstGeom>
            <a:ln w="13550" cap="rnd">
              <a:solidFill>
                <a:srgbClr val="BEBEBE">
                  <a:alpha val="100000"/>
                </a:srgbClr>
              </a:solidFill>
              <a:prstDash val="solid"/>
              <a:round/>
            </a:ln>
          </p:spPr>
          <p:txBody>
            <a:bodyPr/>
            <a:lstStyle/>
            <a:p/>
          </p:txBody>
        </p:sp>
        <p:sp>
          <p:nvSpPr>
            <p:cNvPr id="85" name="tx85"/>
            <p:cNvSpPr/>
            <p:nvPr/>
          </p:nvSpPr>
          <p:spPr>
            <a:xfrm>
              <a:off x="75528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6" name="tx86"/>
            <p:cNvSpPr/>
            <p:nvPr/>
          </p:nvSpPr>
          <p:spPr>
            <a:xfrm>
              <a:off x="508103" y="4052426"/>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2,500</a:t>
              </a:r>
            </a:p>
          </p:txBody>
        </p:sp>
        <p:sp>
          <p:nvSpPr>
            <p:cNvPr id="87" name="tx87"/>
            <p:cNvSpPr/>
            <p:nvPr/>
          </p:nvSpPr>
          <p:spPr>
            <a:xfrm>
              <a:off x="508103" y="2800696"/>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88" name="tx88"/>
            <p:cNvSpPr/>
            <p:nvPr/>
          </p:nvSpPr>
          <p:spPr>
            <a:xfrm>
              <a:off x="508103" y="1548967"/>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7,500</a:t>
              </a:r>
            </a:p>
          </p:txBody>
        </p:sp>
        <p:sp>
          <p:nvSpPr>
            <p:cNvPr id="89" name="tx89"/>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1" name="tx91"/>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2" name="tx92"/>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3" name="tx93"/>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4" name="tx94"/>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5" name="tx95"/>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6" name="tx96"/>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7" name="tx97"/>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8" name="tx98"/>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9" name="tx99"/>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0" name="tx100"/>
            <p:cNvSpPr/>
            <p:nvPr/>
          </p:nvSpPr>
          <p:spPr>
            <a:xfrm rot="-5400000">
              <a:off x="107137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1" name="tx101"/>
            <p:cNvSpPr/>
            <p:nvPr/>
          </p:nvSpPr>
          <p:spPr>
            <a:xfrm rot="-5400000">
              <a:off x="1613102"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2" name="tx102"/>
            <p:cNvSpPr/>
            <p:nvPr/>
          </p:nvSpPr>
          <p:spPr>
            <a:xfrm rot="-5400000">
              <a:off x="215489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3" name="tx103"/>
            <p:cNvSpPr/>
            <p:nvPr/>
          </p:nvSpPr>
          <p:spPr>
            <a:xfrm rot="-5400000">
              <a:off x="269665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4" name="tx104"/>
            <p:cNvSpPr/>
            <p:nvPr/>
          </p:nvSpPr>
          <p:spPr>
            <a:xfrm rot="-5400000">
              <a:off x="323840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5" name="tx105"/>
            <p:cNvSpPr/>
            <p:nvPr/>
          </p:nvSpPr>
          <p:spPr>
            <a:xfrm rot="-5400000">
              <a:off x="378016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6" name="tx106"/>
            <p:cNvSpPr/>
            <p:nvPr/>
          </p:nvSpPr>
          <p:spPr>
            <a:xfrm rot="-5400000">
              <a:off x="432192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7" name="tx107"/>
            <p:cNvSpPr/>
            <p:nvPr/>
          </p:nvSpPr>
          <p:spPr>
            <a:xfrm rot="-5400000">
              <a:off x="486368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8" name="tx108"/>
            <p:cNvSpPr/>
            <p:nvPr/>
          </p:nvSpPr>
          <p:spPr>
            <a:xfrm rot="-5400000">
              <a:off x="5375058"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9" name="tx109"/>
            <p:cNvSpPr/>
            <p:nvPr/>
          </p:nvSpPr>
          <p:spPr>
            <a:xfrm rot="-5400000">
              <a:off x="5916817"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0" name="tx110"/>
            <p:cNvSpPr/>
            <p:nvPr/>
          </p:nvSpPr>
          <p:spPr>
            <a:xfrm rot="-5400000">
              <a:off x="6458575"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1" name="tx111"/>
            <p:cNvSpPr/>
            <p:nvPr/>
          </p:nvSpPr>
          <p:spPr>
            <a:xfrm rot="-5400000">
              <a:off x="7000303" y="5779470"/>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2" name="tx112"/>
            <p:cNvSpPr/>
            <p:nvPr/>
          </p:nvSpPr>
          <p:spPr>
            <a:xfrm rot="-5400000">
              <a:off x="7542093"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3" name="tx113"/>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4" name="tx114"/>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5" name="tx115"/>
            <p:cNvSpPr/>
            <p:nvPr/>
          </p:nvSpPr>
          <p:spPr>
            <a:xfrm>
              <a:off x="2042804" y="401416"/>
              <a:ext cx="543862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Burundi, 2012-2024</a:t>
              </a:r>
            </a:p>
          </p:txBody>
        </p:sp>
        <p:sp>
          <p:nvSpPr>
            <p:cNvPr id="116" name="tx116"/>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8" name="tx118"/>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9" name="tx119"/>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2,616 confirmed measles cases in Burundi. In the same year, MCV1 coverage was 86% and MCV2 coverage was 80%.
The number of cases in 2024 was 54% more than in 2023 (n=1,694).
The highest number of measles cases was reported in 2024 (n=2,616). In this year, MCV1 coverage was 86%.
Burundi reported measles vaccine stockouts in 2004 and 2005.
There were measles-containing vaccine supplementary immunization activities/campaigns in 2020, 2021, 2022, 2023, and 2024.</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3382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28146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129099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5764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05281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464" y="3119358"/>
              <a:ext cx="3520101" cy="1980726"/>
            </a:xfrm>
            <a:custGeom>
              <a:avLst/>
              <a:pathLst>
                <a:path w="3520101" h="1980726">
                  <a:moveTo>
                    <a:pt x="0" y="609454"/>
                  </a:moveTo>
                  <a:lnTo>
                    <a:pt x="146670" y="457090"/>
                  </a:lnTo>
                  <a:lnTo>
                    <a:pt x="293341" y="304727"/>
                  </a:lnTo>
                  <a:lnTo>
                    <a:pt x="440012" y="152363"/>
                  </a:lnTo>
                  <a:lnTo>
                    <a:pt x="586683" y="0"/>
                  </a:lnTo>
                  <a:lnTo>
                    <a:pt x="733354" y="609454"/>
                  </a:lnTo>
                  <a:lnTo>
                    <a:pt x="880025" y="914181"/>
                  </a:lnTo>
                  <a:lnTo>
                    <a:pt x="1026696" y="1980726"/>
                  </a:lnTo>
                  <a:lnTo>
                    <a:pt x="1173367" y="1066544"/>
                  </a:lnTo>
                  <a:lnTo>
                    <a:pt x="1320038" y="1218908"/>
                  </a:lnTo>
                  <a:lnTo>
                    <a:pt x="1466709" y="1523635"/>
                  </a:lnTo>
                  <a:lnTo>
                    <a:pt x="1613379" y="1523635"/>
                  </a:lnTo>
                  <a:lnTo>
                    <a:pt x="1760050" y="1675999"/>
                  </a:lnTo>
                  <a:lnTo>
                    <a:pt x="1906721" y="1675999"/>
                  </a:lnTo>
                  <a:lnTo>
                    <a:pt x="2053392" y="1523635"/>
                  </a:lnTo>
                  <a:lnTo>
                    <a:pt x="2200063" y="1523635"/>
                  </a:lnTo>
                  <a:lnTo>
                    <a:pt x="2346734" y="1523635"/>
                  </a:lnTo>
                  <a:lnTo>
                    <a:pt x="2493405" y="1523635"/>
                  </a:lnTo>
                  <a:lnTo>
                    <a:pt x="2640076" y="1371272"/>
                  </a:lnTo>
                  <a:lnTo>
                    <a:pt x="2786747" y="1371272"/>
                  </a:lnTo>
                  <a:lnTo>
                    <a:pt x="2933418" y="1218908"/>
                  </a:lnTo>
                  <a:lnTo>
                    <a:pt x="3080089" y="1675999"/>
                  </a:lnTo>
                  <a:lnTo>
                    <a:pt x="3226759" y="1675999"/>
                  </a:lnTo>
                  <a:lnTo>
                    <a:pt x="3373430" y="1980726"/>
                  </a:lnTo>
                  <a:lnTo>
                    <a:pt x="3520101" y="1980726"/>
                  </a:lnTo>
                </a:path>
              </a:pathLst>
            </a:custGeom>
            <a:ln w="27101" cap="flat">
              <a:solidFill>
                <a:srgbClr val="0058AB">
                  <a:alpha val="80000"/>
                </a:srgbClr>
              </a:solidFill>
              <a:prstDash val="solid"/>
              <a:round/>
            </a:ln>
          </p:spPr>
          <p:txBody>
            <a:bodyPr/>
            <a:lstStyle/>
            <a:p/>
          </p:txBody>
        </p:sp>
        <p:sp>
          <p:nvSpPr>
            <p:cNvPr id="19" name="pl19"/>
            <p:cNvSpPr/>
            <p:nvPr/>
          </p:nvSpPr>
          <p:spPr>
            <a:xfrm>
              <a:off x="943464" y="3119358"/>
              <a:ext cx="3520101" cy="1218908"/>
            </a:xfrm>
            <a:custGeom>
              <a:avLst/>
              <a:pathLst>
                <a:path w="3520101" h="1218908">
                  <a:moveTo>
                    <a:pt x="0" y="0"/>
                  </a:moveTo>
                  <a:lnTo>
                    <a:pt x="146670" y="152363"/>
                  </a:lnTo>
                  <a:lnTo>
                    <a:pt x="293341" y="0"/>
                  </a:lnTo>
                  <a:lnTo>
                    <a:pt x="440012" y="304727"/>
                  </a:lnTo>
                  <a:lnTo>
                    <a:pt x="586683" y="457090"/>
                  </a:lnTo>
                  <a:lnTo>
                    <a:pt x="733354" y="304727"/>
                  </a:lnTo>
                  <a:lnTo>
                    <a:pt x="880025" y="457090"/>
                  </a:lnTo>
                  <a:lnTo>
                    <a:pt x="1026696" y="457090"/>
                  </a:lnTo>
                  <a:lnTo>
                    <a:pt x="1173367" y="761817"/>
                  </a:lnTo>
                  <a:lnTo>
                    <a:pt x="1320038" y="914181"/>
                  </a:lnTo>
                  <a:lnTo>
                    <a:pt x="1466709" y="1066544"/>
                  </a:lnTo>
                  <a:lnTo>
                    <a:pt x="1613379" y="1066544"/>
                  </a:lnTo>
                  <a:lnTo>
                    <a:pt x="1760050" y="1066544"/>
                  </a:lnTo>
                  <a:lnTo>
                    <a:pt x="1906721" y="1066544"/>
                  </a:lnTo>
                  <a:lnTo>
                    <a:pt x="2053392" y="1218908"/>
                  </a:lnTo>
                  <a:lnTo>
                    <a:pt x="2200063" y="1218908"/>
                  </a:lnTo>
                  <a:lnTo>
                    <a:pt x="2346734" y="1218908"/>
                  </a:lnTo>
                  <a:lnTo>
                    <a:pt x="2493405" y="1218908"/>
                  </a:lnTo>
                  <a:lnTo>
                    <a:pt x="2640076" y="1218908"/>
                  </a:lnTo>
                  <a:lnTo>
                    <a:pt x="2786747" y="1218908"/>
                  </a:lnTo>
                  <a:lnTo>
                    <a:pt x="2933418" y="1218908"/>
                  </a:lnTo>
                  <a:lnTo>
                    <a:pt x="3080089" y="1066544"/>
                  </a:lnTo>
                  <a:lnTo>
                    <a:pt x="3226759" y="1218908"/>
                  </a:lnTo>
                  <a:lnTo>
                    <a:pt x="3373430" y="1218908"/>
                  </a:lnTo>
                  <a:lnTo>
                    <a:pt x="3520101" y="1218908"/>
                  </a:lnTo>
                </a:path>
              </a:pathLst>
            </a:custGeom>
            <a:ln w="27101" cap="flat">
              <a:solidFill>
                <a:srgbClr val="1CABE2">
                  <a:alpha val="80000"/>
                </a:srgbClr>
              </a:solidFill>
              <a:prstDash val="solid"/>
              <a:round/>
            </a:ln>
          </p:spPr>
          <p:txBody>
            <a:bodyPr/>
            <a:lstStyle/>
            <a:p/>
          </p:txBody>
        </p:sp>
        <p:sp>
          <p:nvSpPr>
            <p:cNvPr id="20" name="pl20"/>
            <p:cNvSpPr/>
            <p:nvPr/>
          </p:nvSpPr>
          <p:spPr>
            <a:xfrm>
              <a:off x="943464" y="2205177"/>
              <a:ext cx="3520101" cy="1828362"/>
            </a:xfrm>
            <a:custGeom>
              <a:avLst/>
              <a:pathLst>
                <a:path w="3520101" h="1828362">
                  <a:moveTo>
                    <a:pt x="0" y="0"/>
                  </a:moveTo>
                  <a:lnTo>
                    <a:pt x="146670" y="152363"/>
                  </a:lnTo>
                  <a:lnTo>
                    <a:pt x="293341" y="152363"/>
                  </a:lnTo>
                  <a:lnTo>
                    <a:pt x="440012" y="152363"/>
                  </a:lnTo>
                  <a:lnTo>
                    <a:pt x="586683" y="304727"/>
                  </a:lnTo>
                  <a:lnTo>
                    <a:pt x="733354" y="761817"/>
                  </a:lnTo>
                  <a:lnTo>
                    <a:pt x="880025" y="609454"/>
                  </a:lnTo>
                  <a:lnTo>
                    <a:pt x="1026696" y="609454"/>
                  </a:lnTo>
                  <a:lnTo>
                    <a:pt x="1173367" y="914181"/>
                  </a:lnTo>
                  <a:lnTo>
                    <a:pt x="1320038" y="1218908"/>
                  </a:lnTo>
                  <a:lnTo>
                    <a:pt x="1466709" y="1218908"/>
                  </a:lnTo>
                  <a:lnTo>
                    <a:pt x="1613379" y="1371272"/>
                  </a:lnTo>
                  <a:lnTo>
                    <a:pt x="1760050" y="1371272"/>
                  </a:lnTo>
                  <a:lnTo>
                    <a:pt x="1906721" y="1523635"/>
                  </a:lnTo>
                  <a:lnTo>
                    <a:pt x="2053392" y="1523635"/>
                  </a:lnTo>
                  <a:lnTo>
                    <a:pt x="2200063" y="1523635"/>
                  </a:lnTo>
                  <a:lnTo>
                    <a:pt x="2346734" y="1828362"/>
                  </a:lnTo>
                  <a:lnTo>
                    <a:pt x="2493405" y="1828362"/>
                  </a:lnTo>
                  <a:lnTo>
                    <a:pt x="2640076" y="1828362"/>
                  </a:lnTo>
                  <a:lnTo>
                    <a:pt x="2786747" y="1828362"/>
                  </a:lnTo>
                  <a:lnTo>
                    <a:pt x="2933418" y="1675999"/>
                  </a:lnTo>
                  <a:lnTo>
                    <a:pt x="3080089" y="1523635"/>
                  </a:lnTo>
                  <a:lnTo>
                    <a:pt x="3226759" y="1523635"/>
                  </a:lnTo>
                  <a:lnTo>
                    <a:pt x="3373430" y="1675999"/>
                  </a:lnTo>
                  <a:lnTo>
                    <a:pt x="3520101" y="1828362"/>
                  </a:lnTo>
                </a:path>
              </a:pathLst>
            </a:custGeom>
            <a:ln w="27101" cap="flat">
              <a:solidFill>
                <a:srgbClr val="00833D">
                  <a:alpha val="80000"/>
                </a:srgbClr>
              </a:solidFill>
              <a:prstDash val="solid"/>
              <a:round/>
            </a:ln>
          </p:spPr>
          <p:txBody>
            <a:bodyPr/>
            <a:lstStyle/>
            <a:p/>
          </p:txBody>
        </p:sp>
        <p:sp>
          <p:nvSpPr>
            <p:cNvPr id="21" name="pl21"/>
            <p:cNvSpPr/>
            <p:nvPr/>
          </p:nvSpPr>
          <p:spPr>
            <a:xfrm>
              <a:off x="943464" y="3119358"/>
              <a:ext cx="3520101" cy="1980726"/>
            </a:xfrm>
            <a:custGeom>
              <a:avLst/>
              <a:pathLst>
                <a:path w="3520101" h="1980726">
                  <a:moveTo>
                    <a:pt x="0" y="609454"/>
                  </a:moveTo>
                  <a:lnTo>
                    <a:pt x="146670" y="457090"/>
                  </a:lnTo>
                  <a:lnTo>
                    <a:pt x="293341" y="304727"/>
                  </a:lnTo>
                  <a:lnTo>
                    <a:pt x="440012" y="152363"/>
                  </a:lnTo>
                  <a:lnTo>
                    <a:pt x="586683" y="0"/>
                  </a:lnTo>
                  <a:lnTo>
                    <a:pt x="733354" y="609454"/>
                  </a:lnTo>
                  <a:lnTo>
                    <a:pt x="880025" y="914181"/>
                  </a:lnTo>
                  <a:lnTo>
                    <a:pt x="1026696" y="1980726"/>
                  </a:lnTo>
                  <a:lnTo>
                    <a:pt x="1173367" y="1066544"/>
                  </a:lnTo>
                  <a:lnTo>
                    <a:pt x="1320038" y="1218908"/>
                  </a:lnTo>
                  <a:lnTo>
                    <a:pt x="1466709" y="1523635"/>
                  </a:lnTo>
                  <a:lnTo>
                    <a:pt x="1613379" y="1523635"/>
                  </a:lnTo>
                  <a:lnTo>
                    <a:pt x="1760050" y="1675999"/>
                  </a:lnTo>
                  <a:lnTo>
                    <a:pt x="1906721" y="1675999"/>
                  </a:lnTo>
                  <a:lnTo>
                    <a:pt x="2053392" y="1523635"/>
                  </a:lnTo>
                  <a:lnTo>
                    <a:pt x="2200063" y="1523635"/>
                  </a:lnTo>
                  <a:lnTo>
                    <a:pt x="2346734" y="1523635"/>
                  </a:lnTo>
                  <a:lnTo>
                    <a:pt x="2493405" y="1523635"/>
                  </a:lnTo>
                  <a:lnTo>
                    <a:pt x="2640076" y="1371272"/>
                  </a:lnTo>
                  <a:lnTo>
                    <a:pt x="2786747" y="1371272"/>
                  </a:lnTo>
                  <a:lnTo>
                    <a:pt x="2933418" y="1218908"/>
                  </a:lnTo>
                  <a:lnTo>
                    <a:pt x="3080089" y="1675999"/>
                  </a:lnTo>
                  <a:lnTo>
                    <a:pt x="3226759" y="1675999"/>
                  </a:lnTo>
                  <a:lnTo>
                    <a:pt x="3373430" y="1980726"/>
                  </a:lnTo>
                  <a:lnTo>
                    <a:pt x="3520101" y="1980726"/>
                  </a:lnTo>
                </a:path>
              </a:pathLst>
            </a:custGeom>
            <a:ln w="43362" cap="flat">
              <a:solidFill>
                <a:srgbClr val="000000">
                  <a:alpha val="100000"/>
                </a:srgbClr>
              </a:solidFill>
              <a:prstDash val="solid"/>
              <a:round/>
            </a:ln>
          </p:spPr>
          <p:txBody>
            <a:bodyPr/>
            <a:lstStyle/>
            <a:p/>
          </p:txBody>
        </p:sp>
        <p:sp>
          <p:nvSpPr>
            <p:cNvPr id="22" name="pl22"/>
            <p:cNvSpPr/>
            <p:nvPr/>
          </p:nvSpPr>
          <p:spPr>
            <a:xfrm>
              <a:off x="943464" y="3119358"/>
              <a:ext cx="3520101" cy="1980726"/>
            </a:xfrm>
            <a:custGeom>
              <a:avLst/>
              <a:pathLst>
                <a:path w="3520101" h="1980726">
                  <a:moveTo>
                    <a:pt x="0" y="609454"/>
                  </a:moveTo>
                  <a:lnTo>
                    <a:pt x="146670" y="457090"/>
                  </a:lnTo>
                  <a:lnTo>
                    <a:pt x="293341" y="304727"/>
                  </a:lnTo>
                  <a:lnTo>
                    <a:pt x="440012" y="152363"/>
                  </a:lnTo>
                  <a:lnTo>
                    <a:pt x="586683" y="0"/>
                  </a:lnTo>
                  <a:lnTo>
                    <a:pt x="733354" y="609454"/>
                  </a:lnTo>
                  <a:lnTo>
                    <a:pt x="880025" y="914181"/>
                  </a:lnTo>
                  <a:lnTo>
                    <a:pt x="1026696" y="1980726"/>
                  </a:lnTo>
                  <a:lnTo>
                    <a:pt x="1173367" y="1066544"/>
                  </a:lnTo>
                  <a:lnTo>
                    <a:pt x="1320038" y="1218908"/>
                  </a:lnTo>
                  <a:lnTo>
                    <a:pt x="1466709" y="1523635"/>
                  </a:lnTo>
                  <a:lnTo>
                    <a:pt x="1613379" y="1523635"/>
                  </a:lnTo>
                  <a:lnTo>
                    <a:pt x="1760050" y="1675999"/>
                  </a:lnTo>
                  <a:lnTo>
                    <a:pt x="1906721" y="1675999"/>
                  </a:lnTo>
                  <a:lnTo>
                    <a:pt x="2053392" y="1523635"/>
                  </a:lnTo>
                  <a:lnTo>
                    <a:pt x="2200063" y="1523635"/>
                  </a:lnTo>
                  <a:lnTo>
                    <a:pt x="2346734" y="1523635"/>
                  </a:lnTo>
                  <a:lnTo>
                    <a:pt x="2493405" y="1523635"/>
                  </a:lnTo>
                  <a:lnTo>
                    <a:pt x="2640076" y="1371272"/>
                  </a:lnTo>
                  <a:lnTo>
                    <a:pt x="2786747" y="1371272"/>
                  </a:lnTo>
                  <a:lnTo>
                    <a:pt x="2933418" y="1218908"/>
                  </a:lnTo>
                  <a:lnTo>
                    <a:pt x="3080089" y="1675999"/>
                  </a:lnTo>
                  <a:lnTo>
                    <a:pt x="3226759" y="1675999"/>
                  </a:lnTo>
                  <a:lnTo>
                    <a:pt x="3373430" y="1980726"/>
                  </a:lnTo>
                  <a:lnTo>
                    <a:pt x="3520101" y="1980726"/>
                  </a:lnTo>
                </a:path>
              </a:pathLst>
            </a:custGeom>
            <a:ln w="27101" cap="flat">
              <a:solidFill>
                <a:srgbClr val="0058AB">
                  <a:alpha val="100000"/>
                </a:srgbClr>
              </a:solidFill>
              <a:prstDash val="solid"/>
              <a:round/>
            </a:ln>
          </p:spPr>
          <p:txBody>
            <a:bodyPr/>
            <a:lstStyle/>
            <a:p/>
          </p:txBody>
        </p:sp>
        <p:sp>
          <p:nvSpPr>
            <p:cNvPr id="23" name="pl23"/>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4" name="pl24"/>
            <p:cNvSpPr/>
            <p:nvPr/>
          </p:nvSpPr>
          <p:spPr>
            <a:xfrm>
              <a:off x="943464" y="3271722"/>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76818" y="3271722"/>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410173" y="4185903"/>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143527" y="4185903"/>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730211" y="4033539"/>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16894" y="4642994"/>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4642994"/>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84975" y="320515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915328" y="323397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33" name="pg33"/>
            <p:cNvSpPr/>
            <p:nvPr/>
          </p:nvSpPr>
          <p:spPr>
            <a:xfrm>
              <a:off x="1618330" y="320515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48683" y="323397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35" name="pg35"/>
            <p:cNvSpPr/>
            <p:nvPr/>
          </p:nvSpPr>
          <p:spPr>
            <a:xfrm>
              <a:off x="2351684" y="41193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82037" y="4148109"/>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7" name="pg37"/>
            <p:cNvSpPr/>
            <p:nvPr/>
          </p:nvSpPr>
          <p:spPr>
            <a:xfrm>
              <a:off x="3085039" y="41193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115392" y="4148109"/>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9" name="pg39"/>
            <p:cNvSpPr/>
            <p:nvPr/>
          </p:nvSpPr>
          <p:spPr>
            <a:xfrm>
              <a:off x="3671722" y="39669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702076" y="3997327"/>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1" name="pg41"/>
            <p:cNvSpPr/>
            <p:nvPr/>
          </p:nvSpPr>
          <p:spPr>
            <a:xfrm>
              <a:off x="4258406" y="45764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88759" y="46052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405077" y="45764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46052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tx45"/>
            <p:cNvSpPr/>
            <p:nvPr/>
          </p:nvSpPr>
          <p:spPr>
            <a:xfrm>
              <a:off x="4523855" y="429920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3855" y="399574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7" name="tx47"/>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8" name="tx48"/>
            <p:cNvSpPr/>
            <p:nvPr/>
          </p:nvSpPr>
          <p:spPr>
            <a:xfrm>
              <a:off x="577692" y="353380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201017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6" name="tx56"/>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7" name="tx57"/>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589424"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589424"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42957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192028"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856524" y="610261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Burundi</a:t>
              </a:r>
            </a:p>
          </p:txBody>
        </p:sp>
        <p:sp>
          <p:nvSpPr>
            <p:cNvPr id="63" name="tx63"/>
            <p:cNvSpPr/>
            <p:nvPr/>
          </p:nvSpPr>
          <p:spPr>
            <a:xfrm>
              <a:off x="269667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459127"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5" name="tx65"/>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43382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28146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129099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35764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205281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2205177"/>
              <a:ext cx="3520101" cy="2894907"/>
            </a:xfrm>
            <a:custGeom>
              <a:avLst/>
              <a:pathLst>
                <a:path w="3520101" h="2894907">
                  <a:moveTo>
                    <a:pt x="0" y="152363"/>
                  </a:moveTo>
                  <a:lnTo>
                    <a:pt x="146670" y="0"/>
                  </a:lnTo>
                  <a:lnTo>
                    <a:pt x="293341" y="152363"/>
                  </a:lnTo>
                  <a:lnTo>
                    <a:pt x="440012" y="152363"/>
                  </a:lnTo>
                  <a:lnTo>
                    <a:pt x="586683" y="152363"/>
                  </a:lnTo>
                  <a:lnTo>
                    <a:pt x="733354" y="1523635"/>
                  </a:lnTo>
                  <a:lnTo>
                    <a:pt x="880025" y="1828362"/>
                  </a:lnTo>
                  <a:lnTo>
                    <a:pt x="1026696" y="1218908"/>
                  </a:lnTo>
                  <a:lnTo>
                    <a:pt x="1173367" y="761817"/>
                  </a:lnTo>
                  <a:lnTo>
                    <a:pt x="1320038" y="1675999"/>
                  </a:lnTo>
                  <a:lnTo>
                    <a:pt x="1466709" y="1828362"/>
                  </a:lnTo>
                  <a:lnTo>
                    <a:pt x="1613379" y="1980726"/>
                  </a:lnTo>
                  <a:lnTo>
                    <a:pt x="1760050" y="2133089"/>
                  </a:lnTo>
                  <a:lnTo>
                    <a:pt x="1906721" y="2894907"/>
                  </a:lnTo>
                  <a:lnTo>
                    <a:pt x="2053392" y="2285453"/>
                  </a:lnTo>
                  <a:lnTo>
                    <a:pt x="2200063" y="2285453"/>
                  </a:lnTo>
                  <a:lnTo>
                    <a:pt x="2346734" y="2285453"/>
                  </a:lnTo>
                  <a:lnTo>
                    <a:pt x="2493405" y="2285453"/>
                  </a:lnTo>
                  <a:lnTo>
                    <a:pt x="2640076" y="1980726"/>
                  </a:lnTo>
                  <a:lnTo>
                    <a:pt x="2786747" y="2133089"/>
                  </a:lnTo>
                  <a:lnTo>
                    <a:pt x="2933418" y="1675999"/>
                  </a:lnTo>
                  <a:lnTo>
                    <a:pt x="3080089" y="1980726"/>
                  </a:lnTo>
                  <a:lnTo>
                    <a:pt x="3226759" y="2285453"/>
                  </a:lnTo>
                  <a:lnTo>
                    <a:pt x="3373430" y="2437817"/>
                  </a:lnTo>
                  <a:lnTo>
                    <a:pt x="3520101" y="2437817"/>
                  </a:lnTo>
                </a:path>
              </a:pathLst>
            </a:custGeom>
            <a:ln w="27101" cap="flat">
              <a:solidFill>
                <a:srgbClr val="0058AB">
                  <a:alpha val="80000"/>
                </a:srgbClr>
              </a:solidFill>
              <a:prstDash val="solid"/>
              <a:round/>
            </a:ln>
          </p:spPr>
          <p:txBody>
            <a:bodyPr/>
            <a:lstStyle/>
            <a:p/>
          </p:txBody>
        </p:sp>
        <p:sp>
          <p:nvSpPr>
            <p:cNvPr id="80" name="pl80"/>
            <p:cNvSpPr/>
            <p:nvPr/>
          </p:nvSpPr>
          <p:spPr>
            <a:xfrm>
              <a:off x="5308715" y="2966994"/>
              <a:ext cx="3520101" cy="1371272"/>
            </a:xfrm>
            <a:custGeom>
              <a:avLst/>
              <a:pathLst>
                <a:path w="3520101" h="1371272">
                  <a:moveTo>
                    <a:pt x="0" y="0"/>
                  </a:moveTo>
                  <a:lnTo>
                    <a:pt x="146670" y="152363"/>
                  </a:lnTo>
                  <a:lnTo>
                    <a:pt x="293341" y="152363"/>
                  </a:lnTo>
                  <a:lnTo>
                    <a:pt x="440012" y="304727"/>
                  </a:lnTo>
                  <a:lnTo>
                    <a:pt x="586683" y="457090"/>
                  </a:lnTo>
                  <a:lnTo>
                    <a:pt x="733354" y="457090"/>
                  </a:lnTo>
                  <a:lnTo>
                    <a:pt x="880025" y="609454"/>
                  </a:lnTo>
                  <a:lnTo>
                    <a:pt x="1026696" y="761817"/>
                  </a:lnTo>
                  <a:lnTo>
                    <a:pt x="1173367" y="914181"/>
                  </a:lnTo>
                  <a:lnTo>
                    <a:pt x="1320038" y="1066544"/>
                  </a:lnTo>
                  <a:lnTo>
                    <a:pt x="1466709" y="1218908"/>
                  </a:lnTo>
                  <a:lnTo>
                    <a:pt x="1613379" y="1218908"/>
                  </a:lnTo>
                  <a:lnTo>
                    <a:pt x="1760050" y="1218908"/>
                  </a:lnTo>
                  <a:lnTo>
                    <a:pt x="1906721" y="1371272"/>
                  </a:lnTo>
                  <a:lnTo>
                    <a:pt x="2053392" y="1218908"/>
                  </a:lnTo>
                  <a:lnTo>
                    <a:pt x="2200063" y="1371272"/>
                  </a:lnTo>
                  <a:lnTo>
                    <a:pt x="2346734" y="1218908"/>
                  </a:lnTo>
                  <a:lnTo>
                    <a:pt x="2493405" y="1218908"/>
                  </a:lnTo>
                  <a:lnTo>
                    <a:pt x="2640076" y="1371272"/>
                  </a:lnTo>
                  <a:lnTo>
                    <a:pt x="2786747" y="1371272"/>
                  </a:lnTo>
                  <a:lnTo>
                    <a:pt x="2933418" y="1371272"/>
                  </a:lnTo>
                  <a:lnTo>
                    <a:pt x="3080089" y="1218908"/>
                  </a:lnTo>
                  <a:lnTo>
                    <a:pt x="3226759" y="1066544"/>
                  </a:lnTo>
                  <a:lnTo>
                    <a:pt x="3373430" y="1066544"/>
                  </a:lnTo>
                  <a:lnTo>
                    <a:pt x="3520101" y="1218908"/>
                  </a:lnTo>
                </a:path>
              </a:pathLst>
            </a:custGeom>
            <a:ln w="27101" cap="flat">
              <a:solidFill>
                <a:srgbClr val="1CABE2">
                  <a:alpha val="80000"/>
                </a:srgbClr>
              </a:solidFill>
              <a:prstDash val="solid"/>
              <a:round/>
            </a:ln>
          </p:spPr>
          <p:txBody>
            <a:bodyPr/>
            <a:lstStyle/>
            <a:p/>
          </p:txBody>
        </p:sp>
        <p:sp>
          <p:nvSpPr>
            <p:cNvPr id="81" name="pl81"/>
            <p:cNvSpPr/>
            <p:nvPr/>
          </p:nvSpPr>
          <p:spPr>
            <a:xfrm>
              <a:off x="5308715" y="1900449"/>
              <a:ext cx="3520101" cy="1980726"/>
            </a:xfrm>
            <a:custGeom>
              <a:avLst/>
              <a:pathLst>
                <a:path w="3520101" h="1980726">
                  <a:moveTo>
                    <a:pt x="0" y="0"/>
                  </a:moveTo>
                  <a:lnTo>
                    <a:pt x="146670" y="304727"/>
                  </a:lnTo>
                  <a:lnTo>
                    <a:pt x="293341" y="457090"/>
                  </a:lnTo>
                  <a:lnTo>
                    <a:pt x="440012" y="304727"/>
                  </a:lnTo>
                  <a:lnTo>
                    <a:pt x="586683" y="457090"/>
                  </a:lnTo>
                  <a:lnTo>
                    <a:pt x="733354" y="304727"/>
                  </a:lnTo>
                  <a:lnTo>
                    <a:pt x="880025" y="609454"/>
                  </a:lnTo>
                  <a:lnTo>
                    <a:pt x="1026696" y="914181"/>
                  </a:lnTo>
                  <a:lnTo>
                    <a:pt x="1173367" y="1218908"/>
                  </a:lnTo>
                  <a:lnTo>
                    <a:pt x="1320038" y="1523635"/>
                  </a:lnTo>
                  <a:lnTo>
                    <a:pt x="1466709" y="1675999"/>
                  </a:lnTo>
                  <a:lnTo>
                    <a:pt x="1613379" y="1675999"/>
                  </a:lnTo>
                  <a:lnTo>
                    <a:pt x="1760050" y="1980726"/>
                  </a:lnTo>
                  <a:lnTo>
                    <a:pt x="1906721" y="1980726"/>
                  </a:lnTo>
                  <a:lnTo>
                    <a:pt x="2053392" y="1523635"/>
                  </a:lnTo>
                  <a:lnTo>
                    <a:pt x="2200063" y="1523635"/>
                  </a:lnTo>
                  <a:lnTo>
                    <a:pt x="2346734" y="1371272"/>
                  </a:lnTo>
                  <a:lnTo>
                    <a:pt x="2493405" y="1523635"/>
                  </a:lnTo>
                  <a:lnTo>
                    <a:pt x="2640076" y="1523635"/>
                  </a:lnTo>
                  <a:lnTo>
                    <a:pt x="2786747" y="1523635"/>
                  </a:lnTo>
                  <a:lnTo>
                    <a:pt x="2933418" y="1523635"/>
                  </a:lnTo>
                  <a:lnTo>
                    <a:pt x="3080089" y="1218908"/>
                  </a:lnTo>
                  <a:lnTo>
                    <a:pt x="3226759" y="1371272"/>
                  </a:lnTo>
                  <a:lnTo>
                    <a:pt x="3373430" y="1523635"/>
                  </a:lnTo>
                  <a:lnTo>
                    <a:pt x="3520101" y="1675999"/>
                  </a:lnTo>
                </a:path>
              </a:pathLst>
            </a:custGeom>
            <a:ln w="27101" cap="flat">
              <a:solidFill>
                <a:srgbClr val="00833D">
                  <a:alpha val="80000"/>
                </a:srgbClr>
              </a:solidFill>
              <a:prstDash val="solid"/>
              <a:round/>
            </a:ln>
          </p:spPr>
          <p:txBody>
            <a:bodyPr/>
            <a:lstStyle/>
            <a:p/>
          </p:txBody>
        </p:sp>
        <p:sp>
          <p:nvSpPr>
            <p:cNvPr id="82" name="pl82"/>
            <p:cNvSpPr/>
            <p:nvPr/>
          </p:nvSpPr>
          <p:spPr>
            <a:xfrm>
              <a:off x="5308715" y="2205177"/>
              <a:ext cx="3520101" cy="2894907"/>
            </a:xfrm>
            <a:custGeom>
              <a:avLst/>
              <a:pathLst>
                <a:path w="3520101" h="2894907">
                  <a:moveTo>
                    <a:pt x="0" y="152363"/>
                  </a:moveTo>
                  <a:lnTo>
                    <a:pt x="146670" y="0"/>
                  </a:lnTo>
                  <a:lnTo>
                    <a:pt x="293341" y="152363"/>
                  </a:lnTo>
                  <a:lnTo>
                    <a:pt x="440012" y="152363"/>
                  </a:lnTo>
                  <a:lnTo>
                    <a:pt x="586683" y="152363"/>
                  </a:lnTo>
                  <a:lnTo>
                    <a:pt x="733354" y="1523635"/>
                  </a:lnTo>
                  <a:lnTo>
                    <a:pt x="880025" y="1828362"/>
                  </a:lnTo>
                  <a:lnTo>
                    <a:pt x="1026696" y="1218908"/>
                  </a:lnTo>
                  <a:lnTo>
                    <a:pt x="1173367" y="761817"/>
                  </a:lnTo>
                  <a:lnTo>
                    <a:pt x="1320038" y="1675999"/>
                  </a:lnTo>
                  <a:lnTo>
                    <a:pt x="1466709" y="1828362"/>
                  </a:lnTo>
                  <a:lnTo>
                    <a:pt x="1613379" y="1980726"/>
                  </a:lnTo>
                  <a:lnTo>
                    <a:pt x="1760050" y="2133089"/>
                  </a:lnTo>
                  <a:lnTo>
                    <a:pt x="1906721" y="2894907"/>
                  </a:lnTo>
                  <a:lnTo>
                    <a:pt x="2053392" y="2285453"/>
                  </a:lnTo>
                  <a:lnTo>
                    <a:pt x="2200063" y="2285453"/>
                  </a:lnTo>
                  <a:lnTo>
                    <a:pt x="2346734" y="2285453"/>
                  </a:lnTo>
                  <a:lnTo>
                    <a:pt x="2493405" y="2285453"/>
                  </a:lnTo>
                  <a:lnTo>
                    <a:pt x="2640076" y="1980726"/>
                  </a:lnTo>
                  <a:lnTo>
                    <a:pt x="2786747" y="2133089"/>
                  </a:lnTo>
                  <a:lnTo>
                    <a:pt x="2933418" y="1675999"/>
                  </a:lnTo>
                  <a:lnTo>
                    <a:pt x="3080089" y="1980726"/>
                  </a:lnTo>
                  <a:lnTo>
                    <a:pt x="3226759" y="2285453"/>
                  </a:lnTo>
                  <a:lnTo>
                    <a:pt x="3373430" y="2437817"/>
                  </a:lnTo>
                  <a:lnTo>
                    <a:pt x="3520101" y="2437817"/>
                  </a:lnTo>
                </a:path>
              </a:pathLst>
            </a:custGeom>
            <a:ln w="43362" cap="flat">
              <a:solidFill>
                <a:srgbClr val="000000">
                  <a:alpha val="100000"/>
                </a:srgbClr>
              </a:solidFill>
              <a:prstDash val="solid"/>
              <a:round/>
            </a:ln>
          </p:spPr>
          <p:txBody>
            <a:bodyPr/>
            <a:lstStyle/>
            <a:p/>
          </p:txBody>
        </p:sp>
        <p:sp>
          <p:nvSpPr>
            <p:cNvPr id="83" name="pl83"/>
            <p:cNvSpPr/>
            <p:nvPr/>
          </p:nvSpPr>
          <p:spPr>
            <a:xfrm>
              <a:off x="5308715" y="2205177"/>
              <a:ext cx="3520101" cy="2894907"/>
            </a:xfrm>
            <a:custGeom>
              <a:avLst/>
              <a:pathLst>
                <a:path w="3520101" h="2894907">
                  <a:moveTo>
                    <a:pt x="0" y="152363"/>
                  </a:moveTo>
                  <a:lnTo>
                    <a:pt x="146670" y="0"/>
                  </a:lnTo>
                  <a:lnTo>
                    <a:pt x="293341" y="152363"/>
                  </a:lnTo>
                  <a:lnTo>
                    <a:pt x="440012" y="152363"/>
                  </a:lnTo>
                  <a:lnTo>
                    <a:pt x="586683" y="152363"/>
                  </a:lnTo>
                  <a:lnTo>
                    <a:pt x="733354" y="1523635"/>
                  </a:lnTo>
                  <a:lnTo>
                    <a:pt x="880025" y="1828362"/>
                  </a:lnTo>
                  <a:lnTo>
                    <a:pt x="1026696" y="1218908"/>
                  </a:lnTo>
                  <a:lnTo>
                    <a:pt x="1173367" y="761817"/>
                  </a:lnTo>
                  <a:lnTo>
                    <a:pt x="1320038" y="1675999"/>
                  </a:lnTo>
                  <a:lnTo>
                    <a:pt x="1466709" y="1828362"/>
                  </a:lnTo>
                  <a:lnTo>
                    <a:pt x="1613379" y="1980726"/>
                  </a:lnTo>
                  <a:lnTo>
                    <a:pt x="1760050" y="2133089"/>
                  </a:lnTo>
                  <a:lnTo>
                    <a:pt x="1906721" y="2894907"/>
                  </a:lnTo>
                  <a:lnTo>
                    <a:pt x="2053392" y="2285453"/>
                  </a:lnTo>
                  <a:lnTo>
                    <a:pt x="2200063" y="2285453"/>
                  </a:lnTo>
                  <a:lnTo>
                    <a:pt x="2346734" y="2285453"/>
                  </a:lnTo>
                  <a:lnTo>
                    <a:pt x="2493405" y="2285453"/>
                  </a:lnTo>
                  <a:lnTo>
                    <a:pt x="2640076" y="1980726"/>
                  </a:lnTo>
                  <a:lnTo>
                    <a:pt x="2786747" y="2133089"/>
                  </a:lnTo>
                  <a:lnTo>
                    <a:pt x="2933418" y="1675999"/>
                  </a:lnTo>
                  <a:lnTo>
                    <a:pt x="3080089" y="1980726"/>
                  </a:lnTo>
                  <a:lnTo>
                    <a:pt x="3226759" y="2285453"/>
                  </a:lnTo>
                  <a:lnTo>
                    <a:pt x="3373430" y="2437817"/>
                  </a:lnTo>
                  <a:lnTo>
                    <a:pt x="3520101" y="2437817"/>
                  </a:lnTo>
                </a:path>
              </a:pathLst>
            </a:custGeom>
            <a:ln w="27101" cap="flat">
              <a:solidFill>
                <a:srgbClr val="0058AB">
                  <a:alpha val="100000"/>
                </a:srgbClr>
              </a:solidFill>
              <a:prstDash val="solid"/>
              <a:round/>
            </a:ln>
          </p:spPr>
          <p:txBody>
            <a:bodyPr/>
            <a:lstStyle/>
            <a:p/>
          </p:txBody>
        </p:sp>
        <p:sp>
          <p:nvSpPr>
            <p:cNvPr id="84" name="pl84"/>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5" name="pl85"/>
            <p:cNvSpPr/>
            <p:nvPr/>
          </p:nvSpPr>
          <p:spPr>
            <a:xfrm>
              <a:off x="5308715" y="1900449"/>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42069" y="3271722"/>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75424" y="3576449"/>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08778" y="4033539"/>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95462" y="3881176"/>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2145" y="4185903"/>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4185903"/>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22091" y="183388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52444" y="186270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94" name="pg94"/>
            <p:cNvSpPr/>
            <p:nvPr/>
          </p:nvSpPr>
          <p:spPr>
            <a:xfrm>
              <a:off x="5983581" y="320515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6013934" y="323397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96" name="pg96"/>
            <p:cNvSpPr/>
            <p:nvPr/>
          </p:nvSpPr>
          <p:spPr>
            <a:xfrm>
              <a:off x="6716935" y="35098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747288" y="3541175"/>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98" name="pg98"/>
            <p:cNvSpPr/>
            <p:nvPr/>
          </p:nvSpPr>
          <p:spPr>
            <a:xfrm>
              <a:off x="7450290" y="39669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480643" y="3997327"/>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0" name="pg100"/>
            <p:cNvSpPr/>
            <p:nvPr/>
          </p:nvSpPr>
          <p:spPr>
            <a:xfrm>
              <a:off x="8036973" y="38146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8067327" y="3844716"/>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2" name="pg102"/>
            <p:cNvSpPr/>
            <p:nvPr/>
          </p:nvSpPr>
          <p:spPr>
            <a:xfrm>
              <a:off x="8623657" y="41193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54010" y="4148109"/>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4" name="pg104"/>
            <p:cNvSpPr/>
            <p:nvPr/>
          </p:nvSpPr>
          <p:spPr>
            <a:xfrm>
              <a:off x="8770328" y="41193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800681" y="4148109"/>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6" name="tx106"/>
            <p:cNvSpPr/>
            <p:nvPr/>
          </p:nvSpPr>
          <p:spPr>
            <a:xfrm>
              <a:off x="8889106" y="41454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949396" y="35360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108" name="tx108"/>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9" name="tx109"/>
            <p:cNvSpPr/>
            <p:nvPr/>
          </p:nvSpPr>
          <p:spPr>
            <a:xfrm>
              <a:off x="4942943" y="353380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0" name="tx110"/>
            <p:cNvSpPr/>
            <p:nvPr/>
          </p:nvSpPr>
          <p:spPr>
            <a:xfrm>
              <a:off x="4942943" y="201017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1" name="tx11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595467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95467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794824"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557279"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221775" y="610261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Burundi</a:t>
              </a:r>
            </a:p>
          </p:txBody>
        </p:sp>
        <p:sp>
          <p:nvSpPr>
            <p:cNvPr id="124" name="tx124"/>
            <p:cNvSpPr/>
            <p:nvPr/>
          </p:nvSpPr>
          <p:spPr>
            <a:xfrm>
              <a:off x="7061924"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824378"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6" name="tx126"/>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8" name="tx128"/>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3%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Burundi DTP drop-out was lower and DTP-MCV drop-out was lower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198003"/>
            </a:xfrm>
            <a:custGeom>
              <a:avLst/>
              <a:pathLst>
                <a:path w="2123063" h="198003">
                  <a:moveTo>
                    <a:pt x="0" y="173253"/>
                  </a:moveTo>
                  <a:lnTo>
                    <a:pt x="88460" y="148502"/>
                  </a:lnTo>
                  <a:lnTo>
                    <a:pt x="176921" y="136127"/>
                  </a:lnTo>
                  <a:lnTo>
                    <a:pt x="265382" y="111377"/>
                  </a:lnTo>
                  <a:lnTo>
                    <a:pt x="353843" y="99001"/>
                  </a:lnTo>
                  <a:lnTo>
                    <a:pt x="442304" y="123752"/>
                  </a:lnTo>
                  <a:lnTo>
                    <a:pt x="530765" y="12375"/>
                  </a:lnTo>
                  <a:lnTo>
                    <a:pt x="619226" y="24750"/>
                  </a:lnTo>
                  <a:lnTo>
                    <a:pt x="707687" y="0"/>
                  </a:lnTo>
                  <a:lnTo>
                    <a:pt x="796148" y="12375"/>
                  </a:lnTo>
                  <a:lnTo>
                    <a:pt x="884609" y="74251"/>
                  </a:lnTo>
                  <a:lnTo>
                    <a:pt x="973070" y="111377"/>
                  </a:lnTo>
                  <a:lnTo>
                    <a:pt x="1061531" y="12375"/>
                  </a:lnTo>
                  <a:lnTo>
                    <a:pt x="1149992" y="49500"/>
                  </a:lnTo>
                  <a:lnTo>
                    <a:pt x="1238453" y="86626"/>
                  </a:lnTo>
                  <a:lnTo>
                    <a:pt x="1326914" y="74251"/>
                  </a:lnTo>
                  <a:lnTo>
                    <a:pt x="1415375" y="74251"/>
                  </a:lnTo>
                  <a:lnTo>
                    <a:pt x="1503836" y="86626"/>
                  </a:lnTo>
                  <a:lnTo>
                    <a:pt x="1592297" y="99001"/>
                  </a:lnTo>
                  <a:lnTo>
                    <a:pt x="1680758" y="74251"/>
                  </a:lnTo>
                  <a:lnTo>
                    <a:pt x="1769219" y="198003"/>
                  </a:lnTo>
                  <a:lnTo>
                    <a:pt x="1857680" y="49500"/>
                  </a:lnTo>
                  <a:lnTo>
                    <a:pt x="1946141" y="61876"/>
                  </a:lnTo>
                  <a:lnTo>
                    <a:pt x="2034602" y="123752"/>
                  </a:lnTo>
                  <a:lnTo>
                    <a:pt x="2123063" y="123752"/>
                  </a:lnTo>
                </a:path>
              </a:pathLst>
            </a:custGeom>
            <a:ln w="27101" cap="flat">
              <a:solidFill>
                <a:srgbClr val="1CABE2">
                  <a:alpha val="100000"/>
                </a:srgbClr>
              </a:solidFill>
              <a:prstDash val="solid"/>
              <a:round/>
            </a:ln>
          </p:spPr>
          <p:txBody>
            <a:bodyPr/>
            <a:lstStyle/>
            <a:p/>
          </p:txBody>
        </p:sp>
        <p:sp>
          <p:nvSpPr>
            <p:cNvPr id="24" name="tx24"/>
            <p:cNvSpPr/>
            <p:nvPr/>
          </p:nvSpPr>
          <p:spPr>
            <a:xfrm>
              <a:off x="910275" y="11602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5" name="tx25"/>
            <p:cNvSpPr/>
            <p:nvPr/>
          </p:nvSpPr>
          <p:spPr>
            <a:xfrm>
              <a:off x="3217825" y="11107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6" name="tx26"/>
            <p:cNvSpPr/>
            <p:nvPr/>
          </p:nvSpPr>
          <p:spPr>
            <a:xfrm>
              <a:off x="2688703"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7" name="tx27"/>
            <p:cNvSpPr/>
            <p:nvPr/>
          </p:nvSpPr>
          <p:spPr>
            <a:xfrm>
              <a:off x="3042547" y="10618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73500"/>
              <a:ext cx="796148" cy="1212772"/>
            </a:xfrm>
            <a:custGeom>
              <a:avLst/>
              <a:pathLst>
                <a:path w="796148" h="1212772">
                  <a:moveTo>
                    <a:pt x="0" y="1163271"/>
                  </a:moveTo>
                  <a:lnTo>
                    <a:pt x="88460" y="470258"/>
                  </a:lnTo>
                  <a:lnTo>
                    <a:pt x="176921" y="1212772"/>
                  </a:lnTo>
                  <a:lnTo>
                    <a:pt x="265382" y="594010"/>
                  </a:lnTo>
                  <a:lnTo>
                    <a:pt x="353843" y="74251"/>
                  </a:lnTo>
                  <a:lnTo>
                    <a:pt x="442304" y="0"/>
                  </a:lnTo>
                  <a:lnTo>
                    <a:pt x="530765" y="49500"/>
                  </a:lnTo>
                  <a:lnTo>
                    <a:pt x="619226" y="86626"/>
                  </a:lnTo>
                  <a:lnTo>
                    <a:pt x="707687" y="148502"/>
                  </a:lnTo>
                  <a:lnTo>
                    <a:pt x="796148" y="148502"/>
                  </a:lnTo>
                </a:path>
              </a:pathLst>
            </a:custGeom>
            <a:ln w="27101" cap="flat">
              <a:solidFill>
                <a:srgbClr val="1CABE2">
                  <a:alpha val="100000"/>
                </a:srgbClr>
              </a:solidFill>
              <a:prstDash val="solid"/>
              <a:round/>
            </a:ln>
          </p:spPr>
          <p:txBody>
            <a:bodyPr/>
            <a:lstStyle/>
            <a:p/>
          </p:txBody>
        </p:sp>
        <p:sp>
          <p:nvSpPr>
            <p:cNvPr id="48" name="tx48"/>
            <p:cNvSpPr/>
            <p:nvPr/>
          </p:nvSpPr>
          <p:spPr>
            <a:xfrm>
              <a:off x="2313155" y="3945981"/>
              <a:ext cx="54260"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a:t>
              </a:r>
            </a:p>
          </p:txBody>
        </p:sp>
        <p:sp>
          <p:nvSpPr>
            <p:cNvPr id="49" name="tx49"/>
            <p:cNvSpPr/>
            <p:nvPr/>
          </p:nvSpPr>
          <p:spPr>
            <a:xfrm>
              <a:off x="3217825" y="2929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50" name="tx50"/>
            <p:cNvSpPr/>
            <p:nvPr/>
          </p:nvSpPr>
          <p:spPr>
            <a:xfrm>
              <a:off x="2688703"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51" name="tx51"/>
            <p:cNvSpPr/>
            <p:nvPr/>
          </p:nvSpPr>
          <p:spPr>
            <a:xfrm>
              <a:off x="3042547" y="28808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035276" y="4680104"/>
              <a:ext cx="1149992" cy="1014768"/>
            </a:xfrm>
            <a:custGeom>
              <a:avLst/>
              <a:pathLst>
                <a:path w="1149992" h="1014768">
                  <a:moveTo>
                    <a:pt x="0" y="1014768"/>
                  </a:moveTo>
                  <a:lnTo>
                    <a:pt x="88460" y="0"/>
                  </a:lnTo>
                  <a:lnTo>
                    <a:pt x="176921" y="0"/>
                  </a:lnTo>
                  <a:lnTo>
                    <a:pt x="265382" y="12375"/>
                  </a:lnTo>
                  <a:lnTo>
                    <a:pt x="353843" y="24750"/>
                  </a:lnTo>
                  <a:lnTo>
                    <a:pt x="442304" y="24750"/>
                  </a:lnTo>
                  <a:lnTo>
                    <a:pt x="530765" y="61876"/>
                  </a:lnTo>
                  <a:lnTo>
                    <a:pt x="619226" y="74251"/>
                  </a:lnTo>
                  <a:lnTo>
                    <a:pt x="707687" y="37125"/>
                  </a:lnTo>
                  <a:lnTo>
                    <a:pt x="796148" y="37125"/>
                  </a:lnTo>
                  <a:lnTo>
                    <a:pt x="884609" y="24750"/>
                  </a:lnTo>
                  <a:lnTo>
                    <a:pt x="973070" y="61876"/>
                  </a:lnTo>
                  <a:lnTo>
                    <a:pt x="1061531" y="99001"/>
                  </a:lnTo>
                  <a:lnTo>
                    <a:pt x="1149992" y="99001"/>
                  </a:lnTo>
                </a:path>
              </a:pathLst>
            </a:custGeom>
            <a:ln w="27101" cap="flat">
              <a:solidFill>
                <a:srgbClr val="1CABE2">
                  <a:alpha val="100000"/>
                </a:srgbClr>
              </a:solidFill>
              <a:prstDash val="solid"/>
              <a:round/>
            </a:ln>
          </p:spPr>
          <p:txBody>
            <a:bodyPr/>
            <a:lstStyle/>
            <a:p/>
          </p:txBody>
        </p:sp>
        <p:sp>
          <p:nvSpPr>
            <p:cNvPr id="72" name="tx72"/>
            <p:cNvSpPr/>
            <p:nvPr/>
          </p:nvSpPr>
          <p:spPr>
            <a:xfrm>
              <a:off x="1883346" y="560379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a:t>
              </a:r>
            </a:p>
          </p:txBody>
        </p:sp>
        <p:sp>
          <p:nvSpPr>
            <p:cNvPr id="73" name="tx73"/>
            <p:cNvSpPr/>
            <p:nvPr/>
          </p:nvSpPr>
          <p:spPr>
            <a:xfrm>
              <a:off x="3217825" y="46868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74" name="tx74"/>
            <p:cNvSpPr/>
            <p:nvPr/>
          </p:nvSpPr>
          <p:spPr>
            <a:xfrm>
              <a:off x="2688703" y="457602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75" name="tx75"/>
            <p:cNvSpPr/>
            <p:nvPr/>
          </p:nvSpPr>
          <p:spPr>
            <a:xfrm>
              <a:off x="3042547" y="46379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136127"/>
            </a:xfrm>
            <a:custGeom>
              <a:avLst/>
              <a:pathLst>
                <a:path w="2123063" h="136127">
                  <a:moveTo>
                    <a:pt x="0" y="136127"/>
                  </a:moveTo>
                  <a:lnTo>
                    <a:pt x="88460" y="111377"/>
                  </a:lnTo>
                  <a:lnTo>
                    <a:pt x="176921" y="99001"/>
                  </a:lnTo>
                  <a:lnTo>
                    <a:pt x="265382" y="74251"/>
                  </a:lnTo>
                  <a:lnTo>
                    <a:pt x="353843" y="49500"/>
                  </a:lnTo>
                  <a:lnTo>
                    <a:pt x="442304" y="37125"/>
                  </a:lnTo>
                  <a:lnTo>
                    <a:pt x="530765" y="0"/>
                  </a:lnTo>
                  <a:lnTo>
                    <a:pt x="619226" y="0"/>
                  </a:lnTo>
                  <a:lnTo>
                    <a:pt x="707687" y="12375"/>
                  </a:lnTo>
                  <a:lnTo>
                    <a:pt x="796148" y="0"/>
                  </a:lnTo>
                  <a:lnTo>
                    <a:pt x="884609" y="0"/>
                  </a:lnTo>
                  <a:lnTo>
                    <a:pt x="973070" y="0"/>
                  </a:lnTo>
                  <a:lnTo>
                    <a:pt x="1061531" y="12375"/>
                  </a:lnTo>
                  <a:lnTo>
                    <a:pt x="1149992" y="12375"/>
                  </a:lnTo>
                  <a:lnTo>
                    <a:pt x="1238453" y="12375"/>
                  </a:lnTo>
                  <a:lnTo>
                    <a:pt x="1326914" y="24750"/>
                  </a:lnTo>
                  <a:lnTo>
                    <a:pt x="1415375" y="24750"/>
                  </a:lnTo>
                  <a:lnTo>
                    <a:pt x="1503836" y="61876"/>
                  </a:lnTo>
                  <a:lnTo>
                    <a:pt x="1592297" y="61876"/>
                  </a:lnTo>
                  <a:lnTo>
                    <a:pt x="1680758" y="24750"/>
                  </a:lnTo>
                  <a:lnTo>
                    <a:pt x="1769219" y="12375"/>
                  </a:lnTo>
                  <a:lnTo>
                    <a:pt x="1857680" y="37125"/>
                  </a:lnTo>
                  <a:lnTo>
                    <a:pt x="1946141" y="74251"/>
                  </a:lnTo>
                  <a:lnTo>
                    <a:pt x="2034602" y="123752"/>
                  </a:lnTo>
                  <a:lnTo>
                    <a:pt x="2123063" y="123752"/>
                  </a:lnTo>
                </a:path>
              </a:pathLst>
            </a:custGeom>
            <a:ln w="27101" cap="flat">
              <a:solidFill>
                <a:srgbClr val="1CABE2">
                  <a:alpha val="100000"/>
                </a:srgbClr>
              </a:solidFill>
              <a:prstDash val="solid"/>
              <a:round/>
            </a:ln>
          </p:spPr>
          <p:txBody>
            <a:bodyPr/>
            <a:lstStyle/>
            <a:p/>
          </p:txBody>
        </p:sp>
        <p:sp>
          <p:nvSpPr>
            <p:cNvPr id="96" name="tx96"/>
            <p:cNvSpPr/>
            <p:nvPr/>
          </p:nvSpPr>
          <p:spPr>
            <a:xfrm>
              <a:off x="3704462" y="11231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97" name="tx97"/>
            <p:cNvSpPr/>
            <p:nvPr/>
          </p:nvSpPr>
          <p:spPr>
            <a:xfrm>
              <a:off x="6012012" y="11107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98" name="tx98"/>
            <p:cNvSpPr/>
            <p:nvPr/>
          </p:nvSpPr>
          <p:spPr>
            <a:xfrm>
              <a:off x="5482890"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9" name="tx99"/>
            <p:cNvSpPr/>
            <p:nvPr/>
          </p:nvSpPr>
          <p:spPr>
            <a:xfrm>
              <a:off x="5836734" y="10618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73500"/>
              <a:ext cx="2123063" cy="321755"/>
            </a:xfrm>
            <a:custGeom>
              <a:avLst/>
              <a:pathLst>
                <a:path w="2123063" h="321755">
                  <a:moveTo>
                    <a:pt x="0" y="321755"/>
                  </a:moveTo>
                  <a:lnTo>
                    <a:pt x="88460" y="309380"/>
                  </a:lnTo>
                  <a:lnTo>
                    <a:pt x="176921" y="284630"/>
                  </a:lnTo>
                  <a:lnTo>
                    <a:pt x="265382" y="272254"/>
                  </a:lnTo>
                  <a:lnTo>
                    <a:pt x="353843" y="247504"/>
                  </a:lnTo>
                  <a:lnTo>
                    <a:pt x="442304" y="136127"/>
                  </a:lnTo>
                  <a:lnTo>
                    <a:pt x="530765" y="74251"/>
                  </a:lnTo>
                  <a:lnTo>
                    <a:pt x="619226" y="123752"/>
                  </a:lnTo>
                  <a:lnTo>
                    <a:pt x="707687" y="173253"/>
                  </a:lnTo>
                  <a:lnTo>
                    <a:pt x="796148" y="86626"/>
                  </a:lnTo>
                  <a:lnTo>
                    <a:pt x="884609" y="74251"/>
                  </a:lnTo>
                  <a:lnTo>
                    <a:pt x="973070" y="61876"/>
                  </a:lnTo>
                  <a:lnTo>
                    <a:pt x="1061531" y="61876"/>
                  </a:lnTo>
                  <a:lnTo>
                    <a:pt x="1149992" y="0"/>
                  </a:lnTo>
                  <a:lnTo>
                    <a:pt x="1238453" y="49500"/>
                  </a:lnTo>
                  <a:lnTo>
                    <a:pt x="1326914" y="61876"/>
                  </a:lnTo>
                  <a:lnTo>
                    <a:pt x="1415375" y="61876"/>
                  </a:lnTo>
                  <a:lnTo>
                    <a:pt x="1503836" y="99001"/>
                  </a:lnTo>
                  <a:lnTo>
                    <a:pt x="1592297" y="123752"/>
                  </a:lnTo>
                  <a:lnTo>
                    <a:pt x="1680758" y="74251"/>
                  </a:lnTo>
                  <a:lnTo>
                    <a:pt x="1769219" y="99001"/>
                  </a:lnTo>
                  <a:lnTo>
                    <a:pt x="1857680" y="99001"/>
                  </a:lnTo>
                  <a:lnTo>
                    <a:pt x="1946141" y="111377"/>
                  </a:lnTo>
                  <a:lnTo>
                    <a:pt x="2034602" y="148502"/>
                  </a:lnTo>
                  <a:lnTo>
                    <a:pt x="2123063" y="148502"/>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10418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21" name="tx121"/>
            <p:cNvSpPr/>
            <p:nvPr/>
          </p:nvSpPr>
          <p:spPr>
            <a:xfrm>
              <a:off x="6012012" y="2929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22" name="tx122"/>
            <p:cNvSpPr/>
            <p:nvPr/>
          </p:nvSpPr>
          <p:spPr>
            <a:xfrm>
              <a:off x="5482890"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23" name="tx123"/>
            <p:cNvSpPr/>
            <p:nvPr/>
          </p:nvSpPr>
          <p:spPr>
            <a:xfrm>
              <a:off x="5836734" y="28808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80104"/>
              <a:ext cx="2123063" cy="297005"/>
            </a:xfrm>
            <a:custGeom>
              <a:avLst/>
              <a:pathLst>
                <a:path w="2123063" h="297005">
                  <a:moveTo>
                    <a:pt x="0" y="297005"/>
                  </a:moveTo>
                  <a:lnTo>
                    <a:pt x="88460" y="284630"/>
                  </a:lnTo>
                  <a:lnTo>
                    <a:pt x="176921" y="272254"/>
                  </a:lnTo>
                  <a:lnTo>
                    <a:pt x="265382" y="259879"/>
                  </a:lnTo>
                  <a:lnTo>
                    <a:pt x="353843" y="247504"/>
                  </a:lnTo>
                  <a:lnTo>
                    <a:pt x="442304" y="173253"/>
                  </a:lnTo>
                  <a:lnTo>
                    <a:pt x="530765" y="99001"/>
                  </a:lnTo>
                  <a:lnTo>
                    <a:pt x="619226" y="37125"/>
                  </a:lnTo>
                  <a:lnTo>
                    <a:pt x="707687" y="86626"/>
                  </a:lnTo>
                  <a:lnTo>
                    <a:pt x="796148" y="0"/>
                  </a:lnTo>
                  <a:lnTo>
                    <a:pt x="884609" y="24750"/>
                  </a:lnTo>
                  <a:lnTo>
                    <a:pt x="973070" y="12375"/>
                  </a:lnTo>
                  <a:lnTo>
                    <a:pt x="1061531" y="0"/>
                  </a:lnTo>
                  <a:lnTo>
                    <a:pt x="1149992" y="0"/>
                  </a:lnTo>
                  <a:lnTo>
                    <a:pt x="1238453" y="12375"/>
                  </a:lnTo>
                  <a:lnTo>
                    <a:pt x="1326914" y="24750"/>
                  </a:lnTo>
                  <a:lnTo>
                    <a:pt x="1415375" y="24750"/>
                  </a:lnTo>
                  <a:lnTo>
                    <a:pt x="1503836" y="61876"/>
                  </a:lnTo>
                  <a:lnTo>
                    <a:pt x="1592297" y="74251"/>
                  </a:lnTo>
                  <a:lnTo>
                    <a:pt x="1680758" y="37125"/>
                  </a:lnTo>
                  <a:lnTo>
                    <a:pt x="1769219" y="37125"/>
                  </a:lnTo>
                  <a:lnTo>
                    <a:pt x="1857680" y="24750"/>
                  </a:lnTo>
                  <a:lnTo>
                    <a:pt x="1946141" y="61876"/>
                  </a:lnTo>
                  <a:lnTo>
                    <a:pt x="2034602" y="86626"/>
                  </a:lnTo>
                  <a:lnTo>
                    <a:pt x="2123063" y="86626"/>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88603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45" name="tx145"/>
            <p:cNvSpPr/>
            <p:nvPr/>
          </p:nvSpPr>
          <p:spPr>
            <a:xfrm>
              <a:off x="6012012" y="46744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46" name="tx146"/>
            <p:cNvSpPr/>
            <p:nvPr/>
          </p:nvSpPr>
          <p:spPr>
            <a:xfrm>
              <a:off x="5482890" y="457602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47" name="tx147"/>
            <p:cNvSpPr/>
            <p:nvPr/>
          </p:nvSpPr>
          <p:spPr>
            <a:xfrm>
              <a:off x="5836734" y="46255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079271"/>
              <a:ext cx="2123063" cy="235129"/>
            </a:xfrm>
            <a:custGeom>
              <a:avLst/>
              <a:pathLst>
                <a:path w="2123063" h="235129">
                  <a:moveTo>
                    <a:pt x="0" y="235129"/>
                  </a:moveTo>
                  <a:lnTo>
                    <a:pt x="88460" y="222754"/>
                  </a:lnTo>
                  <a:lnTo>
                    <a:pt x="176921" y="222754"/>
                  </a:lnTo>
                  <a:lnTo>
                    <a:pt x="265382" y="210378"/>
                  </a:lnTo>
                  <a:lnTo>
                    <a:pt x="353843" y="198003"/>
                  </a:lnTo>
                  <a:lnTo>
                    <a:pt x="442304" y="148502"/>
                  </a:lnTo>
                  <a:lnTo>
                    <a:pt x="530765" y="86626"/>
                  </a:lnTo>
                  <a:lnTo>
                    <a:pt x="619226" y="0"/>
                  </a:lnTo>
                  <a:lnTo>
                    <a:pt x="707687" y="86626"/>
                  </a:lnTo>
                  <a:lnTo>
                    <a:pt x="796148" y="61876"/>
                  </a:lnTo>
                  <a:lnTo>
                    <a:pt x="884609" y="37125"/>
                  </a:lnTo>
                  <a:lnTo>
                    <a:pt x="973070" y="37125"/>
                  </a:lnTo>
                  <a:lnTo>
                    <a:pt x="1061531" y="37125"/>
                  </a:lnTo>
                  <a:lnTo>
                    <a:pt x="1149992" y="37125"/>
                  </a:lnTo>
                  <a:lnTo>
                    <a:pt x="1238453" y="49500"/>
                  </a:lnTo>
                  <a:lnTo>
                    <a:pt x="1326914" y="61876"/>
                  </a:lnTo>
                  <a:lnTo>
                    <a:pt x="1415375" y="61876"/>
                  </a:lnTo>
                  <a:lnTo>
                    <a:pt x="1503836" y="99001"/>
                  </a:lnTo>
                  <a:lnTo>
                    <a:pt x="1592297" y="111377"/>
                  </a:lnTo>
                  <a:lnTo>
                    <a:pt x="1680758" y="74251"/>
                  </a:lnTo>
                  <a:lnTo>
                    <a:pt x="1769219" y="74251"/>
                  </a:lnTo>
                  <a:lnTo>
                    <a:pt x="1857680" y="61876"/>
                  </a:lnTo>
                  <a:lnTo>
                    <a:pt x="1946141" y="99001"/>
                  </a:lnTo>
                  <a:lnTo>
                    <a:pt x="2034602" y="123752"/>
                  </a:lnTo>
                  <a:lnTo>
                    <a:pt x="2123063" y="123752"/>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2221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69" name="tx169"/>
            <p:cNvSpPr/>
            <p:nvPr/>
          </p:nvSpPr>
          <p:spPr>
            <a:xfrm>
              <a:off x="8806200" y="11107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70" name="tx170"/>
            <p:cNvSpPr/>
            <p:nvPr/>
          </p:nvSpPr>
          <p:spPr>
            <a:xfrm>
              <a:off x="8277077"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71" name="tx171"/>
            <p:cNvSpPr/>
            <p:nvPr/>
          </p:nvSpPr>
          <p:spPr>
            <a:xfrm>
              <a:off x="8630921" y="10618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800572" y="3034378"/>
              <a:ext cx="973070" cy="420757"/>
            </a:xfrm>
            <a:custGeom>
              <a:avLst/>
              <a:pathLst>
                <a:path w="973070" h="420757">
                  <a:moveTo>
                    <a:pt x="0" y="420757"/>
                  </a:moveTo>
                  <a:lnTo>
                    <a:pt x="88460" y="309380"/>
                  </a:lnTo>
                  <a:lnTo>
                    <a:pt x="176921" y="247504"/>
                  </a:lnTo>
                  <a:lnTo>
                    <a:pt x="265382" y="160877"/>
                  </a:lnTo>
                  <a:lnTo>
                    <a:pt x="353843" y="123752"/>
                  </a:lnTo>
                  <a:lnTo>
                    <a:pt x="442304" y="99001"/>
                  </a:lnTo>
                  <a:lnTo>
                    <a:pt x="530765" y="61876"/>
                  </a:lnTo>
                  <a:lnTo>
                    <a:pt x="619226" y="24750"/>
                  </a:lnTo>
                  <a:lnTo>
                    <a:pt x="707687" y="0"/>
                  </a:lnTo>
                  <a:lnTo>
                    <a:pt x="796148" y="0"/>
                  </a:lnTo>
                  <a:lnTo>
                    <a:pt x="884609" y="61876"/>
                  </a:lnTo>
                  <a:lnTo>
                    <a:pt x="973070" y="61876"/>
                  </a:lnTo>
                </a:path>
              </a:pathLst>
            </a:custGeom>
            <a:ln w="27101" cap="flat">
              <a:solidFill>
                <a:srgbClr val="1CABE2">
                  <a:alpha val="100000"/>
                </a:srgbClr>
              </a:solidFill>
              <a:prstDash val="solid"/>
              <a:round/>
            </a:ln>
          </p:spPr>
          <p:txBody>
            <a:bodyPr/>
            <a:lstStyle/>
            <a:p/>
          </p:txBody>
        </p:sp>
        <p:sp>
          <p:nvSpPr>
            <p:cNvPr id="192" name="tx192"/>
            <p:cNvSpPr/>
            <p:nvPr/>
          </p:nvSpPr>
          <p:spPr>
            <a:xfrm>
              <a:off x="7648642" y="33628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193" name="tx193"/>
            <p:cNvSpPr/>
            <p:nvPr/>
          </p:nvSpPr>
          <p:spPr>
            <a:xfrm>
              <a:off x="8806200" y="30039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94" name="tx194"/>
            <p:cNvSpPr/>
            <p:nvPr/>
          </p:nvSpPr>
          <p:spPr>
            <a:xfrm>
              <a:off x="8277077" y="29551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95" name="tx195"/>
            <p:cNvSpPr/>
            <p:nvPr/>
          </p:nvSpPr>
          <p:spPr>
            <a:xfrm>
              <a:off x="8630921" y="29551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889033" y="4680104"/>
              <a:ext cx="884609" cy="136127"/>
            </a:xfrm>
            <a:custGeom>
              <a:avLst/>
              <a:pathLst>
                <a:path w="884609" h="136127">
                  <a:moveTo>
                    <a:pt x="0" y="136127"/>
                  </a:moveTo>
                  <a:lnTo>
                    <a:pt x="88460" y="0"/>
                  </a:lnTo>
                  <a:lnTo>
                    <a:pt x="176921" y="0"/>
                  </a:lnTo>
                  <a:lnTo>
                    <a:pt x="265382" y="37125"/>
                  </a:lnTo>
                  <a:lnTo>
                    <a:pt x="353843" y="49500"/>
                  </a:lnTo>
                  <a:lnTo>
                    <a:pt x="442304" y="12375"/>
                  </a:lnTo>
                  <a:lnTo>
                    <a:pt x="530765" y="0"/>
                  </a:lnTo>
                  <a:lnTo>
                    <a:pt x="619226" y="24750"/>
                  </a:lnTo>
                  <a:lnTo>
                    <a:pt x="707687" y="61876"/>
                  </a:lnTo>
                  <a:lnTo>
                    <a:pt x="796148" y="86626"/>
                  </a:lnTo>
                  <a:lnTo>
                    <a:pt x="884609" y="86626"/>
                  </a:lnTo>
                </a:path>
              </a:pathLst>
            </a:custGeom>
            <a:ln w="27101" cap="flat">
              <a:solidFill>
                <a:srgbClr val="1CABE2">
                  <a:alpha val="100000"/>
                </a:srgbClr>
              </a:solidFill>
              <a:prstDash val="solid"/>
              <a:round/>
            </a:ln>
          </p:spPr>
          <p:txBody>
            <a:bodyPr/>
            <a:lstStyle/>
            <a:p/>
          </p:txBody>
        </p:sp>
        <p:sp>
          <p:nvSpPr>
            <p:cNvPr id="216" name="tx216"/>
            <p:cNvSpPr/>
            <p:nvPr/>
          </p:nvSpPr>
          <p:spPr>
            <a:xfrm>
              <a:off x="7737103" y="47239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17" name="tx217"/>
            <p:cNvSpPr/>
            <p:nvPr/>
          </p:nvSpPr>
          <p:spPr>
            <a:xfrm>
              <a:off x="8806200" y="46744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18" name="tx218"/>
            <p:cNvSpPr/>
            <p:nvPr/>
          </p:nvSpPr>
          <p:spPr>
            <a:xfrm>
              <a:off x="8277077" y="45513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19" name="tx219"/>
            <p:cNvSpPr/>
            <p:nvPr/>
          </p:nvSpPr>
          <p:spPr>
            <a:xfrm>
              <a:off x="8630921" y="46255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9" name="tx269"/>
            <p:cNvSpPr/>
            <p:nvPr/>
          </p:nvSpPr>
          <p:spPr>
            <a:xfrm>
              <a:off x="2387772" y="398022"/>
              <a:ext cx="50603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Burundi, 2000-2024</a:t>
              </a:r>
            </a:p>
          </p:txBody>
        </p:sp>
        <p:sp>
          <p:nvSpPr>
            <p:cNvPr id="270" name="tx27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1" name="tx27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(80%), followed by IPV1 and MCV1 (86%).
Compared to 2019, coverage of 8 vaccines decreased (BCG, DTP1, DTP3, IPV1, MCV1, PCV3, POL3 and ROTAC) and one vaccine remained constant (MCV2).
Compared to 2023, coverage of 9 vaccines remained constant (BCG, DTP1, DTP3, IPV1, MCV1, MCV2, PCV3, POL3 and ROTAC).</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901542"/>
            </a:xfrm>
            <a:custGeom>
              <a:avLst/>
              <a:pathLst>
                <a:path w="6480943" h="901542">
                  <a:moveTo>
                    <a:pt x="0" y="901542"/>
                  </a:moveTo>
                  <a:lnTo>
                    <a:pt x="270039" y="854093"/>
                  </a:lnTo>
                  <a:lnTo>
                    <a:pt x="540078" y="854093"/>
                  </a:lnTo>
                  <a:lnTo>
                    <a:pt x="810117" y="806643"/>
                  </a:lnTo>
                  <a:lnTo>
                    <a:pt x="1080157" y="759193"/>
                  </a:lnTo>
                  <a:lnTo>
                    <a:pt x="1350196" y="569395"/>
                  </a:lnTo>
                  <a:lnTo>
                    <a:pt x="1620235" y="332147"/>
                  </a:lnTo>
                  <a:lnTo>
                    <a:pt x="1890275" y="0"/>
                  </a:lnTo>
                  <a:lnTo>
                    <a:pt x="2160314" y="332147"/>
                  </a:lnTo>
                  <a:lnTo>
                    <a:pt x="2430353" y="237248"/>
                  </a:lnTo>
                  <a:lnTo>
                    <a:pt x="2700393" y="142348"/>
                  </a:lnTo>
                  <a:lnTo>
                    <a:pt x="2970432" y="142348"/>
                  </a:lnTo>
                  <a:lnTo>
                    <a:pt x="3240471" y="142348"/>
                  </a:lnTo>
                  <a:lnTo>
                    <a:pt x="3510510" y="142348"/>
                  </a:lnTo>
                  <a:lnTo>
                    <a:pt x="3780550" y="189798"/>
                  </a:lnTo>
                  <a:lnTo>
                    <a:pt x="4050589" y="237248"/>
                  </a:lnTo>
                  <a:lnTo>
                    <a:pt x="4320628" y="237248"/>
                  </a:lnTo>
                  <a:lnTo>
                    <a:pt x="4590668" y="379596"/>
                  </a:lnTo>
                  <a:lnTo>
                    <a:pt x="4860707" y="427046"/>
                  </a:lnTo>
                  <a:lnTo>
                    <a:pt x="5130746" y="284697"/>
                  </a:lnTo>
                  <a:lnTo>
                    <a:pt x="5400786" y="284697"/>
                  </a:lnTo>
                  <a:lnTo>
                    <a:pt x="5670825" y="237248"/>
                  </a:lnTo>
                  <a:lnTo>
                    <a:pt x="5940864" y="379596"/>
                  </a:lnTo>
                  <a:lnTo>
                    <a:pt x="6210904" y="474496"/>
                  </a:lnTo>
                  <a:lnTo>
                    <a:pt x="6480943" y="474496"/>
                  </a:lnTo>
                </a:path>
              </a:pathLst>
            </a:custGeom>
            <a:ln w="27101" cap="flat">
              <a:solidFill>
                <a:srgbClr val="1C86EE">
                  <a:alpha val="100000"/>
                </a:srgbClr>
              </a:solidFill>
              <a:prstDash val="solid"/>
              <a:round/>
            </a:ln>
          </p:spPr>
          <p:txBody>
            <a:bodyPr/>
            <a:lstStyle/>
            <a:p/>
          </p:txBody>
        </p:sp>
        <p:sp>
          <p:nvSpPr>
            <p:cNvPr id="38" name="pl38"/>
            <p:cNvSpPr/>
            <p:nvPr/>
          </p:nvSpPr>
          <p:spPr>
            <a:xfrm>
              <a:off x="2215412" y="930799"/>
              <a:ext cx="5400786" cy="759193"/>
            </a:xfrm>
            <a:custGeom>
              <a:avLst/>
              <a:pathLst>
                <a:path w="5400786" h="759193">
                  <a:moveTo>
                    <a:pt x="0" y="759193"/>
                  </a:moveTo>
                  <a:lnTo>
                    <a:pt x="270039" y="569395"/>
                  </a:lnTo>
                  <a:lnTo>
                    <a:pt x="540078" y="332147"/>
                  </a:lnTo>
                  <a:lnTo>
                    <a:pt x="810117" y="0"/>
                  </a:lnTo>
                  <a:lnTo>
                    <a:pt x="1080157" y="332147"/>
                  </a:lnTo>
                  <a:lnTo>
                    <a:pt x="1350196" y="237248"/>
                  </a:lnTo>
                  <a:lnTo>
                    <a:pt x="1620235" y="142348"/>
                  </a:lnTo>
                  <a:lnTo>
                    <a:pt x="1890275" y="142348"/>
                  </a:lnTo>
                  <a:lnTo>
                    <a:pt x="2160314" y="142348"/>
                  </a:lnTo>
                  <a:lnTo>
                    <a:pt x="2430353" y="142348"/>
                  </a:lnTo>
                  <a:lnTo>
                    <a:pt x="2700393" y="189798"/>
                  </a:lnTo>
                  <a:lnTo>
                    <a:pt x="2970432" y="237248"/>
                  </a:lnTo>
                  <a:lnTo>
                    <a:pt x="3240471" y="237248"/>
                  </a:lnTo>
                  <a:lnTo>
                    <a:pt x="3510510" y="379596"/>
                  </a:lnTo>
                  <a:lnTo>
                    <a:pt x="3780550" y="427046"/>
                  </a:lnTo>
                  <a:lnTo>
                    <a:pt x="4050589" y="284697"/>
                  </a:lnTo>
                  <a:lnTo>
                    <a:pt x="4320628" y="284697"/>
                  </a:lnTo>
                  <a:lnTo>
                    <a:pt x="4590668" y="237248"/>
                  </a:lnTo>
                  <a:lnTo>
                    <a:pt x="4860707" y="379596"/>
                  </a:lnTo>
                  <a:lnTo>
                    <a:pt x="5130746" y="474496"/>
                  </a:lnTo>
                  <a:lnTo>
                    <a:pt x="5400786" y="474496"/>
                  </a:lnTo>
                </a:path>
              </a:pathLst>
            </a:custGeom>
            <a:ln w="27101" cap="flat">
              <a:solidFill>
                <a:srgbClr val="80BD41">
                  <a:alpha val="100000"/>
                </a:srgbClr>
              </a:solidFill>
              <a:prstDash val="solid"/>
              <a:round/>
            </a:ln>
          </p:spPr>
          <p:txBody>
            <a:bodyPr/>
            <a:lstStyle/>
            <a:p/>
          </p:txBody>
        </p:sp>
        <p:sp>
          <p:nvSpPr>
            <p:cNvPr id="39" name="pl39"/>
            <p:cNvSpPr/>
            <p:nvPr/>
          </p:nvSpPr>
          <p:spPr>
            <a:xfrm>
              <a:off x="2215412" y="930799"/>
              <a:ext cx="5400786" cy="759193"/>
            </a:xfrm>
            <a:custGeom>
              <a:avLst/>
              <a:pathLst>
                <a:path w="5400786" h="759193">
                  <a:moveTo>
                    <a:pt x="0" y="759193"/>
                  </a:moveTo>
                  <a:lnTo>
                    <a:pt x="270039" y="569395"/>
                  </a:lnTo>
                  <a:lnTo>
                    <a:pt x="540078" y="332147"/>
                  </a:lnTo>
                  <a:lnTo>
                    <a:pt x="810117" y="0"/>
                  </a:lnTo>
                  <a:lnTo>
                    <a:pt x="1080157" y="332147"/>
                  </a:lnTo>
                  <a:lnTo>
                    <a:pt x="1350196" y="237248"/>
                  </a:lnTo>
                  <a:lnTo>
                    <a:pt x="1620235" y="142348"/>
                  </a:lnTo>
                  <a:lnTo>
                    <a:pt x="1890275" y="142348"/>
                  </a:lnTo>
                  <a:lnTo>
                    <a:pt x="2160314" y="142348"/>
                  </a:lnTo>
                  <a:lnTo>
                    <a:pt x="2430353" y="142348"/>
                  </a:lnTo>
                  <a:lnTo>
                    <a:pt x="2700393" y="189798"/>
                  </a:lnTo>
                  <a:lnTo>
                    <a:pt x="2970432" y="237248"/>
                  </a:lnTo>
                  <a:lnTo>
                    <a:pt x="3240471" y="237248"/>
                  </a:lnTo>
                  <a:lnTo>
                    <a:pt x="3510510" y="379596"/>
                  </a:lnTo>
                  <a:lnTo>
                    <a:pt x="3780550" y="427046"/>
                  </a:lnTo>
                  <a:lnTo>
                    <a:pt x="4050589" y="284697"/>
                  </a:lnTo>
                  <a:lnTo>
                    <a:pt x="4320628" y="284697"/>
                  </a:lnTo>
                  <a:lnTo>
                    <a:pt x="4590668" y="237248"/>
                  </a:lnTo>
                  <a:lnTo>
                    <a:pt x="4860707" y="379596"/>
                  </a:lnTo>
                  <a:lnTo>
                    <a:pt x="5130746" y="474496"/>
                  </a:lnTo>
                  <a:lnTo>
                    <a:pt x="5400786" y="474496"/>
                  </a:lnTo>
                </a:path>
              </a:pathLst>
            </a:custGeom>
            <a:ln w="27101" cap="flat">
              <a:solidFill>
                <a:srgbClr val="EE00EE">
                  <a:alpha val="100000"/>
                </a:srgbClr>
              </a:solidFill>
              <a:prstDash val="solid"/>
              <a:round/>
            </a:ln>
          </p:spPr>
          <p:txBody>
            <a:bodyPr/>
            <a:lstStyle/>
            <a:p/>
          </p:txBody>
        </p:sp>
        <p:sp>
          <p:nvSpPr>
            <p:cNvPr id="40" name="pl40"/>
            <p:cNvSpPr/>
            <p:nvPr/>
          </p:nvSpPr>
          <p:spPr>
            <a:xfrm>
              <a:off x="5185844" y="978248"/>
              <a:ext cx="2430353" cy="4650061"/>
            </a:xfrm>
            <a:custGeom>
              <a:avLst/>
              <a:pathLst>
                <a:path w="2430353" h="4650061">
                  <a:moveTo>
                    <a:pt x="0" y="4460263"/>
                  </a:moveTo>
                  <a:lnTo>
                    <a:pt x="270039" y="1803085"/>
                  </a:lnTo>
                  <a:lnTo>
                    <a:pt x="540078" y="4650061"/>
                  </a:lnTo>
                  <a:lnTo>
                    <a:pt x="810117" y="2277581"/>
                  </a:lnTo>
                  <a:lnTo>
                    <a:pt x="1080157" y="284697"/>
                  </a:lnTo>
                  <a:lnTo>
                    <a:pt x="1350196" y="0"/>
                  </a:lnTo>
                  <a:lnTo>
                    <a:pt x="1620235" y="189798"/>
                  </a:lnTo>
                  <a:lnTo>
                    <a:pt x="1890275" y="332147"/>
                  </a:lnTo>
                  <a:lnTo>
                    <a:pt x="2160314" y="569395"/>
                  </a:lnTo>
                  <a:lnTo>
                    <a:pt x="2430353" y="569395"/>
                  </a:lnTo>
                </a:path>
              </a:pathLst>
            </a:custGeom>
            <a:ln w="27101" cap="flat">
              <a:solidFill>
                <a:srgbClr val="6A3D9A">
                  <a:alpha val="100000"/>
                </a:srgbClr>
              </a:solidFill>
              <a:prstDash val="solid"/>
              <a:round/>
            </a:ln>
          </p:spPr>
          <p:txBody>
            <a:bodyPr/>
            <a:lstStyle/>
            <a:p/>
          </p:txBody>
        </p:sp>
        <p:sp>
          <p:nvSpPr>
            <p:cNvPr id="41" name="pl41"/>
            <p:cNvSpPr/>
            <p:nvPr/>
          </p:nvSpPr>
          <p:spPr>
            <a:xfrm>
              <a:off x="1135255" y="978248"/>
              <a:ext cx="6480943" cy="1233689"/>
            </a:xfrm>
            <a:custGeom>
              <a:avLst/>
              <a:pathLst>
                <a:path w="6480943" h="1233689">
                  <a:moveTo>
                    <a:pt x="0" y="1233689"/>
                  </a:moveTo>
                  <a:lnTo>
                    <a:pt x="270039" y="1186240"/>
                  </a:lnTo>
                  <a:lnTo>
                    <a:pt x="540078" y="1091341"/>
                  </a:lnTo>
                  <a:lnTo>
                    <a:pt x="810117" y="1043891"/>
                  </a:lnTo>
                  <a:lnTo>
                    <a:pt x="1080157" y="948992"/>
                  </a:lnTo>
                  <a:lnTo>
                    <a:pt x="1350196" y="521945"/>
                  </a:lnTo>
                  <a:lnTo>
                    <a:pt x="1620235" y="284697"/>
                  </a:lnTo>
                  <a:lnTo>
                    <a:pt x="1890275" y="474496"/>
                  </a:lnTo>
                  <a:lnTo>
                    <a:pt x="2160314" y="664294"/>
                  </a:lnTo>
                  <a:lnTo>
                    <a:pt x="2430353" y="332147"/>
                  </a:lnTo>
                  <a:lnTo>
                    <a:pt x="2700393" y="284697"/>
                  </a:lnTo>
                  <a:lnTo>
                    <a:pt x="2970432" y="237248"/>
                  </a:lnTo>
                  <a:lnTo>
                    <a:pt x="3240471" y="237248"/>
                  </a:lnTo>
                  <a:lnTo>
                    <a:pt x="3510510" y="0"/>
                  </a:lnTo>
                  <a:lnTo>
                    <a:pt x="3780550" y="189798"/>
                  </a:lnTo>
                  <a:lnTo>
                    <a:pt x="4050589" y="237248"/>
                  </a:lnTo>
                  <a:lnTo>
                    <a:pt x="4320628" y="237248"/>
                  </a:lnTo>
                  <a:lnTo>
                    <a:pt x="4590668" y="379596"/>
                  </a:lnTo>
                  <a:lnTo>
                    <a:pt x="4860707" y="474496"/>
                  </a:lnTo>
                  <a:lnTo>
                    <a:pt x="5130746" y="284697"/>
                  </a:lnTo>
                  <a:lnTo>
                    <a:pt x="5400786" y="379596"/>
                  </a:lnTo>
                  <a:lnTo>
                    <a:pt x="5670825" y="379596"/>
                  </a:lnTo>
                  <a:lnTo>
                    <a:pt x="5940864" y="427046"/>
                  </a:lnTo>
                  <a:lnTo>
                    <a:pt x="6210904" y="569395"/>
                  </a:lnTo>
                  <a:lnTo>
                    <a:pt x="6480943" y="569395"/>
                  </a:lnTo>
                </a:path>
              </a:pathLst>
            </a:custGeom>
            <a:ln w="27101" cap="flat">
              <a:solidFill>
                <a:srgbClr val="E31A1C">
                  <a:alpha val="100000"/>
                </a:srgbClr>
              </a:solidFill>
              <a:prstDash val="solid"/>
              <a:round/>
            </a:ln>
          </p:spPr>
          <p:txBody>
            <a:bodyPr/>
            <a:lstStyle/>
            <a:p/>
          </p:txBody>
        </p:sp>
        <p:sp>
          <p:nvSpPr>
            <p:cNvPr id="42" name="pl42"/>
            <p:cNvSpPr/>
            <p:nvPr/>
          </p:nvSpPr>
          <p:spPr>
            <a:xfrm>
              <a:off x="4645766" y="1595093"/>
              <a:ext cx="2970432" cy="1613286"/>
            </a:xfrm>
            <a:custGeom>
              <a:avLst/>
              <a:pathLst>
                <a:path w="2970432" h="1613286">
                  <a:moveTo>
                    <a:pt x="0" y="1613286"/>
                  </a:moveTo>
                  <a:lnTo>
                    <a:pt x="270039" y="1186240"/>
                  </a:lnTo>
                  <a:lnTo>
                    <a:pt x="540078" y="948992"/>
                  </a:lnTo>
                  <a:lnTo>
                    <a:pt x="810117" y="616844"/>
                  </a:lnTo>
                  <a:lnTo>
                    <a:pt x="1080157" y="474496"/>
                  </a:lnTo>
                  <a:lnTo>
                    <a:pt x="1350196" y="379596"/>
                  </a:lnTo>
                  <a:lnTo>
                    <a:pt x="1620235" y="237248"/>
                  </a:lnTo>
                  <a:lnTo>
                    <a:pt x="1890275" y="94899"/>
                  </a:lnTo>
                  <a:lnTo>
                    <a:pt x="2160314" y="0"/>
                  </a:lnTo>
                  <a:lnTo>
                    <a:pt x="2430353" y="0"/>
                  </a:lnTo>
                  <a:lnTo>
                    <a:pt x="2700393" y="237248"/>
                  </a:lnTo>
                  <a:lnTo>
                    <a:pt x="2970432" y="237248"/>
                  </a:lnTo>
                </a:path>
              </a:pathLst>
            </a:custGeom>
            <a:ln w="27101" cap="flat">
              <a:solidFill>
                <a:srgbClr val="FF7F00">
                  <a:alpha val="100000"/>
                </a:srgbClr>
              </a:solidFill>
              <a:prstDash val="solid"/>
              <a:round/>
            </a:ln>
          </p:spPr>
          <p:txBody>
            <a:bodyPr/>
            <a:lstStyle/>
            <a:p/>
          </p:txBody>
        </p:sp>
        <p:sp>
          <p:nvSpPr>
            <p:cNvPr id="43" name="pl43"/>
            <p:cNvSpPr/>
            <p:nvPr/>
          </p:nvSpPr>
          <p:spPr>
            <a:xfrm>
              <a:off x="4105687" y="1073148"/>
              <a:ext cx="3510510" cy="3890868"/>
            </a:xfrm>
            <a:custGeom>
              <a:avLst/>
              <a:pathLst>
                <a:path w="3510510" h="3890868">
                  <a:moveTo>
                    <a:pt x="0" y="3890868"/>
                  </a:moveTo>
                  <a:lnTo>
                    <a:pt x="270039" y="0"/>
                  </a:lnTo>
                  <a:lnTo>
                    <a:pt x="540078" y="0"/>
                  </a:lnTo>
                  <a:lnTo>
                    <a:pt x="810117" y="47449"/>
                  </a:lnTo>
                  <a:lnTo>
                    <a:pt x="1080157" y="94899"/>
                  </a:lnTo>
                  <a:lnTo>
                    <a:pt x="1350196" y="94899"/>
                  </a:lnTo>
                  <a:lnTo>
                    <a:pt x="1620235" y="237248"/>
                  </a:lnTo>
                  <a:lnTo>
                    <a:pt x="1890275" y="284697"/>
                  </a:lnTo>
                  <a:lnTo>
                    <a:pt x="2160314" y="142348"/>
                  </a:lnTo>
                  <a:lnTo>
                    <a:pt x="2430353" y="142348"/>
                  </a:lnTo>
                  <a:lnTo>
                    <a:pt x="2700393" y="94899"/>
                  </a:lnTo>
                  <a:lnTo>
                    <a:pt x="2970432" y="237248"/>
                  </a:lnTo>
                  <a:lnTo>
                    <a:pt x="3240471" y="379596"/>
                  </a:lnTo>
                  <a:lnTo>
                    <a:pt x="3510510" y="379596"/>
                  </a:lnTo>
                </a:path>
              </a:pathLst>
            </a:custGeom>
            <a:ln w="27101" cap="flat">
              <a:solidFill>
                <a:srgbClr val="FFC20E">
                  <a:alpha val="100000"/>
                </a:srgbClr>
              </a:solidFill>
              <a:prstDash val="solid"/>
              <a:round/>
            </a:ln>
          </p:spPr>
          <p:txBody>
            <a:bodyPr/>
            <a:lstStyle/>
            <a:p/>
          </p:txBody>
        </p:sp>
        <p:sp>
          <p:nvSpPr>
            <p:cNvPr id="44" name="pl44"/>
            <p:cNvSpPr/>
            <p:nvPr/>
          </p:nvSpPr>
          <p:spPr>
            <a:xfrm>
              <a:off x="1135255" y="1073148"/>
              <a:ext cx="6480943" cy="1138790"/>
            </a:xfrm>
            <a:custGeom>
              <a:avLst/>
              <a:pathLst>
                <a:path w="6480943" h="1138790">
                  <a:moveTo>
                    <a:pt x="0" y="1138790"/>
                  </a:moveTo>
                  <a:lnTo>
                    <a:pt x="270039" y="1091341"/>
                  </a:lnTo>
                  <a:lnTo>
                    <a:pt x="540078" y="1043891"/>
                  </a:lnTo>
                  <a:lnTo>
                    <a:pt x="810117" y="996441"/>
                  </a:lnTo>
                  <a:lnTo>
                    <a:pt x="1080157" y="948992"/>
                  </a:lnTo>
                  <a:lnTo>
                    <a:pt x="1350196" y="664294"/>
                  </a:lnTo>
                  <a:lnTo>
                    <a:pt x="1620235" y="379596"/>
                  </a:lnTo>
                  <a:lnTo>
                    <a:pt x="1890275" y="142348"/>
                  </a:lnTo>
                  <a:lnTo>
                    <a:pt x="2160314" y="332147"/>
                  </a:lnTo>
                  <a:lnTo>
                    <a:pt x="2430353" y="0"/>
                  </a:lnTo>
                  <a:lnTo>
                    <a:pt x="2700393" y="94899"/>
                  </a:lnTo>
                  <a:lnTo>
                    <a:pt x="2970432" y="47449"/>
                  </a:lnTo>
                  <a:lnTo>
                    <a:pt x="3240471" y="0"/>
                  </a:lnTo>
                  <a:lnTo>
                    <a:pt x="3510510" y="0"/>
                  </a:lnTo>
                  <a:lnTo>
                    <a:pt x="3780550" y="47449"/>
                  </a:lnTo>
                  <a:lnTo>
                    <a:pt x="4050589" y="94899"/>
                  </a:lnTo>
                  <a:lnTo>
                    <a:pt x="4320628" y="94899"/>
                  </a:lnTo>
                  <a:lnTo>
                    <a:pt x="4590668" y="237248"/>
                  </a:lnTo>
                  <a:lnTo>
                    <a:pt x="4860707" y="284697"/>
                  </a:lnTo>
                  <a:lnTo>
                    <a:pt x="5130746" y="142348"/>
                  </a:lnTo>
                  <a:lnTo>
                    <a:pt x="5400786" y="142348"/>
                  </a:lnTo>
                  <a:lnTo>
                    <a:pt x="5670825" y="94899"/>
                  </a:lnTo>
                  <a:lnTo>
                    <a:pt x="5940864" y="237248"/>
                  </a:lnTo>
                  <a:lnTo>
                    <a:pt x="6210904" y="332147"/>
                  </a:lnTo>
                  <a:lnTo>
                    <a:pt x="6480943" y="332147"/>
                  </a:lnTo>
                </a:path>
              </a:pathLst>
            </a:custGeom>
            <a:ln w="27101" cap="flat">
              <a:solidFill>
                <a:srgbClr val="008B00">
                  <a:alpha val="100000"/>
                </a:srgbClr>
              </a:solidFill>
              <a:prstDash val="solid"/>
              <a:round/>
            </a:ln>
          </p:spPr>
          <p:txBody>
            <a:bodyPr/>
            <a:lstStyle/>
            <a:p/>
          </p:txBody>
        </p:sp>
        <p:sp>
          <p:nvSpPr>
            <p:cNvPr id="45" name="pl45"/>
            <p:cNvSpPr/>
            <p:nvPr/>
          </p:nvSpPr>
          <p:spPr>
            <a:xfrm>
              <a:off x="4915805" y="1073148"/>
              <a:ext cx="2700393" cy="521945"/>
            </a:xfrm>
            <a:custGeom>
              <a:avLst/>
              <a:pathLst>
                <a:path w="2700393" h="521945">
                  <a:moveTo>
                    <a:pt x="0" y="521945"/>
                  </a:moveTo>
                  <a:lnTo>
                    <a:pt x="270039" y="0"/>
                  </a:lnTo>
                  <a:lnTo>
                    <a:pt x="540078" y="0"/>
                  </a:lnTo>
                  <a:lnTo>
                    <a:pt x="810117" y="142348"/>
                  </a:lnTo>
                  <a:lnTo>
                    <a:pt x="1080157" y="189798"/>
                  </a:lnTo>
                  <a:lnTo>
                    <a:pt x="1350196" y="47449"/>
                  </a:lnTo>
                  <a:lnTo>
                    <a:pt x="1620235" y="0"/>
                  </a:lnTo>
                  <a:lnTo>
                    <a:pt x="1890275" y="94899"/>
                  </a:lnTo>
                  <a:lnTo>
                    <a:pt x="2160314" y="237248"/>
                  </a:lnTo>
                  <a:lnTo>
                    <a:pt x="2430353" y="332147"/>
                  </a:lnTo>
                  <a:lnTo>
                    <a:pt x="2700393" y="332147"/>
                  </a:lnTo>
                </a:path>
              </a:pathLst>
            </a:custGeom>
            <a:ln w="27101" cap="flat">
              <a:solidFill>
                <a:srgbClr val="9A32CD">
                  <a:alpha val="100000"/>
                </a:srgbClr>
              </a:solidFill>
              <a:prstDash val="solid"/>
              <a:round/>
            </a:ln>
          </p:spPr>
          <p:txBody>
            <a:bodyPr/>
            <a:lstStyle/>
            <a:p/>
          </p:txBody>
        </p:sp>
        <p:sp>
          <p:nvSpPr>
            <p:cNvPr id="46" name="pl46"/>
            <p:cNvSpPr/>
            <p:nvPr/>
          </p:nvSpPr>
          <p:spPr>
            <a:xfrm>
              <a:off x="5725923" y="1262946"/>
              <a:ext cx="1890275" cy="284697"/>
            </a:xfrm>
            <a:custGeom>
              <a:avLst/>
              <a:pathLst>
                <a:path w="1890275" h="284697">
                  <a:moveTo>
                    <a:pt x="0" y="94899"/>
                  </a:moveTo>
                  <a:lnTo>
                    <a:pt x="270039" y="189798"/>
                  </a:lnTo>
                  <a:lnTo>
                    <a:pt x="540078" y="0"/>
                  </a:lnTo>
                  <a:lnTo>
                    <a:pt x="810117" y="94899"/>
                  </a:lnTo>
                  <a:lnTo>
                    <a:pt x="1080157" y="94899"/>
                  </a:lnTo>
                  <a:lnTo>
                    <a:pt x="1350196" y="142348"/>
                  </a:lnTo>
                  <a:lnTo>
                    <a:pt x="1620235" y="284697"/>
                  </a:lnTo>
                  <a:lnTo>
                    <a:pt x="1890275" y="284697"/>
                  </a:lnTo>
                </a:path>
              </a:pathLst>
            </a:custGeom>
            <a:ln w="27101" cap="flat">
              <a:solidFill>
                <a:srgbClr val="836FFF">
                  <a:alpha val="100000"/>
                </a:srgbClr>
              </a:solidFill>
              <a:prstDash val="solid"/>
              <a:round/>
            </a:ln>
          </p:spPr>
          <p:txBody>
            <a:bodyPr/>
            <a:lstStyle/>
            <a:p/>
          </p:txBody>
        </p:sp>
        <p:sp>
          <p:nvSpPr>
            <p:cNvPr id="47" name="pl47"/>
            <p:cNvSpPr/>
            <p:nvPr/>
          </p:nvSpPr>
          <p:spPr>
            <a:xfrm>
              <a:off x="7634077" y="1322649"/>
              <a:ext cx="748868" cy="80718"/>
            </a:xfrm>
            <a:custGeom>
              <a:avLst/>
              <a:pathLst>
                <a:path w="748868" h="80718">
                  <a:moveTo>
                    <a:pt x="748868" y="0"/>
                  </a:moveTo>
                  <a:lnTo>
                    <a:pt x="0" y="80718"/>
                  </a:lnTo>
                </a:path>
              </a:pathLst>
            </a:custGeom>
          </p:spPr>
          <p:txBody>
            <a:bodyPr/>
            <a:lstStyle/>
            <a:p/>
          </p:txBody>
        </p:sp>
        <p:sp>
          <p:nvSpPr>
            <p:cNvPr id="48" name="pl48"/>
            <p:cNvSpPr/>
            <p:nvPr/>
          </p:nvSpPr>
          <p:spPr>
            <a:xfrm>
              <a:off x="7627032" y="804891"/>
              <a:ext cx="701551" cy="591273"/>
            </a:xfrm>
            <a:custGeom>
              <a:avLst/>
              <a:pathLst>
                <a:path w="701551" h="591273">
                  <a:moveTo>
                    <a:pt x="701551" y="0"/>
                  </a:moveTo>
                  <a:lnTo>
                    <a:pt x="0" y="591273"/>
                  </a:lnTo>
                </a:path>
              </a:pathLst>
            </a:custGeom>
          </p:spPr>
          <p:txBody>
            <a:bodyPr/>
            <a:lstStyle/>
            <a:p/>
          </p:txBody>
        </p:sp>
        <p:sp>
          <p:nvSpPr>
            <p:cNvPr id="49" name="pl49"/>
            <p:cNvSpPr/>
            <p:nvPr/>
          </p:nvSpPr>
          <p:spPr>
            <a:xfrm>
              <a:off x="7630093" y="1412613"/>
              <a:ext cx="807001" cy="425044"/>
            </a:xfrm>
            <a:custGeom>
              <a:avLst/>
              <a:pathLst>
                <a:path w="807001" h="425044">
                  <a:moveTo>
                    <a:pt x="807001" y="425044"/>
                  </a:moveTo>
                  <a:lnTo>
                    <a:pt x="0" y="0"/>
                  </a:lnTo>
                </a:path>
              </a:pathLst>
            </a:custGeom>
          </p:spPr>
          <p:txBody>
            <a:bodyPr/>
            <a:lstStyle/>
            <a:p/>
          </p:txBody>
        </p:sp>
        <p:sp>
          <p:nvSpPr>
            <p:cNvPr id="50" name="pl50"/>
            <p:cNvSpPr/>
            <p:nvPr/>
          </p:nvSpPr>
          <p:spPr>
            <a:xfrm>
              <a:off x="7630872" y="1066588"/>
              <a:ext cx="727830" cy="332013"/>
            </a:xfrm>
            <a:custGeom>
              <a:avLst/>
              <a:pathLst>
                <a:path w="727830" h="332013">
                  <a:moveTo>
                    <a:pt x="727830" y="0"/>
                  </a:moveTo>
                  <a:lnTo>
                    <a:pt x="0" y="332013"/>
                  </a:lnTo>
                </a:path>
              </a:pathLst>
            </a:custGeom>
          </p:spPr>
          <p:txBody>
            <a:bodyPr/>
            <a:lstStyle/>
            <a:p/>
          </p:txBody>
        </p:sp>
        <p:sp>
          <p:nvSpPr>
            <p:cNvPr id="51" name="pl51"/>
            <p:cNvSpPr/>
            <p:nvPr/>
          </p:nvSpPr>
          <p:spPr>
            <a:xfrm>
              <a:off x="7633193" y="1409277"/>
              <a:ext cx="719581" cy="168598"/>
            </a:xfrm>
            <a:custGeom>
              <a:avLst/>
              <a:pathLst>
                <a:path w="719581" h="168598">
                  <a:moveTo>
                    <a:pt x="719581" y="168598"/>
                  </a:moveTo>
                  <a:lnTo>
                    <a:pt x="0" y="0"/>
                  </a:lnTo>
                </a:path>
              </a:pathLst>
            </a:custGeom>
          </p:spPr>
          <p:txBody>
            <a:bodyPr/>
            <a:lstStyle/>
            <a:p/>
          </p:txBody>
        </p:sp>
        <p:sp>
          <p:nvSpPr>
            <p:cNvPr id="52" name="pl52"/>
            <p:cNvSpPr/>
            <p:nvPr/>
          </p:nvSpPr>
          <p:spPr>
            <a:xfrm>
              <a:off x="7627201" y="1461795"/>
              <a:ext cx="773740" cy="636446"/>
            </a:xfrm>
            <a:custGeom>
              <a:avLst/>
              <a:pathLst>
                <a:path w="773740" h="636446">
                  <a:moveTo>
                    <a:pt x="773740" y="636446"/>
                  </a:moveTo>
                  <a:lnTo>
                    <a:pt x="0" y="0"/>
                  </a:lnTo>
                </a:path>
              </a:pathLst>
            </a:custGeom>
          </p:spPr>
          <p:txBody>
            <a:bodyPr/>
            <a:lstStyle/>
            <a:p/>
          </p:txBody>
        </p:sp>
        <p:sp>
          <p:nvSpPr>
            <p:cNvPr id="53" name="pl53"/>
            <p:cNvSpPr/>
            <p:nvPr/>
          </p:nvSpPr>
          <p:spPr>
            <a:xfrm>
              <a:off x="7625813" y="1557297"/>
              <a:ext cx="799213" cy="802471"/>
            </a:xfrm>
            <a:custGeom>
              <a:avLst/>
              <a:pathLst>
                <a:path w="799213" h="802471">
                  <a:moveTo>
                    <a:pt x="799213" y="802471"/>
                  </a:moveTo>
                  <a:lnTo>
                    <a:pt x="0" y="0"/>
                  </a:lnTo>
                </a:path>
              </a:pathLst>
            </a:custGeom>
          </p:spPr>
          <p:txBody>
            <a:bodyPr/>
            <a:lstStyle/>
            <a:p/>
          </p:txBody>
        </p:sp>
        <p:sp>
          <p:nvSpPr>
            <p:cNvPr id="54" name="pl54"/>
            <p:cNvSpPr/>
            <p:nvPr/>
          </p:nvSpPr>
          <p:spPr>
            <a:xfrm>
              <a:off x="7622150" y="1558398"/>
              <a:ext cx="736711" cy="1331174"/>
            </a:xfrm>
            <a:custGeom>
              <a:avLst/>
              <a:pathLst>
                <a:path w="736711" h="1331174">
                  <a:moveTo>
                    <a:pt x="736711" y="1331174"/>
                  </a:moveTo>
                  <a:lnTo>
                    <a:pt x="0" y="0"/>
                  </a:lnTo>
                </a:path>
              </a:pathLst>
            </a:custGeom>
          </p:spPr>
          <p:txBody>
            <a:bodyPr/>
            <a:lstStyle/>
            <a:p/>
          </p:txBody>
        </p:sp>
        <p:sp>
          <p:nvSpPr>
            <p:cNvPr id="55" name="pl55"/>
            <p:cNvSpPr/>
            <p:nvPr/>
          </p:nvSpPr>
          <p:spPr>
            <a:xfrm>
              <a:off x="7622864" y="1558231"/>
              <a:ext cx="669567" cy="1063482"/>
            </a:xfrm>
            <a:custGeom>
              <a:avLst/>
              <a:pathLst>
                <a:path w="669567" h="1063482">
                  <a:moveTo>
                    <a:pt x="669567" y="1063482"/>
                  </a:moveTo>
                  <a:lnTo>
                    <a:pt x="0" y="0"/>
                  </a:lnTo>
                </a:path>
              </a:pathLst>
            </a:custGeom>
          </p:spPr>
          <p:txBody>
            <a:bodyPr/>
            <a:lstStyle/>
            <a:p/>
          </p:txBody>
        </p:sp>
        <p:sp>
          <p:nvSpPr>
            <p:cNvPr id="56" name="pl56"/>
            <p:cNvSpPr/>
            <p:nvPr/>
          </p:nvSpPr>
          <p:spPr>
            <a:xfrm>
              <a:off x="7622236" y="1843076"/>
              <a:ext cx="736624" cy="1309593"/>
            </a:xfrm>
            <a:custGeom>
              <a:avLst/>
              <a:pathLst>
                <a:path w="736624" h="1309593">
                  <a:moveTo>
                    <a:pt x="736624" y="1309593"/>
                  </a:moveTo>
                  <a:lnTo>
                    <a:pt x="0" y="0"/>
                  </a:lnTo>
                </a:path>
              </a:pathLst>
            </a:custGeom>
          </p:spPr>
          <p:txBody>
            <a:bodyPr/>
            <a:lstStyle/>
            <a:p/>
          </p:txBody>
        </p:sp>
        <p:sp>
          <p:nvSpPr>
            <p:cNvPr id="57" name="pg57"/>
            <p:cNvSpPr/>
            <p:nvPr/>
          </p:nvSpPr>
          <p:spPr>
            <a:xfrm>
              <a:off x="8314365" y="123688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8" name="tx58"/>
            <p:cNvSpPr/>
            <p:nvPr/>
          </p:nvSpPr>
          <p:spPr>
            <a:xfrm>
              <a:off x="8337225" y="127842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89%</a:t>
              </a:r>
            </a:p>
          </p:txBody>
        </p:sp>
        <p:sp>
          <p:nvSpPr>
            <p:cNvPr id="59" name="pg59"/>
            <p:cNvSpPr/>
            <p:nvPr/>
          </p:nvSpPr>
          <p:spPr>
            <a:xfrm>
              <a:off x="8260004" y="71294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0" name="tx60"/>
            <p:cNvSpPr/>
            <p:nvPr/>
          </p:nvSpPr>
          <p:spPr>
            <a:xfrm>
              <a:off x="8282864" y="735803"/>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89%</a:t>
              </a:r>
            </a:p>
          </p:txBody>
        </p:sp>
        <p:sp>
          <p:nvSpPr>
            <p:cNvPr id="61" name="pg61"/>
            <p:cNvSpPr/>
            <p:nvPr/>
          </p:nvSpPr>
          <p:spPr>
            <a:xfrm>
              <a:off x="8368515" y="1759569"/>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2" name="tx62"/>
            <p:cNvSpPr/>
            <p:nvPr/>
          </p:nvSpPr>
          <p:spPr>
            <a:xfrm>
              <a:off x="8391375" y="1801107"/>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89%</a:t>
              </a:r>
            </a:p>
          </p:txBody>
        </p:sp>
        <p:sp>
          <p:nvSpPr>
            <p:cNvPr id="63" name="pg63"/>
            <p:cNvSpPr/>
            <p:nvPr/>
          </p:nvSpPr>
          <p:spPr>
            <a:xfrm>
              <a:off x="8290122" y="975366"/>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4" name="tx64"/>
            <p:cNvSpPr/>
            <p:nvPr/>
          </p:nvSpPr>
          <p:spPr>
            <a:xfrm>
              <a:off x="8312982" y="1016904"/>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89%</a:t>
              </a:r>
            </a:p>
          </p:txBody>
        </p:sp>
        <p:sp>
          <p:nvSpPr>
            <p:cNvPr id="65" name="pg65"/>
            <p:cNvSpPr/>
            <p:nvPr/>
          </p:nvSpPr>
          <p:spPr>
            <a:xfrm>
              <a:off x="8284194" y="1497370"/>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6" name="tx66"/>
            <p:cNvSpPr/>
            <p:nvPr/>
          </p:nvSpPr>
          <p:spPr>
            <a:xfrm>
              <a:off x="8307054" y="1538909"/>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89%</a:t>
              </a:r>
            </a:p>
          </p:txBody>
        </p:sp>
        <p:sp>
          <p:nvSpPr>
            <p:cNvPr id="67" name="pg67"/>
            <p:cNvSpPr/>
            <p:nvPr/>
          </p:nvSpPr>
          <p:spPr>
            <a:xfrm>
              <a:off x="8332362" y="2020520"/>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8" name="tx68"/>
            <p:cNvSpPr/>
            <p:nvPr/>
          </p:nvSpPr>
          <p:spPr>
            <a:xfrm>
              <a:off x="8355222" y="2062058"/>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PcV3: 88%</a:t>
              </a:r>
            </a:p>
          </p:txBody>
        </p:sp>
        <p:sp>
          <p:nvSpPr>
            <p:cNvPr id="69" name="pg69"/>
            <p:cNvSpPr/>
            <p:nvPr/>
          </p:nvSpPr>
          <p:spPr>
            <a:xfrm>
              <a:off x="8356446" y="2281456"/>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0" name="tx70"/>
            <p:cNvSpPr/>
            <p:nvPr/>
          </p:nvSpPr>
          <p:spPr>
            <a:xfrm>
              <a:off x="8379306" y="2322995"/>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86%</a:t>
              </a:r>
            </a:p>
          </p:txBody>
        </p:sp>
        <p:sp>
          <p:nvSpPr>
            <p:cNvPr id="71" name="pg71"/>
            <p:cNvSpPr/>
            <p:nvPr/>
          </p:nvSpPr>
          <p:spPr>
            <a:xfrm>
              <a:off x="8290281" y="280977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2" name="tx72"/>
            <p:cNvSpPr/>
            <p:nvPr/>
          </p:nvSpPr>
          <p:spPr>
            <a:xfrm>
              <a:off x="8313141" y="285131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86%</a:t>
              </a:r>
            </a:p>
          </p:txBody>
        </p:sp>
        <p:sp>
          <p:nvSpPr>
            <p:cNvPr id="73" name="pg73"/>
            <p:cNvSpPr/>
            <p:nvPr/>
          </p:nvSpPr>
          <p:spPr>
            <a:xfrm>
              <a:off x="8223851" y="2542892"/>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4" name="tx74"/>
            <p:cNvSpPr/>
            <p:nvPr/>
          </p:nvSpPr>
          <p:spPr>
            <a:xfrm>
              <a:off x="8246711" y="2584431"/>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86%</a:t>
              </a:r>
            </a:p>
          </p:txBody>
        </p:sp>
        <p:sp>
          <p:nvSpPr>
            <p:cNvPr id="75" name="pg75"/>
            <p:cNvSpPr/>
            <p:nvPr/>
          </p:nvSpPr>
          <p:spPr>
            <a:xfrm>
              <a:off x="8290281" y="307293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6" name="tx76"/>
            <p:cNvSpPr/>
            <p:nvPr/>
          </p:nvSpPr>
          <p:spPr>
            <a:xfrm>
              <a:off x="8313141" y="311446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80%</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458666" y="401416"/>
              <a:ext cx="29142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Burundi,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MCV2 had the lowest coverage of all vaccines (80%), followed by IPV1 and MCV1 (86%).
Coverage of 9 vaccines decreased (DTP3, HepB3, Hib3, IPV1, MCV1, PcV3, Polio3, RotaC and Rubella) and 1 vaccine was the same (MCV2) compared to respective coverage in 2019.
Coverage of 10 vaccines were the same (DTP3, HepB3, Hib3, IPV1, MCV1, MCV2, PcV3, Polio3, RotaC and Rubella)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485650" y="887626"/>
              <a:ext cx="866596" cy="0"/>
            </a:xfrm>
            <a:custGeom>
              <a:avLst/>
              <a:pathLst>
                <a:path w="866596" h="0">
                  <a:moveTo>
                    <a:pt x="0" y="0"/>
                  </a:moveTo>
                  <a:lnTo>
                    <a:pt x="433298" y="0"/>
                  </a:lnTo>
                  <a:lnTo>
                    <a:pt x="433298" y="0"/>
                  </a:lnTo>
                  <a:lnTo>
                    <a:pt x="722164" y="0"/>
                  </a:lnTo>
                  <a:lnTo>
                    <a:pt x="794380" y="0"/>
                  </a:lnTo>
                  <a:lnTo>
                    <a:pt x="866596" y="0"/>
                  </a:lnTo>
                </a:path>
              </a:pathLst>
            </a:custGeom>
            <a:ln w="116535" cap="flat">
              <a:solidFill>
                <a:srgbClr val="E8E8E8">
                  <a:alpha val="100000"/>
                </a:srgbClr>
              </a:solidFill>
              <a:prstDash val="solid"/>
              <a:round/>
            </a:ln>
          </p:spPr>
          <p:txBody>
            <a:bodyPr/>
            <a:lstStyle/>
            <a:p/>
          </p:txBody>
        </p:sp>
        <p:sp>
          <p:nvSpPr>
            <p:cNvPr id="22" name="pl22"/>
            <p:cNvSpPr/>
            <p:nvPr/>
          </p:nvSpPr>
          <p:spPr>
            <a:xfrm>
              <a:off x="7918948" y="1266641"/>
              <a:ext cx="649947" cy="0"/>
            </a:xfrm>
            <a:custGeom>
              <a:avLst/>
              <a:pathLst>
                <a:path w="649947" h="0">
                  <a:moveTo>
                    <a:pt x="0" y="0"/>
                  </a:moveTo>
                  <a:lnTo>
                    <a:pt x="0" y="0"/>
                  </a:lnTo>
                  <a:lnTo>
                    <a:pt x="288865" y="0"/>
                  </a:lnTo>
                  <a:lnTo>
                    <a:pt x="505514" y="0"/>
                  </a:lnTo>
                  <a:lnTo>
                    <a:pt x="577731" y="0"/>
                  </a:lnTo>
                  <a:lnTo>
                    <a:pt x="649947" y="0"/>
                  </a:lnTo>
                </a:path>
              </a:pathLst>
            </a:custGeom>
            <a:ln w="116535" cap="flat">
              <a:solidFill>
                <a:srgbClr val="E8E8E8">
                  <a:alpha val="100000"/>
                </a:srgbClr>
              </a:solidFill>
              <a:prstDash val="solid"/>
              <a:round/>
            </a:ln>
          </p:spPr>
          <p:txBody>
            <a:bodyPr/>
            <a:lstStyle/>
            <a:p/>
          </p:txBody>
        </p:sp>
        <p:sp>
          <p:nvSpPr>
            <p:cNvPr id="23" name="pl23"/>
            <p:cNvSpPr/>
            <p:nvPr/>
          </p:nvSpPr>
          <p:spPr>
            <a:xfrm>
              <a:off x="7918948" y="1645655"/>
              <a:ext cx="361082" cy="0"/>
            </a:xfrm>
            <a:custGeom>
              <a:avLst/>
              <a:pathLst>
                <a:path w="361082" h="0">
                  <a:moveTo>
                    <a:pt x="0" y="0"/>
                  </a:moveTo>
                  <a:lnTo>
                    <a:pt x="0" y="0"/>
                  </a:lnTo>
                  <a:lnTo>
                    <a:pt x="144432" y="0"/>
                  </a:lnTo>
                  <a:lnTo>
                    <a:pt x="288865" y="0"/>
                  </a:lnTo>
                  <a:lnTo>
                    <a:pt x="288865" y="0"/>
                  </a:lnTo>
                  <a:lnTo>
                    <a:pt x="361082" y="0"/>
                  </a:lnTo>
                </a:path>
              </a:pathLst>
            </a:custGeom>
            <a:ln w="116535" cap="flat">
              <a:solidFill>
                <a:srgbClr val="E8E8E8">
                  <a:alpha val="100000"/>
                </a:srgbClr>
              </a:solidFill>
              <a:prstDash val="solid"/>
              <a:round/>
            </a:ln>
          </p:spPr>
          <p:txBody>
            <a:bodyPr/>
            <a:lstStyle/>
            <a:p/>
          </p:txBody>
        </p:sp>
        <p:sp>
          <p:nvSpPr>
            <p:cNvPr id="24" name="pl24"/>
            <p:cNvSpPr/>
            <p:nvPr/>
          </p:nvSpPr>
          <p:spPr>
            <a:xfrm>
              <a:off x="7918948" y="2024670"/>
              <a:ext cx="361082" cy="0"/>
            </a:xfrm>
            <a:custGeom>
              <a:avLst/>
              <a:pathLst>
                <a:path w="361082" h="0">
                  <a:moveTo>
                    <a:pt x="0" y="0"/>
                  </a:moveTo>
                  <a:lnTo>
                    <a:pt x="0" y="0"/>
                  </a:lnTo>
                  <a:lnTo>
                    <a:pt x="144432" y="0"/>
                  </a:lnTo>
                  <a:lnTo>
                    <a:pt x="288865" y="0"/>
                  </a:lnTo>
                  <a:lnTo>
                    <a:pt x="288865" y="0"/>
                  </a:lnTo>
                  <a:lnTo>
                    <a:pt x="361082" y="0"/>
                  </a:lnTo>
                </a:path>
              </a:pathLst>
            </a:custGeom>
            <a:ln w="116535" cap="flat">
              <a:solidFill>
                <a:srgbClr val="E8E8E8">
                  <a:alpha val="100000"/>
                </a:srgbClr>
              </a:solidFill>
              <a:prstDash val="solid"/>
              <a:round/>
            </a:ln>
          </p:spPr>
          <p:txBody>
            <a:bodyPr/>
            <a:lstStyle/>
            <a:p/>
          </p:txBody>
        </p:sp>
        <p:sp>
          <p:nvSpPr>
            <p:cNvPr id="25" name="pl25"/>
            <p:cNvSpPr/>
            <p:nvPr/>
          </p:nvSpPr>
          <p:spPr>
            <a:xfrm>
              <a:off x="7918948" y="2403685"/>
              <a:ext cx="361082" cy="0"/>
            </a:xfrm>
            <a:custGeom>
              <a:avLst/>
              <a:pathLst>
                <a:path w="361082" h="0">
                  <a:moveTo>
                    <a:pt x="0" y="0"/>
                  </a:moveTo>
                  <a:lnTo>
                    <a:pt x="0" y="0"/>
                  </a:lnTo>
                  <a:lnTo>
                    <a:pt x="144432" y="0"/>
                  </a:lnTo>
                  <a:lnTo>
                    <a:pt x="288865" y="0"/>
                  </a:lnTo>
                  <a:lnTo>
                    <a:pt x="288865" y="0"/>
                  </a:lnTo>
                  <a:lnTo>
                    <a:pt x="361082" y="0"/>
                  </a:lnTo>
                </a:path>
              </a:pathLst>
            </a:custGeom>
            <a:ln w="116535" cap="flat">
              <a:solidFill>
                <a:srgbClr val="E8E8E8">
                  <a:alpha val="100000"/>
                </a:srgbClr>
              </a:solidFill>
              <a:prstDash val="solid"/>
              <a:round/>
            </a:ln>
          </p:spPr>
          <p:txBody>
            <a:bodyPr/>
            <a:lstStyle/>
            <a:p/>
          </p:txBody>
        </p:sp>
        <p:sp>
          <p:nvSpPr>
            <p:cNvPr id="26" name="pl26"/>
            <p:cNvSpPr/>
            <p:nvPr/>
          </p:nvSpPr>
          <p:spPr>
            <a:xfrm>
              <a:off x="7702299" y="2782699"/>
              <a:ext cx="866596" cy="0"/>
            </a:xfrm>
            <a:custGeom>
              <a:avLst/>
              <a:pathLst>
                <a:path w="866596" h="0">
                  <a:moveTo>
                    <a:pt x="0" y="0"/>
                  </a:moveTo>
                  <a:lnTo>
                    <a:pt x="0" y="0"/>
                  </a:lnTo>
                  <a:lnTo>
                    <a:pt x="361082" y="0"/>
                  </a:lnTo>
                  <a:lnTo>
                    <a:pt x="433298" y="0"/>
                  </a:lnTo>
                  <a:lnTo>
                    <a:pt x="577731" y="0"/>
                  </a:lnTo>
                  <a:lnTo>
                    <a:pt x="866596" y="0"/>
                  </a:lnTo>
                </a:path>
              </a:pathLst>
            </a:custGeom>
            <a:ln w="116535" cap="flat">
              <a:solidFill>
                <a:srgbClr val="E8E8E8">
                  <a:alpha val="100000"/>
                </a:srgbClr>
              </a:solidFill>
              <a:prstDash val="solid"/>
              <a:round/>
            </a:ln>
          </p:spPr>
          <p:txBody>
            <a:bodyPr/>
            <a:lstStyle/>
            <a:p/>
          </p:txBody>
        </p:sp>
        <p:sp>
          <p:nvSpPr>
            <p:cNvPr id="27" name="pl27"/>
            <p:cNvSpPr/>
            <p:nvPr/>
          </p:nvSpPr>
          <p:spPr>
            <a:xfrm>
              <a:off x="7702299" y="3161714"/>
              <a:ext cx="433298" cy="0"/>
            </a:xfrm>
            <a:custGeom>
              <a:avLst/>
              <a:pathLst>
                <a:path w="433298" h="0">
                  <a:moveTo>
                    <a:pt x="0" y="0"/>
                  </a:moveTo>
                  <a:lnTo>
                    <a:pt x="0" y="0"/>
                  </a:lnTo>
                  <a:lnTo>
                    <a:pt x="216649" y="0"/>
                  </a:lnTo>
                  <a:lnTo>
                    <a:pt x="288865" y="0"/>
                  </a:lnTo>
                  <a:lnTo>
                    <a:pt x="288865" y="0"/>
                  </a:lnTo>
                  <a:lnTo>
                    <a:pt x="433298" y="0"/>
                  </a:lnTo>
                </a:path>
              </a:pathLst>
            </a:custGeom>
            <a:ln w="116535" cap="flat">
              <a:solidFill>
                <a:srgbClr val="E8E8E8">
                  <a:alpha val="100000"/>
                </a:srgbClr>
              </a:solidFill>
              <a:prstDash val="solid"/>
              <a:round/>
            </a:ln>
          </p:spPr>
          <p:txBody>
            <a:bodyPr/>
            <a:lstStyle/>
            <a:p/>
          </p:txBody>
        </p:sp>
        <p:sp>
          <p:nvSpPr>
            <p:cNvPr id="28" name="pl28"/>
            <p:cNvSpPr/>
            <p:nvPr/>
          </p:nvSpPr>
          <p:spPr>
            <a:xfrm>
              <a:off x="7269000" y="3540728"/>
              <a:ext cx="361082" cy="0"/>
            </a:xfrm>
            <a:custGeom>
              <a:avLst/>
              <a:pathLst>
                <a:path w="361082" h="0">
                  <a:moveTo>
                    <a:pt x="0" y="0"/>
                  </a:moveTo>
                  <a:lnTo>
                    <a:pt x="0" y="0"/>
                  </a:lnTo>
                  <a:lnTo>
                    <a:pt x="0" y="0"/>
                  </a:lnTo>
                  <a:lnTo>
                    <a:pt x="216649" y="0"/>
                  </a:lnTo>
                  <a:lnTo>
                    <a:pt x="361082" y="0"/>
                  </a:lnTo>
                  <a:lnTo>
                    <a:pt x="361082" y="0"/>
                  </a:lnTo>
                </a:path>
              </a:pathLst>
            </a:custGeom>
            <a:ln w="116535" cap="flat">
              <a:solidFill>
                <a:srgbClr val="E8E8E8">
                  <a:alpha val="100000"/>
                </a:srgbClr>
              </a:solidFill>
              <a:prstDash val="solid"/>
              <a:round/>
            </a:ln>
          </p:spPr>
          <p:txBody>
            <a:bodyPr/>
            <a:lstStyle/>
            <a:p/>
          </p:txBody>
        </p:sp>
        <p:sp>
          <p:nvSpPr>
            <p:cNvPr id="29" name="pl29"/>
            <p:cNvSpPr/>
            <p:nvPr/>
          </p:nvSpPr>
          <p:spPr>
            <a:xfrm>
              <a:off x="7846732" y="3919743"/>
              <a:ext cx="433298" cy="0"/>
            </a:xfrm>
            <a:custGeom>
              <a:avLst/>
              <a:pathLst>
                <a:path w="433298" h="0">
                  <a:moveTo>
                    <a:pt x="0" y="0"/>
                  </a:moveTo>
                  <a:lnTo>
                    <a:pt x="0" y="0"/>
                  </a:lnTo>
                  <a:lnTo>
                    <a:pt x="216649" y="0"/>
                  </a:lnTo>
                  <a:lnTo>
                    <a:pt x="361082" y="0"/>
                  </a:lnTo>
                  <a:lnTo>
                    <a:pt x="361082" y="0"/>
                  </a:lnTo>
                  <a:lnTo>
                    <a:pt x="433298" y="0"/>
                  </a:lnTo>
                </a:path>
              </a:pathLst>
            </a:custGeom>
            <a:ln w="116535" cap="flat">
              <a:solidFill>
                <a:srgbClr val="E8E8E8">
                  <a:alpha val="100000"/>
                </a:srgbClr>
              </a:solidFill>
              <a:prstDash val="solid"/>
              <a:round/>
            </a:ln>
          </p:spPr>
          <p:txBody>
            <a:bodyPr/>
            <a:lstStyle/>
            <a:p/>
          </p:txBody>
        </p:sp>
        <p:sp>
          <p:nvSpPr>
            <p:cNvPr id="30" name="pl30"/>
            <p:cNvSpPr/>
            <p:nvPr/>
          </p:nvSpPr>
          <p:spPr>
            <a:xfrm>
              <a:off x="7918948" y="4298757"/>
              <a:ext cx="361082" cy="0"/>
            </a:xfrm>
            <a:custGeom>
              <a:avLst/>
              <a:pathLst>
                <a:path w="361082" h="0">
                  <a:moveTo>
                    <a:pt x="0" y="0"/>
                  </a:moveTo>
                  <a:lnTo>
                    <a:pt x="0" y="0"/>
                  </a:lnTo>
                  <a:lnTo>
                    <a:pt x="144432" y="0"/>
                  </a:lnTo>
                  <a:lnTo>
                    <a:pt x="288865" y="0"/>
                  </a:lnTo>
                  <a:lnTo>
                    <a:pt x="288865" y="0"/>
                  </a:lnTo>
                  <a:lnTo>
                    <a:pt x="361082" y="0"/>
                  </a:lnTo>
                </a:path>
              </a:pathLst>
            </a:custGeom>
            <a:ln w="116535" cap="flat">
              <a:solidFill>
                <a:srgbClr val="E8E8E8">
                  <a:alpha val="100000"/>
                </a:srgbClr>
              </a:solidFill>
              <a:prstDash val="solid"/>
              <a:round/>
            </a:ln>
          </p:spPr>
          <p:txBody>
            <a:bodyPr/>
            <a:lstStyle/>
            <a:p/>
          </p:txBody>
        </p:sp>
        <p:sp>
          <p:nvSpPr>
            <p:cNvPr id="31" name="pl31"/>
            <p:cNvSpPr/>
            <p:nvPr/>
          </p:nvSpPr>
          <p:spPr>
            <a:xfrm>
              <a:off x="7702299" y="4677772"/>
              <a:ext cx="433298" cy="0"/>
            </a:xfrm>
            <a:custGeom>
              <a:avLst/>
              <a:pathLst>
                <a:path w="433298" h="0">
                  <a:moveTo>
                    <a:pt x="0" y="0"/>
                  </a:moveTo>
                  <a:lnTo>
                    <a:pt x="0" y="0"/>
                  </a:lnTo>
                  <a:lnTo>
                    <a:pt x="216649" y="0"/>
                  </a:lnTo>
                  <a:lnTo>
                    <a:pt x="288865" y="0"/>
                  </a:lnTo>
                  <a:lnTo>
                    <a:pt x="288865" y="0"/>
                  </a:lnTo>
                  <a:lnTo>
                    <a:pt x="433298" y="0"/>
                  </a:lnTo>
                </a:path>
              </a:pathLst>
            </a:custGeom>
            <a:ln w="116535" cap="flat">
              <a:solidFill>
                <a:srgbClr val="E8E8E8">
                  <a:alpha val="100000"/>
                </a:srgbClr>
              </a:solidFill>
              <a:prstDash val="solid"/>
              <a:round/>
            </a:ln>
          </p:spPr>
          <p:txBody>
            <a:bodyPr/>
            <a:lstStyle/>
            <a:p/>
          </p:txBody>
        </p:sp>
        <p:sp>
          <p:nvSpPr>
            <p:cNvPr id="32" name="pl32"/>
            <p:cNvSpPr/>
            <p:nvPr/>
          </p:nvSpPr>
          <p:spPr>
            <a:xfrm>
              <a:off x="7918948" y="5056787"/>
              <a:ext cx="505514" cy="0"/>
            </a:xfrm>
            <a:custGeom>
              <a:avLst/>
              <a:pathLst>
                <a:path w="505514" h="0">
                  <a:moveTo>
                    <a:pt x="0" y="0"/>
                  </a:moveTo>
                  <a:lnTo>
                    <a:pt x="0" y="0"/>
                  </a:lnTo>
                  <a:lnTo>
                    <a:pt x="144432" y="0"/>
                  </a:lnTo>
                  <a:lnTo>
                    <a:pt x="361082" y="0"/>
                  </a:lnTo>
                  <a:lnTo>
                    <a:pt x="433298" y="0"/>
                  </a:lnTo>
                  <a:lnTo>
                    <a:pt x="505514" y="0"/>
                  </a:lnTo>
                </a:path>
              </a:pathLst>
            </a:custGeom>
            <a:ln w="116535" cap="flat">
              <a:solidFill>
                <a:srgbClr val="E8E8E8">
                  <a:alpha val="100000"/>
                </a:srgbClr>
              </a:solidFill>
              <a:prstDash val="solid"/>
              <a:round/>
            </a:ln>
          </p:spPr>
          <p:txBody>
            <a:bodyPr/>
            <a:lstStyle/>
            <a:p/>
          </p:txBody>
        </p:sp>
        <p:sp>
          <p:nvSpPr>
            <p:cNvPr id="33" name="pt33"/>
            <p:cNvSpPr/>
            <p:nvPr/>
          </p:nvSpPr>
          <p:spPr>
            <a:xfrm>
              <a:off x="820331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48115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34774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27553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914448"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914448"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1996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20331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914448"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914448"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20331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20331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27553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058881"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914448"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914448"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20331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20331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27553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058881"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914448"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914448"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20331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20331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27553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058881"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91444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91444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13109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56439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27553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058881"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69779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69779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13109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98666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98666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914448"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69779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69779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26450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48115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62558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62558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26450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26450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20331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20331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27553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05888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84223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84223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20331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20331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27553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058881"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91444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91444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131097"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98666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98666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914448"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69779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69779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34774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41996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27553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05888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91444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91444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145046"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7856180"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7856180"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433912"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856180"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856180"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145046"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856180"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856180"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145046"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856180"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856180"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145046"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856180"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856180"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072830"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639531"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639531"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072830"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639531"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639531"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206233"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206233"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206233"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145046"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783964"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783964"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145046"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856180"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856180"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072830"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639531"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639531"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289479"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856180"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856180"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42" name="tx142"/>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3" name="tx143"/>
            <p:cNvSpPr/>
            <p:nvPr/>
          </p:nvSpPr>
          <p:spPr>
            <a:xfrm>
              <a:off x="609033" y="421971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44" name="tx144"/>
            <p:cNvSpPr/>
            <p:nvPr/>
          </p:nvSpPr>
          <p:spPr>
            <a:xfrm>
              <a:off x="673364" y="3840700"/>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45" name="tx145"/>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46" name="tx146"/>
            <p:cNvSpPr/>
            <p:nvPr/>
          </p:nvSpPr>
          <p:spPr>
            <a:xfrm>
              <a:off x="609275" y="308121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7" name="tx147"/>
            <p:cNvSpPr/>
            <p:nvPr/>
          </p:nvSpPr>
          <p:spPr>
            <a:xfrm>
              <a:off x="710044" y="2705752"/>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8" name="tx148"/>
            <p:cNvSpPr/>
            <p:nvPr/>
          </p:nvSpPr>
          <p:spPr>
            <a:xfrm>
              <a:off x="728424" y="2324641"/>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9" name="tx149"/>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50" name="tx150"/>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1" name="tx151"/>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2" name="tx152"/>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3" name="tx15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32057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Burundi,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(97%) and 2023 (89%). DTP1 coverage remained the same in 2024 (89%) compared to 2023, and was lower than in 2019. In 2019-2024, DTP1 coverage was at it's lowest level in 2023 and 2024 (89%).
In 2023, 11 vaccines had lower coverage than in 2019.
In 2024, 11 vaccines had lower coverage than in 2019.
In 2024, 0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75000"/>
              <a:ext cx="6444618" cy="740149"/>
            </a:xfrm>
            <a:custGeom>
              <a:avLst/>
              <a:pathLst>
                <a:path w="6444618" h="740149">
                  <a:moveTo>
                    <a:pt x="0" y="740149"/>
                  </a:moveTo>
                  <a:lnTo>
                    <a:pt x="268525" y="701194"/>
                  </a:lnTo>
                  <a:lnTo>
                    <a:pt x="537051" y="701194"/>
                  </a:lnTo>
                  <a:lnTo>
                    <a:pt x="805577" y="662239"/>
                  </a:lnTo>
                  <a:lnTo>
                    <a:pt x="1074103" y="623283"/>
                  </a:lnTo>
                  <a:lnTo>
                    <a:pt x="1342628" y="467462"/>
                  </a:lnTo>
                  <a:lnTo>
                    <a:pt x="1611154" y="272686"/>
                  </a:lnTo>
                  <a:lnTo>
                    <a:pt x="1879680" y="0"/>
                  </a:lnTo>
                  <a:lnTo>
                    <a:pt x="2148206" y="272686"/>
                  </a:lnTo>
                  <a:lnTo>
                    <a:pt x="2416732" y="194776"/>
                  </a:lnTo>
                  <a:lnTo>
                    <a:pt x="2685257" y="116865"/>
                  </a:lnTo>
                  <a:lnTo>
                    <a:pt x="2953783" y="116865"/>
                  </a:lnTo>
                  <a:lnTo>
                    <a:pt x="3222309" y="116865"/>
                  </a:lnTo>
                  <a:lnTo>
                    <a:pt x="3490835" y="116865"/>
                  </a:lnTo>
                  <a:lnTo>
                    <a:pt x="3759360" y="155820"/>
                  </a:lnTo>
                  <a:lnTo>
                    <a:pt x="4027886" y="194776"/>
                  </a:lnTo>
                  <a:lnTo>
                    <a:pt x="4296412" y="194776"/>
                  </a:lnTo>
                  <a:lnTo>
                    <a:pt x="4564938" y="311641"/>
                  </a:lnTo>
                  <a:lnTo>
                    <a:pt x="4833464" y="350597"/>
                  </a:lnTo>
                  <a:lnTo>
                    <a:pt x="5101989" y="233731"/>
                  </a:lnTo>
                  <a:lnTo>
                    <a:pt x="5370515" y="233731"/>
                  </a:lnTo>
                  <a:lnTo>
                    <a:pt x="5639041" y="194776"/>
                  </a:lnTo>
                  <a:lnTo>
                    <a:pt x="5907567" y="311641"/>
                  </a:lnTo>
                  <a:lnTo>
                    <a:pt x="6176092" y="389552"/>
                  </a:lnTo>
                  <a:lnTo>
                    <a:pt x="6444618" y="389552"/>
                  </a:lnTo>
                </a:path>
              </a:pathLst>
            </a:custGeom>
            <a:ln w="27101" cap="flat">
              <a:solidFill>
                <a:srgbClr val="F8766D">
                  <a:alpha val="100000"/>
                </a:srgbClr>
              </a:solidFill>
              <a:prstDash val="solid"/>
              <a:round/>
            </a:ln>
          </p:spPr>
          <p:txBody>
            <a:bodyPr/>
            <a:lstStyle/>
            <a:p/>
          </p:txBody>
        </p:sp>
        <p:sp>
          <p:nvSpPr>
            <p:cNvPr id="27" name="pl27"/>
            <p:cNvSpPr/>
            <p:nvPr/>
          </p:nvSpPr>
          <p:spPr>
            <a:xfrm>
              <a:off x="4939113" y="1620373"/>
              <a:ext cx="2953783" cy="1324478"/>
            </a:xfrm>
            <a:custGeom>
              <a:avLst/>
              <a:pathLst>
                <a:path w="2953783" h="1324478">
                  <a:moveTo>
                    <a:pt x="0" y="1324478"/>
                  </a:moveTo>
                  <a:lnTo>
                    <a:pt x="268525" y="973880"/>
                  </a:lnTo>
                  <a:lnTo>
                    <a:pt x="537051" y="779104"/>
                  </a:lnTo>
                  <a:lnTo>
                    <a:pt x="805577" y="506418"/>
                  </a:lnTo>
                  <a:lnTo>
                    <a:pt x="1074103" y="389552"/>
                  </a:lnTo>
                  <a:lnTo>
                    <a:pt x="1342628" y="311641"/>
                  </a:lnTo>
                  <a:lnTo>
                    <a:pt x="1611154" y="194776"/>
                  </a:lnTo>
                  <a:lnTo>
                    <a:pt x="1879680" y="77910"/>
                  </a:lnTo>
                  <a:lnTo>
                    <a:pt x="2148206" y="0"/>
                  </a:lnTo>
                  <a:lnTo>
                    <a:pt x="2416732" y="0"/>
                  </a:lnTo>
                  <a:lnTo>
                    <a:pt x="2685257" y="194776"/>
                  </a:lnTo>
                  <a:lnTo>
                    <a:pt x="2953783" y="194776"/>
                  </a:lnTo>
                </a:path>
              </a:pathLst>
            </a:custGeom>
            <a:ln w="27101" cap="flat">
              <a:solidFill>
                <a:srgbClr val="00BA38">
                  <a:alpha val="100000"/>
                </a:srgbClr>
              </a:solidFill>
              <a:prstDash val="solid"/>
              <a:round/>
            </a:ln>
          </p:spPr>
          <p:txBody>
            <a:bodyPr/>
            <a:lstStyle/>
            <a:p/>
          </p:txBody>
        </p:sp>
        <p:sp>
          <p:nvSpPr>
            <p:cNvPr id="28" name="pl28"/>
            <p:cNvSpPr/>
            <p:nvPr/>
          </p:nvSpPr>
          <p:spPr>
            <a:xfrm>
              <a:off x="4402062" y="1191866"/>
              <a:ext cx="3490835" cy="3194329"/>
            </a:xfrm>
            <a:custGeom>
              <a:avLst/>
              <a:pathLst>
                <a:path w="3490835" h="3194329">
                  <a:moveTo>
                    <a:pt x="0" y="3194329"/>
                  </a:moveTo>
                  <a:lnTo>
                    <a:pt x="268525" y="0"/>
                  </a:lnTo>
                  <a:lnTo>
                    <a:pt x="537051" y="0"/>
                  </a:lnTo>
                  <a:lnTo>
                    <a:pt x="805577" y="38955"/>
                  </a:lnTo>
                  <a:lnTo>
                    <a:pt x="1074103" y="77910"/>
                  </a:lnTo>
                  <a:lnTo>
                    <a:pt x="1342628" y="77910"/>
                  </a:lnTo>
                  <a:lnTo>
                    <a:pt x="1611154" y="194776"/>
                  </a:lnTo>
                  <a:lnTo>
                    <a:pt x="1879680" y="233731"/>
                  </a:lnTo>
                  <a:lnTo>
                    <a:pt x="2148206" y="116865"/>
                  </a:lnTo>
                  <a:lnTo>
                    <a:pt x="2416732" y="116865"/>
                  </a:lnTo>
                  <a:lnTo>
                    <a:pt x="2685257" y="77910"/>
                  </a:lnTo>
                  <a:lnTo>
                    <a:pt x="2953783" y="194776"/>
                  </a:lnTo>
                  <a:lnTo>
                    <a:pt x="3222309" y="311641"/>
                  </a:lnTo>
                  <a:lnTo>
                    <a:pt x="3490835" y="311641"/>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42617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1776773"/>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1465131"/>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177677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4900737" y="2906475"/>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4363685" y="4347818"/>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07301" y="1346091"/>
              <a:ext cx="254121" cy="112106"/>
            </a:xfrm>
            <a:custGeom>
              <a:avLst/>
              <a:pathLst>
                <a:path w="254121" h="112106">
                  <a:moveTo>
                    <a:pt x="254121" y="0"/>
                  </a:moveTo>
                  <a:lnTo>
                    <a:pt x="0" y="112106"/>
                  </a:lnTo>
                </a:path>
              </a:pathLst>
            </a:custGeom>
          </p:spPr>
          <p:txBody>
            <a:bodyPr/>
            <a:lstStyle/>
            <a:p/>
          </p:txBody>
        </p:sp>
        <p:sp>
          <p:nvSpPr>
            <p:cNvPr id="37" name="pl37"/>
            <p:cNvSpPr/>
            <p:nvPr/>
          </p:nvSpPr>
          <p:spPr>
            <a:xfrm>
              <a:off x="7909441" y="1508262"/>
              <a:ext cx="251982" cy="72417"/>
            </a:xfrm>
            <a:custGeom>
              <a:avLst/>
              <a:pathLst>
                <a:path w="251982" h="72417">
                  <a:moveTo>
                    <a:pt x="251982" y="72417"/>
                  </a:moveTo>
                  <a:lnTo>
                    <a:pt x="0" y="0"/>
                  </a:lnTo>
                </a:path>
              </a:pathLst>
            </a:custGeom>
          </p:spPr>
          <p:txBody>
            <a:bodyPr/>
            <a:lstStyle/>
            <a:p/>
          </p:txBody>
        </p:sp>
        <p:sp>
          <p:nvSpPr>
            <p:cNvPr id="38" name="pl38"/>
            <p:cNvSpPr/>
            <p:nvPr/>
          </p:nvSpPr>
          <p:spPr>
            <a:xfrm>
              <a:off x="7910619" y="1818580"/>
              <a:ext cx="250803" cy="48548"/>
            </a:xfrm>
            <a:custGeom>
              <a:avLst/>
              <a:pathLst>
                <a:path w="250803" h="48548">
                  <a:moveTo>
                    <a:pt x="250803" y="48548"/>
                  </a:moveTo>
                  <a:lnTo>
                    <a:pt x="0" y="0"/>
                  </a:lnTo>
                </a:path>
              </a:pathLst>
            </a:custGeom>
          </p:spPr>
          <p:txBody>
            <a:bodyPr/>
            <a:lstStyle/>
            <a:p/>
          </p:txBody>
        </p:sp>
        <p:sp>
          <p:nvSpPr>
            <p:cNvPr id="39" name="pg39"/>
            <p:cNvSpPr/>
            <p:nvPr/>
          </p:nvSpPr>
          <p:spPr>
            <a:xfrm>
              <a:off x="8092843" y="123197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15703" y="127281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89%</a:t>
              </a:r>
            </a:p>
          </p:txBody>
        </p:sp>
        <p:sp>
          <p:nvSpPr>
            <p:cNvPr id="41" name="pg41"/>
            <p:cNvSpPr/>
            <p:nvPr/>
          </p:nvSpPr>
          <p:spPr>
            <a:xfrm>
              <a:off x="8092843" y="1504871"/>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2" name="tx42"/>
            <p:cNvSpPr/>
            <p:nvPr/>
          </p:nvSpPr>
          <p:spPr>
            <a:xfrm>
              <a:off x="8115703" y="1545712"/>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PCV3 : 88%</a:t>
              </a:r>
            </a:p>
          </p:txBody>
        </p:sp>
        <p:sp>
          <p:nvSpPr>
            <p:cNvPr id="43" name="pg43"/>
            <p:cNvSpPr/>
            <p:nvPr/>
          </p:nvSpPr>
          <p:spPr>
            <a:xfrm>
              <a:off x="8092843" y="178020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4" name="tx44"/>
            <p:cNvSpPr/>
            <p:nvPr/>
          </p:nvSpPr>
          <p:spPr>
            <a:xfrm>
              <a:off x="8115703" y="182104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80%</a:t>
              </a:r>
            </a:p>
          </p:txBody>
        </p:sp>
        <p:sp>
          <p:nvSpPr>
            <p:cNvPr id="45" name="pg45"/>
            <p:cNvSpPr/>
            <p:nvPr/>
          </p:nvSpPr>
          <p:spPr>
            <a:xfrm>
              <a:off x="1512369" y="163148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558089" y="16752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80</a:t>
              </a:r>
            </a:p>
          </p:txBody>
        </p:sp>
        <p:sp>
          <p:nvSpPr>
            <p:cNvPr id="47" name="pg47"/>
            <p:cNvSpPr/>
            <p:nvPr/>
          </p:nvSpPr>
          <p:spPr>
            <a:xfrm>
              <a:off x="5001992" y="276115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5047712" y="28049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51</a:t>
              </a:r>
            </a:p>
          </p:txBody>
        </p:sp>
        <p:sp>
          <p:nvSpPr>
            <p:cNvPr id="49" name="pg49"/>
            <p:cNvSpPr/>
            <p:nvPr/>
          </p:nvSpPr>
          <p:spPr>
            <a:xfrm>
              <a:off x="4466307" y="420107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4512027" y="424642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14</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3902820"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18549"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5314"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69920"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5648"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2414" y="5928963"/>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75" name="tx7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6" name="tx76"/>
            <p:cNvSpPr/>
            <p:nvPr/>
          </p:nvSpPr>
          <p:spPr>
            <a:xfrm>
              <a:off x="3135878" y="580629"/>
              <a:ext cx="36064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Burundi, 2000-2024</a:t>
              </a:r>
            </a:p>
          </p:txBody>
        </p:sp>
        <p:sp>
          <p:nvSpPr>
            <p:cNvPr id="77" name="tx7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8" name="tx7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9" name="tx7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0" name="tx80"/>
            <p:cNvSpPr/>
            <p:nvPr/>
          </p:nvSpPr>
          <p:spPr>
            <a:xfrm>
              <a:off x="3197897" y="6568567"/>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Burundi has 3 out of the 4 SDG vaccines.
In 2024, Burundi had achieved at least 90% coverage of none out of the 4 vaccines.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89% between 2023 and 2024.
• DTP3 coverage remained constant at 89% between 2023 and 2024.
• There were there were &lt;1,000 more zero-dose children in 2024. This leaves 50,000 children without vaccination, vulnerable to vaccine-preventable diseases and a further &lt;100 with incomplete protection.
• Burundi accounted for 1.8% of zero-dose children in Eastern and Southern Africa (ESAR) and 0.3% of zero-dose children globally.
• MCV1 coverage remained constant at 86% between 2023 and 2024. There were 63,000 children who missed out on the first measles vaccination.
• MCV2 coverage remained constant at 80% between 2023 and 2024.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Burundi,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Burundi.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DAPMHHIV-502652578-1607661</_dlc_DocId>
    <_dlc_DocIdUrl xmlns="9e17fbd9-fb4c-4d20-9ec4-18aa77a91b0d">
      <Url>https://unicef.sharepoint.com/teams/DAPM-Health-HIV/_layouts/15/DocIdRedir.aspx?ID=DAPMHHIV-502652578-1607661</Url>
      <Description>DAPMHHIV-502652578-1607661</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2025-07-14T14:17:11Z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d7a2fd1a-9989-496b-861b-d08d3c8150a1</vt:lpwstr>
  </property>
  <property fmtid="{D5CDD505-2E9C-101B-9397-08002B2CF9AE}" pid="4" name="MediaServiceImageTags">
    <vt:lpwstr/>
  </property>
</Properties>
</file>