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643aaba59e2168c79f70ec89879b0468ba8ab83.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518126"/>
              <a:ext cx="6444618" cy="1236984"/>
            </a:xfrm>
            <a:custGeom>
              <a:avLst/>
              <a:pathLst>
                <a:path w="6444618" h="1236984">
                  <a:moveTo>
                    <a:pt x="0" y="438929"/>
                  </a:moveTo>
                  <a:lnTo>
                    <a:pt x="268525" y="438929"/>
                  </a:lnTo>
                  <a:lnTo>
                    <a:pt x="537051" y="478832"/>
                  </a:lnTo>
                  <a:lnTo>
                    <a:pt x="805577" y="438929"/>
                  </a:lnTo>
                  <a:lnTo>
                    <a:pt x="1074103" y="399027"/>
                  </a:lnTo>
                  <a:lnTo>
                    <a:pt x="1342628" y="518735"/>
                  </a:lnTo>
                  <a:lnTo>
                    <a:pt x="1611154" y="319221"/>
                  </a:lnTo>
                  <a:lnTo>
                    <a:pt x="1879680" y="279319"/>
                  </a:lnTo>
                  <a:lnTo>
                    <a:pt x="2148206" y="159610"/>
                  </a:lnTo>
                  <a:lnTo>
                    <a:pt x="2416732" y="159610"/>
                  </a:lnTo>
                  <a:lnTo>
                    <a:pt x="2685257" y="0"/>
                  </a:lnTo>
                  <a:lnTo>
                    <a:pt x="2953783" y="119708"/>
                  </a:lnTo>
                  <a:lnTo>
                    <a:pt x="3222309" y="239416"/>
                  </a:lnTo>
                  <a:lnTo>
                    <a:pt x="3490835" y="279319"/>
                  </a:lnTo>
                  <a:lnTo>
                    <a:pt x="3759360" y="319221"/>
                  </a:lnTo>
                  <a:lnTo>
                    <a:pt x="4027886" y="359124"/>
                  </a:lnTo>
                  <a:lnTo>
                    <a:pt x="4296412" y="399027"/>
                  </a:lnTo>
                  <a:lnTo>
                    <a:pt x="4564938" y="518735"/>
                  </a:lnTo>
                  <a:lnTo>
                    <a:pt x="4833464" y="598540"/>
                  </a:lnTo>
                  <a:lnTo>
                    <a:pt x="5101989" y="678346"/>
                  </a:lnTo>
                  <a:lnTo>
                    <a:pt x="5370515" y="1197081"/>
                  </a:lnTo>
                  <a:lnTo>
                    <a:pt x="5639041" y="1236984"/>
                  </a:lnTo>
                  <a:lnTo>
                    <a:pt x="5907567" y="1157178"/>
                  </a:lnTo>
                  <a:lnTo>
                    <a:pt x="6176092" y="1157178"/>
                  </a:lnTo>
                  <a:lnTo>
                    <a:pt x="6444618" y="1157178"/>
                  </a:lnTo>
                </a:path>
              </a:pathLst>
            </a:custGeom>
            <a:ln w="27101" cap="flat">
              <a:solidFill>
                <a:srgbClr val="F8766D">
                  <a:alpha val="100000"/>
                </a:srgbClr>
              </a:solidFill>
              <a:prstDash val="solid"/>
              <a:round/>
            </a:ln>
          </p:spPr>
          <p:txBody>
            <a:bodyPr/>
            <a:lstStyle/>
            <a:p/>
          </p:txBody>
        </p:sp>
        <p:sp>
          <p:nvSpPr>
            <p:cNvPr id="28" name="pl28"/>
            <p:cNvSpPr/>
            <p:nvPr/>
          </p:nvSpPr>
          <p:spPr>
            <a:xfrm>
              <a:off x="1448278" y="1996959"/>
              <a:ext cx="6444618" cy="1316789"/>
            </a:xfrm>
            <a:custGeom>
              <a:avLst/>
              <a:pathLst>
                <a:path w="6444618" h="1316789">
                  <a:moveTo>
                    <a:pt x="0" y="239416"/>
                  </a:moveTo>
                  <a:lnTo>
                    <a:pt x="268525" y="199513"/>
                  </a:lnTo>
                  <a:lnTo>
                    <a:pt x="537051" y="239416"/>
                  </a:lnTo>
                  <a:lnTo>
                    <a:pt x="805577" y="199513"/>
                  </a:lnTo>
                  <a:lnTo>
                    <a:pt x="1074103" y="199513"/>
                  </a:lnTo>
                  <a:lnTo>
                    <a:pt x="1342628" y="279319"/>
                  </a:lnTo>
                  <a:lnTo>
                    <a:pt x="1611154" y="159610"/>
                  </a:lnTo>
                  <a:lnTo>
                    <a:pt x="1879680" y="119708"/>
                  </a:lnTo>
                  <a:lnTo>
                    <a:pt x="2148206" y="39902"/>
                  </a:lnTo>
                  <a:lnTo>
                    <a:pt x="2416732" y="39902"/>
                  </a:lnTo>
                  <a:lnTo>
                    <a:pt x="2685257" y="39902"/>
                  </a:lnTo>
                  <a:lnTo>
                    <a:pt x="2953783" y="0"/>
                  </a:lnTo>
                  <a:lnTo>
                    <a:pt x="3222309" y="119708"/>
                  </a:lnTo>
                  <a:lnTo>
                    <a:pt x="3490835" y="159610"/>
                  </a:lnTo>
                  <a:lnTo>
                    <a:pt x="3759360" y="159610"/>
                  </a:lnTo>
                  <a:lnTo>
                    <a:pt x="4027886" y="119708"/>
                  </a:lnTo>
                  <a:lnTo>
                    <a:pt x="4296412" y="159610"/>
                  </a:lnTo>
                  <a:lnTo>
                    <a:pt x="4564938" y="239416"/>
                  </a:lnTo>
                  <a:lnTo>
                    <a:pt x="4833464" y="319221"/>
                  </a:lnTo>
                  <a:lnTo>
                    <a:pt x="5101989" y="319221"/>
                  </a:lnTo>
                  <a:lnTo>
                    <a:pt x="5370515" y="1037470"/>
                  </a:lnTo>
                  <a:lnTo>
                    <a:pt x="5639041" y="1316789"/>
                  </a:lnTo>
                  <a:lnTo>
                    <a:pt x="5907567" y="1236984"/>
                  </a:lnTo>
                  <a:lnTo>
                    <a:pt x="6176092" y="1236984"/>
                  </a:lnTo>
                  <a:lnTo>
                    <a:pt x="6444618" y="1236984"/>
                  </a:lnTo>
                </a:path>
              </a:pathLst>
            </a:custGeom>
            <a:ln w="27101" cap="flat">
              <a:solidFill>
                <a:srgbClr val="7CAE00">
                  <a:alpha val="100000"/>
                </a:srgbClr>
              </a:solidFill>
              <a:prstDash val="solid"/>
              <a:round/>
            </a:ln>
          </p:spPr>
          <p:txBody>
            <a:bodyPr/>
            <a:lstStyle/>
            <a:p/>
          </p:txBody>
        </p:sp>
        <p:sp>
          <p:nvSpPr>
            <p:cNvPr id="29" name="pl29"/>
            <p:cNvSpPr/>
            <p:nvPr/>
          </p:nvSpPr>
          <p:spPr>
            <a:xfrm>
              <a:off x="1448278" y="1717640"/>
              <a:ext cx="6444618" cy="1117276"/>
            </a:xfrm>
            <a:custGeom>
              <a:avLst/>
              <a:pathLst>
                <a:path w="6444618" h="1117276">
                  <a:moveTo>
                    <a:pt x="0" y="877859"/>
                  </a:moveTo>
                  <a:lnTo>
                    <a:pt x="268525" y="837957"/>
                  </a:lnTo>
                  <a:lnTo>
                    <a:pt x="537051" y="917762"/>
                  </a:lnTo>
                  <a:lnTo>
                    <a:pt x="805577" y="877859"/>
                  </a:lnTo>
                  <a:lnTo>
                    <a:pt x="1074103" y="877859"/>
                  </a:lnTo>
                  <a:lnTo>
                    <a:pt x="1342628" y="877859"/>
                  </a:lnTo>
                  <a:lnTo>
                    <a:pt x="1611154" y="798054"/>
                  </a:lnTo>
                  <a:lnTo>
                    <a:pt x="1879680" y="558638"/>
                  </a:lnTo>
                  <a:lnTo>
                    <a:pt x="2148206" y="399027"/>
                  </a:lnTo>
                  <a:lnTo>
                    <a:pt x="2416732" y="159610"/>
                  </a:lnTo>
                  <a:lnTo>
                    <a:pt x="2685257" y="0"/>
                  </a:lnTo>
                  <a:lnTo>
                    <a:pt x="2953783" y="39902"/>
                  </a:lnTo>
                  <a:lnTo>
                    <a:pt x="3222309" y="119708"/>
                  </a:lnTo>
                  <a:lnTo>
                    <a:pt x="3490835" y="119708"/>
                  </a:lnTo>
                  <a:lnTo>
                    <a:pt x="3759360" y="159610"/>
                  </a:lnTo>
                  <a:lnTo>
                    <a:pt x="4027886" y="199513"/>
                  </a:lnTo>
                  <a:lnTo>
                    <a:pt x="4296412" y="319221"/>
                  </a:lnTo>
                  <a:lnTo>
                    <a:pt x="4564938" y="359124"/>
                  </a:lnTo>
                  <a:lnTo>
                    <a:pt x="4833464" y="478832"/>
                  </a:lnTo>
                  <a:lnTo>
                    <a:pt x="5101989" y="438929"/>
                  </a:lnTo>
                  <a:lnTo>
                    <a:pt x="5370515" y="1117276"/>
                  </a:lnTo>
                  <a:lnTo>
                    <a:pt x="5639041" y="917762"/>
                  </a:lnTo>
                  <a:lnTo>
                    <a:pt x="5907567" y="718249"/>
                  </a:lnTo>
                  <a:lnTo>
                    <a:pt x="6176092" y="718249"/>
                  </a:lnTo>
                  <a:lnTo>
                    <a:pt x="6444618" y="718249"/>
                  </a:lnTo>
                </a:path>
              </a:pathLst>
            </a:custGeom>
            <a:ln w="27101" cap="flat">
              <a:solidFill>
                <a:srgbClr val="00BFC4">
                  <a:alpha val="100000"/>
                </a:srgbClr>
              </a:solidFill>
              <a:prstDash val="solid"/>
              <a:round/>
            </a:ln>
          </p:spPr>
          <p:txBody>
            <a:bodyPr/>
            <a:lstStyle/>
            <a:p/>
          </p:txBody>
        </p:sp>
        <p:sp>
          <p:nvSpPr>
            <p:cNvPr id="30" name="pl30"/>
            <p:cNvSpPr/>
            <p:nvPr/>
          </p:nvSpPr>
          <p:spPr>
            <a:xfrm>
              <a:off x="1716804" y="1478223"/>
              <a:ext cx="6176092" cy="1197081"/>
            </a:xfrm>
            <a:custGeom>
              <a:avLst/>
              <a:pathLst>
                <a:path w="6176092" h="1197081">
                  <a:moveTo>
                    <a:pt x="0" y="1197081"/>
                  </a:moveTo>
                  <a:lnTo>
                    <a:pt x="268525" y="1117276"/>
                  </a:lnTo>
                  <a:lnTo>
                    <a:pt x="537051" y="1157178"/>
                  </a:lnTo>
                  <a:lnTo>
                    <a:pt x="805577" y="1117276"/>
                  </a:lnTo>
                  <a:lnTo>
                    <a:pt x="1074103" y="1117276"/>
                  </a:lnTo>
                  <a:lnTo>
                    <a:pt x="1342628" y="1077373"/>
                  </a:lnTo>
                  <a:lnTo>
                    <a:pt x="1611154" y="798054"/>
                  </a:lnTo>
                  <a:lnTo>
                    <a:pt x="1879680" y="638443"/>
                  </a:lnTo>
                  <a:lnTo>
                    <a:pt x="2148206" y="478832"/>
                  </a:lnTo>
                  <a:lnTo>
                    <a:pt x="2416732" y="239416"/>
                  </a:lnTo>
                  <a:lnTo>
                    <a:pt x="2685257" y="119708"/>
                  </a:lnTo>
                  <a:lnTo>
                    <a:pt x="2953783" y="0"/>
                  </a:lnTo>
                  <a:lnTo>
                    <a:pt x="3222309" y="0"/>
                  </a:lnTo>
                  <a:lnTo>
                    <a:pt x="3490835" y="0"/>
                  </a:lnTo>
                  <a:lnTo>
                    <a:pt x="3759360" y="0"/>
                  </a:lnTo>
                  <a:lnTo>
                    <a:pt x="4027886" y="0"/>
                  </a:lnTo>
                  <a:lnTo>
                    <a:pt x="4296412" y="39902"/>
                  </a:lnTo>
                  <a:lnTo>
                    <a:pt x="4564938" y="79805"/>
                  </a:lnTo>
                  <a:lnTo>
                    <a:pt x="4833464" y="39902"/>
                  </a:lnTo>
                  <a:lnTo>
                    <a:pt x="5101989" y="758151"/>
                  </a:lnTo>
                  <a:lnTo>
                    <a:pt x="5370515" y="518735"/>
                  </a:lnTo>
                  <a:lnTo>
                    <a:pt x="5639041" y="279319"/>
                  </a:lnTo>
                  <a:lnTo>
                    <a:pt x="5907567" y="279319"/>
                  </a:lnTo>
                  <a:lnTo>
                    <a:pt x="6176092" y="279319"/>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263692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319556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39751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71916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91867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219799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55712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678428" y="263692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1385" y="1757543"/>
              <a:ext cx="250038" cy="3"/>
            </a:xfrm>
            <a:custGeom>
              <a:avLst/>
              <a:pathLst>
                <a:path w="250038" h="3">
                  <a:moveTo>
                    <a:pt x="250038" y="3"/>
                  </a:moveTo>
                  <a:lnTo>
                    <a:pt x="0" y="0"/>
                  </a:lnTo>
                </a:path>
              </a:pathLst>
            </a:custGeom>
          </p:spPr>
          <p:txBody>
            <a:bodyPr/>
            <a:lstStyle/>
            <a:p/>
          </p:txBody>
        </p:sp>
        <p:sp>
          <p:nvSpPr>
            <p:cNvPr id="41" name="pl41"/>
            <p:cNvSpPr/>
            <p:nvPr/>
          </p:nvSpPr>
          <p:spPr>
            <a:xfrm>
              <a:off x="7911269" y="2418241"/>
              <a:ext cx="250154" cy="16439"/>
            </a:xfrm>
            <a:custGeom>
              <a:avLst/>
              <a:pathLst>
                <a:path w="250154" h="16439">
                  <a:moveTo>
                    <a:pt x="250154" y="0"/>
                  </a:moveTo>
                  <a:lnTo>
                    <a:pt x="0" y="16439"/>
                  </a:lnTo>
                </a:path>
              </a:pathLst>
            </a:custGeom>
          </p:spPr>
          <p:txBody>
            <a:bodyPr/>
            <a:lstStyle/>
            <a:p/>
          </p:txBody>
        </p:sp>
        <p:sp>
          <p:nvSpPr>
            <p:cNvPr id="42" name="pl42"/>
            <p:cNvSpPr/>
            <p:nvPr/>
          </p:nvSpPr>
          <p:spPr>
            <a:xfrm>
              <a:off x="7911280" y="2676452"/>
              <a:ext cx="250142" cy="15613"/>
            </a:xfrm>
            <a:custGeom>
              <a:avLst/>
              <a:pathLst>
                <a:path w="250142" h="15613">
                  <a:moveTo>
                    <a:pt x="250142" y="15613"/>
                  </a:moveTo>
                  <a:lnTo>
                    <a:pt x="0" y="0"/>
                  </a:lnTo>
                </a:path>
              </a:pathLst>
            </a:custGeom>
          </p:spPr>
          <p:txBody>
            <a:bodyPr/>
            <a:lstStyle/>
            <a:p/>
          </p:txBody>
        </p:sp>
        <p:sp>
          <p:nvSpPr>
            <p:cNvPr id="43" name="pl43"/>
            <p:cNvSpPr/>
            <p:nvPr/>
          </p:nvSpPr>
          <p:spPr>
            <a:xfrm>
              <a:off x="7911385" y="3233943"/>
              <a:ext cx="250038" cy="1"/>
            </a:xfrm>
            <a:custGeom>
              <a:avLst/>
              <a:pathLst>
                <a:path w="250038" h="1">
                  <a:moveTo>
                    <a:pt x="250038" y="1"/>
                  </a:moveTo>
                  <a:lnTo>
                    <a:pt x="0" y="0"/>
                  </a:lnTo>
                </a:path>
              </a:pathLst>
            </a:custGeom>
          </p:spPr>
          <p:txBody>
            <a:bodyPr/>
            <a:lstStyle/>
            <a:p/>
          </p:txBody>
        </p:sp>
        <p:sp>
          <p:nvSpPr>
            <p:cNvPr id="44" name="pg44"/>
            <p:cNvSpPr/>
            <p:nvPr/>
          </p:nvSpPr>
          <p:spPr>
            <a:xfrm>
              <a:off x="8092843" y="166656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5" name="tx45"/>
            <p:cNvSpPr/>
            <p:nvPr/>
          </p:nvSpPr>
          <p:spPr>
            <a:xfrm>
              <a:off x="8115703" y="170740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88%</a:t>
              </a:r>
            </a:p>
          </p:txBody>
        </p:sp>
        <p:sp>
          <p:nvSpPr>
            <p:cNvPr id="46" name="pg46"/>
            <p:cNvSpPr/>
            <p:nvPr/>
          </p:nvSpPr>
          <p:spPr>
            <a:xfrm>
              <a:off x="8092843" y="232714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236798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71%</a:t>
              </a:r>
            </a:p>
          </p:txBody>
        </p:sp>
        <p:sp>
          <p:nvSpPr>
            <p:cNvPr id="48" name="pg48"/>
            <p:cNvSpPr/>
            <p:nvPr/>
          </p:nvSpPr>
          <p:spPr>
            <a:xfrm>
              <a:off x="8092843" y="260117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9" name="tx49"/>
            <p:cNvSpPr/>
            <p:nvPr/>
          </p:nvSpPr>
          <p:spPr>
            <a:xfrm>
              <a:off x="8115703" y="264201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65%</a:t>
              </a:r>
            </a:p>
          </p:txBody>
        </p:sp>
        <p:sp>
          <p:nvSpPr>
            <p:cNvPr id="50" name="pg50"/>
            <p:cNvSpPr/>
            <p:nvPr/>
          </p:nvSpPr>
          <p:spPr>
            <a:xfrm>
              <a:off x="8092843" y="314295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15703" y="318380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51%</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77119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Azerbaijan,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71%.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coverage NA.
Between 2023 and 2024, 0 vaccines increased coverage, 0 declined and 4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5979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93210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30441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67672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104903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24595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61826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99057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136288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966584" y="73519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 name="pl16"/>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11054" y="3620191"/>
              <a:ext cx="249014" cy="253448"/>
            </a:xfrm>
            <a:prstGeom prst="rect">
              <a:avLst/>
            </a:prstGeom>
            <a:solidFill>
              <a:srgbClr val="1CABE2">
                <a:alpha val="100000"/>
              </a:srgbClr>
            </a:solidFill>
          </p:spPr>
          <p:txBody>
            <a:bodyPr/>
            <a:lstStyle/>
            <a:p/>
          </p:txBody>
        </p:sp>
        <p:sp>
          <p:nvSpPr>
            <p:cNvPr id="27" name="rc27"/>
            <p:cNvSpPr/>
            <p:nvPr/>
          </p:nvSpPr>
          <p:spPr>
            <a:xfrm>
              <a:off x="1587736" y="3633436"/>
              <a:ext cx="249014" cy="240204"/>
            </a:xfrm>
            <a:prstGeom prst="rect">
              <a:avLst/>
            </a:prstGeom>
            <a:solidFill>
              <a:srgbClr val="1CABE2">
                <a:alpha val="100000"/>
              </a:srgbClr>
            </a:solidFill>
          </p:spPr>
          <p:txBody>
            <a:bodyPr/>
            <a:lstStyle/>
            <a:p/>
          </p:txBody>
        </p:sp>
        <p:sp>
          <p:nvSpPr>
            <p:cNvPr id="28" name="rc28"/>
            <p:cNvSpPr/>
            <p:nvPr/>
          </p:nvSpPr>
          <p:spPr>
            <a:xfrm>
              <a:off x="1864419" y="3617430"/>
              <a:ext cx="249014" cy="256210"/>
            </a:xfrm>
            <a:prstGeom prst="rect">
              <a:avLst/>
            </a:prstGeom>
            <a:solidFill>
              <a:srgbClr val="1CABE2">
                <a:alpha val="100000"/>
              </a:srgbClr>
            </a:solidFill>
          </p:spPr>
          <p:txBody>
            <a:bodyPr/>
            <a:lstStyle/>
            <a:p/>
          </p:txBody>
        </p:sp>
        <p:sp>
          <p:nvSpPr>
            <p:cNvPr id="29" name="rc29"/>
            <p:cNvSpPr/>
            <p:nvPr/>
          </p:nvSpPr>
          <p:spPr>
            <a:xfrm>
              <a:off x="2141101" y="3624974"/>
              <a:ext cx="249014" cy="248665"/>
            </a:xfrm>
            <a:prstGeom prst="rect">
              <a:avLst/>
            </a:prstGeom>
            <a:solidFill>
              <a:srgbClr val="1CABE2">
                <a:alpha val="100000"/>
              </a:srgbClr>
            </a:solidFill>
          </p:spPr>
          <p:txBody>
            <a:bodyPr/>
            <a:lstStyle/>
            <a:p/>
          </p:txBody>
        </p:sp>
        <p:sp>
          <p:nvSpPr>
            <p:cNvPr id="30" name="rc30"/>
            <p:cNvSpPr/>
            <p:nvPr/>
          </p:nvSpPr>
          <p:spPr>
            <a:xfrm>
              <a:off x="2417783" y="3578287"/>
              <a:ext cx="249014" cy="295352"/>
            </a:xfrm>
            <a:prstGeom prst="rect">
              <a:avLst/>
            </a:prstGeom>
            <a:solidFill>
              <a:srgbClr val="1CABE2">
                <a:alpha val="100000"/>
              </a:srgbClr>
            </a:solidFill>
          </p:spPr>
          <p:txBody>
            <a:bodyPr/>
            <a:lstStyle/>
            <a:p/>
          </p:txBody>
        </p:sp>
        <p:sp>
          <p:nvSpPr>
            <p:cNvPr id="31" name="rc31"/>
            <p:cNvSpPr/>
            <p:nvPr/>
          </p:nvSpPr>
          <p:spPr>
            <a:xfrm>
              <a:off x="2694466" y="3511601"/>
              <a:ext cx="249014" cy="362038"/>
            </a:xfrm>
            <a:prstGeom prst="rect">
              <a:avLst/>
            </a:prstGeom>
            <a:solidFill>
              <a:srgbClr val="1CABE2">
                <a:alpha val="100000"/>
              </a:srgbClr>
            </a:solidFill>
          </p:spPr>
          <p:txBody>
            <a:bodyPr/>
            <a:lstStyle/>
            <a:p/>
          </p:txBody>
        </p:sp>
        <p:sp>
          <p:nvSpPr>
            <p:cNvPr id="32" name="rc32"/>
            <p:cNvSpPr/>
            <p:nvPr/>
          </p:nvSpPr>
          <p:spPr>
            <a:xfrm>
              <a:off x="2971148" y="3595260"/>
              <a:ext cx="249014" cy="278380"/>
            </a:xfrm>
            <a:prstGeom prst="rect">
              <a:avLst/>
            </a:prstGeom>
            <a:solidFill>
              <a:srgbClr val="1CABE2">
                <a:alpha val="100000"/>
              </a:srgbClr>
            </a:solidFill>
          </p:spPr>
          <p:txBody>
            <a:bodyPr/>
            <a:lstStyle/>
            <a:p/>
          </p:txBody>
        </p:sp>
        <p:sp>
          <p:nvSpPr>
            <p:cNvPr id="33" name="rc33"/>
            <p:cNvSpPr/>
            <p:nvPr/>
          </p:nvSpPr>
          <p:spPr>
            <a:xfrm>
              <a:off x="3247830" y="3615760"/>
              <a:ext cx="249014" cy="257879"/>
            </a:xfrm>
            <a:prstGeom prst="rect">
              <a:avLst/>
            </a:prstGeom>
            <a:solidFill>
              <a:srgbClr val="1CABE2">
                <a:alpha val="100000"/>
              </a:srgbClr>
            </a:solidFill>
          </p:spPr>
          <p:txBody>
            <a:bodyPr/>
            <a:lstStyle/>
            <a:p/>
          </p:txBody>
        </p:sp>
        <p:sp>
          <p:nvSpPr>
            <p:cNvPr id="34" name="rc34"/>
            <p:cNvSpPr/>
            <p:nvPr/>
          </p:nvSpPr>
          <p:spPr>
            <a:xfrm>
              <a:off x="3524513" y="3677324"/>
              <a:ext cx="249014" cy="196316"/>
            </a:xfrm>
            <a:prstGeom prst="rect">
              <a:avLst/>
            </a:prstGeom>
            <a:solidFill>
              <a:srgbClr val="1CABE2">
                <a:alpha val="100000"/>
              </a:srgbClr>
            </a:solidFill>
          </p:spPr>
          <p:txBody>
            <a:bodyPr/>
            <a:lstStyle/>
            <a:p/>
          </p:txBody>
        </p:sp>
        <p:sp>
          <p:nvSpPr>
            <p:cNvPr id="35" name="rc35"/>
            <p:cNvSpPr/>
            <p:nvPr/>
          </p:nvSpPr>
          <p:spPr>
            <a:xfrm>
              <a:off x="3801195" y="3682006"/>
              <a:ext cx="249014" cy="191633"/>
            </a:xfrm>
            <a:prstGeom prst="rect">
              <a:avLst/>
            </a:prstGeom>
            <a:solidFill>
              <a:srgbClr val="1CABE2">
                <a:alpha val="100000"/>
              </a:srgbClr>
            </a:solidFill>
          </p:spPr>
          <p:txBody>
            <a:bodyPr/>
            <a:lstStyle/>
            <a:p/>
          </p:txBody>
        </p:sp>
        <p:sp>
          <p:nvSpPr>
            <p:cNvPr id="36" name="rc36"/>
            <p:cNvSpPr/>
            <p:nvPr/>
          </p:nvSpPr>
          <p:spPr>
            <a:xfrm>
              <a:off x="4077877" y="3749960"/>
              <a:ext cx="249014" cy="123679"/>
            </a:xfrm>
            <a:prstGeom prst="rect">
              <a:avLst/>
            </a:prstGeom>
            <a:solidFill>
              <a:srgbClr val="1CABE2">
                <a:alpha val="100000"/>
              </a:srgbClr>
            </a:solidFill>
          </p:spPr>
          <p:txBody>
            <a:bodyPr/>
            <a:lstStyle/>
            <a:p/>
          </p:txBody>
        </p:sp>
        <p:sp>
          <p:nvSpPr>
            <p:cNvPr id="37" name="rc37"/>
            <p:cNvSpPr/>
            <p:nvPr/>
          </p:nvSpPr>
          <p:spPr>
            <a:xfrm>
              <a:off x="4354560" y="3680349"/>
              <a:ext cx="249014" cy="193290"/>
            </a:xfrm>
            <a:prstGeom prst="rect">
              <a:avLst/>
            </a:prstGeom>
            <a:solidFill>
              <a:srgbClr val="1CABE2">
                <a:alpha val="100000"/>
              </a:srgbClr>
            </a:solidFill>
          </p:spPr>
          <p:txBody>
            <a:bodyPr/>
            <a:lstStyle/>
            <a:p/>
          </p:txBody>
        </p:sp>
        <p:sp>
          <p:nvSpPr>
            <p:cNvPr id="38" name="rc38"/>
            <p:cNvSpPr/>
            <p:nvPr/>
          </p:nvSpPr>
          <p:spPr>
            <a:xfrm>
              <a:off x="4631242" y="3592623"/>
              <a:ext cx="249014" cy="281016"/>
            </a:xfrm>
            <a:prstGeom prst="rect">
              <a:avLst/>
            </a:prstGeom>
            <a:solidFill>
              <a:srgbClr val="1CABE2">
                <a:alpha val="100000"/>
              </a:srgbClr>
            </a:solidFill>
          </p:spPr>
          <p:txBody>
            <a:bodyPr/>
            <a:lstStyle/>
            <a:p/>
          </p:txBody>
        </p:sp>
        <p:sp>
          <p:nvSpPr>
            <p:cNvPr id="39" name="rc39"/>
            <p:cNvSpPr/>
            <p:nvPr/>
          </p:nvSpPr>
          <p:spPr>
            <a:xfrm>
              <a:off x="4907924" y="3567867"/>
              <a:ext cx="249014" cy="305772"/>
            </a:xfrm>
            <a:prstGeom prst="rect">
              <a:avLst/>
            </a:prstGeom>
            <a:solidFill>
              <a:srgbClr val="1CABE2">
                <a:alpha val="100000"/>
              </a:srgbClr>
            </a:solidFill>
          </p:spPr>
          <p:txBody>
            <a:bodyPr/>
            <a:lstStyle/>
            <a:p/>
          </p:txBody>
        </p:sp>
        <p:sp>
          <p:nvSpPr>
            <p:cNvPr id="40" name="rc40"/>
            <p:cNvSpPr/>
            <p:nvPr/>
          </p:nvSpPr>
          <p:spPr>
            <a:xfrm>
              <a:off x="5184607" y="3548798"/>
              <a:ext cx="249014" cy="324841"/>
            </a:xfrm>
            <a:prstGeom prst="rect">
              <a:avLst/>
            </a:prstGeom>
            <a:solidFill>
              <a:srgbClr val="1CABE2">
                <a:alpha val="100000"/>
              </a:srgbClr>
            </a:solidFill>
          </p:spPr>
          <p:txBody>
            <a:bodyPr/>
            <a:lstStyle/>
            <a:p/>
          </p:txBody>
        </p:sp>
        <p:sp>
          <p:nvSpPr>
            <p:cNvPr id="41" name="rc41"/>
            <p:cNvSpPr/>
            <p:nvPr/>
          </p:nvSpPr>
          <p:spPr>
            <a:xfrm>
              <a:off x="5461289" y="3536508"/>
              <a:ext cx="249014" cy="337131"/>
            </a:xfrm>
            <a:prstGeom prst="rect">
              <a:avLst/>
            </a:prstGeom>
            <a:solidFill>
              <a:srgbClr val="1CABE2">
                <a:alpha val="100000"/>
              </a:srgbClr>
            </a:solidFill>
          </p:spPr>
          <p:txBody>
            <a:bodyPr/>
            <a:lstStyle/>
            <a:p/>
          </p:txBody>
        </p:sp>
        <p:sp>
          <p:nvSpPr>
            <p:cNvPr id="42" name="rc42"/>
            <p:cNvSpPr/>
            <p:nvPr/>
          </p:nvSpPr>
          <p:spPr>
            <a:xfrm>
              <a:off x="5737971" y="3531311"/>
              <a:ext cx="249014" cy="342329"/>
            </a:xfrm>
            <a:prstGeom prst="rect">
              <a:avLst/>
            </a:prstGeom>
            <a:solidFill>
              <a:srgbClr val="1CABE2">
                <a:alpha val="100000"/>
              </a:srgbClr>
            </a:solidFill>
          </p:spPr>
          <p:txBody>
            <a:bodyPr/>
            <a:lstStyle/>
            <a:p/>
          </p:txBody>
        </p:sp>
        <p:sp>
          <p:nvSpPr>
            <p:cNvPr id="43" name="rc43"/>
            <p:cNvSpPr/>
            <p:nvPr/>
          </p:nvSpPr>
          <p:spPr>
            <a:xfrm>
              <a:off x="6014654" y="3484460"/>
              <a:ext cx="249014" cy="389179"/>
            </a:xfrm>
            <a:prstGeom prst="rect">
              <a:avLst/>
            </a:prstGeom>
            <a:solidFill>
              <a:srgbClr val="1CABE2">
                <a:alpha val="100000"/>
              </a:srgbClr>
            </a:solidFill>
          </p:spPr>
          <p:txBody>
            <a:bodyPr/>
            <a:lstStyle/>
            <a:p/>
          </p:txBody>
        </p:sp>
        <p:sp>
          <p:nvSpPr>
            <p:cNvPr id="44" name="rc44"/>
            <p:cNvSpPr/>
            <p:nvPr/>
          </p:nvSpPr>
          <p:spPr>
            <a:xfrm>
              <a:off x="6291336" y="3459440"/>
              <a:ext cx="249014" cy="414199"/>
            </a:xfrm>
            <a:prstGeom prst="rect">
              <a:avLst/>
            </a:prstGeom>
            <a:solidFill>
              <a:srgbClr val="1CABE2">
                <a:alpha val="100000"/>
              </a:srgbClr>
            </a:solidFill>
          </p:spPr>
          <p:txBody>
            <a:bodyPr/>
            <a:lstStyle/>
            <a:p/>
          </p:txBody>
        </p:sp>
        <p:sp>
          <p:nvSpPr>
            <p:cNvPr id="45" name="rc45"/>
            <p:cNvSpPr/>
            <p:nvPr/>
          </p:nvSpPr>
          <p:spPr>
            <a:xfrm>
              <a:off x="6568018" y="3437898"/>
              <a:ext cx="249014" cy="435741"/>
            </a:xfrm>
            <a:prstGeom prst="rect">
              <a:avLst/>
            </a:prstGeom>
            <a:solidFill>
              <a:srgbClr val="1CABE2">
                <a:alpha val="100000"/>
              </a:srgbClr>
            </a:solidFill>
          </p:spPr>
          <p:txBody>
            <a:bodyPr/>
            <a:lstStyle/>
            <a:p/>
          </p:txBody>
        </p:sp>
        <p:sp>
          <p:nvSpPr>
            <p:cNvPr id="46" name="rc46"/>
            <p:cNvSpPr/>
            <p:nvPr/>
          </p:nvSpPr>
          <p:spPr>
            <a:xfrm>
              <a:off x="6844701" y="3237188"/>
              <a:ext cx="249014" cy="636451"/>
            </a:xfrm>
            <a:prstGeom prst="rect">
              <a:avLst/>
            </a:prstGeom>
            <a:solidFill>
              <a:srgbClr val="1CABE2">
                <a:alpha val="100000"/>
              </a:srgbClr>
            </a:solidFill>
          </p:spPr>
          <p:txBody>
            <a:bodyPr/>
            <a:lstStyle/>
            <a:p/>
          </p:txBody>
        </p:sp>
        <p:sp>
          <p:nvSpPr>
            <p:cNvPr id="47" name="rc47"/>
            <p:cNvSpPr/>
            <p:nvPr/>
          </p:nvSpPr>
          <p:spPr>
            <a:xfrm>
              <a:off x="7121383" y="3253006"/>
              <a:ext cx="249014" cy="620633"/>
            </a:xfrm>
            <a:prstGeom prst="rect">
              <a:avLst/>
            </a:prstGeom>
            <a:solidFill>
              <a:srgbClr val="1CABE2">
                <a:alpha val="100000"/>
              </a:srgbClr>
            </a:solidFill>
          </p:spPr>
          <p:txBody>
            <a:bodyPr/>
            <a:lstStyle/>
            <a:p/>
          </p:txBody>
        </p:sp>
        <p:sp>
          <p:nvSpPr>
            <p:cNvPr id="48" name="rc48"/>
            <p:cNvSpPr/>
            <p:nvPr/>
          </p:nvSpPr>
          <p:spPr>
            <a:xfrm>
              <a:off x="7398065" y="3312825"/>
              <a:ext cx="249014" cy="560815"/>
            </a:xfrm>
            <a:prstGeom prst="rect">
              <a:avLst/>
            </a:prstGeom>
            <a:solidFill>
              <a:srgbClr val="1CABE2">
                <a:alpha val="100000"/>
              </a:srgbClr>
            </a:solidFill>
          </p:spPr>
          <p:txBody>
            <a:bodyPr/>
            <a:lstStyle/>
            <a:p/>
          </p:txBody>
        </p:sp>
        <p:sp>
          <p:nvSpPr>
            <p:cNvPr id="49" name="rc49"/>
            <p:cNvSpPr/>
            <p:nvPr/>
          </p:nvSpPr>
          <p:spPr>
            <a:xfrm>
              <a:off x="7674748" y="3331053"/>
              <a:ext cx="249014" cy="542586"/>
            </a:xfrm>
            <a:prstGeom prst="rect">
              <a:avLst/>
            </a:prstGeom>
            <a:solidFill>
              <a:srgbClr val="1CABE2">
                <a:alpha val="100000"/>
              </a:srgbClr>
            </a:solidFill>
          </p:spPr>
          <p:txBody>
            <a:bodyPr/>
            <a:lstStyle/>
            <a:p/>
          </p:txBody>
        </p:sp>
        <p:sp>
          <p:nvSpPr>
            <p:cNvPr id="50" name="rc50"/>
            <p:cNvSpPr/>
            <p:nvPr/>
          </p:nvSpPr>
          <p:spPr>
            <a:xfrm>
              <a:off x="7951430" y="3347222"/>
              <a:ext cx="249014" cy="526417"/>
            </a:xfrm>
            <a:prstGeom prst="rect">
              <a:avLst/>
            </a:prstGeom>
            <a:solidFill>
              <a:srgbClr val="1CABE2">
                <a:alpha val="100000"/>
              </a:srgbClr>
            </a:solidFill>
          </p:spPr>
          <p:txBody>
            <a:bodyPr/>
            <a:lstStyle/>
            <a:p/>
          </p:txBody>
        </p:sp>
        <p:sp>
          <p:nvSpPr>
            <p:cNvPr id="51" name="rc51"/>
            <p:cNvSpPr/>
            <p:nvPr/>
          </p:nvSpPr>
          <p:spPr>
            <a:xfrm>
              <a:off x="1311054" y="3515832"/>
              <a:ext cx="249014" cy="104359"/>
            </a:xfrm>
            <a:prstGeom prst="rect">
              <a:avLst/>
            </a:prstGeom>
            <a:solidFill>
              <a:srgbClr val="B3B3B3">
                <a:alpha val="100000"/>
              </a:srgbClr>
            </a:solidFill>
          </p:spPr>
          <p:txBody>
            <a:bodyPr/>
            <a:lstStyle/>
            <a:p/>
          </p:txBody>
        </p:sp>
        <p:sp>
          <p:nvSpPr>
            <p:cNvPr id="52" name="rc52"/>
            <p:cNvSpPr/>
            <p:nvPr/>
          </p:nvSpPr>
          <p:spPr>
            <a:xfrm>
              <a:off x="1587736" y="3548660"/>
              <a:ext cx="249014" cy="84775"/>
            </a:xfrm>
            <a:prstGeom prst="rect">
              <a:avLst/>
            </a:prstGeom>
            <a:solidFill>
              <a:srgbClr val="B3B3B3">
                <a:alpha val="100000"/>
              </a:srgbClr>
            </a:solidFill>
          </p:spPr>
          <p:txBody>
            <a:bodyPr/>
            <a:lstStyle/>
            <a:p/>
          </p:txBody>
        </p:sp>
        <p:sp>
          <p:nvSpPr>
            <p:cNvPr id="53" name="rc53"/>
            <p:cNvSpPr/>
            <p:nvPr/>
          </p:nvSpPr>
          <p:spPr>
            <a:xfrm>
              <a:off x="1864419" y="3532026"/>
              <a:ext cx="249014" cy="85403"/>
            </a:xfrm>
            <a:prstGeom prst="rect">
              <a:avLst/>
            </a:prstGeom>
            <a:solidFill>
              <a:srgbClr val="B3B3B3">
                <a:alpha val="100000"/>
              </a:srgbClr>
            </a:solidFill>
          </p:spPr>
          <p:txBody>
            <a:bodyPr/>
            <a:lstStyle/>
            <a:p/>
          </p:txBody>
        </p:sp>
        <p:sp>
          <p:nvSpPr>
            <p:cNvPr id="54" name="rc54"/>
            <p:cNvSpPr/>
            <p:nvPr/>
          </p:nvSpPr>
          <p:spPr>
            <a:xfrm>
              <a:off x="2141101" y="3537223"/>
              <a:ext cx="249014" cy="87750"/>
            </a:xfrm>
            <a:prstGeom prst="rect">
              <a:avLst/>
            </a:prstGeom>
            <a:solidFill>
              <a:srgbClr val="B3B3B3">
                <a:alpha val="100000"/>
              </a:srgbClr>
            </a:solidFill>
          </p:spPr>
          <p:txBody>
            <a:bodyPr/>
            <a:lstStyle/>
            <a:p/>
          </p:txBody>
        </p:sp>
        <p:sp>
          <p:nvSpPr>
            <p:cNvPr id="55" name="rc55"/>
            <p:cNvSpPr/>
            <p:nvPr/>
          </p:nvSpPr>
          <p:spPr>
            <a:xfrm>
              <a:off x="2417783" y="3449083"/>
              <a:ext cx="249014" cy="129203"/>
            </a:xfrm>
            <a:prstGeom prst="rect">
              <a:avLst/>
            </a:prstGeom>
            <a:solidFill>
              <a:srgbClr val="B3B3B3">
                <a:alpha val="100000"/>
              </a:srgbClr>
            </a:solidFill>
          </p:spPr>
          <p:txBody>
            <a:bodyPr/>
            <a:lstStyle/>
            <a:p/>
          </p:txBody>
        </p:sp>
        <p:sp>
          <p:nvSpPr>
            <p:cNvPr id="56" name="rc56"/>
            <p:cNvSpPr/>
            <p:nvPr/>
          </p:nvSpPr>
          <p:spPr>
            <a:xfrm>
              <a:off x="2694466" y="3397274"/>
              <a:ext cx="249014" cy="114327"/>
            </a:xfrm>
            <a:prstGeom prst="rect">
              <a:avLst/>
            </a:prstGeom>
            <a:solidFill>
              <a:srgbClr val="B3B3B3">
                <a:alpha val="100000"/>
              </a:srgbClr>
            </a:solidFill>
          </p:spPr>
          <p:txBody>
            <a:bodyPr/>
            <a:lstStyle/>
            <a:p/>
          </p:txBody>
        </p:sp>
        <p:sp>
          <p:nvSpPr>
            <p:cNvPr id="57" name="rc57"/>
            <p:cNvSpPr/>
            <p:nvPr/>
          </p:nvSpPr>
          <p:spPr>
            <a:xfrm>
              <a:off x="2971148" y="3436178"/>
              <a:ext cx="249014" cy="159081"/>
            </a:xfrm>
            <a:prstGeom prst="rect">
              <a:avLst/>
            </a:prstGeom>
            <a:solidFill>
              <a:srgbClr val="B3B3B3">
                <a:alpha val="100000"/>
              </a:srgbClr>
            </a:solidFill>
          </p:spPr>
          <p:txBody>
            <a:bodyPr/>
            <a:lstStyle/>
            <a:p/>
          </p:txBody>
        </p:sp>
        <p:sp>
          <p:nvSpPr>
            <p:cNvPr id="58" name="rc58"/>
            <p:cNvSpPr/>
            <p:nvPr/>
          </p:nvSpPr>
          <p:spPr>
            <a:xfrm>
              <a:off x="3247830" y="3457068"/>
              <a:ext cx="249014" cy="158692"/>
            </a:xfrm>
            <a:prstGeom prst="rect">
              <a:avLst/>
            </a:prstGeom>
            <a:solidFill>
              <a:srgbClr val="B3B3B3">
                <a:alpha val="100000"/>
              </a:srgbClr>
            </a:solidFill>
          </p:spPr>
          <p:txBody>
            <a:bodyPr/>
            <a:lstStyle/>
            <a:p/>
          </p:txBody>
        </p:sp>
        <p:sp>
          <p:nvSpPr>
            <p:cNvPr id="59" name="rc59"/>
            <p:cNvSpPr/>
            <p:nvPr/>
          </p:nvSpPr>
          <p:spPr>
            <a:xfrm>
              <a:off x="3524513" y="3500654"/>
              <a:ext cx="249014" cy="176669"/>
            </a:xfrm>
            <a:prstGeom prst="rect">
              <a:avLst/>
            </a:prstGeom>
            <a:solidFill>
              <a:srgbClr val="B3B3B3">
                <a:alpha val="100000"/>
              </a:srgbClr>
            </a:solidFill>
          </p:spPr>
          <p:txBody>
            <a:bodyPr/>
            <a:lstStyle/>
            <a:p/>
          </p:txBody>
        </p:sp>
        <p:sp>
          <p:nvSpPr>
            <p:cNvPr id="60" name="rc60"/>
            <p:cNvSpPr/>
            <p:nvPr/>
          </p:nvSpPr>
          <p:spPr>
            <a:xfrm>
              <a:off x="3801195" y="3509542"/>
              <a:ext cx="249014" cy="172463"/>
            </a:xfrm>
            <a:prstGeom prst="rect">
              <a:avLst/>
            </a:prstGeom>
            <a:solidFill>
              <a:srgbClr val="B3B3B3">
                <a:alpha val="100000"/>
              </a:srgbClr>
            </a:solidFill>
          </p:spPr>
          <p:txBody>
            <a:bodyPr/>
            <a:lstStyle/>
            <a:p/>
          </p:txBody>
        </p:sp>
        <p:sp>
          <p:nvSpPr>
            <p:cNvPr id="61" name="rc61"/>
            <p:cNvSpPr/>
            <p:nvPr/>
          </p:nvSpPr>
          <p:spPr>
            <a:xfrm>
              <a:off x="4077877" y="3481999"/>
              <a:ext cx="249014" cy="267960"/>
            </a:xfrm>
            <a:prstGeom prst="rect">
              <a:avLst/>
            </a:prstGeom>
            <a:solidFill>
              <a:srgbClr val="B3B3B3">
                <a:alpha val="100000"/>
              </a:srgbClr>
            </a:solidFill>
          </p:spPr>
          <p:txBody>
            <a:bodyPr/>
            <a:lstStyle/>
            <a:p/>
          </p:txBody>
        </p:sp>
        <p:sp>
          <p:nvSpPr>
            <p:cNvPr id="62" name="rc62"/>
            <p:cNvSpPr/>
            <p:nvPr/>
          </p:nvSpPr>
          <p:spPr>
            <a:xfrm>
              <a:off x="4354560" y="3487046"/>
              <a:ext cx="249014" cy="193303"/>
            </a:xfrm>
            <a:prstGeom prst="rect">
              <a:avLst/>
            </a:prstGeom>
            <a:solidFill>
              <a:srgbClr val="B3B3B3">
                <a:alpha val="100000"/>
              </a:srgbClr>
            </a:solidFill>
          </p:spPr>
          <p:txBody>
            <a:bodyPr/>
            <a:lstStyle/>
            <a:p/>
          </p:txBody>
        </p:sp>
        <p:sp>
          <p:nvSpPr>
            <p:cNvPr id="63" name="rc63"/>
            <p:cNvSpPr/>
            <p:nvPr/>
          </p:nvSpPr>
          <p:spPr>
            <a:xfrm>
              <a:off x="4631242" y="3381858"/>
              <a:ext cx="249014" cy="210765"/>
            </a:xfrm>
            <a:prstGeom prst="rect">
              <a:avLst/>
            </a:prstGeom>
            <a:solidFill>
              <a:srgbClr val="B3B3B3">
                <a:alpha val="100000"/>
              </a:srgbClr>
            </a:solidFill>
          </p:spPr>
          <p:txBody>
            <a:bodyPr/>
            <a:lstStyle/>
            <a:p/>
          </p:txBody>
        </p:sp>
        <p:sp>
          <p:nvSpPr>
            <p:cNvPr id="64" name="rc64"/>
            <p:cNvSpPr/>
            <p:nvPr/>
          </p:nvSpPr>
          <p:spPr>
            <a:xfrm>
              <a:off x="4907924" y="3356185"/>
              <a:ext cx="249014" cy="211681"/>
            </a:xfrm>
            <a:prstGeom prst="rect">
              <a:avLst/>
            </a:prstGeom>
            <a:solidFill>
              <a:srgbClr val="B3B3B3">
                <a:alpha val="100000"/>
              </a:srgbClr>
            </a:solidFill>
          </p:spPr>
          <p:txBody>
            <a:bodyPr/>
            <a:lstStyle/>
            <a:p/>
          </p:txBody>
        </p:sp>
        <p:sp>
          <p:nvSpPr>
            <p:cNvPr id="65" name="rc65"/>
            <p:cNvSpPr/>
            <p:nvPr/>
          </p:nvSpPr>
          <p:spPr>
            <a:xfrm>
              <a:off x="5184607" y="3363165"/>
              <a:ext cx="249014" cy="185632"/>
            </a:xfrm>
            <a:prstGeom prst="rect">
              <a:avLst/>
            </a:prstGeom>
            <a:solidFill>
              <a:srgbClr val="B3B3B3">
                <a:alpha val="100000"/>
              </a:srgbClr>
            </a:solidFill>
          </p:spPr>
          <p:txBody>
            <a:bodyPr/>
            <a:lstStyle/>
            <a:p/>
          </p:txBody>
        </p:sp>
        <p:sp>
          <p:nvSpPr>
            <p:cNvPr id="66" name="rc66"/>
            <p:cNvSpPr/>
            <p:nvPr/>
          </p:nvSpPr>
          <p:spPr>
            <a:xfrm>
              <a:off x="5461289" y="3401643"/>
              <a:ext cx="249014" cy="134865"/>
            </a:xfrm>
            <a:prstGeom prst="rect">
              <a:avLst/>
            </a:prstGeom>
            <a:solidFill>
              <a:srgbClr val="B3B3B3">
                <a:alpha val="100000"/>
              </a:srgbClr>
            </a:solidFill>
          </p:spPr>
          <p:txBody>
            <a:bodyPr/>
            <a:lstStyle/>
            <a:p/>
          </p:txBody>
        </p:sp>
        <p:sp>
          <p:nvSpPr>
            <p:cNvPr id="67" name="rc67"/>
            <p:cNvSpPr/>
            <p:nvPr/>
          </p:nvSpPr>
          <p:spPr>
            <a:xfrm>
              <a:off x="5737971" y="3402948"/>
              <a:ext cx="249014" cy="128362"/>
            </a:xfrm>
            <a:prstGeom prst="rect">
              <a:avLst/>
            </a:prstGeom>
            <a:solidFill>
              <a:srgbClr val="B3B3B3">
                <a:alpha val="100000"/>
              </a:srgbClr>
            </a:solidFill>
          </p:spPr>
          <p:txBody>
            <a:bodyPr/>
            <a:lstStyle/>
            <a:p/>
          </p:txBody>
        </p:sp>
        <p:sp>
          <p:nvSpPr>
            <p:cNvPr id="68" name="rc68"/>
            <p:cNvSpPr/>
            <p:nvPr/>
          </p:nvSpPr>
          <p:spPr>
            <a:xfrm>
              <a:off x="6014654" y="3382046"/>
              <a:ext cx="249014" cy="102413"/>
            </a:xfrm>
            <a:prstGeom prst="rect">
              <a:avLst/>
            </a:prstGeom>
            <a:solidFill>
              <a:srgbClr val="B3B3B3">
                <a:alpha val="100000"/>
              </a:srgbClr>
            </a:solidFill>
          </p:spPr>
          <p:txBody>
            <a:bodyPr/>
            <a:lstStyle/>
            <a:p/>
          </p:txBody>
        </p:sp>
        <p:sp>
          <p:nvSpPr>
            <p:cNvPr id="69" name="rc69"/>
            <p:cNvSpPr/>
            <p:nvPr/>
          </p:nvSpPr>
          <p:spPr>
            <a:xfrm>
              <a:off x="6291336" y="3360830"/>
              <a:ext cx="249014" cy="98609"/>
            </a:xfrm>
            <a:prstGeom prst="rect">
              <a:avLst/>
            </a:prstGeom>
            <a:solidFill>
              <a:srgbClr val="B3B3B3">
                <a:alpha val="100000"/>
              </a:srgbClr>
            </a:solidFill>
          </p:spPr>
          <p:txBody>
            <a:bodyPr/>
            <a:lstStyle/>
            <a:p/>
          </p:txBody>
        </p:sp>
        <p:sp>
          <p:nvSpPr>
            <p:cNvPr id="70" name="rc70"/>
            <p:cNvSpPr/>
            <p:nvPr/>
          </p:nvSpPr>
          <p:spPr>
            <a:xfrm>
              <a:off x="6568018" y="3381067"/>
              <a:ext cx="249014" cy="56830"/>
            </a:xfrm>
            <a:prstGeom prst="rect">
              <a:avLst/>
            </a:prstGeom>
            <a:solidFill>
              <a:srgbClr val="B3B3B3">
                <a:alpha val="100000"/>
              </a:srgbClr>
            </a:solidFill>
          </p:spPr>
          <p:txBody>
            <a:bodyPr/>
            <a:lstStyle/>
            <a:p/>
          </p:txBody>
        </p:sp>
        <p:sp>
          <p:nvSpPr>
            <p:cNvPr id="71" name="rc71"/>
            <p:cNvSpPr/>
            <p:nvPr/>
          </p:nvSpPr>
          <p:spPr>
            <a:xfrm>
              <a:off x="6844701" y="3095745"/>
              <a:ext cx="249014" cy="141443"/>
            </a:xfrm>
            <a:prstGeom prst="rect">
              <a:avLst/>
            </a:prstGeom>
            <a:solidFill>
              <a:srgbClr val="B3B3B3">
                <a:alpha val="100000"/>
              </a:srgbClr>
            </a:solidFill>
          </p:spPr>
          <p:txBody>
            <a:bodyPr/>
            <a:lstStyle/>
            <a:p/>
          </p:txBody>
        </p:sp>
        <p:sp>
          <p:nvSpPr>
            <p:cNvPr id="72" name="rc72"/>
            <p:cNvSpPr/>
            <p:nvPr/>
          </p:nvSpPr>
          <p:spPr>
            <a:xfrm>
              <a:off x="7121383" y="3018175"/>
              <a:ext cx="249014" cy="234831"/>
            </a:xfrm>
            <a:prstGeom prst="rect">
              <a:avLst/>
            </a:prstGeom>
            <a:solidFill>
              <a:srgbClr val="B3B3B3">
                <a:alpha val="100000"/>
              </a:srgbClr>
            </a:solidFill>
          </p:spPr>
          <p:txBody>
            <a:bodyPr/>
            <a:lstStyle/>
            <a:p/>
          </p:txBody>
        </p:sp>
        <p:sp>
          <p:nvSpPr>
            <p:cNvPr id="73" name="rc73"/>
            <p:cNvSpPr/>
            <p:nvPr/>
          </p:nvSpPr>
          <p:spPr>
            <a:xfrm>
              <a:off x="7398065" y="3088489"/>
              <a:ext cx="249014" cy="224336"/>
            </a:xfrm>
            <a:prstGeom prst="rect">
              <a:avLst/>
            </a:prstGeom>
            <a:solidFill>
              <a:srgbClr val="B3B3B3">
                <a:alpha val="100000"/>
              </a:srgbClr>
            </a:solidFill>
          </p:spPr>
          <p:txBody>
            <a:bodyPr/>
            <a:lstStyle/>
            <a:p/>
          </p:txBody>
        </p:sp>
        <p:sp>
          <p:nvSpPr>
            <p:cNvPr id="74" name="rc74"/>
            <p:cNvSpPr/>
            <p:nvPr/>
          </p:nvSpPr>
          <p:spPr>
            <a:xfrm>
              <a:off x="7674748" y="3114023"/>
              <a:ext cx="249014" cy="217029"/>
            </a:xfrm>
            <a:prstGeom prst="rect">
              <a:avLst/>
            </a:prstGeom>
            <a:solidFill>
              <a:srgbClr val="B3B3B3">
                <a:alpha val="100000"/>
              </a:srgbClr>
            </a:solidFill>
          </p:spPr>
          <p:txBody>
            <a:bodyPr/>
            <a:lstStyle/>
            <a:p/>
          </p:txBody>
        </p:sp>
        <p:sp>
          <p:nvSpPr>
            <p:cNvPr id="75" name="rc75"/>
            <p:cNvSpPr/>
            <p:nvPr/>
          </p:nvSpPr>
          <p:spPr>
            <a:xfrm>
              <a:off x="7951430" y="3136645"/>
              <a:ext cx="249014" cy="210577"/>
            </a:xfrm>
            <a:prstGeom prst="rect">
              <a:avLst/>
            </a:prstGeom>
            <a:solidFill>
              <a:srgbClr val="B3B3B3">
                <a:alpha val="100000"/>
              </a:srgbClr>
            </a:solidFill>
          </p:spPr>
          <p:txBody>
            <a:bodyPr/>
            <a:lstStyle/>
            <a:p/>
          </p:txBody>
        </p:sp>
        <p:sp>
          <p:nvSpPr>
            <p:cNvPr id="76" name="pl76"/>
            <p:cNvSpPr/>
            <p:nvPr/>
          </p:nvSpPr>
          <p:spPr>
            <a:xfrm>
              <a:off x="1435561" y="1193183"/>
              <a:ext cx="6640376" cy="883980"/>
            </a:xfrm>
            <a:custGeom>
              <a:avLst/>
              <a:pathLst>
                <a:path w="6640376" h="883980">
                  <a:moveTo>
                    <a:pt x="0" y="313670"/>
                  </a:moveTo>
                  <a:lnTo>
                    <a:pt x="276682" y="313670"/>
                  </a:lnTo>
                  <a:lnTo>
                    <a:pt x="553364" y="342185"/>
                  </a:lnTo>
                  <a:lnTo>
                    <a:pt x="830047" y="313670"/>
                  </a:lnTo>
                  <a:lnTo>
                    <a:pt x="1106729" y="285154"/>
                  </a:lnTo>
                  <a:lnTo>
                    <a:pt x="1383411" y="370701"/>
                  </a:lnTo>
                  <a:lnTo>
                    <a:pt x="1660094" y="228123"/>
                  </a:lnTo>
                  <a:lnTo>
                    <a:pt x="1936776" y="199608"/>
                  </a:lnTo>
                  <a:lnTo>
                    <a:pt x="2213458" y="114061"/>
                  </a:lnTo>
                  <a:lnTo>
                    <a:pt x="2490141" y="114061"/>
                  </a:lnTo>
                  <a:lnTo>
                    <a:pt x="2766823" y="0"/>
                  </a:lnTo>
                  <a:lnTo>
                    <a:pt x="3043505" y="85546"/>
                  </a:lnTo>
                  <a:lnTo>
                    <a:pt x="3320188" y="171092"/>
                  </a:lnTo>
                  <a:lnTo>
                    <a:pt x="3596870" y="199608"/>
                  </a:lnTo>
                  <a:lnTo>
                    <a:pt x="3873552" y="228123"/>
                  </a:lnTo>
                  <a:lnTo>
                    <a:pt x="4150235" y="256639"/>
                  </a:lnTo>
                  <a:lnTo>
                    <a:pt x="4426917" y="285154"/>
                  </a:lnTo>
                  <a:lnTo>
                    <a:pt x="4703599" y="370701"/>
                  </a:lnTo>
                  <a:lnTo>
                    <a:pt x="4980282" y="427732"/>
                  </a:lnTo>
                  <a:lnTo>
                    <a:pt x="5256964" y="484763"/>
                  </a:lnTo>
                  <a:lnTo>
                    <a:pt x="5533646" y="855464"/>
                  </a:lnTo>
                  <a:lnTo>
                    <a:pt x="5810329" y="883980"/>
                  </a:lnTo>
                  <a:lnTo>
                    <a:pt x="6087011" y="826949"/>
                  </a:lnTo>
                  <a:lnTo>
                    <a:pt x="6363693" y="826949"/>
                  </a:lnTo>
                  <a:lnTo>
                    <a:pt x="6640376" y="826949"/>
                  </a:lnTo>
                </a:path>
              </a:pathLst>
            </a:custGeom>
            <a:ln w="27101" cap="flat">
              <a:solidFill>
                <a:srgbClr val="0058AB">
                  <a:alpha val="50196"/>
                </a:srgbClr>
              </a:solidFill>
              <a:prstDash val="solid"/>
              <a:round/>
            </a:ln>
          </p:spPr>
          <p:txBody>
            <a:bodyPr/>
            <a:lstStyle/>
            <a:p/>
          </p:txBody>
        </p:sp>
        <p:sp>
          <p:nvSpPr>
            <p:cNvPr id="77" name="pl77"/>
            <p:cNvSpPr/>
            <p:nvPr/>
          </p:nvSpPr>
          <p:spPr>
            <a:xfrm>
              <a:off x="1435561" y="1535369"/>
              <a:ext cx="6640376" cy="941011"/>
            </a:xfrm>
            <a:custGeom>
              <a:avLst/>
              <a:pathLst>
                <a:path w="6640376" h="941011">
                  <a:moveTo>
                    <a:pt x="0" y="171092"/>
                  </a:moveTo>
                  <a:lnTo>
                    <a:pt x="276682" y="142577"/>
                  </a:lnTo>
                  <a:lnTo>
                    <a:pt x="553364" y="171092"/>
                  </a:lnTo>
                  <a:lnTo>
                    <a:pt x="830047" y="142577"/>
                  </a:lnTo>
                  <a:lnTo>
                    <a:pt x="1106729" y="142577"/>
                  </a:lnTo>
                  <a:lnTo>
                    <a:pt x="1383411" y="199608"/>
                  </a:lnTo>
                  <a:lnTo>
                    <a:pt x="1660094" y="114061"/>
                  </a:lnTo>
                  <a:lnTo>
                    <a:pt x="1936776" y="85546"/>
                  </a:lnTo>
                  <a:lnTo>
                    <a:pt x="2213458" y="28515"/>
                  </a:lnTo>
                  <a:lnTo>
                    <a:pt x="2490141" y="28515"/>
                  </a:lnTo>
                  <a:lnTo>
                    <a:pt x="2766823" y="28515"/>
                  </a:lnTo>
                  <a:lnTo>
                    <a:pt x="3043505" y="0"/>
                  </a:lnTo>
                  <a:lnTo>
                    <a:pt x="3320188" y="85546"/>
                  </a:lnTo>
                  <a:lnTo>
                    <a:pt x="3596870" y="114061"/>
                  </a:lnTo>
                  <a:lnTo>
                    <a:pt x="3873552" y="114061"/>
                  </a:lnTo>
                  <a:lnTo>
                    <a:pt x="4150235" y="85546"/>
                  </a:lnTo>
                  <a:lnTo>
                    <a:pt x="4426917" y="114061"/>
                  </a:lnTo>
                  <a:lnTo>
                    <a:pt x="4703599" y="171092"/>
                  </a:lnTo>
                  <a:lnTo>
                    <a:pt x="4980282" y="228123"/>
                  </a:lnTo>
                  <a:lnTo>
                    <a:pt x="5256964" y="228123"/>
                  </a:lnTo>
                  <a:lnTo>
                    <a:pt x="5533646" y="741402"/>
                  </a:lnTo>
                  <a:lnTo>
                    <a:pt x="5810329" y="941011"/>
                  </a:lnTo>
                  <a:lnTo>
                    <a:pt x="6087011" y="883980"/>
                  </a:lnTo>
                  <a:lnTo>
                    <a:pt x="6363693" y="883980"/>
                  </a:lnTo>
                  <a:lnTo>
                    <a:pt x="6640376" y="883980"/>
                  </a:lnTo>
                </a:path>
              </a:pathLst>
            </a:custGeom>
            <a:ln w="27101" cap="flat">
              <a:solidFill>
                <a:srgbClr val="333333">
                  <a:alpha val="50196"/>
                </a:srgbClr>
              </a:solidFill>
              <a:prstDash val="solid"/>
              <a:round/>
            </a:ln>
          </p:spPr>
          <p:txBody>
            <a:bodyPr/>
            <a:lstStyle/>
            <a:p/>
          </p:txBody>
        </p:sp>
        <p:sp>
          <p:nvSpPr>
            <p:cNvPr id="78" name="tx78"/>
            <p:cNvSpPr/>
            <p:nvPr/>
          </p:nvSpPr>
          <p:spPr>
            <a:xfrm>
              <a:off x="6632236" y="152375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9" name="tx79"/>
            <p:cNvSpPr/>
            <p:nvPr/>
          </p:nvSpPr>
          <p:spPr>
            <a:xfrm>
              <a:off x="6908918" y="18918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0" name="tx80"/>
            <p:cNvSpPr/>
            <p:nvPr/>
          </p:nvSpPr>
          <p:spPr>
            <a:xfrm>
              <a:off x="7185600" y="19202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1" name="tx81"/>
            <p:cNvSpPr/>
            <p:nvPr/>
          </p:nvSpPr>
          <p:spPr>
            <a:xfrm>
              <a:off x="7462283" y="1863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2" name="tx82"/>
            <p:cNvSpPr/>
            <p:nvPr/>
          </p:nvSpPr>
          <p:spPr>
            <a:xfrm>
              <a:off x="7738965" y="1863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3" name="tx83"/>
            <p:cNvSpPr/>
            <p:nvPr/>
          </p:nvSpPr>
          <p:spPr>
            <a:xfrm>
              <a:off x="8015647" y="1863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4" name="tx84"/>
            <p:cNvSpPr/>
            <p:nvPr/>
          </p:nvSpPr>
          <p:spPr>
            <a:xfrm>
              <a:off x="6632236" y="181781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74</a:t>
              </a:r>
            </a:p>
          </p:txBody>
        </p:sp>
        <p:sp>
          <p:nvSpPr>
            <p:cNvPr id="85" name="tx85"/>
            <p:cNvSpPr/>
            <p:nvPr/>
          </p:nvSpPr>
          <p:spPr>
            <a:xfrm>
              <a:off x="6908918" y="23294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56</a:t>
              </a:r>
            </a:p>
          </p:txBody>
        </p:sp>
        <p:sp>
          <p:nvSpPr>
            <p:cNvPr id="86" name="tx86"/>
            <p:cNvSpPr/>
            <p:nvPr/>
          </p:nvSpPr>
          <p:spPr>
            <a:xfrm>
              <a:off x="7185600" y="25290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49</a:t>
              </a:r>
            </a:p>
          </p:txBody>
        </p:sp>
        <p:sp>
          <p:nvSpPr>
            <p:cNvPr id="87" name="tx87"/>
            <p:cNvSpPr/>
            <p:nvPr/>
          </p:nvSpPr>
          <p:spPr>
            <a:xfrm>
              <a:off x="7462283" y="24720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51</a:t>
              </a:r>
            </a:p>
          </p:txBody>
        </p:sp>
        <p:sp>
          <p:nvSpPr>
            <p:cNvPr id="88" name="tx88"/>
            <p:cNvSpPr/>
            <p:nvPr/>
          </p:nvSpPr>
          <p:spPr>
            <a:xfrm>
              <a:off x="7738965" y="24720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51</a:t>
              </a:r>
            </a:p>
          </p:txBody>
        </p:sp>
        <p:sp>
          <p:nvSpPr>
            <p:cNvPr id="89" name="tx89"/>
            <p:cNvSpPr/>
            <p:nvPr/>
          </p:nvSpPr>
          <p:spPr>
            <a:xfrm>
              <a:off x="8015647" y="24720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51</a:t>
              </a:r>
            </a:p>
          </p:txBody>
        </p:sp>
        <p:sp>
          <p:nvSpPr>
            <p:cNvPr id="90" name="tx90"/>
            <p:cNvSpPr/>
            <p:nvPr/>
          </p:nvSpPr>
          <p:spPr>
            <a:xfrm>
              <a:off x="1330067" y="370647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20.2</a:t>
              </a:r>
            </a:p>
          </p:txBody>
        </p:sp>
        <p:sp>
          <p:nvSpPr>
            <p:cNvPr id="91" name="tx91"/>
            <p:cNvSpPr/>
            <p:nvPr/>
          </p:nvSpPr>
          <p:spPr>
            <a:xfrm>
              <a:off x="2713479" y="365218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28.8</a:t>
              </a:r>
            </a:p>
          </p:txBody>
        </p:sp>
        <p:sp>
          <p:nvSpPr>
            <p:cNvPr id="92" name="tx92"/>
            <p:cNvSpPr/>
            <p:nvPr/>
          </p:nvSpPr>
          <p:spPr>
            <a:xfrm>
              <a:off x="4127035" y="377136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93" name="tx93"/>
            <p:cNvSpPr/>
            <p:nvPr/>
          </p:nvSpPr>
          <p:spPr>
            <a:xfrm>
              <a:off x="5480302" y="366463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26.9</a:t>
              </a:r>
            </a:p>
          </p:txBody>
        </p:sp>
        <p:sp>
          <p:nvSpPr>
            <p:cNvPr id="94" name="tx94"/>
            <p:cNvSpPr/>
            <p:nvPr/>
          </p:nvSpPr>
          <p:spPr>
            <a:xfrm>
              <a:off x="6587032" y="361527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34.7</a:t>
              </a:r>
            </a:p>
          </p:txBody>
        </p:sp>
        <p:sp>
          <p:nvSpPr>
            <p:cNvPr id="95" name="tx95"/>
            <p:cNvSpPr/>
            <p:nvPr/>
          </p:nvSpPr>
          <p:spPr>
            <a:xfrm>
              <a:off x="6863714" y="351497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50.7</a:t>
              </a:r>
            </a:p>
          </p:txBody>
        </p:sp>
        <p:sp>
          <p:nvSpPr>
            <p:cNvPr id="96" name="tx96"/>
            <p:cNvSpPr/>
            <p:nvPr/>
          </p:nvSpPr>
          <p:spPr>
            <a:xfrm>
              <a:off x="7140396" y="352288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49.4</a:t>
              </a:r>
            </a:p>
          </p:txBody>
        </p:sp>
        <p:sp>
          <p:nvSpPr>
            <p:cNvPr id="97" name="tx97"/>
            <p:cNvSpPr/>
            <p:nvPr/>
          </p:nvSpPr>
          <p:spPr>
            <a:xfrm>
              <a:off x="7417079" y="3554433"/>
              <a:ext cx="21098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44.7</a:t>
              </a:r>
            </a:p>
          </p:txBody>
        </p:sp>
        <p:sp>
          <p:nvSpPr>
            <p:cNvPr id="98" name="tx98"/>
            <p:cNvSpPr/>
            <p:nvPr/>
          </p:nvSpPr>
          <p:spPr>
            <a:xfrm>
              <a:off x="7693761" y="356185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43.2</a:t>
              </a:r>
            </a:p>
          </p:txBody>
        </p:sp>
        <p:sp>
          <p:nvSpPr>
            <p:cNvPr id="99" name="tx99"/>
            <p:cNvSpPr/>
            <p:nvPr/>
          </p:nvSpPr>
          <p:spPr>
            <a:xfrm>
              <a:off x="7970443" y="356999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41.9</a:t>
              </a:r>
            </a:p>
          </p:txBody>
        </p:sp>
        <p:sp>
          <p:nvSpPr>
            <p:cNvPr id="100" name="tx100"/>
            <p:cNvSpPr/>
            <p:nvPr/>
          </p:nvSpPr>
          <p:spPr>
            <a:xfrm>
              <a:off x="1360212" y="35275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101" name="tx101"/>
            <p:cNvSpPr/>
            <p:nvPr/>
          </p:nvSpPr>
          <p:spPr>
            <a:xfrm>
              <a:off x="2743624" y="341399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102" name="tx102"/>
            <p:cNvSpPr/>
            <p:nvPr/>
          </p:nvSpPr>
          <p:spPr>
            <a:xfrm>
              <a:off x="4096891" y="357548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21.3</a:t>
              </a:r>
            </a:p>
          </p:txBody>
        </p:sp>
        <p:sp>
          <p:nvSpPr>
            <p:cNvPr id="103" name="tx103"/>
            <p:cNvSpPr/>
            <p:nvPr/>
          </p:nvSpPr>
          <p:spPr>
            <a:xfrm>
              <a:off x="5480302" y="34286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a:t>
              </a:r>
            </a:p>
          </p:txBody>
        </p:sp>
        <p:sp>
          <p:nvSpPr>
            <p:cNvPr id="104" name="tx104"/>
            <p:cNvSpPr/>
            <p:nvPr/>
          </p:nvSpPr>
          <p:spPr>
            <a:xfrm>
              <a:off x="6617176" y="3369360"/>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5" name="tx105"/>
            <p:cNvSpPr/>
            <p:nvPr/>
          </p:nvSpPr>
          <p:spPr>
            <a:xfrm>
              <a:off x="6863714" y="312597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106" name="tx106"/>
            <p:cNvSpPr/>
            <p:nvPr/>
          </p:nvSpPr>
          <p:spPr>
            <a:xfrm>
              <a:off x="7140396" y="309515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18.7</a:t>
              </a:r>
            </a:p>
          </p:txBody>
        </p:sp>
        <p:sp>
          <p:nvSpPr>
            <p:cNvPr id="107" name="tx107"/>
            <p:cNvSpPr/>
            <p:nvPr/>
          </p:nvSpPr>
          <p:spPr>
            <a:xfrm>
              <a:off x="7417079" y="316021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17.9</a:t>
              </a:r>
            </a:p>
          </p:txBody>
        </p:sp>
        <p:sp>
          <p:nvSpPr>
            <p:cNvPr id="108" name="tx108"/>
            <p:cNvSpPr/>
            <p:nvPr/>
          </p:nvSpPr>
          <p:spPr>
            <a:xfrm>
              <a:off x="7693761" y="318204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17.3</a:t>
              </a:r>
            </a:p>
          </p:txBody>
        </p:sp>
        <p:sp>
          <p:nvSpPr>
            <p:cNvPr id="109" name="tx109"/>
            <p:cNvSpPr/>
            <p:nvPr/>
          </p:nvSpPr>
          <p:spPr>
            <a:xfrm>
              <a:off x="7970443" y="320149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a:t>
              </a:r>
            </a:p>
          </p:txBody>
        </p:sp>
        <p:sp>
          <p:nvSpPr>
            <p:cNvPr id="110" name="tx110"/>
            <p:cNvSpPr/>
            <p:nvPr/>
          </p:nvSpPr>
          <p:spPr>
            <a:xfrm>
              <a:off x="1330067" y="339779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28.5</a:t>
              </a:r>
            </a:p>
          </p:txBody>
        </p:sp>
        <p:sp>
          <p:nvSpPr>
            <p:cNvPr id="111" name="tx111"/>
            <p:cNvSpPr/>
            <p:nvPr/>
          </p:nvSpPr>
          <p:spPr>
            <a:xfrm>
              <a:off x="2758683" y="327918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112" name="tx112"/>
            <p:cNvSpPr/>
            <p:nvPr/>
          </p:nvSpPr>
          <p:spPr>
            <a:xfrm>
              <a:off x="4096891" y="336390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31.2</a:t>
              </a:r>
            </a:p>
          </p:txBody>
        </p:sp>
        <p:sp>
          <p:nvSpPr>
            <p:cNvPr id="113" name="tx113"/>
            <p:cNvSpPr/>
            <p:nvPr/>
          </p:nvSpPr>
          <p:spPr>
            <a:xfrm>
              <a:off x="5480302" y="328355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37.6</a:t>
              </a:r>
            </a:p>
          </p:txBody>
        </p:sp>
        <p:sp>
          <p:nvSpPr>
            <p:cNvPr id="114" name="tx114"/>
            <p:cNvSpPr/>
            <p:nvPr/>
          </p:nvSpPr>
          <p:spPr>
            <a:xfrm>
              <a:off x="6587032" y="326297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39.2</a:t>
              </a:r>
            </a:p>
          </p:txBody>
        </p:sp>
        <p:sp>
          <p:nvSpPr>
            <p:cNvPr id="115" name="tx115"/>
            <p:cNvSpPr/>
            <p:nvPr/>
          </p:nvSpPr>
          <p:spPr>
            <a:xfrm>
              <a:off x="6908918" y="29777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16" name="tx116"/>
            <p:cNvSpPr/>
            <p:nvPr/>
          </p:nvSpPr>
          <p:spPr>
            <a:xfrm>
              <a:off x="7140396" y="290013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68.1</a:t>
              </a:r>
            </a:p>
          </p:txBody>
        </p:sp>
        <p:sp>
          <p:nvSpPr>
            <p:cNvPr id="117" name="tx117"/>
            <p:cNvSpPr/>
            <p:nvPr/>
          </p:nvSpPr>
          <p:spPr>
            <a:xfrm>
              <a:off x="7417079" y="297045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62.5</a:t>
              </a:r>
            </a:p>
          </p:txBody>
        </p:sp>
        <p:sp>
          <p:nvSpPr>
            <p:cNvPr id="118" name="tx118"/>
            <p:cNvSpPr/>
            <p:nvPr/>
          </p:nvSpPr>
          <p:spPr>
            <a:xfrm>
              <a:off x="7693761" y="299598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60.5</a:t>
              </a:r>
            </a:p>
          </p:txBody>
        </p:sp>
        <p:sp>
          <p:nvSpPr>
            <p:cNvPr id="119" name="tx119"/>
            <p:cNvSpPr/>
            <p:nvPr/>
          </p:nvSpPr>
          <p:spPr>
            <a:xfrm>
              <a:off x="7970443" y="301860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58.7</a:t>
              </a:r>
            </a:p>
          </p:txBody>
        </p:sp>
        <p:sp>
          <p:nvSpPr>
            <p:cNvPr id="120" name="tx120"/>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1" name="tx121"/>
            <p:cNvSpPr/>
            <p:nvPr/>
          </p:nvSpPr>
          <p:spPr>
            <a:xfrm>
              <a:off x="655386" y="319383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22" name="tx122"/>
            <p:cNvSpPr/>
            <p:nvPr/>
          </p:nvSpPr>
          <p:spPr>
            <a:xfrm>
              <a:off x="577692" y="256614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3" name="tx123"/>
            <p:cNvSpPr/>
            <p:nvPr/>
          </p:nvSpPr>
          <p:spPr>
            <a:xfrm>
              <a:off x="577692" y="193845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24" name="tx124"/>
            <p:cNvSpPr/>
            <p:nvPr/>
          </p:nvSpPr>
          <p:spPr>
            <a:xfrm>
              <a:off x="577692" y="131076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25" name="tx125"/>
            <p:cNvSpPr/>
            <p:nvPr/>
          </p:nvSpPr>
          <p:spPr>
            <a:xfrm>
              <a:off x="577692" y="68308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26" name="tx126"/>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8" name="tx128"/>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9" name="tx129"/>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0" name="tx130"/>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1" name="tx131"/>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2" name="tx132"/>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3" name="tx133"/>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4" name="tx134"/>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5" name="tx135"/>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7" name="tx137"/>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8" name="tx138"/>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9" name="tx139"/>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2" name="tx142"/>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3" name="pl143"/>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44" name="pl144"/>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5" name="tx145"/>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6" name="tx146"/>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7" name="rc147"/>
            <p:cNvSpPr/>
            <p:nvPr/>
          </p:nvSpPr>
          <p:spPr>
            <a:xfrm>
              <a:off x="4670912" y="4778716"/>
              <a:ext cx="201456" cy="201456"/>
            </a:xfrm>
            <a:prstGeom prst="rect">
              <a:avLst/>
            </a:prstGeom>
            <a:solidFill>
              <a:srgbClr val="B3B3B3">
                <a:alpha val="100000"/>
              </a:srgbClr>
            </a:solidFill>
          </p:spPr>
          <p:txBody>
            <a:bodyPr/>
            <a:lstStyle/>
            <a:p/>
          </p:txBody>
        </p:sp>
        <p:sp>
          <p:nvSpPr>
            <p:cNvPr id="148" name="rc148"/>
            <p:cNvSpPr/>
            <p:nvPr/>
          </p:nvSpPr>
          <p:spPr>
            <a:xfrm>
              <a:off x="5573066" y="4778716"/>
              <a:ext cx="201456" cy="201456"/>
            </a:xfrm>
            <a:prstGeom prst="rect">
              <a:avLst/>
            </a:prstGeom>
            <a:solidFill>
              <a:srgbClr val="1CABE2">
                <a:alpha val="100000"/>
              </a:srgbClr>
            </a:solidFill>
          </p:spPr>
          <p:txBody>
            <a:bodyPr/>
            <a:lstStyle/>
            <a:p/>
          </p:txBody>
        </p:sp>
        <p:sp>
          <p:nvSpPr>
            <p:cNvPr id="149" name="tx149"/>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0" name="tx150"/>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1" name="tx151"/>
            <p:cNvSpPr/>
            <p:nvPr/>
          </p:nvSpPr>
          <p:spPr>
            <a:xfrm>
              <a:off x="966584" y="467611"/>
              <a:ext cx="759479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Azerbaijan, 2000-2024</a:t>
              </a:r>
            </a:p>
          </p:txBody>
        </p:sp>
        <p:sp>
          <p:nvSpPr>
            <p:cNvPr id="152" name="pl152"/>
            <p:cNvSpPr/>
            <p:nvPr/>
          </p:nvSpPr>
          <p:spPr>
            <a:xfrm>
              <a:off x="244962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72677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700391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6" name="pl156"/>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7" name="pl157"/>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8" name="pl158"/>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58819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86534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14249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311054" y="5650800"/>
              <a:ext cx="3951986" cy="164676"/>
            </a:xfrm>
            <a:prstGeom prst="rect">
              <a:avLst/>
            </a:prstGeom>
            <a:solidFill>
              <a:srgbClr val="1CABE2">
                <a:alpha val="100000"/>
              </a:srgbClr>
            </a:solidFill>
          </p:spPr>
          <p:txBody>
            <a:bodyPr/>
            <a:lstStyle/>
            <a:p/>
          </p:txBody>
        </p:sp>
        <p:sp>
          <p:nvSpPr>
            <p:cNvPr id="163" name="rc163"/>
            <p:cNvSpPr/>
            <p:nvPr/>
          </p:nvSpPr>
          <p:spPr>
            <a:xfrm>
              <a:off x="1311054" y="5444954"/>
              <a:ext cx="4921025" cy="164676"/>
            </a:xfrm>
            <a:prstGeom prst="rect">
              <a:avLst/>
            </a:prstGeom>
            <a:solidFill>
              <a:srgbClr val="1CABE2">
                <a:alpha val="100000"/>
              </a:srgbClr>
            </a:solidFill>
          </p:spPr>
          <p:txBody>
            <a:bodyPr/>
            <a:lstStyle/>
            <a:p/>
          </p:txBody>
        </p:sp>
        <p:sp>
          <p:nvSpPr>
            <p:cNvPr id="164" name="rc164"/>
            <p:cNvSpPr/>
            <p:nvPr/>
          </p:nvSpPr>
          <p:spPr>
            <a:xfrm>
              <a:off x="1311054" y="5239108"/>
              <a:ext cx="4774377" cy="164676"/>
            </a:xfrm>
            <a:prstGeom prst="rect">
              <a:avLst/>
            </a:prstGeom>
            <a:solidFill>
              <a:srgbClr val="1CABE2">
                <a:alpha val="100000"/>
              </a:srgbClr>
            </a:solidFill>
          </p:spPr>
          <p:txBody>
            <a:bodyPr/>
            <a:lstStyle/>
            <a:p/>
          </p:txBody>
        </p:sp>
        <p:sp>
          <p:nvSpPr>
            <p:cNvPr id="165" name="rc165"/>
            <p:cNvSpPr/>
            <p:nvPr/>
          </p:nvSpPr>
          <p:spPr>
            <a:xfrm>
              <a:off x="5263040" y="5650800"/>
              <a:ext cx="515431" cy="164676"/>
            </a:xfrm>
            <a:prstGeom prst="rect">
              <a:avLst/>
            </a:prstGeom>
            <a:solidFill>
              <a:srgbClr val="B3B3B3">
                <a:alpha val="100000"/>
              </a:srgbClr>
            </a:solidFill>
          </p:spPr>
          <p:txBody>
            <a:bodyPr/>
            <a:lstStyle/>
            <a:p/>
          </p:txBody>
        </p:sp>
        <p:sp>
          <p:nvSpPr>
            <p:cNvPr id="166" name="rc166"/>
            <p:cNvSpPr/>
            <p:nvPr/>
          </p:nvSpPr>
          <p:spPr>
            <a:xfrm>
              <a:off x="6232079" y="5444954"/>
              <a:ext cx="1968364" cy="164676"/>
            </a:xfrm>
            <a:prstGeom prst="rect">
              <a:avLst/>
            </a:prstGeom>
            <a:solidFill>
              <a:srgbClr val="B3B3B3">
                <a:alpha val="100000"/>
              </a:srgbClr>
            </a:solidFill>
          </p:spPr>
          <p:txBody>
            <a:bodyPr/>
            <a:lstStyle/>
            <a:p/>
          </p:txBody>
        </p:sp>
        <p:sp>
          <p:nvSpPr>
            <p:cNvPr id="167" name="rc167"/>
            <p:cNvSpPr/>
            <p:nvPr/>
          </p:nvSpPr>
          <p:spPr>
            <a:xfrm>
              <a:off x="6085431" y="5239108"/>
              <a:ext cx="1909841" cy="164676"/>
            </a:xfrm>
            <a:prstGeom prst="rect">
              <a:avLst/>
            </a:prstGeom>
            <a:solidFill>
              <a:srgbClr val="B3B3B3">
                <a:alpha val="100000"/>
              </a:srgbClr>
            </a:solidFill>
          </p:spPr>
          <p:txBody>
            <a:bodyPr/>
            <a:lstStyle/>
            <a:p/>
          </p:txBody>
        </p:sp>
        <p:sp>
          <p:nvSpPr>
            <p:cNvPr id="168" name="tx168"/>
            <p:cNvSpPr/>
            <p:nvPr/>
          </p:nvSpPr>
          <p:spPr>
            <a:xfrm>
              <a:off x="5890999"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39.2</a:t>
              </a:r>
            </a:p>
          </p:txBody>
        </p:sp>
        <p:sp>
          <p:nvSpPr>
            <p:cNvPr id="169" name="tx169"/>
            <p:cNvSpPr/>
            <p:nvPr/>
          </p:nvSpPr>
          <p:spPr>
            <a:xfrm>
              <a:off x="8312971"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60.5</a:t>
              </a:r>
            </a:p>
          </p:txBody>
        </p:sp>
        <p:sp>
          <p:nvSpPr>
            <p:cNvPr id="170" name="tx170"/>
            <p:cNvSpPr/>
            <p:nvPr/>
          </p:nvSpPr>
          <p:spPr>
            <a:xfrm>
              <a:off x="8107800"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58.7</a:t>
              </a:r>
            </a:p>
          </p:txBody>
        </p:sp>
        <p:sp>
          <p:nvSpPr>
            <p:cNvPr id="171" name="tx171"/>
            <p:cNvSpPr/>
            <p:nvPr/>
          </p:nvSpPr>
          <p:spPr>
            <a:xfrm>
              <a:off x="3174520"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34.7</a:t>
              </a:r>
            </a:p>
          </p:txBody>
        </p:sp>
        <p:sp>
          <p:nvSpPr>
            <p:cNvPr id="172" name="tx172"/>
            <p:cNvSpPr/>
            <p:nvPr/>
          </p:nvSpPr>
          <p:spPr>
            <a:xfrm>
              <a:off x="3659040"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43.2</a:t>
              </a:r>
            </a:p>
          </p:txBody>
        </p:sp>
        <p:sp>
          <p:nvSpPr>
            <p:cNvPr id="173" name="tx173"/>
            <p:cNvSpPr/>
            <p:nvPr/>
          </p:nvSpPr>
          <p:spPr>
            <a:xfrm>
              <a:off x="3585716"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41.9</a:t>
              </a:r>
            </a:p>
          </p:txBody>
        </p:sp>
        <p:sp>
          <p:nvSpPr>
            <p:cNvPr id="174" name="tx174"/>
            <p:cNvSpPr/>
            <p:nvPr/>
          </p:nvSpPr>
          <p:spPr>
            <a:xfrm>
              <a:off x="5440384" y="5690341"/>
              <a:ext cx="160744"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4.5</a:t>
              </a:r>
            </a:p>
          </p:txBody>
        </p:sp>
        <p:sp>
          <p:nvSpPr>
            <p:cNvPr id="175" name="tx175"/>
            <p:cNvSpPr/>
            <p:nvPr/>
          </p:nvSpPr>
          <p:spPr>
            <a:xfrm>
              <a:off x="7103735"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17.3</a:t>
              </a:r>
            </a:p>
          </p:txBody>
        </p:sp>
        <p:sp>
          <p:nvSpPr>
            <p:cNvPr id="176" name="tx176"/>
            <p:cNvSpPr/>
            <p:nvPr/>
          </p:nvSpPr>
          <p:spPr>
            <a:xfrm>
              <a:off x="6927825"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16.8</a:t>
              </a:r>
            </a:p>
          </p:txBody>
        </p:sp>
        <p:sp>
          <p:nvSpPr>
            <p:cNvPr id="177" name="tx177"/>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1" name="tx181"/>
            <p:cNvSpPr/>
            <p:nvPr/>
          </p:nvSpPr>
          <p:spPr>
            <a:xfrm>
              <a:off x="3463916"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2" name="tx182"/>
            <p:cNvSpPr/>
            <p:nvPr/>
          </p:nvSpPr>
          <p:spPr>
            <a:xfrm>
              <a:off x="5741061"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83" name="tx183"/>
            <p:cNvSpPr/>
            <p:nvPr/>
          </p:nvSpPr>
          <p:spPr>
            <a:xfrm>
              <a:off x="8018207"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84" name="tx184"/>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5" name="tx185"/>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6" name="tx186"/>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7" name="tx187"/>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Azerbaijan.
In 2024, DTP1 coverage in Azerbaijan remained constant 65%. The number of children missing out on any DTP vaccination (zero-dose children) improved from 43,000 in 2023 to 42,000 in 2024.
DTP3 coverage remained constant 51% in 2024, leaving 59,000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79957"/>
              <a:ext cx="3397293" cy="885677"/>
            </a:xfrm>
            <a:custGeom>
              <a:avLst/>
              <a:pathLst>
                <a:path w="3397293" h="885677">
                  <a:moveTo>
                    <a:pt x="0" y="314272"/>
                  </a:moveTo>
                  <a:lnTo>
                    <a:pt x="141553" y="314272"/>
                  </a:lnTo>
                  <a:lnTo>
                    <a:pt x="283107" y="342843"/>
                  </a:lnTo>
                  <a:lnTo>
                    <a:pt x="424661" y="314272"/>
                  </a:lnTo>
                  <a:lnTo>
                    <a:pt x="566215" y="285702"/>
                  </a:lnTo>
                  <a:lnTo>
                    <a:pt x="707769" y="371413"/>
                  </a:lnTo>
                  <a:lnTo>
                    <a:pt x="849323" y="228562"/>
                  </a:lnTo>
                  <a:lnTo>
                    <a:pt x="990877" y="199991"/>
                  </a:lnTo>
                  <a:lnTo>
                    <a:pt x="1132431" y="114281"/>
                  </a:lnTo>
                  <a:lnTo>
                    <a:pt x="1273984" y="114281"/>
                  </a:lnTo>
                  <a:lnTo>
                    <a:pt x="1415538" y="0"/>
                  </a:lnTo>
                  <a:lnTo>
                    <a:pt x="1557092" y="85710"/>
                  </a:lnTo>
                  <a:lnTo>
                    <a:pt x="1698646" y="171421"/>
                  </a:lnTo>
                  <a:lnTo>
                    <a:pt x="1840200" y="199991"/>
                  </a:lnTo>
                  <a:lnTo>
                    <a:pt x="1981754" y="228562"/>
                  </a:lnTo>
                  <a:lnTo>
                    <a:pt x="2123308" y="257132"/>
                  </a:lnTo>
                  <a:lnTo>
                    <a:pt x="2264862" y="285702"/>
                  </a:lnTo>
                  <a:lnTo>
                    <a:pt x="2406416" y="371413"/>
                  </a:lnTo>
                  <a:lnTo>
                    <a:pt x="2547969" y="428553"/>
                  </a:lnTo>
                  <a:lnTo>
                    <a:pt x="2689523" y="485694"/>
                  </a:lnTo>
                  <a:lnTo>
                    <a:pt x="2831077" y="857107"/>
                  </a:lnTo>
                  <a:lnTo>
                    <a:pt x="2972631" y="885677"/>
                  </a:lnTo>
                  <a:lnTo>
                    <a:pt x="3114185" y="828537"/>
                  </a:lnTo>
                  <a:lnTo>
                    <a:pt x="3255739" y="828537"/>
                  </a:lnTo>
                  <a:lnTo>
                    <a:pt x="3397293" y="828537"/>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94246"/>
              <a:ext cx="3397293" cy="228562"/>
            </a:xfrm>
            <a:custGeom>
              <a:avLst/>
              <a:pathLst>
                <a:path w="3397293" h="228562">
                  <a:moveTo>
                    <a:pt x="0" y="57140"/>
                  </a:moveTo>
                  <a:lnTo>
                    <a:pt x="141553" y="28570"/>
                  </a:lnTo>
                  <a:lnTo>
                    <a:pt x="283107" y="142851"/>
                  </a:lnTo>
                  <a:lnTo>
                    <a:pt x="424661" y="228562"/>
                  </a:lnTo>
                  <a:lnTo>
                    <a:pt x="566215" y="142851"/>
                  </a:lnTo>
                  <a:lnTo>
                    <a:pt x="707769" y="57140"/>
                  </a:lnTo>
                  <a:lnTo>
                    <a:pt x="849323" y="57140"/>
                  </a:lnTo>
                  <a:lnTo>
                    <a:pt x="990877" y="0"/>
                  </a:lnTo>
                  <a:lnTo>
                    <a:pt x="1132431" y="28570"/>
                  </a:lnTo>
                  <a:lnTo>
                    <a:pt x="1273984" y="85710"/>
                  </a:lnTo>
                  <a:lnTo>
                    <a:pt x="1415538" y="142851"/>
                  </a:lnTo>
                  <a:lnTo>
                    <a:pt x="1557092" y="142851"/>
                  </a:lnTo>
                  <a:lnTo>
                    <a:pt x="1698646" y="57140"/>
                  </a:lnTo>
                  <a:lnTo>
                    <a:pt x="1840200" y="57140"/>
                  </a:lnTo>
                  <a:lnTo>
                    <a:pt x="1981754" y="114281"/>
                  </a:lnTo>
                  <a:lnTo>
                    <a:pt x="2123308" y="85710"/>
                  </a:lnTo>
                  <a:lnTo>
                    <a:pt x="2264862" y="142851"/>
                  </a:lnTo>
                  <a:lnTo>
                    <a:pt x="2406416" y="85710"/>
                  </a:lnTo>
                  <a:lnTo>
                    <a:pt x="2547969" y="0"/>
                  </a:lnTo>
                  <a:lnTo>
                    <a:pt x="2689523" y="28570"/>
                  </a:lnTo>
                  <a:lnTo>
                    <a:pt x="2831077" y="57140"/>
                  </a:lnTo>
                  <a:lnTo>
                    <a:pt x="2972631" y="57140"/>
                  </a:lnTo>
                  <a:lnTo>
                    <a:pt x="3114185" y="57140"/>
                  </a:lnTo>
                  <a:lnTo>
                    <a:pt x="3255739" y="28570"/>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79957"/>
              <a:ext cx="3397293" cy="885677"/>
            </a:xfrm>
            <a:custGeom>
              <a:avLst/>
              <a:pathLst>
                <a:path w="3397293" h="885677">
                  <a:moveTo>
                    <a:pt x="0" y="314272"/>
                  </a:moveTo>
                  <a:lnTo>
                    <a:pt x="141553" y="314272"/>
                  </a:lnTo>
                  <a:lnTo>
                    <a:pt x="283107" y="342843"/>
                  </a:lnTo>
                  <a:lnTo>
                    <a:pt x="424661" y="314272"/>
                  </a:lnTo>
                  <a:lnTo>
                    <a:pt x="566215" y="285702"/>
                  </a:lnTo>
                  <a:lnTo>
                    <a:pt x="707769" y="371413"/>
                  </a:lnTo>
                  <a:lnTo>
                    <a:pt x="849323" y="228562"/>
                  </a:lnTo>
                  <a:lnTo>
                    <a:pt x="990877" y="199991"/>
                  </a:lnTo>
                  <a:lnTo>
                    <a:pt x="1132431" y="114281"/>
                  </a:lnTo>
                  <a:lnTo>
                    <a:pt x="1273984" y="114281"/>
                  </a:lnTo>
                  <a:lnTo>
                    <a:pt x="1415538" y="0"/>
                  </a:lnTo>
                  <a:lnTo>
                    <a:pt x="1557092" y="85710"/>
                  </a:lnTo>
                  <a:lnTo>
                    <a:pt x="1698646" y="171421"/>
                  </a:lnTo>
                  <a:lnTo>
                    <a:pt x="1840200" y="199991"/>
                  </a:lnTo>
                  <a:lnTo>
                    <a:pt x="1981754" y="228562"/>
                  </a:lnTo>
                  <a:lnTo>
                    <a:pt x="2123308" y="257132"/>
                  </a:lnTo>
                  <a:lnTo>
                    <a:pt x="2264862" y="285702"/>
                  </a:lnTo>
                  <a:lnTo>
                    <a:pt x="2406416" y="371413"/>
                  </a:lnTo>
                  <a:lnTo>
                    <a:pt x="2547969" y="428553"/>
                  </a:lnTo>
                  <a:lnTo>
                    <a:pt x="2689523" y="485694"/>
                  </a:lnTo>
                  <a:lnTo>
                    <a:pt x="2831077" y="857107"/>
                  </a:lnTo>
                  <a:lnTo>
                    <a:pt x="2972631" y="885677"/>
                  </a:lnTo>
                  <a:lnTo>
                    <a:pt x="3114185" y="828537"/>
                  </a:lnTo>
                  <a:lnTo>
                    <a:pt x="3255739" y="828537"/>
                  </a:lnTo>
                  <a:lnTo>
                    <a:pt x="3397293" y="828537"/>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714256"/>
            </a:xfrm>
            <a:custGeom>
              <a:avLst/>
              <a:pathLst>
                <a:path w="0" h="714256">
                  <a:moveTo>
                    <a:pt x="0" y="0"/>
                  </a:moveTo>
                  <a:lnTo>
                    <a:pt x="0" y="714256"/>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057099"/>
            </a:xfrm>
            <a:custGeom>
              <a:avLst/>
              <a:pathLst>
                <a:path w="0" h="1057099">
                  <a:moveTo>
                    <a:pt x="0" y="0"/>
                  </a:moveTo>
                  <a:lnTo>
                    <a:pt x="0" y="1057099"/>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057099"/>
            </a:xfrm>
            <a:custGeom>
              <a:avLst/>
              <a:pathLst>
                <a:path w="0" h="1057099">
                  <a:moveTo>
                    <a:pt x="0" y="0"/>
                  </a:moveTo>
                  <a:lnTo>
                    <a:pt x="0" y="1057099"/>
                  </a:lnTo>
                </a:path>
              </a:pathLst>
            </a:custGeom>
            <a:ln w="13550" cap="flat">
              <a:solidFill>
                <a:srgbClr val="0058AB">
                  <a:alpha val="100000"/>
                </a:srgbClr>
              </a:solidFill>
              <a:prstDash val="dot"/>
              <a:round/>
            </a:ln>
          </p:spPr>
          <p:txBody>
            <a:bodyPr/>
            <a:lstStyle/>
            <a:p/>
          </p:txBody>
        </p:sp>
        <p:sp>
          <p:nvSpPr>
            <p:cNvPr id="32" name="pl32"/>
            <p:cNvSpPr/>
            <p:nvPr/>
          </p:nvSpPr>
          <p:spPr>
            <a:xfrm>
              <a:off x="1120965" y="1179957"/>
              <a:ext cx="3397293" cy="885677"/>
            </a:xfrm>
            <a:custGeom>
              <a:avLst/>
              <a:pathLst>
                <a:path w="3397293" h="885677">
                  <a:moveTo>
                    <a:pt x="0" y="314272"/>
                  </a:moveTo>
                  <a:lnTo>
                    <a:pt x="141553" y="314272"/>
                  </a:lnTo>
                  <a:lnTo>
                    <a:pt x="283107" y="342843"/>
                  </a:lnTo>
                  <a:lnTo>
                    <a:pt x="424661" y="314272"/>
                  </a:lnTo>
                  <a:lnTo>
                    <a:pt x="566215" y="285702"/>
                  </a:lnTo>
                  <a:lnTo>
                    <a:pt x="707769" y="371413"/>
                  </a:lnTo>
                  <a:lnTo>
                    <a:pt x="849323" y="228562"/>
                  </a:lnTo>
                  <a:lnTo>
                    <a:pt x="990877" y="199991"/>
                  </a:lnTo>
                  <a:lnTo>
                    <a:pt x="1132431" y="114281"/>
                  </a:lnTo>
                  <a:lnTo>
                    <a:pt x="1273984" y="114281"/>
                  </a:lnTo>
                  <a:lnTo>
                    <a:pt x="1415538" y="0"/>
                  </a:lnTo>
                  <a:lnTo>
                    <a:pt x="1557092" y="85710"/>
                  </a:lnTo>
                  <a:lnTo>
                    <a:pt x="1698646" y="171421"/>
                  </a:lnTo>
                  <a:lnTo>
                    <a:pt x="1840200" y="199991"/>
                  </a:lnTo>
                  <a:lnTo>
                    <a:pt x="1981754" y="228562"/>
                  </a:lnTo>
                  <a:lnTo>
                    <a:pt x="2123308" y="257132"/>
                  </a:lnTo>
                  <a:lnTo>
                    <a:pt x="2264862" y="285702"/>
                  </a:lnTo>
                  <a:lnTo>
                    <a:pt x="2406416" y="371413"/>
                  </a:lnTo>
                  <a:lnTo>
                    <a:pt x="2547969" y="428553"/>
                  </a:lnTo>
                  <a:lnTo>
                    <a:pt x="2689523" y="485694"/>
                  </a:lnTo>
                  <a:lnTo>
                    <a:pt x="2831077" y="857107"/>
                  </a:lnTo>
                  <a:lnTo>
                    <a:pt x="2972631" y="885677"/>
                  </a:lnTo>
                  <a:lnTo>
                    <a:pt x="3114185" y="828537"/>
                  </a:lnTo>
                  <a:lnTo>
                    <a:pt x="3255739" y="828537"/>
                  </a:lnTo>
                  <a:lnTo>
                    <a:pt x="3397293" y="828537"/>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7" name="tx37"/>
            <p:cNvSpPr/>
            <p:nvPr/>
          </p:nvSpPr>
          <p:spPr>
            <a:xfrm>
              <a:off x="3750199" y="83882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1237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1237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3110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9356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9476" y="4804015"/>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Azerbaijan</a:t>
              </a:r>
            </a:p>
          </p:txBody>
        </p:sp>
        <p:sp>
          <p:nvSpPr>
            <p:cNvPr id="60" name="tx60"/>
            <p:cNvSpPr/>
            <p:nvPr/>
          </p:nvSpPr>
          <p:spPr>
            <a:xfrm>
              <a:off x="289820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60660"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481051" y="472419"/>
              <a:ext cx="267712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Azerbaijan, 2000-2024</a:t>
              </a:r>
            </a:p>
          </p:txBody>
        </p:sp>
        <p:sp>
          <p:nvSpPr>
            <p:cNvPr id="63" name="pl63"/>
            <p:cNvSpPr/>
            <p:nvPr/>
          </p:nvSpPr>
          <p:spPr>
            <a:xfrm>
              <a:off x="5267799" y="39387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070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753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436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0120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5728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8412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109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3778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597361"/>
              <a:ext cx="3397293" cy="2268199"/>
            </a:xfrm>
            <a:custGeom>
              <a:avLst/>
              <a:pathLst>
                <a:path w="3397293" h="2268199">
                  <a:moveTo>
                    <a:pt x="0" y="804844"/>
                  </a:moveTo>
                  <a:lnTo>
                    <a:pt x="141553" y="804844"/>
                  </a:lnTo>
                  <a:lnTo>
                    <a:pt x="283107" y="878012"/>
                  </a:lnTo>
                  <a:lnTo>
                    <a:pt x="424661" y="804844"/>
                  </a:lnTo>
                  <a:lnTo>
                    <a:pt x="566215" y="731677"/>
                  </a:lnTo>
                  <a:lnTo>
                    <a:pt x="707769" y="951180"/>
                  </a:lnTo>
                  <a:lnTo>
                    <a:pt x="849323" y="585341"/>
                  </a:lnTo>
                  <a:lnTo>
                    <a:pt x="990877" y="512174"/>
                  </a:lnTo>
                  <a:lnTo>
                    <a:pt x="1132431" y="292670"/>
                  </a:lnTo>
                  <a:lnTo>
                    <a:pt x="1273984" y="292670"/>
                  </a:lnTo>
                  <a:lnTo>
                    <a:pt x="1415538" y="0"/>
                  </a:lnTo>
                  <a:lnTo>
                    <a:pt x="1557092" y="219503"/>
                  </a:lnTo>
                  <a:lnTo>
                    <a:pt x="1698646" y="439006"/>
                  </a:lnTo>
                  <a:lnTo>
                    <a:pt x="1840200" y="512174"/>
                  </a:lnTo>
                  <a:lnTo>
                    <a:pt x="1981754" y="585341"/>
                  </a:lnTo>
                  <a:lnTo>
                    <a:pt x="2123308" y="658509"/>
                  </a:lnTo>
                  <a:lnTo>
                    <a:pt x="2264862" y="731677"/>
                  </a:lnTo>
                  <a:lnTo>
                    <a:pt x="2406416" y="951180"/>
                  </a:lnTo>
                  <a:lnTo>
                    <a:pt x="2547969" y="1097515"/>
                  </a:lnTo>
                  <a:lnTo>
                    <a:pt x="2689523" y="1243851"/>
                  </a:lnTo>
                  <a:lnTo>
                    <a:pt x="2831077" y="2195031"/>
                  </a:lnTo>
                  <a:lnTo>
                    <a:pt x="2972631" y="2268199"/>
                  </a:lnTo>
                  <a:lnTo>
                    <a:pt x="3114185" y="2121863"/>
                  </a:lnTo>
                  <a:lnTo>
                    <a:pt x="3255739" y="2121863"/>
                  </a:lnTo>
                  <a:lnTo>
                    <a:pt x="3397293" y="2121863"/>
                  </a:lnTo>
                </a:path>
              </a:pathLst>
            </a:custGeom>
            <a:ln w="27101" cap="flat">
              <a:solidFill>
                <a:srgbClr val="0058AB">
                  <a:alpha val="100000"/>
                </a:srgbClr>
              </a:solidFill>
              <a:prstDash val="solid"/>
              <a:round/>
            </a:ln>
          </p:spPr>
          <p:txBody>
            <a:bodyPr/>
            <a:lstStyle/>
            <a:p/>
          </p:txBody>
        </p:sp>
        <p:sp>
          <p:nvSpPr>
            <p:cNvPr id="80" name="pl80"/>
            <p:cNvSpPr/>
            <p:nvPr/>
          </p:nvSpPr>
          <p:spPr>
            <a:xfrm>
              <a:off x="5437664" y="2841212"/>
              <a:ext cx="3397293" cy="585341"/>
            </a:xfrm>
            <a:custGeom>
              <a:avLst/>
              <a:pathLst>
                <a:path w="3397293" h="585341">
                  <a:moveTo>
                    <a:pt x="0" y="585341"/>
                  </a:moveTo>
                  <a:lnTo>
                    <a:pt x="141553" y="512174"/>
                  </a:lnTo>
                  <a:lnTo>
                    <a:pt x="283107" y="512174"/>
                  </a:lnTo>
                  <a:lnTo>
                    <a:pt x="424661" y="439006"/>
                  </a:lnTo>
                  <a:lnTo>
                    <a:pt x="566215" y="365838"/>
                  </a:lnTo>
                  <a:lnTo>
                    <a:pt x="707769" y="292670"/>
                  </a:lnTo>
                  <a:lnTo>
                    <a:pt x="849323" y="219503"/>
                  </a:lnTo>
                  <a:lnTo>
                    <a:pt x="990877" y="219503"/>
                  </a:lnTo>
                  <a:lnTo>
                    <a:pt x="1132431" y="146335"/>
                  </a:lnTo>
                  <a:lnTo>
                    <a:pt x="1273984" y="73167"/>
                  </a:lnTo>
                  <a:lnTo>
                    <a:pt x="1415538" y="73167"/>
                  </a:lnTo>
                  <a:lnTo>
                    <a:pt x="1557092" y="73167"/>
                  </a:lnTo>
                  <a:lnTo>
                    <a:pt x="1698646" y="73167"/>
                  </a:lnTo>
                  <a:lnTo>
                    <a:pt x="1840200" y="73167"/>
                  </a:lnTo>
                  <a:lnTo>
                    <a:pt x="1981754" y="73167"/>
                  </a:lnTo>
                  <a:lnTo>
                    <a:pt x="2123308" y="73167"/>
                  </a:lnTo>
                  <a:lnTo>
                    <a:pt x="2264862" y="0"/>
                  </a:lnTo>
                  <a:lnTo>
                    <a:pt x="2406416" y="0"/>
                  </a:lnTo>
                  <a:lnTo>
                    <a:pt x="2547969" y="0"/>
                  </a:lnTo>
                  <a:lnTo>
                    <a:pt x="2689523" y="0"/>
                  </a:lnTo>
                  <a:lnTo>
                    <a:pt x="2831077" y="146335"/>
                  </a:lnTo>
                  <a:lnTo>
                    <a:pt x="2972631" y="219503"/>
                  </a:lnTo>
                  <a:lnTo>
                    <a:pt x="3114185" y="73167"/>
                  </a:lnTo>
                  <a:lnTo>
                    <a:pt x="3255739" y="73167"/>
                  </a:lnTo>
                  <a:lnTo>
                    <a:pt x="3397293" y="73167"/>
                  </a:lnTo>
                </a:path>
              </a:pathLst>
            </a:custGeom>
            <a:ln w="27101" cap="flat">
              <a:solidFill>
                <a:srgbClr val="80BD41">
                  <a:alpha val="100000"/>
                </a:srgbClr>
              </a:solidFill>
              <a:prstDash val="solid"/>
              <a:round/>
            </a:ln>
          </p:spPr>
          <p:txBody>
            <a:bodyPr/>
            <a:lstStyle/>
            <a:p/>
          </p:txBody>
        </p:sp>
        <p:sp>
          <p:nvSpPr>
            <p:cNvPr id="81" name="pl81"/>
            <p:cNvSpPr/>
            <p:nvPr/>
          </p:nvSpPr>
          <p:spPr>
            <a:xfrm>
              <a:off x="5437664" y="2768045"/>
              <a:ext cx="3397293" cy="585341"/>
            </a:xfrm>
            <a:custGeom>
              <a:avLst/>
              <a:pathLst>
                <a:path w="3397293" h="585341">
                  <a:moveTo>
                    <a:pt x="0" y="146335"/>
                  </a:moveTo>
                  <a:lnTo>
                    <a:pt x="141553" y="73167"/>
                  </a:lnTo>
                  <a:lnTo>
                    <a:pt x="283107" y="365838"/>
                  </a:lnTo>
                  <a:lnTo>
                    <a:pt x="424661" y="585341"/>
                  </a:lnTo>
                  <a:lnTo>
                    <a:pt x="566215" y="365838"/>
                  </a:lnTo>
                  <a:lnTo>
                    <a:pt x="707769" y="146335"/>
                  </a:lnTo>
                  <a:lnTo>
                    <a:pt x="849323" y="146335"/>
                  </a:lnTo>
                  <a:lnTo>
                    <a:pt x="990877" y="0"/>
                  </a:lnTo>
                  <a:lnTo>
                    <a:pt x="1132431" y="73167"/>
                  </a:lnTo>
                  <a:lnTo>
                    <a:pt x="1273984" y="219503"/>
                  </a:lnTo>
                  <a:lnTo>
                    <a:pt x="1415538" y="365838"/>
                  </a:lnTo>
                  <a:lnTo>
                    <a:pt x="1557092" y="365838"/>
                  </a:lnTo>
                  <a:lnTo>
                    <a:pt x="1698646" y="146335"/>
                  </a:lnTo>
                  <a:lnTo>
                    <a:pt x="1840200" y="146335"/>
                  </a:lnTo>
                  <a:lnTo>
                    <a:pt x="1981754" y="292670"/>
                  </a:lnTo>
                  <a:lnTo>
                    <a:pt x="2123308" y="219503"/>
                  </a:lnTo>
                  <a:lnTo>
                    <a:pt x="2264862" y="365838"/>
                  </a:lnTo>
                  <a:lnTo>
                    <a:pt x="2406416" y="219503"/>
                  </a:lnTo>
                  <a:lnTo>
                    <a:pt x="2547969" y="0"/>
                  </a:lnTo>
                  <a:lnTo>
                    <a:pt x="2689523" y="73167"/>
                  </a:lnTo>
                  <a:lnTo>
                    <a:pt x="2831077" y="146335"/>
                  </a:lnTo>
                  <a:lnTo>
                    <a:pt x="2972631" y="146335"/>
                  </a:lnTo>
                  <a:lnTo>
                    <a:pt x="3114185" y="146335"/>
                  </a:lnTo>
                  <a:lnTo>
                    <a:pt x="3255739" y="73167"/>
                  </a:lnTo>
                  <a:lnTo>
                    <a:pt x="3397293" y="219503"/>
                  </a:lnTo>
                </a:path>
              </a:pathLst>
            </a:custGeom>
            <a:ln w="27101" cap="flat">
              <a:solidFill>
                <a:srgbClr val="961A49">
                  <a:alpha val="100000"/>
                </a:srgbClr>
              </a:solidFill>
              <a:prstDash val="solid"/>
              <a:round/>
            </a:ln>
          </p:spPr>
          <p:txBody>
            <a:bodyPr/>
            <a:lstStyle/>
            <a:p/>
          </p:txBody>
        </p:sp>
        <p:sp>
          <p:nvSpPr>
            <p:cNvPr id="82" name="pl82"/>
            <p:cNvSpPr/>
            <p:nvPr/>
          </p:nvSpPr>
          <p:spPr>
            <a:xfrm>
              <a:off x="5437664" y="284121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597361"/>
              <a:ext cx="3397293" cy="2268199"/>
            </a:xfrm>
            <a:custGeom>
              <a:avLst/>
              <a:pathLst>
                <a:path w="3397293" h="2268199">
                  <a:moveTo>
                    <a:pt x="0" y="804844"/>
                  </a:moveTo>
                  <a:lnTo>
                    <a:pt x="141553" y="804844"/>
                  </a:lnTo>
                  <a:lnTo>
                    <a:pt x="283107" y="878012"/>
                  </a:lnTo>
                  <a:lnTo>
                    <a:pt x="424661" y="804844"/>
                  </a:lnTo>
                  <a:lnTo>
                    <a:pt x="566215" y="731677"/>
                  </a:lnTo>
                  <a:lnTo>
                    <a:pt x="707769" y="951180"/>
                  </a:lnTo>
                  <a:lnTo>
                    <a:pt x="849323" y="585341"/>
                  </a:lnTo>
                  <a:lnTo>
                    <a:pt x="990877" y="512174"/>
                  </a:lnTo>
                  <a:lnTo>
                    <a:pt x="1132431" y="292670"/>
                  </a:lnTo>
                  <a:lnTo>
                    <a:pt x="1273984" y="292670"/>
                  </a:lnTo>
                  <a:lnTo>
                    <a:pt x="1415538" y="0"/>
                  </a:lnTo>
                  <a:lnTo>
                    <a:pt x="1557092" y="219503"/>
                  </a:lnTo>
                  <a:lnTo>
                    <a:pt x="1698646" y="439006"/>
                  </a:lnTo>
                  <a:lnTo>
                    <a:pt x="1840200" y="512174"/>
                  </a:lnTo>
                  <a:lnTo>
                    <a:pt x="1981754" y="585341"/>
                  </a:lnTo>
                  <a:lnTo>
                    <a:pt x="2123308" y="658509"/>
                  </a:lnTo>
                  <a:lnTo>
                    <a:pt x="2264862" y="731677"/>
                  </a:lnTo>
                  <a:lnTo>
                    <a:pt x="2406416" y="951180"/>
                  </a:lnTo>
                  <a:lnTo>
                    <a:pt x="2547969" y="1097515"/>
                  </a:lnTo>
                  <a:lnTo>
                    <a:pt x="2689523" y="1243851"/>
                  </a:lnTo>
                  <a:lnTo>
                    <a:pt x="2831077" y="2195031"/>
                  </a:lnTo>
                  <a:lnTo>
                    <a:pt x="2972631" y="2268199"/>
                  </a:lnTo>
                  <a:lnTo>
                    <a:pt x="3114185" y="2121863"/>
                  </a:lnTo>
                  <a:lnTo>
                    <a:pt x="3255739" y="2121863"/>
                  </a:lnTo>
                  <a:lnTo>
                    <a:pt x="3397293" y="2121863"/>
                  </a:lnTo>
                </a:path>
              </a:pathLst>
            </a:custGeom>
            <a:ln w="43362" cap="flat">
              <a:solidFill>
                <a:srgbClr val="000000">
                  <a:alpha val="100000"/>
                </a:srgbClr>
              </a:solidFill>
              <a:prstDash val="solid"/>
              <a:round/>
            </a:ln>
          </p:spPr>
          <p:txBody>
            <a:bodyPr/>
            <a:lstStyle/>
            <a:p/>
          </p:txBody>
        </p:sp>
        <p:sp>
          <p:nvSpPr>
            <p:cNvPr id="84" name="pl84"/>
            <p:cNvSpPr/>
            <p:nvPr/>
          </p:nvSpPr>
          <p:spPr>
            <a:xfrm>
              <a:off x="5437664" y="1919299"/>
              <a:ext cx="0" cy="482906"/>
            </a:xfrm>
            <a:custGeom>
              <a:avLst/>
              <a:pathLst>
                <a:path w="0" h="482906">
                  <a:moveTo>
                    <a:pt x="0" y="48290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919299"/>
              <a:ext cx="0" cy="629242"/>
            </a:xfrm>
            <a:custGeom>
              <a:avLst/>
              <a:pathLst>
                <a:path w="0" h="629242">
                  <a:moveTo>
                    <a:pt x="0" y="62924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597361"/>
              <a:ext cx="0" cy="321937"/>
            </a:xfrm>
            <a:custGeom>
              <a:avLst/>
              <a:pathLst>
                <a:path w="0" h="321937">
                  <a:moveTo>
                    <a:pt x="0" y="0"/>
                  </a:moveTo>
                  <a:lnTo>
                    <a:pt x="0" y="321937"/>
                  </a:lnTo>
                </a:path>
              </a:pathLst>
            </a:custGeom>
            <a:ln w="13550" cap="flat">
              <a:solidFill>
                <a:srgbClr val="0058AB">
                  <a:alpha val="100000"/>
                </a:srgbClr>
              </a:solidFill>
              <a:prstDash val="dot"/>
              <a:round/>
            </a:ln>
          </p:spPr>
          <p:txBody>
            <a:bodyPr/>
            <a:lstStyle/>
            <a:p/>
          </p:txBody>
        </p:sp>
        <p:sp>
          <p:nvSpPr>
            <p:cNvPr id="87" name="pl87"/>
            <p:cNvSpPr/>
            <p:nvPr/>
          </p:nvSpPr>
          <p:spPr>
            <a:xfrm>
              <a:off x="7560972" y="1919299"/>
              <a:ext cx="0" cy="336571"/>
            </a:xfrm>
            <a:custGeom>
              <a:avLst/>
              <a:pathLst>
                <a:path w="0" h="336571">
                  <a:moveTo>
                    <a:pt x="0" y="33657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919299"/>
              <a:ext cx="0" cy="921913"/>
            </a:xfrm>
            <a:custGeom>
              <a:avLst/>
              <a:pathLst>
                <a:path w="0" h="921913">
                  <a:moveTo>
                    <a:pt x="0" y="92191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919299"/>
              <a:ext cx="0" cy="1799925"/>
            </a:xfrm>
            <a:custGeom>
              <a:avLst/>
              <a:pathLst>
                <a:path w="0" h="1799925">
                  <a:moveTo>
                    <a:pt x="0" y="179992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919299"/>
              <a:ext cx="0" cy="1799925"/>
            </a:xfrm>
            <a:custGeom>
              <a:avLst/>
              <a:pathLst>
                <a:path w="0" h="1799925">
                  <a:moveTo>
                    <a:pt x="0" y="179992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597361"/>
              <a:ext cx="3397293" cy="2268199"/>
            </a:xfrm>
            <a:custGeom>
              <a:avLst/>
              <a:pathLst>
                <a:path w="3397293" h="2268199">
                  <a:moveTo>
                    <a:pt x="0" y="804844"/>
                  </a:moveTo>
                  <a:lnTo>
                    <a:pt x="141553" y="804844"/>
                  </a:lnTo>
                  <a:lnTo>
                    <a:pt x="283107" y="878012"/>
                  </a:lnTo>
                  <a:lnTo>
                    <a:pt x="424661" y="804844"/>
                  </a:lnTo>
                  <a:lnTo>
                    <a:pt x="566215" y="731677"/>
                  </a:lnTo>
                  <a:lnTo>
                    <a:pt x="707769" y="951180"/>
                  </a:lnTo>
                  <a:lnTo>
                    <a:pt x="849323" y="585341"/>
                  </a:lnTo>
                  <a:lnTo>
                    <a:pt x="990877" y="512174"/>
                  </a:lnTo>
                  <a:lnTo>
                    <a:pt x="1132431" y="292670"/>
                  </a:lnTo>
                  <a:lnTo>
                    <a:pt x="1273984" y="292670"/>
                  </a:lnTo>
                  <a:lnTo>
                    <a:pt x="1415538" y="0"/>
                  </a:lnTo>
                  <a:lnTo>
                    <a:pt x="1557092" y="219503"/>
                  </a:lnTo>
                  <a:lnTo>
                    <a:pt x="1698646" y="439006"/>
                  </a:lnTo>
                  <a:lnTo>
                    <a:pt x="1840200" y="512174"/>
                  </a:lnTo>
                  <a:lnTo>
                    <a:pt x="1981754" y="585341"/>
                  </a:lnTo>
                  <a:lnTo>
                    <a:pt x="2123308" y="658509"/>
                  </a:lnTo>
                  <a:lnTo>
                    <a:pt x="2264862" y="731677"/>
                  </a:lnTo>
                  <a:lnTo>
                    <a:pt x="2406416" y="951180"/>
                  </a:lnTo>
                  <a:lnTo>
                    <a:pt x="2547969" y="1097515"/>
                  </a:lnTo>
                  <a:lnTo>
                    <a:pt x="2689523" y="1243851"/>
                  </a:lnTo>
                  <a:lnTo>
                    <a:pt x="2831077" y="2195031"/>
                  </a:lnTo>
                  <a:lnTo>
                    <a:pt x="2972631" y="2268199"/>
                  </a:lnTo>
                  <a:lnTo>
                    <a:pt x="3114185" y="2121863"/>
                  </a:lnTo>
                  <a:lnTo>
                    <a:pt x="3255739" y="2121863"/>
                  </a:lnTo>
                  <a:lnTo>
                    <a:pt x="3397293" y="2121863"/>
                  </a:lnTo>
                </a:path>
              </a:pathLst>
            </a:custGeom>
            <a:ln w="27101" cap="flat">
              <a:solidFill>
                <a:srgbClr val="0058AB">
                  <a:alpha val="100000"/>
                </a:srgbClr>
              </a:solidFill>
              <a:prstDash val="solid"/>
              <a:round/>
            </a:ln>
          </p:spPr>
          <p:txBody>
            <a:bodyPr/>
            <a:lstStyle/>
            <a:p/>
          </p:txBody>
        </p:sp>
        <p:sp>
          <p:nvSpPr>
            <p:cNvPr id="92" name="tx92"/>
            <p:cNvSpPr/>
            <p:nvPr/>
          </p:nvSpPr>
          <p:spPr>
            <a:xfrm>
              <a:off x="5407519" y="18495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6115288" y="185123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6792913" y="18509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5" name="tx95"/>
            <p:cNvSpPr/>
            <p:nvPr/>
          </p:nvSpPr>
          <p:spPr>
            <a:xfrm>
              <a:off x="7530827" y="18495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6" name="tx96"/>
            <p:cNvSpPr/>
            <p:nvPr/>
          </p:nvSpPr>
          <p:spPr>
            <a:xfrm>
              <a:off x="8097042" y="18495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15063" y="185091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8" name="tx98"/>
            <p:cNvSpPr/>
            <p:nvPr/>
          </p:nvSpPr>
          <p:spPr>
            <a:xfrm>
              <a:off x="8756617" y="185091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9" name="tx99"/>
            <p:cNvSpPr/>
            <p:nvPr/>
          </p:nvSpPr>
          <p:spPr>
            <a:xfrm>
              <a:off x="8902429" y="28752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294843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1" name="tx101"/>
            <p:cNvSpPr/>
            <p:nvPr/>
          </p:nvSpPr>
          <p:spPr>
            <a:xfrm>
              <a:off x="5003259" y="352077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78909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0574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32574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92907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92907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94780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71026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196175" y="4804015"/>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Azerbaijan</a:t>
              </a:r>
            </a:p>
          </p:txBody>
        </p:sp>
        <p:sp>
          <p:nvSpPr>
            <p:cNvPr id="118" name="tx118"/>
            <p:cNvSpPr/>
            <p:nvPr/>
          </p:nvSpPr>
          <p:spPr>
            <a:xfrm>
              <a:off x="721490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77359"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0" name="tx120"/>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16417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385815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55213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24612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94010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01116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70514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39912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09311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25146"/>
              <a:ext cx="5879815" cy="149993"/>
            </a:xfrm>
            <a:prstGeom prst="rect">
              <a:avLst/>
            </a:prstGeom>
            <a:solidFill>
              <a:srgbClr val="1CABE2">
                <a:alpha val="80000"/>
              </a:srgbClr>
            </a:solidFill>
          </p:spPr>
          <p:txBody>
            <a:bodyPr/>
            <a:lstStyle/>
            <a:p/>
          </p:txBody>
        </p:sp>
        <p:sp>
          <p:nvSpPr>
            <p:cNvPr id="135" name="rc135"/>
            <p:cNvSpPr/>
            <p:nvPr/>
          </p:nvSpPr>
          <p:spPr>
            <a:xfrm>
              <a:off x="1317178" y="5637654"/>
              <a:ext cx="7321564" cy="149993"/>
            </a:xfrm>
            <a:prstGeom prst="rect">
              <a:avLst/>
            </a:prstGeom>
            <a:solidFill>
              <a:srgbClr val="1CABE2">
                <a:alpha val="80000"/>
              </a:srgbClr>
            </a:solidFill>
          </p:spPr>
          <p:txBody>
            <a:bodyPr/>
            <a:lstStyle/>
            <a:p/>
          </p:txBody>
        </p:sp>
        <p:sp>
          <p:nvSpPr>
            <p:cNvPr id="136" name="rc136"/>
            <p:cNvSpPr/>
            <p:nvPr/>
          </p:nvSpPr>
          <p:spPr>
            <a:xfrm>
              <a:off x="1317178" y="5450161"/>
              <a:ext cx="7103379" cy="149993"/>
            </a:xfrm>
            <a:prstGeom prst="rect">
              <a:avLst/>
            </a:prstGeom>
            <a:solidFill>
              <a:srgbClr val="1CABE2">
                <a:alpha val="80000"/>
              </a:srgbClr>
            </a:solidFill>
          </p:spPr>
          <p:txBody>
            <a:bodyPr/>
            <a:lstStyle/>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58387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2" name="tx142"/>
            <p:cNvSpPr/>
            <p:nvPr/>
          </p:nvSpPr>
          <p:spPr>
            <a:xfrm>
              <a:off x="427785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3" name="tx143"/>
            <p:cNvSpPr/>
            <p:nvPr/>
          </p:nvSpPr>
          <p:spPr>
            <a:xfrm>
              <a:off x="597184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4" name="tx144"/>
            <p:cNvSpPr/>
            <p:nvPr/>
          </p:nvSpPr>
          <p:spPr>
            <a:xfrm>
              <a:off x="766582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5" name="tx145"/>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Azerbaijan (65%) was 24 percentage points lower than the global average (89%) and 29 percentage points lower than the average across all ECAR countries (94%).
National DTP1 coverage was 12 percentage points lower than in 2019 (77%).
This equates to 42,000 zero-dose children in 2024 compared to 35,000 zero-dose children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028791"/>
              <a:ext cx="351110" cy="196864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362479"/>
              <a:ext cx="351110" cy="2634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422824"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2702"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211045"/>
              <a:ext cx="351110" cy="27863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180758"/>
              <a:ext cx="351110" cy="28166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76355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83314"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7104293"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714170"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3392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4048"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74660"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494415"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028791"/>
              <a:ext cx="351110" cy="1968647"/>
            </a:xfrm>
            <a:prstGeom prst="rect">
              <a:avLst/>
            </a:prstGeom>
            <a:solidFill>
              <a:srgbClr val="F26A21">
                <a:alpha val="100000"/>
              </a:srgbClr>
            </a:solidFill>
          </p:spPr>
          <p:txBody>
            <a:bodyPr/>
            <a:lstStyle/>
            <a:p/>
          </p:txBody>
        </p:sp>
        <p:sp>
          <p:nvSpPr>
            <p:cNvPr id="35" name="rc35"/>
            <p:cNvSpPr/>
            <p:nvPr/>
          </p:nvSpPr>
          <p:spPr>
            <a:xfrm>
              <a:off x="1252457" y="1604774"/>
              <a:ext cx="351110" cy="2392663"/>
            </a:xfrm>
            <a:prstGeom prst="rect">
              <a:avLst/>
            </a:prstGeom>
            <a:solidFill>
              <a:srgbClr val="0083CF">
                <a:alpha val="100000"/>
              </a:srgbClr>
            </a:solidFill>
          </p:spPr>
          <p:txBody>
            <a:bodyPr/>
            <a:lstStyle/>
            <a:p/>
          </p:txBody>
        </p:sp>
        <p:sp>
          <p:nvSpPr>
            <p:cNvPr id="36" name="rc36"/>
            <p:cNvSpPr/>
            <p:nvPr/>
          </p:nvSpPr>
          <p:spPr>
            <a:xfrm>
              <a:off x="1642580" y="1362479"/>
              <a:ext cx="351110" cy="2634958"/>
            </a:xfrm>
            <a:prstGeom prst="rect">
              <a:avLst/>
            </a:prstGeom>
            <a:solidFill>
              <a:srgbClr val="0083CF">
                <a:alpha val="100000"/>
              </a:srgbClr>
            </a:solidFill>
          </p:spPr>
          <p:txBody>
            <a:bodyPr/>
            <a:lstStyle/>
            <a:p/>
          </p:txBody>
        </p:sp>
        <p:sp>
          <p:nvSpPr>
            <p:cNvPr id="37" name="rc37"/>
            <p:cNvSpPr/>
            <p:nvPr/>
          </p:nvSpPr>
          <p:spPr>
            <a:xfrm>
              <a:off x="2422824" y="1271619"/>
              <a:ext cx="351110" cy="2725819"/>
            </a:xfrm>
            <a:prstGeom prst="rect">
              <a:avLst/>
            </a:prstGeom>
            <a:solidFill>
              <a:srgbClr val="0083CF">
                <a:alpha val="100000"/>
              </a:srgbClr>
            </a:solidFill>
          </p:spPr>
          <p:txBody>
            <a:bodyPr/>
            <a:lstStyle/>
            <a:p/>
          </p:txBody>
        </p:sp>
        <p:sp>
          <p:nvSpPr>
            <p:cNvPr id="38" name="rc38"/>
            <p:cNvSpPr/>
            <p:nvPr/>
          </p:nvSpPr>
          <p:spPr>
            <a:xfrm>
              <a:off x="2032702" y="1271619"/>
              <a:ext cx="351110" cy="2725819"/>
            </a:xfrm>
            <a:prstGeom prst="rect">
              <a:avLst/>
            </a:prstGeom>
            <a:solidFill>
              <a:srgbClr val="0083CF">
                <a:alpha val="100000"/>
              </a:srgbClr>
            </a:solidFill>
          </p:spPr>
          <p:txBody>
            <a:bodyPr/>
            <a:lstStyle/>
            <a:p/>
          </p:txBody>
        </p:sp>
        <p:sp>
          <p:nvSpPr>
            <p:cNvPr id="39" name="rc39"/>
            <p:cNvSpPr/>
            <p:nvPr/>
          </p:nvSpPr>
          <p:spPr>
            <a:xfrm>
              <a:off x="4763558" y="1120184"/>
              <a:ext cx="351110" cy="2877253"/>
            </a:xfrm>
            <a:prstGeom prst="rect">
              <a:avLst/>
            </a:prstGeom>
            <a:solidFill>
              <a:srgbClr val="0083CF">
                <a:alpha val="100000"/>
              </a:srgbClr>
            </a:solidFill>
          </p:spPr>
          <p:txBody>
            <a:bodyPr/>
            <a:lstStyle/>
            <a:p/>
          </p:txBody>
        </p:sp>
        <p:sp>
          <p:nvSpPr>
            <p:cNvPr id="40" name="rc40"/>
            <p:cNvSpPr/>
            <p:nvPr/>
          </p:nvSpPr>
          <p:spPr>
            <a:xfrm>
              <a:off x="4373436" y="1120184"/>
              <a:ext cx="351110" cy="2877253"/>
            </a:xfrm>
            <a:prstGeom prst="rect">
              <a:avLst/>
            </a:prstGeom>
            <a:solidFill>
              <a:srgbClr val="0083CF">
                <a:alpha val="100000"/>
              </a:srgbClr>
            </a:solidFill>
          </p:spPr>
          <p:txBody>
            <a:bodyPr/>
            <a:lstStyle/>
            <a:p/>
          </p:txBody>
        </p:sp>
        <p:sp>
          <p:nvSpPr>
            <p:cNvPr id="41" name="rc41"/>
            <p:cNvSpPr/>
            <p:nvPr/>
          </p:nvSpPr>
          <p:spPr>
            <a:xfrm>
              <a:off x="7104293" y="1029324"/>
              <a:ext cx="351110" cy="2968114"/>
            </a:xfrm>
            <a:prstGeom prst="rect">
              <a:avLst/>
            </a:prstGeom>
            <a:solidFill>
              <a:srgbClr val="0083CF">
                <a:alpha val="100000"/>
              </a:srgbClr>
            </a:solidFill>
          </p:spPr>
          <p:txBody>
            <a:bodyPr/>
            <a:lstStyle/>
            <a:p/>
          </p:txBody>
        </p:sp>
        <p:sp>
          <p:nvSpPr>
            <p:cNvPr id="42" name="rc42"/>
            <p:cNvSpPr/>
            <p:nvPr/>
          </p:nvSpPr>
          <p:spPr>
            <a:xfrm>
              <a:off x="8274660" y="999037"/>
              <a:ext cx="351110" cy="2998401"/>
            </a:xfrm>
            <a:prstGeom prst="rect">
              <a:avLst/>
            </a:prstGeom>
            <a:solidFill>
              <a:srgbClr val="0083CF">
                <a:alpha val="100000"/>
              </a:srgbClr>
            </a:solidFill>
          </p:spPr>
          <p:txBody>
            <a:bodyPr/>
            <a:lstStyle/>
            <a:p/>
          </p:txBody>
        </p:sp>
        <p:sp>
          <p:nvSpPr>
            <p:cNvPr id="43" name="rc43"/>
            <p:cNvSpPr/>
            <p:nvPr/>
          </p:nvSpPr>
          <p:spPr>
            <a:xfrm>
              <a:off x="7884537" y="999037"/>
              <a:ext cx="351110" cy="2998401"/>
            </a:xfrm>
            <a:prstGeom prst="rect">
              <a:avLst/>
            </a:prstGeom>
            <a:solidFill>
              <a:srgbClr val="0083CF">
                <a:alpha val="100000"/>
              </a:srgbClr>
            </a:solidFill>
          </p:spPr>
          <p:txBody>
            <a:bodyPr/>
            <a:lstStyle/>
            <a:p/>
          </p:txBody>
        </p:sp>
        <p:sp>
          <p:nvSpPr>
            <p:cNvPr id="44" name="pg44"/>
            <p:cNvSpPr/>
            <p:nvPr/>
          </p:nvSpPr>
          <p:spPr>
            <a:xfrm>
              <a:off x="1169532" y="3953525"/>
              <a:ext cx="43913" cy="43913"/>
            </a:xfrm>
            <a:custGeom>
              <a:avLst/>
              <a:pathLst>
                <a:path w="43913" h="43913">
                  <a:moveTo>
                    <a:pt x="43913" y="0"/>
                  </a:moveTo>
                  <a:lnTo>
                    <a:pt x="43913" y="9888"/>
                  </a:lnTo>
                  <a:lnTo>
                    <a:pt x="9888" y="43913"/>
                  </a:lnTo>
                  <a:lnTo>
                    <a:pt x="0" y="43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70646" y="3854639"/>
              <a:ext cx="142798" cy="142798"/>
            </a:xfrm>
            <a:custGeom>
              <a:avLst/>
              <a:pathLst>
                <a:path w="142798" h="142798">
                  <a:moveTo>
                    <a:pt x="142798" y="0"/>
                  </a:moveTo>
                  <a:lnTo>
                    <a:pt x="142798" y="9888"/>
                  </a:lnTo>
                  <a:lnTo>
                    <a:pt x="9888" y="142798"/>
                  </a:lnTo>
                  <a:lnTo>
                    <a:pt x="0" y="142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71761" y="3755754"/>
              <a:ext cx="241684" cy="241684"/>
            </a:xfrm>
            <a:custGeom>
              <a:avLst/>
              <a:pathLst>
                <a:path w="241684" h="241684">
                  <a:moveTo>
                    <a:pt x="241684" y="0"/>
                  </a:moveTo>
                  <a:lnTo>
                    <a:pt x="241684" y="9888"/>
                  </a:lnTo>
                  <a:lnTo>
                    <a:pt x="9888" y="241684"/>
                  </a:lnTo>
                  <a:lnTo>
                    <a:pt x="0" y="2416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72875" y="3656868"/>
              <a:ext cx="340569" cy="340569"/>
            </a:xfrm>
            <a:custGeom>
              <a:avLst/>
              <a:pathLst>
                <a:path w="340569" h="340569">
                  <a:moveTo>
                    <a:pt x="340569" y="0"/>
                  </a:moveTo>
                  <a:lnTo>
                    <a:pt x="340569" y="9888"/>
                  </a:lnTo>
                  <a:lnTo>
                    <a:pt x="9888" y="340569"/>
                  </a:lnTo>
                  <a:lnTo>
                    <a:pt x="0" y="340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5579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459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360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261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162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0635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29646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28657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27668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6680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5691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4702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3713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2724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1735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0746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028791"/>
              <a:ext cx="308019" cy="308019"/>
            </a:xfrm>
            <a:custGeom>
              <a:avLst/>
              <a:pathLst>
                <a:path w="308019" h="308019">
                  <a:moveTo>
                    <a:pt x="298131" y="0"/>
                  </a:moveTo>
                  <a:lnTo>
                    <a:pt x="308019" y="0"/>
                  </a:lnTo>
                  <a:lnTo>
                    <a:pt x="0" y="308019"/>
                  </a:lnTo>
                  <a:lnTo>
                    <a:pt x="0" y="2981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028791"/>
              <a:ext cx="209134" cy="209134"/>
            </a:xfrm>
            <a:custGeom>
              <a:avLst/>
              <a:pathLst>
                <a:path w="209134" h="209134">
                  <a:moveTo>
                    <a:pt x="199245" y="0"/>
                  </a:moveTo>
                  <a:lnTo>
                    <a:pt x="209134" y="0"/>
                  </a:lnTo>
                  <a:lnTo>
                    <a:pt x="0" y="209134"/>
                  </a:lnTo>
                  <a:lnTo>
                    <a:pt x="0" y="199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62335" y="2028791"/>
              <a:ext cx="110248" cy="110248"/>
            </a:xfrm>
            <a:custGeom>
              <a:avLst/>
              <a:pathLst>
                <a:path w="110248" h="110248">
                  <a:moveTo>
                    <a:pt x="100359" y="0"/>
                  </a:moveTo>
                  <a:lnTo>
                    <a:pt x="110248" y="0"/>
                  </a:lnTo>
                  <a:lnTo>
                    <a:pt x="0" y="110248"/>
                  </a:lnTo>
                  <a:lnTo>
                    <a:pt x="0" y="100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62335" y="2028791"/>
              <a:ext cx="11362" cy="11362"/>
            </a:xfrm>
            <a:custGeom>
              <a:avLst/>
              <a:pathLst>
                <a:path w="11362" h="11362">
                  <a:moveTo>
                    <a:pt x="1474" y="0"/>
                  </a:moveTo>
                  <a:lnTo>
                    <a:pt x="11362" y="0"/>
                  </a:lnTo>
                  <a:lnTo>
                    <a:pt x="0" y="11362"/>
                  </a:lnTo>
                  <a:lnTo>
                    <a:pt x="0" y="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252457" y="18823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252457" y="17834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52457" y="16845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1604774"/>
              <a:ext cx="341913" cy="341913"/>
            </a:xfrm>
            <a:custGeom>
              <a:avLst/>
              <a:pathLst>
                <a:path w="341913" h="341913">
                  <a:moveTo>
                    <a:pt x="332025" y="0"/>
                  </a:moveTo>
                  <a:lnTo>
                    <a:pt x="341913" y="0"/>
                  </a:lnTo>
                  <a:lnTo>
                    <a:pt x="0" y="341913"/>
                  </a:lnTo>
                  <a:lnTo>
                    <a:pt x="0" y="332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252457" y="1604774"/>
              <a:ext cx="243028" cy="243028"/>
            </a:xfrm>
            <a:custGeom>
              <a:avLst/>
              <a:pathLst>
                <a:path w="243028" h="243028">
                  <a:moveTo>
                    <a:pt x="233139" y="0"/>
                  </a:moveTo>
                  <a:lnTo>
                    <a:pt x="243028" y="0"/>
                  </a:lnTo>
                  <a:lnTo>
                    <a:pt x="0" y="243028"/>
                  </a:lnTo>
                  <a:lnTo>
                    <a:pt x="0" y="233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52457" y="1604774"/>
              <a:ext cx="144142" cy="144142"/>
            </a:xfrm>
            <a:custGeom>
              <a:avLst/>
              <a:pathLst>
                <a:path w="144142" h="144142">
                  <a:moveTo>
                    <a:pt x="134253" y="0"/>
                  </a:moveTo>
                  <a:lnTo>
                    <a:pt x="144142" y="0"/>
                  </a:lnTo>
                  <a:lnTo>
                    <a:pt x="0" y="144142"/>
                  </a:lnTo>
                  <a:lnTo>
                    <a:pt x="0" y="134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52457" y="1604774"/>
              <a:ext cx="45256" cy="45256"/>
            </a:xfrm>
            <a:custGeom>
              <a:avLst/>
              <a:pathLst>
                <a:path w="45256" h="45256">
                  <a:moveTo>
                    <a:pt x="35368" y="0"/>
                  </a:moveTo>
                  <a:lnTo>
                    <a:pt x="45256" y="0"/>
                  </a:lnTo>
                  <a:lnTo>
                    <a:pt x="0" y="45256"/>
                  </a:lnTo>
                  <a:lnTo>
                    <a:pt x="0" y="35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17888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42580" y="16899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42580" y="15911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42580" y="14922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42580" y="13933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42580" y="1362479"/>
              <a:ext cx="292972" cy="292972"/>
            </a:xfrm>
            <a:custGeom>
              <a:avLst/>
              <a:pathLst>
                <a:path w="292972" h="292972">
                  <a:moveTo>
                    <a:pt x="283083" y="0"/>
                  </a:moveTo>
                  <a:lnTo>
                    <a:pt x="292972" y="0"/>
                  </a:lnTo>
                  <a:lnTo>
                    <a:pt x="0" y="292972"/>
                  </a:lnTo>
                  <a:lnTo>
                    <a:pt x="0" y="283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42580" y="1362479"/>
              <a:ext cx="194086" cy="194086"/>
            </a:xfrm>
            <a:custGeom>
              <a:avLst/>
              <a:pathLst>
                <a:path w="194086" h="194086">
                  <a:moveTo>
                    <a:pt x="184198" y="0"/>
                  </a:moveTo>
                  <a:lnTo>
                    <a:pt x="194086" y="0"/>
                  </a:lnTo>
                  <a:lnTo>
                    <a:pt x="0" y="194086"/>
                  </a:lnTo>
                  <a:lnTo>
                    <a:pt x="0" y="184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42580" y="1362479"/>
              <a:ext cx="95200" cy="95200"/>
            </a:xfrm>
            <a:custGeom>
              <a:avLst/>
              <a:pathLst>
                <a:path w="95200" h="95200">
                  <a:moveTo>
                    <a:pt x="85312" y="0"/>
                  </a:moveTo>
                  <a:lnTo>
                    <a:pt x="95200" y="0"/>
                  </a:lnTo>
                  <a:lnTo>
                    <a:pt x="0" y="95200"/>
                  </a:lnTo>
                  <a:lnTo>
                    <a:pt x="0" y="85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16019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15030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14041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13052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1271619"/>
              <a:ext cx="295787" cy="295787"/>
            </a:xfrm>
            <a:custGeom>
              <a:avLst/>
              <a:pathLst>
                <a:path w="295787" h="295787">
                  <a:moveTo>
                    <a:pt x="285899" y="0"/>
                  </a:moveTo>
                  <a:lnTo>
                    <a:pt x="295787" y="0"/>
                  </a:lnTo>
                  <a:lnTo>
                    <a:pt x="0" y="295787"/>
                  </a:lnTo>
                  <a:lnTo>
                    <a:pt x="0" y="285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1271619"/>
              <a:ext cx="196902" cy="196902"/>
            </a:xfrm>
            <a:custGeom>
              <a:avLst/>
              <a:pathLst>
                <a:path w="196902" h="196902">
                  <a:moveTo>
                    <a:pt x="187013" y="0"/>
                  </a:moveTo>
                  <a:lnTo>
                    <a:pt x="196902" y="0"/>
                  </a:lnTo>
                  <a:lnTo>
                    <a:pt x="0" y="196902"/>
                  </a:lnTo>
                  <a:lnTo>
                    <a:pt x="0" y="187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1271619"/>
              <a:ext cx="98016" cy="98016"/>
            </a:xfrm>
            <a:custGeom>
              <a:avLst/>
              <a:pathLst>
                <a:path w="98016" h="98016">
                  <a:moveTo>
                    <a:pt x="88127" y="0"/>
                  </a:moveTo>
                  <a:lnTo>
                    <a:pt x="98016" y="0"/>
                  </a:lnTo>
                  <a:lnTo>
                    <a:pt x="0" y="98016"/>
                  </a:lnTo>
                  <a:lnTo>
                    <a:pt x="0" y="8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56160" y="3969786"/>
              <a:ext cx="27652" cy="27652"/>
            </a:xfrm>
            <a:custGeom>
              <a:avLst/>
              <a:pathLst>
                <a:path w="27652" h="27652">
                  <a:moveTo>
                    <a:pt x="27652" y="0"/>
                  </a:moveTo>
                  <a:lnTo>
                    <a:pt x="27652" y="9888"/>
                  </a:lnTo>
                  <a:lnTo>
                    <a:pt x="9888" y="27652"/>
                  </a:lnTo>
                  <a:lnTo>
                    <a:pt x="0" y="27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57274" y="3870900"/>
              <a:ext cx="126537" cy="126537"/>
            </a:xfrm>
            <a:custGeom>
              <a:avLst/>
              <a:pathLst>
                <a:path w="126537" h="126537">
                  <a:moveTo>
                    <a:pt x="126537" y="0"/>
                  </a:moveTo>
                  <a:lnTo>
                    <a:pt x="126537" y="9888"/>
                  </a:lnTo>
                  <a:lnTo>
                    <a:pt x="9888" y="126537"/>
                  </a:lnTo>
                  <a:lnTo>
                    <a:pt x="0" y="126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58389" y="3772015"/>
              <a:ext cx="225423" cy="225423"/>
            </a:xfrm>
            <a:custGeom>
              <a:avLst/>
              <a:pathLst>
                <a:path w="225423" h="225423">
                  <a:moveTo>
                    <a:pt x="225423" y="0"/>
                  </a:moveTo>
                  <a:lnTo>
                    <a:pt x="225423" y="9888"/>
                  </a:lnTo>
                  <a:lnTo>
                    <a:pt x="9888" y="225423"/>
                  </a:lnTo>
                  <a:lnTo>
                    <a:pt x="0" y="2254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59503" y="3673129"/>
              <a:ext cx="324309" cy="324309"/>
            </a:xfrm>
            <a:custGeom>
              <a:avLst/>
              <a:pathLst>
                <a:path w="324309" h="324309">
                  <a:moveTo>
                    <a:pt x="324309" y="0"/>
                  </a:moveTo>
                  <a:lnTo>
                    <a:pt x="324309" y="9888"/>
                  </a:lnTo>
                  <a:lnTo>
                    <a:pt x="9888" y="324309"/>
                  </a:lnTo>
                  <a:lnTo>
                    <a:pt x="0" y="3243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32702" y="3574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32702" y="3475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32702" y="3376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32702" y="3277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32702" y="3178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32702" y="3079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32702" y="29809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32702" y="28820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32702" y="27831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32702" y="26842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32702" y="258538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32702" y="24865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32702" y="23876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32702" y="228873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032702" y="21898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032702" y="20909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032702" y="199207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032702" y="189318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032702" y="17943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032702" y="169541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032702" y="159653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032702" y="14976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032702" y="139875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032702" y="129987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032702" y="1271619"/>
              <a:ext cx="290367" cy="290367"/>
            </a:xfrm>
            <a:custGeom>
              <a:avLst/>
              <a:pathLst>
                <a:path w="290367" h="290367">
                  <a:moveTo>
                    <a:pt x="280478" y="0"/>
                  </a:moveTo>
                  <a:lnTo>
                    <a:pt x="290367" y="0"/>
                  </a:lnTo>
                  <a:lnTo>
                    <a:pt x="0" y="290367"/>
                  </a:lnTo>
                  <a:lnTo>
                    <a:pt x="0" y="280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032702" y="1271619"/>
              <a:ext cx="191481" cy="191481"/>
            </a:xfrm>
            <a:custGeom>
              <a:avLst/>
              <a:pathLst>
                <a:path w="191481" h="191481">
                  <a:moveTo>
                    <a:pt x="181593" y="0"/>
                  </a:moveTo>
                  <a:lnTo>
                    <a:pt x="191481" y="0"/>
                  </a:lnTo>
                  <a:lnTo>
                    <a:pt x="0" y="191481"/>
                  </a:lnTo>
                  <a:lnTo>
                    <a:pt x="0" y="181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032702" y="1271619"/>
              <a:ext cx="92596" cy="92596"/>
            </a:xfrm>
            <a:custGeom>
              <a:avLst/>
              <a:pathLst>
                <a:path w="92596" h="92596">
                  <a:moveTo>
                    <a:pt x="82707" y="0"/>
                  </a:moveTo>
                  <a:lnTo>
                    <a:pt x="92596" y="0"/>
                  </a:lnTo>
                  <a:lnTo>
                    <a:pt x="0" y="92596"/>
                  </a:lnTo>
                  <a:lnTo>
                    <a:pt x="0" y="82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26073" y="3908842"/>
              <a:ext cx="88595" cy="88595"/>
            </a:xfrm>
            <a:custGeom>
              <a:avLst/>
              <a:pathLst>
                <a:path w="88595" h="88595">
                  <a:moveTo>
                    <a:pt x="88595" y="0"/>
                  </a:moveTo>
                  <a:lnTo>
                    <a:pt x="88595" y="9888"/>
                  </a:lnTo>
                  <a:lnTo>
                    <a:pt x="9888" y="88595"/>
                  </a:lnTo>
                  <a:lnTo>
                    <a:pt x="0" y="88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927187" y="3809957"/>
              <a:ext cx="187481" cy="187481"/>
            </a:xfrm>
            <a:custGeom>
              <a:avLst/>
              <a:pathLst>
                <a:path w="187481" h="187481">
                  <a:moveTo>
                    <a:pt x="187481" y="0"/>
                  </a:moveTo>
                  <a:lnTo>
                    <a:pt x="187481" y="9888"/>
                  </a:lnTo>
                  <a:lnTo>
                    <a:pt x="9888" y="187481"/>
                  </a:lnTo>
                  <a:lnTo>
                    <a:pt x="0" y="187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828301" y="3711071"/>
              <a:ext cx="286367" cy="286367"/>
            </a:xfrm>
            <a:custGeom>
              <a:avLst/>
              <a:pathLst>
                <a:path w="286367" h="286367">
                  <a:moveTo>
                    <a:pt x="286367" y="0"/>
                  </a:moveTo>
                  <a:lnTo>
                    <a:pt x="286367" y="9888"/>
                  </a:lnTo>
                  <a:lnTo>
                    <a:pt x="9888" y="286367"/>
                  </a:lnTo>
                  <a:lnTo>
                    <a:pt x="0" y="286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763558" y="36121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763558" y="35133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763558" y="34144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63558" y="33155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763558" y="32166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63558" y="31177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763558" y="30188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763558" y="29199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763558" y="28211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763558" y="27222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763558" y="26233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63558" y="25244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763558" y="24255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763558" y="23266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763558" y="22277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763558" y="21289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763558" y="20300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763558" y="19311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763558" y="1832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763558" y="1733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763558" y="1634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763558" y="1535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763558" y="1436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763558" y="1337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763558" y="12389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763558" y="11400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763558" y="1120184"/>
              <a:ext cx="281972" cy="281972"/>
            </a:xfrm>
            <a:custGeom>
              <a:avLst/>
              <a:pathLst>
                <a:path w="281972" h="281972">
                  <a:moveTo>
                    <a:pt x="272083" y="0"/>
                  </a:moveTo>
                  <a:lnTo>
                    <a:pt x="281972" y="0"/>
                  </a:lnTo>
                  <a:lnTo>
                    <a:pt x="0" y="281972"/>
                  </a:lnTo>
                  <a:lnTo>
                    <a:pt x="0" y="272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763558" y="1120184"/>
              <a:ext cx="183086" cy="183086"/>
            </a:xfrm>
            <a:custGeom>
              <a:avLst/>
              <a:pathLst>
                <a:path w="183086" h="183086">
                  <a:moveTo>
                    <a:pt x="173198" y="0"/>
                  </a:moveTo>
                  <a:lnTo>
                    <a:pt x="183086" y="0"/>
                  </a:lnTo>
                  <a:lnTo>
                    <a:pt x="0" y="183086"/>
                  </a:lnTo>
                  <a:lnTo>
                    <a:pt x="0" y="17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763558" y="1120184"/>
              <a:ext cx="84201" cy="84201"/>
            </a:xfrm>
            <a:custGeom>
              <a:avLst/>
              <a:pathLst>
                <a:path w="84201" h="84201">
                  <a:moveTo>
                    <a:pt x="74312" y="0"/>
                  </a:moveTo>
                  <a:lnTo>
                    <a:pt x="84201" y="0"/>
                  </a:lnTo>
                  <a:lnTo>
                    <a:pt x="0" y="84201"/>
                  </a:lnTo>
                  <a:lnTo>
                    <a:pt x="0" y="74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630530" y="3903422"/>
              <a:ext cx="94016" cy="94016"/>
            </a:xfrm>
            <a:custGeom>
              <a:avLst/>
              <a:pathLst>
                <a:path w="94016" h="94016">
                  <a:moveTo>
                    <a:pt x="94016" y="0"/>
                  </a:moveTo>
                  <a:lnTo>
                    <a:pt x="94016" y="9888"/>
                  </a:lnTo>
                  <a:lnTo>
                    <a:pt x="9888" y="94016"/>
                  </a:lnTo>
                  <a:lnTo>
                    <a:pt x="0" y="94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531644" y="3804536"/>
              <a:ext cx="192901" cy="192901"/>
            </a:xfrm>
            <a:custGeom>
              <a:avLst/>
              <a:pathLst>
                <a:path w="192901" h="192901">
                  <a:moveTo>
                    <a:pt x="192901" y="0"/>
                  </a:moveTo>
                  <a:lnTo>
                    <a:pt x="192901" y="9888"/>
                  </a:lnTo>
                  <a:lnTo>
                    <a:pt x="9888" y="192901"/>
                  </a:lnTo>
                  <a:lnTo>
                    <a:pt x="0" y="1929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32759" y="3705651"/>
              <a:ext cx="291787" cy="291787"/>
            </a:xfrm>
            <a:custGeom>
              <a:avLst/>
              <a:pathLst>
                <a:path w="291787" h="291787">
                  <a:moveTo>
                    <a:pt x="291787" y="0"/>
                  </a:moveTo>
                  <a:lnTo>
                    <a:pt x="291787" y="9888"/>
                  </a:lnTo>
                  <a:lnTo>
                    <a:pt x="9888" y="291787"/>
                  </a:lnTo>
                  <a:lnTo>
                    <a:pt x="0" y="291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3606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3507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3408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3310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3211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3112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3013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2914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2815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27167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26179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25190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24201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23212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22223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21234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20245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9257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373436" y="1826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373436" y="1727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3436" y="1629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373436" y="1530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373436" y="14312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373436" y="1332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373436" y="1233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373436" y="11346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373436" y="1120184"/>
              <a:ext cx="276552" cy="276552"/>
            </a:xfrm>
            <a:custGeom>
              <a:avLst/>
              <a:pathLst>
                <a:path w="276552" h="276552">
                  <a:moveTo>
                    <a:pt x="266663" y="0"/>
                  </a:moveTo>
                  <a:lnTo>
                    <a:pt x="276552" y="0"/>
                  </a:lnTo>
                  <a:lnTo>
                    <a:pt x="0" y="276552"/>
                  </a:lnTo>
                  <a:lnTo>
                    <a:pt x="0" y="266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373436" y="1120184"/>
              <a:ext cx="177666" cy="177666"/>
            </a:xfrm>
            <a:custGeom>
              <a:avLst/>
              <a:pathLst>
                <a:path w="177666" h="177666">
                  <a:moveTo>
                    <a:pt x="167778" y="0"/>
                  </a:moveTo>
                  <a:lnTo>
                    <a:pt x="177666" y="0"/>
                  </a:lnTo>
                  <a:lnTo>
                    <a:pt x="0" y="177666"/>
                  </a:lnTo>
                  <a:lnTo>
                    <a:pt x="0" y="1677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373436" y="1120184"/>
              <a:ext cx="78780" cy="78780"/>
            </a:xfrm>
            <a:custGeom>
              <a:avLst/>
              <a:pathLst>
                <a:path w="78780" h="78780">
                  <a:moveTo>
                    <a:pt x="68892" y="0"/>
                  </a:moveTo>
                  <a:lnTo>
                    <a:pt x="78780" y="0"/>
                  </a:lnTo>
                  <a:lnTo>
                    <a:pt x="0" y="78780"/>
                  </a:lnTo>
                  <a:lnTo>
                    <a:pt x="0" y="68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104293" y="1073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104293" y="1029324"/>
              <a:ext cx="306469" cy="306469"/>
            </a:xfrm>
            <a:custGeom>
              <a:avLst/>
              <a:pathLst>
                <a:path w="306469" h="306469">
                  <a:moveTo>
                    <a:pt x="296580" y="0"/>
                  </a:moveTo>
                  <a:lnTo>
                    <a:pt x="306469" y="0"/>
                  </a:lnTo>
                  <a:lnTo>
                    <a:pt x="0" y="306469"/>
                  </a:lnTo>
                  <a:lnTo>
                    <a:pt x="0" y="2965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1029324"/>
              <a:ext cx="207583" cy="207583"/>
            </a:xfrm>
            <a:custGeom>
              <a:avLst/>
              <a:pathLst>
                <a:path w="207583" h="207583">
                  <a:moveTo>
                    <a:pt x="197694" y="0"/>
                  </a:moveTo>
                  <a:lnTo>
                    <a:pt x="207583" y="0"/>
                  </a:lnTo>
                  <a:lnTo>
                    <a:pt x="0" y="207583"/>
                  </a:lnTo>
                  <a:lnTo>
                    <a:pt x="0" y="197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1029324"/>
              <a:ext cx="108697" cy="108697"/>
            </a:xfrm>
            <a:custGeom>
              <a:avLst/>
              <a:pathLst>
                <a:path w="108697" h="108697">
                  <a:moveTo>
                    <a:pt x="98809" y="0"/>
                  </a:moveTo>
                  <a:lnTo>
                    <a:pt x="108697" y="0"/>
                  </a:lnTo>
                  <a:lnTo>
                    <a:pt x="0" y="108697"/>
                  </a:lnTo>
                  <a:lnTo>
                    <a:pt x="0" y="988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1029324"/>
              <a:ext cx="9812" cy="9812"/>
            </a:xfrm>
            <a:custGeom>
              <a:avLst/>
              <a:pathLst>
                <a:path w="9812" h="9812">
                  <a:moveTo>
                    <a:pt x="0" y="9812"/>
                  </a:moveTo>
                  <a:lnTo>
                    <a:pt x="0" y="0"/>
                  </a:lnTo>
                  <a:lnTo>
                    <a:pt x="981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8585956" y="3957625"/>
              <a:ext cx="39813" cy="39813"/>
            </a:xfrm>
            <a:custGeom>
              <a:avLst/>
              <a:pathLst>
                <a:path w="39813" h="39813">
                  <a:moveTo>
                    <a:pt x="39813" y="0"/>
                  </a:moveTo>
                  <a:lnTo>
                    <a:pt x="39813" y="9888"/>
                  </a:lnTo>
                  <a:lnTo>
                    <a:pt x="9888" y="39813"/>
                  </a:lnTo>
                  <a:lnTo>
                    <a:pt x="0" y="39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8487071" y="3858739"/>
              <a:ext cx="138699" cy="138699"/>
            </a:xfrm>
            <a:custGeom>
              <a:avLst/>
              <a:pathLst>
                <a:path w="138699" h="138699">
                  <a:moveTo>
                    <a:pt x="138699" y="0"/>
                  </a:moveTo>
                  <a:lnTo>
                    <a:pt x="138699" y="9888"/>
                  </a:lnTo>
                  <a:lnTo>
                    <a:pt x="9888" y="138699"/>
                  </a:lnTo>
                  <a:lnTo>
                    <a:pt x="0" y="1386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8388185" y="3759853"/>
              <a:ext cx="237584" cy="237584"/>
            </a:xfrm>
            <a:custGeom>
              <a:avLst/>
              <a:pathLst>
                <a:path w="237584" h="237584">
                  <a:moveTo>
                    <a:pt x="237584" y="0"/>
                  </a:moveTo>
                  <a:lnTo>
                    <a:pt x="237584" y="9888"/>
                  </a:lnTo>
                  <a:lnTo>
                    <a:pt x="9888" y="237584"/>
                  </a:lnTo>
                  <a:lnTo>
                    <a:pt x="0" y="23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8289299" y="3660968"/>
              <a:ext cx="336470" cy="336470"/>
            </a:xfrm>
            <a:custGeom>
              <a:avLst/>
              <a:pathLst>
                <a:path w="336470" h="336470">
                  <a:moveTo>
                    <a:pt x="336470" y="0"/>
                  </a:moveTo>
                  <a:lnTo>
                    <a:pt x="336470" y="9888"/>
                  </a:lnTo>
                  <a:lnTo>
                    <a:pt x="9888" y="336470"/>
                  </a:lnTo>
                  <a:lnTo>
                    <a:pt x="0" y="3364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8274660" y="35620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8274660" y="34631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8274660" y="33643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8274660" y="32654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8274660" y="31665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8274660" y="30676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8274660" y="29687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8274660" y="28698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8274660" y="27709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8274660" y="26721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8274660" y="25732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274660" y="24743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274660" y="23754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274660" y="22765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274660" y="21776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274660" y="20787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274660" y="19799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274660" y="18810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274660" y="17821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274660" y="16832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274660" y="15843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274660" y="14854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274660" y="13865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274660" y="12877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274660" y="11888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274660" y="10899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274660" y="999037"/>
              <a:ext cx="351110" cy="353016"/>
            </a:xfrm>
            <a:custGeom>
              <a:avLst/>
              <a:pathLst>
                <a:path w="351110" h="353016">
                  <a:moveTo>
                    <a:pt x="343128" y="0"/>
                  </a:moveTo>
                  <a:lnTo>
                    <a:pt x="351110" y="0"/>
                  </a:lnTo>
                  <a:lnTo>
                    <a:pt x="351110" y="1906"/>
                  </a:lnTo>
                  <a:lnTo>
                    <a:pt x="0" y="353016"/>
                  </a:lnTo>
                  <a:lnTo>
                    <a:pt x="0" y="343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274660" y="999037"/>
              <a:ext cx="254131" cy="254131"/>
            </a:xfrm>
            <a:custGeom>
              <a:avLst/>
              <a:pathLst>
                <a:path w="254131" h="254131">
                  <a:moveTo>
                    <a:pt x="244242" y="0"/>
                  </a:moveTo>
                  <a:lnTo>
                    <a:pt x="254131" y="0"/>
                  </a:lnTo>
                  <a:lnTo>
                    <a:pt x="0" y="254131"/>
                  </a:lnTo>
                  <a:lnTo>
                    <a:pt x="0" y="244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274660" y="999037"/>
              <a:ext cx="155245" cy="155245"/>
            </a:xfrm>
            <a:custGeom>
              <a:avLst/>
              <a:pathLst>
                <a:path w="155245" h="155245">
                  <a:moveTo>
                    <a:pt x="145357" y="0"/>
                  </a:moveTo>
                  <a:lnTo>
                    <a:pt x="155245" y="0"/>
                  </a:lnTo>
                  <a:lnTo>
                    <a:pt x="0" y="155245"/>
                  </a:lnTo>
                  <a:lnTo>
                    <a:pt x="0" y="145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274660" y="999037"/>
              <a:ext cx="56359" cy="56359"/>
            </a:xfrm>
            <a:custGeom>
              <a:avLst/>
              <a:pathLst>
                <a:path w="56359" h="56359">
                  <a:moveTo>
                    <a:pt x="46471" y="0"/>
                  </a:moveTo>
                  <a:lnTo>
                    <a:pt x="56359" y="0"/>
                  </a:lnTo>
                  <a:lnTo>
                    <a:pt x="0" y="56359"/>
                  </a:lnTo>
                  <a:lnTo>
                    <a:pt x="0" y="46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190414" y="3952204"/>
              <a:ext cx="45233" cy="45233"/>
            </a:xfrm>
            <a:custGeom>
              <a:avLst/>
              <a:pathLst>
                <a:path w="45233" h="45233">
                  <a:moveTo>
                    <a:pt x="45233" y="0"/>
                  </a:moveTo>
                  <a:lnTo>
                    <a:pt x="45233" y="9888"/>
                  </a:lnTo>
                  <a:lnTo>
                    <a:pt x="9888" y="45233"/>
                  </a:lnTo>
                  <a:lnTo>
                    <a:pt x="0" y="4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091528" y="3853319"/>
              <a:ext cx="144119" cy="144119"/>
            </a:xfrm>
            <a:custGeom>
              <a:avLst/>
              <a:pathLst>
                <a:path w="144119" h="144119">
                  <a:moveTo>
                    <a:pt x="144119" y="0"/>
                  </a:moveTo>
                  <a:lnTo>
                    <a:pt x="144119" y="9888"/>
                  </a:lnTo>
                  <a:lnTo>
                    <a:pt x="9888" y="144119"/>
                  </a:lnTo>
                  <a:lnTo>
                    <a:pt x="0" y="144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992642" y="3754433"/>
              <a:ext cx="243004" cy="243004"/>
            </a:xfrm>
            <a:custGeom>
              <a:avLst/>
              <a:pathLst>
                <a:path w="243004" h="243004">
                  <a:moveTo>
                    <a:pt x="243004" y="0"/>
                  </a:moveTo>
                  <a:lnTo>
                    <a:pt x="243004" y="9888"/>
                  </a:lnTo>
                  <a:lnTo>
                    <a:pt x="9888" y="243004"/>
                  </a:lnTo>
                  <a:lnTo>
                    <a:pt x="0" y="243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893757" y="3655548"/>
              <a:ext cx="341890" cy="341890"/>
            </a:xfrm>
            <a:custGeom>
              <a:avLst/>
              <a:pathLst>
                <a:path w="341890" h="341890">
                  <a:moveTo>
                    <a:pt x="341890" y="0"/>
                  </a:moveTo>
                  <a:lnTo>
                    <a:pt x="341890" y="9888"/>
                  </a:lnTo>
                  <a:lnTo>
                    <a:pt x="9888" y="341890"/>
                  </a:lnTo>
                  <a:lnTo>
                    <a:pt x="0" y="34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884537" y="35566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884537" y="345777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884537" y="33588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884537" y="32600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884537" y="316111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884537" y="30622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884537" y="29633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884537" y="28644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884537" y="27655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884537" y="26666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884537" y="25678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884537" y="24689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884537" y="23700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884537" y="22711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7884537" y="21722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884537" y="20733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884537" y="19744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884537" y="1875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884537" y="1776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884537" y="1677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884537" y="1578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884537" y="1480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884537" y="1381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884537" y="1282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884537" y="1183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884537" y="1084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884537" y="999037"/>
              <a:ext cx="347596" cy="347596"/>
            </a:xfrm>
            <a:custGeom>
              <a:avLst/>
              <a:pathLst>
                <a:path w="347596" h="347596">
                  <a:moveTo>
                    <a:pt x="337708" y="0"/>
                  </a:moveTo>
                  <a:lnTo>
                    <a:pt x="347596" y="0"/>
                  </a:lnTo>
                  <a:lnTo>
                    <a:pt x="0" y="347596"/>
                  </a:lnTo>
                  <a:lnTo>
                    <a:pt x="0" y="337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884537" y="999037"/>
              <a:ext cx="248710" cy="248710"/>
            </a:xfrm>
            <a:custGeom>
              <a:avLst/>
              <a:pathLst>
                <a:path w="248710" h="248710">
                  <a:moveTo>
                    <a:pt x="238822" y="0"/>
                  </a:moveTo>
                  <a:lnTo>
                    <a:pt x="248710" y="0"/>
                  </a:lnTo>
                  <a:lnTo>
                    <a:pt x="0" y="248710"/>
                  </a:lnTo>
                  <a:lnTo>
                    <a:pt x="0" y="238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884537" y="999037"/>
              <a:ext cx="149825" cy="149825"/>
            </a:xfrm>
            <a:custGeom>
              <a:avLst/>
              <a:pathLst>
                <a:path w="149825" h="149825">
                  <a:moveTo>
                    <a:pt x="139936" y="0"/>
                  </a:moveTo>
                  <a:lnTo>
                    <a:pt x="149825" y="0"/>
                  </a:lnTo>
                  <a:lnTo>
                    <a:pt x="0" y="149825"/>
                  </a:lnTo>
                  <a:lnTo>
                    <a:pt x="0" y="1399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884537" y="999037"/>
              <a:ext cx="50939" cy="50939"/>
            </a:xfrm>
            <a:custGeom>
              <a:avLst/>
              <a:pathLst>
                <a:path w="50939" h="50939">
                  <a:moveTo>
                    <a:pt x="41051" y="0"/>
                  </a:moveTo>
                  <a:lnTo>
                    <a:pt x="50939" y="0"/>
                  </a:lnTo>
                  <a:lnTo>
                    <a:pt x="0" y="50939"/>
                  </a:lnTo>
                  <a:lnTo>
                    <a:pt x="0" y="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rc354"/>
            <p:cNvSpPr/>
            <p:nvPr/>
          </p:nvSpPr>
          <p:spPr>
            <a:xfrm>
              <a:off x="862335" y="2028791"/>
              <a:ext cx="351110" cy="1968647"/>
            </a:xfrm>
            <a:prstGeom prst="rect">
              <a:avLst/>
            </a:prstGeom>
            <a:ln w="1355" cap="flat">
              <a:solidFill>
                <a:srgbClr val="000000">
                  <a:alpha val="100000"/>
                </a:srgbClr>
              </a:solidFill>
              <a:prstDash val="solid"/>
              <a:miter/>
            </a:ln>
          </p:spPr>
          <p:txBody>
            <a:bodyPr/>
            <a:lstStyle/>
            <a:p/>
          </p:txBody>
        </p:sp>
        <p:sp>
          <p:nvSpPr>
            <p:cNvPr id="355" name="rc355"/>
            <p:cNvSpPr/>
            <p:nvPr/>
          </p:nvSpPr>
          <p:spPr>
            <a:xfrm>
              <a:off x="1252457" y="1604774"/>
              <a:ext cx="351110" cy="2392663"/>
            </a:xfrm>
            <a:prstGeom prst="rect">
              <a:avLst/>
            </a:prstGeom>
            <a:ln w="1355" cap="flat">
              <a:solidFill>
                <a:srgbClr val="000000">
                  <a:alpha val="100000"/>
                </a:srgbClr>
              </a:solidFill>
              <a:prstDash val="solid"/>
              <a:miter/>
            </a:ln>
          </p:spPr>
          <p:txBody>
            <a:bodyPr/>
            <a:lstStyle/>
            <a:p/>
          </p:txBody>
        </p:sp>
        <p:sp>
          <p:nvSpPr>
            <p:cNvPr id="356" name="rc356"/>
            <p:cNvSpPr/>
            <p:nvPr/>
          </p:nvSpPr>
          <p:spPr>
            <a:xfrm>
              <a:off x="1642580" y="1362479"/>
              <a:ext cx="351110" cy="2634958"/>
            </a:xfrm>
            <a:prstGeom prst="rect">
              <a:avLst/>
            </a:prstGeom>
            <a:ln w="1355" cap="flat">
              <a:solidFill>
                <a:srgbClr val="000000">
                  <a:alpha val="100000"/>
                </a:srgbClr>
              </a:solidFill>
              <a:prstDash val="solid"/>
              <a:miter/>
            </a:ln>
          </p:spPr>
          <p:txBody>
            <a:bodyPr/>
            <a:lstStyle/>
            <a:p/>
          </p:txBody>
        </p:sp>
        <p:sp>
          <p:nvSpPr>
            <p:cNvPr id="357" name="rc357"/>
            <p:cNvSpPr/>
            <p:nvPr/>
          </p:nvSpPr>
          <p:spPr>
            <a:xfrm>
              <a:off x="2422824" y="1271619"/>
              <a:ext cx="351110" cy="2725819"/>
            </a:xfrm>
            <a:prstGeom prst="rect">
              <a:avLst/>
            </a:prstGeom>
            <a:ln w="1355" cap="flat">
              <a:solidFill>
                <a:srgbClr val="000000">
                  <a:alpha val="100000"/>
                </a:srgbClr>
              </a:solidFill>
              <a:prstDash val="solid"/>
              <a:miter/>
            </a:ln>
          </p:spPr>
          <p:txBody>
            <a:bodyPr/>
            <a:lstStyle/>
            <a:p/>
          </p:txBody>
        </p:sp>
        <p:sp>
          <p:nvSpPr>
            <p:cNvPr id="358" name="rc358"/>
            <p:cNvSpPr/>
            <p:nvPr/>
          </p:nvSpPr>
          <p:spPr>
            <a:xfrm>
              <a:off x="2032702" y="1271619"/>
              <a:ext cx="351110" cy="2725819"/>
            </a:xfrm>
            <a:prstGeom prst="rect">
              <a:avLst/>
            </a:prstGeom>
            <a:ln w="1355" cap="flat">
              <a:solidFill>
                <a:srgbClr val="000000">
                  <a:alpha val="100000"/>
                </a:srgbClr>
              </a:solidFill>
              <a:prstDash val="solid"/>
              <a:miter/>
            </a:ln>
          </p:spPr>
          <p:txBody>
            <a:bodyPr/>
            <a:lstStyle/>
            <a:p/>
          </p:txBody>
        </p:sp>
        <p:sp>
          <p:nvSpPr>
            <p:cNvPr id="359" name="rc359"/>
            <p:cNvSpPr/>
            <p:nvPr/>
          </p:nvSpPr>
          <p:spPr>
            <a:xfrm>
              <a:off x="4763558" y="1120184"/>
              <a:ext cx="351110" cy="2877253"/>
            </a:xfrm>
            <a:prstGeom prst="rect">
              <a:avLst/>
            </a:prstGeom>
            <a:ln w="1355" cap="flat">
              <a:solidFill>
                <a:srgbClr val="000000">
                  <a:alpha val="100000"/>
                </a:srgbClr>
              </a:solidFill>
              <a:prstDash val="solid"/>
              <a:miter/>
            </a:ln>
          </p:spPr>
          <p:txBody>
            <a:bodyPr/>
            <a:lstStyle/>
            <a:p/>
          </p:txBody>
        </p:sp>
        <p:sp>
          <p:nvSpPr>
            <p:cNvPr id="360" name="rc360"/>
            <p:cNvSpPr/>
            <p:nvPr/>
          </p:nvSpPr>
          <p:spPr>
            <a:xfrm>
              <a:off x="4373436" y="1120184"/>
              <a:ext cx="351110" cy="2877253"/>
            </a:xfrm>
            <a:prstGeom prst="rect">
              <a:avLst/>
            </a:prstGeom>
            <a:ln w="1355" cap="flat">
              <a:solidFill>
                <a:srgbClr val="000000">
                  <a:alpha val="100000"/>
                </a:srgbClr>
              </a:solidFill>
              <a:prstDash val="solid"/>
              <a:miter/>
            </a:ln>
          </p:spPr>
          <p:txBody>
            <a:bodyPr/>
            <a:lstStyle/>
            <a:p/>
          </p:txBody>
        </p:sp>
        <p:sp>
          <p:nvSpPr>
            <p:cNvPr id="361" name="rc361"/>
            <p:cNvSpPr/>
            <p:nvPr/>
          </p:nvSpPr>
          <p:spPr>
            <a:xfrm>
              <a:off x="7104293" y="1029324"/>
              <a:ext cx="351110" cy="2968114"/>
            </a:xfrm>
            <a:prstGeom prst="rect">
              <a:avLst/>
            </a:prstGeom>
            <a:ln w="1355" cap="flat">
              <a:solidFill>
                <a:srgbClr val="000000">
                  <a:alpha val="100000"/>
                </a:srgbClr>
              </a:solidFill>
              <a:prstDash val="solid"/>
              <a:miter/>
            </a:ln>
          </p:spPr>
          <p:txBody>
            <a:bodyPr/>
            <a:lstStyle/>
            <a:p/>
          </p:txBody>
        </p:sp>
        <p:sp>
          <p:nvSpPr>
            <p:cNvPr id="362" name="rc362"/>
            <p:cNvSpPr/>
            <p:nvPr/>
          </p:nvSpPr>
          <p:spPr>
            <a:xfrm>
              <a:off x="8274660" y="999037"/>
              <a:ext cx="351110" cy="2998401"/>
            </a:xfrm>
            <a:prstGeom prst="rect">
              <a:avLst/>
            </a:prstGeom>
            <a:ln w="1355" cap="flat">
              <a:solidFill>
                <a:srgbClr val="000000">
                  <a:alpha val="100000"/>
                </a:srgbClr>
              </a:solidFill>
              <a:prstDash val="solid"/>
              <a:miter/>
            </a:ln>
          </p:spPr>
          <p:txBody>
            <a:bodyPr/>
            <a:lstStyle/>
            <a:p/>
          </p:txBody>
        </p:sp>
        <p:sp>
          <p:nvSpPr>
            <p:cNvPr id="363" name="rc363"/>
            <p:cNvSpPr/>
            <p:nvPr/>
          </p:nvSpPr>
          <p:spPr>
            <a:xfrm>
              <a:off x="7884537" y="999037"/>
              <a:ext cx="351110" cy="2998401"/>
            </a:xfrm>
            <a:prstGeom prst="rect">
              <a:avLst/>
            </a:prstGeom>
            <a:ln w="1355" cap="flat">
              <a:solidFill>
                <a:srgbClr val="000000">
                  <a:alpha val="100000"/>
                </a:srgbClr>
              </a:solidFill>
              <a:prstDash val="solid"/>
              <a:miter/>
            </a:ln>
          </p:spPr>
          <p:txBody>
            <a:bodyPr/>
            <a:lstStyle/>
            <a:p/>
          </p:txBody>
        </p:sp>
        <p:sp>
          <p:nvSpPr>
            <p:cNvPr id="364" name="tx364"/>
            <p:cNvSpPr/>
            <p:nvPr/>
          </p:nvSpPr>
          <p:spPr>
            <a:xfrm>
              <a:off x="957504" y="1856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65" name="tx365"/>
            <p:cNvSpPr/>
            <p:nvPr/>
          </p:nvSpPr>
          <p:spPr>
            <a:xfrm>
              <a:off x="1347626"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66" name="tx366"/>
            <p:cNvSpPr/>
            <p:nvPr/>
          </p:nvSpPr>
          <p:spPr>
            <a:xfrm>
              <a:off x="1737748" y="115046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67" name="tx367"/>
            <p:cNvSpPr/>
            <p:nvPr/>
          </p:nvSpPr>
          <p:spPr>
            <a:xfrm>
              <a:off x="2517993"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8" name="tx368"/>
            <p:cNvSpPr/>
            <p:nvPr/>
          </p:nvSpPr>
          <p:spPr>
            <a:xfrm>
              <a:off x="2127871"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9" name="tx369"/>
            <p:cNvSpPr/>
            <p:nvPr/>
          </p:nvSpPr>
          <p:spPr>
            <a:xfrm>
              <a:off x="2908115"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70" name="tx370"/>
            <p:cNvSpPr/>
            <p:nvPr/>
          </p:nvSpPr>
          <p:spPr>
            <a:xfrm>
              <a:off x="3298238" y="9899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71" name="tx371"/>
            <p:cNvSpPr/>
            <p:nvPr/>
          </p:nvSpPr>
          <p:spPr>
            <a:xfrm>
              <a:off x="3688360" y="95776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72" name="tx372"/>
            <p:cNvSpPr/>
            <p:nvPr/>
          </p:nvSpPr>
          <p:spPr>
            <a:xfrm>
              <a:off x="485872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3" name="tx373"/>
            <p:cNvSpPr/>
            <p:nvPr/>
          </p:nvSpPr>
          <p:spPr>
            <a:xfrm>
              <a:off x="4468605"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4" name="tx374"/>
            <p:cNvSpPr/>
            <p:nvPr/>
          </p:nvSpPr>
          <p:spPr>
            <a:xfrm>
              <a:off x="4078483"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5" name="tx375"/>
            <p:cNvSpPr/>
            <p:nvPr/>
          </p:nvSpPr>
          <p:spPr>
            <a:xfrm>
              <a:off x="5248850"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6" name="tx376"/>
            <p:cNvSpPr/>
            <p:nvPr/>
          </p:nvSpPr>
          <p:spPr>
            <a:xfrm>
              <a:off x="5638972"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77" name="tx377"/>
            <p:cNvSpPr/>
            <p:nvPr/>
          </p:nvSpPr>
          <p:spPr>
            <a:xfrm>
              <a:off x="7199461"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8" name="tx378"/>
            <p:cNvSpPr/>
            <p:nvPr/>
          </p:nvSpPr>
          <p:spPr>
            <a:xfrm>
              <a:off x="6809339"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9" name="tx379"/>
            <p:cNvSpPr/>
            <p:nvPr/>
          </p:nvSpPr>
          <p:spPr>
            <a:xfrm>
              <a:off x="602909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80" name="tx380"/>
            <p:cNvSpPr/>
            <p:nvPr/>
          </p:nvSpPr>
          <p:spPr>
            <a:xfrm>
              <a:off x="6419217"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81" name="tx381"/>
            <p:cNvSpPr/>
            <p:nvPr/>
          </p:nvSpPr>
          <p:spPr>
            <a:xfrm>
              <a:off x="8369828"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2" name="tx382"/>
            <p:cNvSpPr/>
            <p:nvPr/>
          </p:nvSpPr>
          <p:spPr>
            <a:xfrm>
              <a:off x="7979706"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3" name="tx383"/>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4" name="tx384"/>
            <p:cNvSpPr/>
            <p:nvPr/>
          </p:nvSpPr>
          <p:spPr>
            <a:xfrm>
              <a:off x="7589584"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5" name="pg385"/>
            <p:cNvSpPr/>
            <p:nvPr/>
          </p:nvSpPr>
          <p:spPr>
            <a:xfrm>
              <a:off x="975224" y="29115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1007745" y="294371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7" name="pg387"/>
            <p:cNvSpPr/>
            <p:nvPr/>
          </p:nvSpPr>
          <p:spPr>
            <a:xfrm>
              <a:off x="1365346" y="26994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1397867" y="27303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1755468" y="257835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1787990" y="26092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91" name="pg391"/>
            <p:cNvSpPr/>
            <p:nvPr/>
          </p:nvSpPr>
          <p:spPr>
            <a:xfrm>
              <a:off x="2535713"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2" name="tx392"/>
            <p:cNvSpPr/>
            <p:nvPr/>
          </p:nvSpPr>
          <p:spPr>
            <a:xfrm>
              <a:off x="2568234" y="25651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3" name="pg393"/>
            <p:cNvSpPr/>
            <p:nvPr/>
          </p:nvSpPr>
          <p:spPr>
            <a:xfrm>
              <a:off x="2145591"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4" name="tx394"/>
            <p:cNvSpPr/>
            <p:nvPr/>
          </p:nvSpPr>
          <p:spPr>
            <a:xfrm>
              <a:off x="2178112" y="256544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5" name="pg395"/>
            <p:cNvSpPr/>
            <p:nvPr/>
          </p:nvSpPr>
          <p:spPr>
            <a:xfrm>
              <a:off x="4876447" y="24572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6" name="tx396"/>
            <p:cNvSpPr/>
            <p:nvPr/>
          </p:nvSpPr>
          <p:spPr>
            <a:xfrm>
              <a:off x="4908969" y="24880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97" name="pg397"/>
            <p:cNvSpPr/>
            <p:nvPr/>
          </p:nvSpPr>
          <p:spPr>
            <a:xfrm>
              <a:off x="4456180" y="245720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8" name="tx398"/>
            <p:cNvSpPr/>
            <p:nvPr/>
          </p:nvSpPr>
          <p:spPr>
            <a:xfrm>
              <a:off x="4488701" y="24880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9" name="pg399"/>
            <p:cNvSpPr/>
            <p:nvPr/>
          </p:nvSpPr>
          <p:spPr>
            <a:xfrm>
              <a:off x="7217181" y="24117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0" name="tx400"/>
            <p:cNvSpPr/>
            <p:nvPr/>
          </p:nvSpPr>
          <p:spPr>
            <a:xfrm>
              <a:off x="7249703" y="24453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01" name="pg401"/>
            <p:cNvSpPr/>
            <p:nvPr/>
          </p:nvSpPr>
          <p:spPr>
            <a:xfrm>
              <a:off x="8387548"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2" name="tx402"/>
            <p:cNvSpPr/>
            <p:nvPr/>
          </p:nvSpPr>
          <p:spPr>
            <a:xfrm>
              <a:off x="8420070" y="24288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03" name="pg403"/>
            <p:cNvSpPr/>
            <p:nvPr/>
          </p:nvSpPr>
          <p:spPr>
            <a:xfrm>
              <a:off x="7997426"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4" name="tx404"/>
            <p:cNvSpPr/>
            <p:nvPr/>
          </p:nvSpPr>
          <p:spPr>
            <a:xfrm>
              <a:off x="8029947" y="24275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05" name="tx405"/>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06" name="tx406"/>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7" name="tx407"/>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8" name="tx408"/>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9" name="tx409"/>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10" name="tx410"/>
            <p:cNvSpPr/>
            <p:nvPr/>
          </p:nvSpPr>
          <p:spPr>
            <a:xfrm rot="-5400000">
              <a:off x="693142"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411" name="tx411"/>
            <p:cNvSpPr/>
            <p:nvPr/>
          </p:nvSpPr>
          <p:spPr>
            <a:xfrm rot="-5400000">
              <a:off x="1147657"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12" name="tx412"/>
            <p:cNvSpPr/>
            <p:nvPr/>
          </p:nvSpPr>
          <p:spPr>
            <a:xfrm rot="-5400000">
              <a:off x="117052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13" name="tx413"/>
            <p:cNvSpPr/>
            <p:nvPr/>
          </p:nvSpPr>
          <p:spPr>
            <a:xfrm rot="-5400000">
              <a:off x="1848059"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14" name="tx414"/>
            <p:cNvSpPr/>
            <p:nvPr/>
          </p:nvSpPr>
          <p:spPr>
            <a:xfrm rot="-5400000">
              <a:off x="2251994"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15" name="tx415"/>
            <p:cNvSpPr/>
            <p:nvPr/>
          </p:nvSpPr>
          <p:spPr>
            <a:xfrm rot="-5400000">
              <a:off x="2212716"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16" name="tx416"/>
            <p:cNvSpPr/>
            <p:nvPr/>
          </p:nvSpPr>
          <p:spPr>
            <a:xfrm rot="-5400000">
              <a:off x="2991141"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17" name="tx417"/>
            <p:cNvSpPr/>
            <p:nvPr/>
          </p:nvSpPr>
          <p:spPr>
            <a:xfrm rot="-5400000">
              <a:off x="3236004"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18" name="tx418"/>
            <p:cNvSpPr/>
            <p:nvPr/>
          </p:nvSpPr>
          <p:spPr>
            <a:xfrm rot="-5400000">
              <a:off x="3894817"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19" name="tx419"/>
            <p:cNvSpPr/>
            <p:nvPr/>
          </p:nvSpPr>
          <p:spPr>
            <a:xfrm rot="-5400000">
              <a:off x="4345376"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20" name="tx420"/>
            <p:cNvSpPr/>
            <p:nvPr/>
          </p:nvSpPr>
          <p:spPr>
            <a:xfrm rot="-5400000">
              <a:off x="4697572"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21" name="tx421"/>
            <p:cNvSpPr/>
            <p:nvPr/>
          </p:nvSpPr>
          <p:spPr>
            <a:xfrm rot="-5400000">
              <a:off x="5058260"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22" name="tx422"/>
            <p:cNvSpPr/>
            <p:nvPr/>
          </p:nvSpPr>
          <p:spPr>
            <a:xfrm rot="-5400000">
              <a:off x="5458444"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23" name="tx423"/>
            <p:cNvSpPr/>
            <p:nvPr/>
          </p:nvSpPr>
          <p:spPr>
            <a:xfrm rot="-5400000">
              <a:off x="5871827"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24" name="tx424"/>
            <p:cNvSpPr/>
            <p:nvPr/>
          </p:nvSpPr>
          <p:spPr>
            <a:xfrm rot="-5400000">
              <a:off x="6272727"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25" name="tx425"/>
            <p:cNvSpPr/>
            <p:nvPr/>
          </p:nvSpPr>
          <p:spPr>
            <a:xfrm rot="-5400000">
              <a:off x="6658961"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26" name="tx426"/>
            <p:cNvSpPr/>
            <p:nvPr/>
          </p:nvSpPr>
          <p:spPr>
            <a:xfrm rot="-5400000">
              <a:off x="6970127"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27" name="tx427"/>
            <p:cNvSpPr/>
            <p:nvPr/>
          </p:nvSpPr>
          <p:spPr>
            <a:xfrm rot="-5400000">
              <a:off x="7436136"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28" name="tx428"/>
            <p:cNvSpPr/>
            <p:nvPr/>
          </p:nvSpPr>
          <p:spPr>
            <a:xfrm rot="-5400000">
              <a:off x="7694267"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29" name="tx429"/>
            <p:cNvSpPr/>
            <p:nvPr/>
          </p:nvSpPr>
          <p:spPr>
            <a:xfrm rot="-5400000">
              <a:off x="8206524"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30" name="tx430"/>
            <p:cNvSpPr/>
            <p:nvPr/>
          </p:nvSpPr>
          <p:spPr>
            <a:xfrm rot="-5400000">
              <a:off x="8416394"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31" name="tx431"/>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2" name="rc432"/>
            <p:cNvSpPr/>
            <p:nvPr/>
          </p:nvSpPr>
          <p:spPr>
            <a:xfrm>
              <a:off x="4247114" y="6114116"/>
              <a:ext cx="219455" cy="219455"/>
            </a:xfrm>
            <a:prstGeom prst="rect">
              <a:avLst/>
            </a:prstGeom>
            <a:solidFill>
              <a:srgbClr val="FFFFFF">
                <a:alpha val="100000"/>
              </a:srgbClr>
            </a:solidFill>
          </p:spPr>
          <p:txBody>
            <a:bodyPr/>
            <a:lstStyle/>
            <a:p/>
          </p:txBody>
        </p:sp>
        <p:sp>
          <p:nvSpPr>
            <p:cNvPr id="433" name="pg433"/>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pg436"/>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7" name="pg437"/>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8" name="rc438"/>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9" name="tx439"/>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40" name="tx440"/>
            <p:cNvSpPr/>
            <p:nvPr/>
          </p:nvSpPr>
          <p:spPr>
            <a:xfrm>
              <a:off x="803816" y="398022"/>
              <a:ext cx="55723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ECAR, 2024</a:t>
              </a:r>
            </a:p>
          </p:txBody>
        </p:sp>
        <p:sp>
          <p:nvSpPr>
            <p:cNvPr id="441" name="tx44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2" name="tx442"/>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ECAR from lowest to highest coverage, and the rank of the top 10 countries with the most zero-dose children, based on absolute numbers.
In 2024, Azerbaijan ranked number 1 out of 21 countries for lowest DTP1 coverage (based on tied ranks).
Azerbaijan was in the top 10 countries with the most zero-dose children (rank=2).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737948" y="5557235"/>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26" name="pl26"/>
            <p:cNvSpPr/>
            <p:nvPr/>
          </p:nvSpPr>
          <p:spPr>
            <a:xfrm>
              <a:off x="2737948" y="4333145"/>
              <a:ext cx="4155057" cy="734142"/>
            </a:xfrm>
            <a:custGeom>
              <a:avLst/>
              <a:pathLst>
                <a:path w="4155057" h="734142">
                  <a:moveTo>
                    <a:pt x="0" y="489537"/>
                  </a:moveTo>
                  <a:lnTo>
                    <a:pt x="13990" y="489537"/>
                  </a:lnTo>
                  <a:lnTo>
                    <a:pt x="27980" y="489537"/>
                  </a:lnTo>
                  <a:lnTo>
                    <a:pt x="41970" y="489537"/>
                  </a:lnTo>
                  <a:lnTo>
                    <a:pt x="55960" y="489537"/>
                  </a:lnTo>
                  <a:lnTo>
                    <a:pt x="69950" y="489537"/>
                  </a:lnTo>
                  <a:lnTo>
                    <a:pt x="83940" y="489537"/>
                  </a:lnTo>
                  <a:lnTo>
                    <a:pt x="97930" y="489537"/>
                  </a:lnTo>
                  <a:lnTo>
                    <a:pt x="111920" y="489537"/>
                  </a:lnTo>
                  <a:lnTo>
                    <a:pt x="125910" y="489537"/>
                  </a:lnTo>
                  <a:lnTo>
                    <a:pt x="139900" y="489537"/>
                  </a:lnTo>
                  <a:lnTo>
                    <a:pt x="153891" y="489537"/>
                  </a:lnTo>
                  <a:lnTo>
                    <a:pt x="167881" y="489537"/>
                  </a:lnTo>
                  <a:lnTo>
                    <a:pt x="181871" y="489537"/>
                  </a:lnTo>
                  <a:lnTo>
                    <a:pt x="195861" y="489537"/>
                  </a:lnTo>
                  <a:lnTo>
                    <a:pt x="209851" y="489537"/>
                  </a:lnTo>
                  <a:lnTo>
                    <a:pt x="223841" y="489537"/>
                  </a:lnTo>
                  <a:lnTo>
                    <a:pt x="237831" y="489537"/>
                  </a:lnTo>
                  <a:lnTo>
                    <a:pt x="251821" y="489537"/>
                  </a:lnTo>
                  <a:lnTo>
                    <a:pt x="265811" y="489537"/>
                  </a:lnTo>
                  <a:lnTo>
                    <a:pt x="279801" y="489537"/>
                  </a:lnTo>
                  <a:lnTo>
                    <a:pt x="293791" y="489537"/>
                  </a:lnTo>
                  <a:lnTo>
                    <a:pt x="307782" y="489537"/>
                  </a:lnTo>
                  <a:lnTo>
                    <a:pt x="321772" y="489537"/>
                  </a:lnTo>
                  <a:lnTo>
                    <a:pt x="335762" y="489537"/>
                  </a:lnTo>
                  <a:lnTo>
                    <a:pt x="349752" y="489537"/>
                  </a:lnTo>
                  <a:lnTo>
                    <a:pt x="363742" y="489537"/>
                  </a:lnTo>
                  <a:lnTo>
                    <a:pt x="377732" y="489537"/>
                  </a:lnTo>
                  <a:lnTo>
                    <a:pt x="391722" y="489537"/>
                  </a:lnTo>
                  <a:lnTo>
                    <a:pt x="405712" y="489537"/>
                  </a:lnTo>
                  <a:lnTo>
                    <a:pt x="419702" y="489537"/>
                  </a:lnTo>
                  <a:lnTo>
                    <a:pt x="433692" y="489537"/>
                  </a:lnTo>
                  <a:lnTo>
                    <a:pt x="447682" y="489537"/>
                  </a:lnTo>
                  <a:lnTo>
                    <a:pt x="461673" y="489537"/>
                  </a:lnTo>
                  <a:lnTo>
                    <a:pt x="475663" y="489537"/>
                  </a:lnTo>
                  <a:lnTo>
                    <a:pt x="489653" y="489537"/>
                  </a:lnTo>
                  <a:lnTo>
                    <a:pt x="503643" y="489537"/>
                  </a:lnTo>
                  <a:lnTo>
                    <a:pt x="517633" y="489537"/>
                  </a:lnTo>
                  <a:lnTo>
                    <a:pt x="531623" y="489537"/>
                  </a:lnTo>
                  <a:lnTo>
                    <a:pt x="545613" y="489537"/>
                  </a:lnTo>
                  <a:lnTo>
                    <a:pt x="559603" y="489537"/>
                  </a:lnTo>
                  <a:lnTo>
                    <a:pt x="573593" y="489537"/>
                  </a:lnTo>
                  <a:lnTo>
                    <a:pt x="587583" y="489537"/>
                  </a:lnTo>
                  <a:lnTo>
                    <a:pt x="601574" y="489537"/>
                  </a:lnTo>
                  <a:lnTo>
                    <a:pt x="615564" y="489537"/>
                  </a:lnTo>
                  <a:lnTo>
                    <a:pt x="629554" y="489537"/>
                  </a:lnTo>
                  <a:lnTo>
                    <a:pt x="643544" y="489537"/>
                  </a:lnTo>
                  <a:lnTo>
                    <a:pt x="657534" y="489537"/>
                  </a:lnTo>
                  <a:lnTo>
                    <a:pt x="671524" y="489537"/>
                  </a:lnTo>
                  <a:lnTo>
                    <a:pt x="685514" y="489537"/>
                  </a:lnTo>
                  <a:lnTo>
                    <a:pt x="699504" y="489537"/>
                  </a:lnTo>
                  <a:lnTo>
                    <a:pt x="713494" y="489537"/>
                  </a:lnTo>
                  <a:lnTo>
                    <a:pt x="727484" y="489537"/>
                  </a:lnTo>
                  <a:lnTo>
                    <a:pt x="741474" y="489537"/>
                  </a:lnTo>
                  <a:lnTo>
                    <a:pt x="755465" y="489537"/>
                  </a:lnTo>
                  <a:lnTo>
                    <a:pt x="769455" y="489537"/>
                  </a:lnTo>
                  <a:lnTo>
                    <a:pt x="783445" y="489537"/>
                  </a:lnTo>
                  <a:lnTo>
                    <a:pt x="797435" y="489537"/>
                  </a:lnTo>
                  <a:lnTo>
                    <a:pt x="811425" y="489537"/>
                  </a:lnTo>
                  <a:lnTo>
                    <a:pt x="825415" y="489537"/>
                  </a:lnTo>
                  <a:lnTo>
                    <a:pt x="839405" y="489537"/>
                  </a:lnTo>
                  <a:lnTo>
                    <a:pt x="853395" y="489537"/>
                  </a:lnTo>
                  <a:lnTo>
                    <a:pt x="867385" y="489537"/>
                  </a:lnTo>
                  <a:lnTo>
                    <a:pt x="881375" y="489537"/>
                  </a:lnTo>
                  <a:lnTo>
                    <a:pt x="895365" y="489537"/>
                  </a:lnTo>
                  <a:lnTo>
                    <a:pt x="909356" y="489537"/>
                  </a:lnTo>
                  <a:lnTo>
                    <a:pt x="923346" y="489537"/>
                  </a:lnTo>
                  <a:lnTo>
                    <a:pt x="937336" y="489537"/>
                  </a:lnTo>
                  <a:lnTo>
                    <a:pt x="951326" y="489537"/>
                  </a:lnTo>
                  <a:lnTo>
                    <a:pt x="965316" y="489537"/>
                  </a:lnTo>
                  <a:lnTo>
                    <a:pt x="979306" y="489537"/>
                  </a:lnTo>
                  <a:lnTo>
                    <a:pt x="993296" y="489537"/>
                  </a:lnTo>
                  <a:lnTo>
                    <a:pt x="1007286" y="489537"/>
                  </a:lnTo>
                  <a:lnTo>
                    <a:pt x="1021276" y="489537"/>
                  </a:lnTo>
                  <a:lnTo>
                    <a:pt x="1035266" y="489537"/>
                  </a:lnTo>
                  <a:lnTo>
                    <a:pt x="1049256" y="489537"/>
                  </a:lnTo>
                  <a:lnTo>
                    <a:pt x="1063247" y="489537"/>
                  </a:lnTo>
                  <a:lnTo>
                    <a:pt x="1077237" y="489537"/>
                  </a:lnTo>
                  <a:lnTo>
                    <a:pt x="1091227" y="489537"/>
                  </a:lnTo>
                  <a:lnTo>
                    <a:pt x="1105217" y="489537"/>
                  </a:lnTo>
                  <a:lnTo>
                    <a:pt x="1119207" y="489537"/>
                  </a:lnTo>
                  <a:lnTo>
                    <a:pt x="1133197" y="489537"/>
                  </a:lnTo>
                  <a:lnTo>
                    <a:pt x="1147187" y="489537"/>
                  </a:lnTo>
                  <a:lnTo>
                    <a:pt x="1161177" y="489537"/>
                  </a:lnTo>
                  <a:lnTo>
                    <a:pt x="1175167" y="489537"/>
                  </a:lnTo>
                  <a:lnTo>
                    <a:pt x="1189157" y="489537"/>
                  </a:lnTo>
                  <a:lnTo>
                    <a:pt x="1203148" y="489537"/>
                  </a:lnTo>
                  <a:lnTo>
                    <a:pt x="1217138" y="489537"/>
                  </a:lnTo>
                  <a:lnTo>
                    <a:pt x="1231128" y="489537"/>
                  </a:lnTo>
                  <a:lnTo>
                    <a:pt x="1245118" y="489537"/>
                  </a:lnTo>
                  <a:lnTo>
                    <a:pt x="1259108" y="489537"/>
                  </a:lnTo>
                  <a:lnTo>
                    <a:pt x="1273098" y="489537"/>
                  </a:lnTo>
                  <a:lnTo>
                    <a:pt x="1287088" y="489537"/>
                  </a:lnTo>
                  <a:lnTo>
                    <a:pt x="1301078" y="489537"/>
                  </a:lnTo>
                  <a:lnTo>
                    <a:pt x="1315068" y="489537"/>
                  </a:lnTo>
                  <a:lnTo>
                    <a:pt x="1329058" y="489537"/>
                  </a:lnTo>
                  <a:lnTo>
                    <a:pt x="1343048" y="489537"/>
                  </a:lnTo>
                  <a:lnTo>
                    <a:pt x="1357039" y="489537"/>
                  </a:lnTo>
                  <a:lnTo>
                    <a:pt x="1371029" y="489537"/>
                  </a:lnTo>
                  <a:lnTo>
                    <a:pt x="1385019" y="489537"/>
                  </a:lnTo>
                  <a:lnTo>
                    <a:pt x="1385019" y="489373"/>
                  </a:lnTo>
                  <a:lnTo>
                    <a:pt x="1399009" y="489344"/>
                  </a:lnTo>
                  <a:lnTo>
                    <a:pt x="1412999" y="489310"/>
                  </a:lnTo>
                  <a:lnTo>
                    <a:pt x="1426989" y="489270"/>
                  </a:lnTo>
                  <a:lnTo>
                    <a:pt x="1440979" y="489224"/>
                  </a:lnTo>
                  <a:lnTo>
                    <a:pt x="1454969" y="489169"/>
                  </a:lnTo>
                  <a:lnTo>
                    <a:pt x="1468959" y="489104"/>
                  </a:lnTo>
                  <a:lnTo>
                    <a:pt x="1482949" y="489028"/>
                  </a:lnTo>
                  <a:lnTo>
                    <a:pt x="1496939" y="488939"/>
                  </a:lnTo>
                  <a:lnTo>
                    <a:pt x="1510930" y="488834"/>
                  </a:lnTo>
                  <a:lnTo>
                    <a:pt x="1524920" y="488711"/>
                  </a:lnTo>
                  <a:lnTo>
                    <a:pt x="1538910" y="488567"/>
                  </a:lnTo>
                  <a:lnTo>
                    <a:pt x="1552900" y="488397"/>
                  </a:lnTo>
                  <a:lnTo>
                    <a:pt x="1566890" y="488198"/>
                  </a:lnTo>
                  <a:lnTo>
                    <a:pt x="1580880" y="487964"/>
                  </a:lnTo>
                  <a:lnTo>
                    <a:pt x="1594870" y="487689"/>
                  </a:lnTo>
                  <a:lnTo>
                    <a:pt x="1608860" y="487366"/>
                  </a:lnTo>
                  <a:lnTo>
                    <a:pt x="1622850" y="486987"/>
                  </a:lnTo>
                  <a:lnTo>
                    <a:pt x="1636840" y="486543"/>
                  </a:lnTo>
                  <a:lnTo>
                    <a:pt x="1650830" y="486021"/>
                  </a:lnTo>
                  <a:lnTo>
                    <a:pt x="1664821" y="485410"/>
                  </a:lnTo>
                  <a:lnTo>
                    <a:pt x="1678811" y="484693"/>
                  </a:lnTo>
                  <a:lnTo>
                    <a:pt x="1692801" y="483853"/>
                  </a:lnTo>
                  <a:lnTo>
                    <a:pt x="1706791" y="482869"/>
                  </a:lnTo>
                  <a:lnTo>
                    <a:pt x="1720781" y="481719"/>
                  </a:lnTo>
                  <a:lnTo>
                    <a:pt x="1734771" y="480373"/>
                  </a:lnTo>
                  <a:lnTo>
                    <a:pt x="1748761" y="478801"/>
                  </a:lnTo>
                  <a:lnTo>
                    <a:pt x="1762751" y="476966"/>
                  </a:lnTo>
                  <a:lnTo>
                    <a:pt x="1776741" y="474827"/>
                  </a:lnTo>
                  <a:lnTo>
                    <a:pt x="1790731" y="472337"/>
                  </a:lnTo>
                  <a:lnTo>
                    <a:pt x="1804722" y="469444"/>
                  </a:lnTo>
                  <a:lnTo>
                    <a:pt x="1818712" y="466088"/>
                  </a:lnTo>
                  <a:lnTo>
                    <a:pt x="1832702" y="462204"/>
                  </a:lnTo>
                  <a:lnTo>
                    <a:pt x="1846692" y="457721"/>
                  </a:lnTo>
                  <a:lnTo>
                    <a:pt x="1860682" y="452562"/>
                  </a:lnTo>
                  <a:lnTo>
                    <a:pt x="1874672" y="446644"/>
                  </a:lnTo>
                  <a:lnTo>
                    <a:pt x="1888662" y="439884"/>
                  </a:lnTo>
                  <a:lnTo>
                    <a:pt x="1902652" y="432194"/>
                  </a:lnTo>
                  <a:lnTo>
                    <a:pt x="1916642" y="423492"/>
                  </a:lnTo>
                  <a:lnTo>
                    <a:pt x="1930632" y="413701"/>
                  </a:lnTo>
                  <a:lnTo>
                    <a:pt x="1944622" y="402756"/>
                  </a:lnTo>
                  <a:lnTo>
                    <a:pt x="1958613" y="390609"/>
                  </a:lnTo>
                  <a:lnTo>
                    <a:pt x="1972603" y="377236"/>
                  </a:lnTo>
                  <a:lnTo>
                    <a:pt x="1986593" y="362642"/>
                  </a:lnTo>
                  <a:lnTo>
                    <a:pt x="2000583" y="346868"/>
                  </a:lnTo>
                  <a:lnTo>
                    <a:pt x="2014573" y="329995"/>
                  </a:lnTo>
                  <a:lnTo>
                    <a:pt x="2028563" y="312148"/>
                  </a:lnTo>
                  <a:lnTo>
                    <a:pt x="2042553" y="293489"/>
                  </a:lnTo>
                  <a:lnTo>
                    <a:pt x="2056543" y="274221"/>
                  </a:lnTo>
                  <a:lnTo>
                    <a:pt x="2070533" y="254574"/>
                  </a:lnTo>
                  <a:lnTo>
                    <a:pt x="2084523" y="234799"/>
                  </a:lnTo>
                  <a:lnTo>
                    <a:pt x="2098513" y="215152"/>
                  </a:lnTo>
                  <a:lnTo>
                    <a:pt x="2112504" y="195883"/>
                  </a:lnTo>
                  <a:lnTo>
                    <a:pt x="2126494" y="177225"/>
                  </a:lnTo>
                  <a:lnTo>
                    <a:pt x="2140484" y="159377"/>
                  </a:lnTo>
                  <a:lnTo>
                    <a:pt x="2154474" y="142505"/>
                  </a:lnTo>
                  <a:lnTo>
                    <a:pt x="2168464" y="126731"/>
                  </a:lnTo>
                  <a:lnTo>
                    <a:pt x="2182454" y="112137"/>
                  </a:lnTo>
                  <a:lnTo>
                    <a:pt x="2196444" y="98763"/>
                  </a:lnTo>
                  <a:lnTo>
                    <a:pt x="2210434" y="86616"/>
                  </a:lnTo>
                  <a:lnTo>
                    <a:pt x="2224424" y="75671"/>
                  </a:lnTo>
                  <a:lnTo>
                    <a:pt x="2238414" y="65880"/>
                  </a:lnTo>
                  <a:lnTo>
                    <a:pt x="2252404" y="57178"/>
                  </a:lnTo>
                  <a:lnTo>
                    <a:pt x="2266395" y="49489"/>
                  </a:lnTo>
                  <a:lnTo>
                    <a:pt x="2280385" y="42728"/>
                  </a:lnTo>
                  <a:lnTo>
                    <a:pt x="2294375" y="36810"/>
                  </a:lnTo>
                  <a:lnTo>
                    <a:pt x="2308365" y="31651"/>
                  </a:lnTo>
                  <a:lnTo>
                    <a:pt x="2322355" y="27168"/>
                  </a:lnTo>
                  <a:lnTo>
                    <a:pt x="2336345" y="23284"/>
                  </a:lnTo>
                  <a:lnTo>
                    <a:pt x="2350335" y="19929"/>
                  </a:lnTo>
                  <a:lnTo>
                    <a:pt x="2364325" y="17035"/>
                  </a:lnTo>
                  <a:lnTo>
                    <a:pt x="2378315" y="14546"/>
                  </a:lnTo>
                  <a:lnTo>
                    <a:pt x="2392305" y="12407"/>
                  </a:lnTo>
                  <a:lnTo>
                    <a:pt x="2406296" y="10572"/>
                  </a:lnTo>
                  <a:lnTo>
                    <a:pt x="2420286" y="9000"/>
                  </a:lnTo>
                  <a:lnTo>
                    <a:pt x="2434276" y="7654"/>
                  </a:lnTo>
                  <a:lnTo>
                    <a:pt x="2448266" y="6503"/>
                  </a:lnTo>
                  <a:lnTo>
                    <a:pt x="2462256" y="5519"/>
                  </a:lnTo>
                  <a:lnTo>
                    <a:pt x="2476246" y="4680"/>
                  </a:lnTo>
                  <a:lnTo>
                    <a:pt x="2490236" y="3963"/>
                  </a:lnTo>
                  <a:lnTo>
                    <a:pt x="2504226" y="3351"/>
                  </a:lnTo>
                  <a:lnTo>
                    <a:pt x="2518216" y="2830"/>
                  </a:lnTo>
                  <a:lnTo>
                    <a:pt x="2532206" y="2385"/>
                  </a:lnTo>
                  <a:lnTo>
                    <a:pt x="2546196" y="2006"/>
                  </a:lnTo>
                  <a:lnTo>
                    <a:pt x="2560187" y="1684"/>
                  </a:lnTo>
                  <a:lnTo>
                    <a:pt x="2574177" y="1409"/>
                  </a:lnTo>
                  <a:lnTo>
                    <a:pt x="2588167" y="1174"/>
                  </a:lnTo>
                  <a:lnTo>
                    <a:pt x="2602157" y="975"/>
                  </a:lnTo>
                  <a:lnTo>
                    <a:pt x="2616147" y="805"/>
                  </a:lnTo>
                  <a:lnTo>
                    <a:pt x="2630137" y="661"/>
                  </a:lnTo>
                  <a:lnTo>
                    <a:pt x="2644127" y="538"/>
                  </a:lnTo>
                  <a:lnTo>
                    <a:pt x="2658117" y="433"/>
                  </a:lnTo>
                  <a:lnTo>
                    <a:pt x="2672107" y="344"/>
                  </a:lnTo>
                  <a:lnTo>
                    <a:pt x="2686097" y="268"/>
                  </a:lnTo>
                  <a:lnTo>
                    <a:pt x="2700087" y="204"/>
                  </a:lnTo>
                  <a:lnTo>
                    <a:pt x="2714078" y="149"/>
                  </a:lnTo>
                  <a:lnTo>
                    <a:pt x="2728068" y="102"/>
                  </a:lnTo>
                  <a:lnTo>
                    <a:pt x="2742058" y="62"/>
                  </a:lnTo>
                  <a:lnTo>
                    <a:pt x="2756048" y="28"/>
                  </a:lnTo>
                  <a:lnTo>
                    <a:pt x="2770038" y="0"/>
                  </a:lnTo>
                  <a:lnTo>
                    <a:pt x="2770038" y="82"/>
                  </a:lnTo>
                  <a:lnTo>
                    <a:pt x="2784028" y="125"/>
                  </a:lnTo>
                  <a:lnTo>
                    <a:pt x="2798018" y="176"/>
                  </a:lnTo>
                  <a:lnTo>
                    <a:pt x="2812008" y="235"/>
                  </a:lnTo>
                  <a:lnTo>
                    <a:pt x="2825998" y="305"/>
                  </a:lnTo>
                  <a:lnTo>
                    <a:pt x="2839988" y="388"/>
                  </a:lnTo>
                  <a:lnTo>
                    <a:pt x="2853978" y="485"/>
                  </a:lnTo>
                  <a:lnTo>
                    <a:pt x="2867969" y="598"/>
                  </a:lnTo>
                  <a:lnTo>
                    <a:pt x="2881959" y="732"/>
                  </a:lnTo>
                  <a:lnTo>
                    <a:pt x="2895949" y="889"/>
                  </a:lnTo>
                  <a:lnTo>
                    <a:pt x="2909939" y="1074"/>
                  </a:lnTo>
                  <a:lnTo>
                    <a:pt x="2923929" y="1290"/>
                  </a:lnTo>
                  <a:lnTo>
                    <a:pt x="2937919" y="1545"/>
                  </a:lnTo>
                  <a:lnTo>
                    <a:pt x="2951909" y="1844"/>
                  </a:lnTo>
                  <a:lnTo>
                    <a:pt x="2965899" y="2195"/>
                  </a:lnTo>
                  <a:lnTo>
                    <a:pt x="2979889" y="2608"/>
                  </a:lnTo>
                  <a:lnTo>
                    <a:pt x="2993879" y="3092"/>
                  </a:lnTo>
                  <a:lnTo>
                    <a:pt x="3007870" y="3660"/>
                  </a:lnTo>
                  <a:lnTo>
                    <a:pt x="3021860" y="4327"/>
                  </a:lnTo>
                  <a:lnTo>
                    <a:pt x="3035850" y="5109"/>
                  </a:lnTo>
                  <a:lnTo>
                    <a:pt x="3049840" y="6026"/>
                  </a:lnTo>
                  <a:lnTo>
                    <a:pt x="3063830" y="7102"/>
                  </a:lnTo>
                  <a:lnTo>
                    <a:pt x="3077820" y="8361"/>
                  </a:lnTo>
                  <a:lnTo>
                    <a:pt x="3091810" y="9837"/>
                  </a:lnTo>
                  <a:lnTo>
                    <a:pt x="3105800" y="11563"/>
                  </a:lnTo>
                  <a:lnTo>
                    <a:pt x="3119790" y="13582"/>
                  </a:lnTo>
                  <a:lnTo>
                    <a:pt x="3133780" y="15940"/>
                  </a:lnTo>
                  <a:lnTo>
                    <a:pt x="3147770" y="18692"/>
                  </a:lnTo>
                  <a:lnTo>
                    <a:pt x="3161761" y="21901"/>
                  </a:lnTo>
                  <a:lnTo>
                    <a:pt x="3175751" y="25635"/>
                  </a:lnTo>
                  <a:lnTo>
                    <a:pt x="3189741" y="29975"/>
                  </a:lnTo>
                  <a:lnTo>
                    <a:pt x="3203731" y="35009"/>
                  </a:lnTo>
                  <a:lnTo>
                    <a:pt x="3217721" y="40834"/>
                  </a:lnTo>
                  <a:lnTo>
                    <a:pt x="3231711" y="47559"/>
                  </a:lnTo>
                  <a:lnTo>
                    <a:pt x="3245701" y="55298"/>
                  </a:lnTo>
                  <a:lnTo>
                    <a:pt x="3259691" y="64174"/>
                  </a:lnTo>
                  <a:lnTo>
                    <a:pt x="3273681" y="74315"/>
                  </a:lnTo>
                  <a:lnTo>
                    <a:pt x="3287671" y="85850"/>
                  </a:lnTo>
                  <a:lnTo>
                    <a:pt x="3301661" y="98903"/>
                  </a:lnTo>
                  <a:lnTo>
                    <a:pt x="3315652" y="113589"/>
                  </a:lnTo>
                  <a:lnTo>
                    <a:pt x="3329642" y="130007"/>
                  </a:lnTo>
                  <a:lnTo>
                    <a:pt x="3343632" y="148227"/>
                  </a:lnTo>
                  <a:lnTo>
                    <a:pt x="3357622" y="168287"/>
                  </a:lnTo>
                  <a:lnTo>
                    <a:pt x="3371612" y="190179"/>
                  </a:lnTo>
                  <a:lnTo>
                    <a:pt x="3385602" y="213839"/>
                  </a:lnTo>
                  <a:lnTo>
                    <a:pt x="3399592" y="239148"/>
                  </a:lnTo>
                  <a:lnTo>
                    <a:pt x="3413582" y="265919"/>
                  </a:lnTo>
                  <a:lnTo>
                    <a:pt x="3427572" y="293908"/>
                  </a:lnTo>
                  <a:lnTo>
                    <a:pt x="3441562" y="322810"/>
                  </a:lnTo>
                  <a:lnTo>
                    <a:pt x="3455552" y="352280"/>
                  </a:lnTo>
                  <a:lnTo>
                    <a:pt x="3469543" y="381943"/>
                  </a:lnTo>
                  <a:lnTo>
                    <a:pt x="3483533" y="411413"/>
                  </a:lnTo>
                  <a:lnTo>
                    <a:pt x="3497523" y="440316"/>
                  </a:lnTo>
                  <a:lnTo>
                    <a:pt x="3511513" y="468304"/>
                  </a:lnTo>
                  <a:lnTo>
                    <a:pt x="3525503" y="495075"/>
                  </a:lnTo>
                  <a:lnTo>
                    <a:pt x="3539493" y="520384"/>
                  </a:lnTo>
                  <a:lnTo>
                    <a:pt x="3553483" y="544045"/>
                  </a:lnTo>
                  <a:lnTo>
                    <a:pt x="3567473" y="565936"/>
                  </a:lnTo>
                  <a:lnTo>
                    <a:pt x="3581463" y="585996"/>
                  </a:lnTo>
                  <a:lnTo>
                    <a:pt x="3595453" y="604217"/>
                  </a:lnTo>
                  <a:lnTo>
                    <a:pt x="3609444" y="620634"/>
                  </a:lnTo>
                  <a:lnTo>
                    <a:pt x="3623434" y="635320"/>
                  </a:lnTo>
                  <a:lnTo>
                    <a:pt x="3637424" y="648373"/>
                  </a:lnTo>
                  <a:lnTo>
                    <a:pt x="3651414" y="659908"/>
                  </a:lnTo>
                  <a:lnTo>
                    <a:pt x="3665404" y="670049"/>
                  </a:lnTo>
                  <a:lnTo>
                    <a:pt x="3679394" y="678926"/>
                  </a:lnTo>
                  <a:lnTo>
                    <a:pt x="3693384" y="686665"/>
                  </a:lnTo>
                  <a:lnTo>
                    <a:pt x="3707374" y="693389"/>
                  </a:lnTo>
                  <a:lnTo>
                    <a:pt x="3721364" y="699214"/>
                  </a:lnTo>
                  <a:lnTo>
                    <a:pt x="3735354" y="704248"/>
                  </a:lnTo>
                  <a:lnTo>
                    <a:pt x="3749344" y="708588"/>
                  </a:lnTo>
                  <a:lnTo>
                    <a:pt x="3763335" y="712322"/>
                  </a:lnTo>
                  <a:lnTo>
                    <a:pt x="3777325" y="715531"/>
                  </a:lnTo>
                  <a:lnTo>
                    <a:pt x="3791315" y="718283"/>
                  </a:lnTo>
                  <a:lnTo>
                    <a:pt x="3805305" y="720642"/>
                  </a:lnTo>
                  <a:lnTo>
                    <a:pt x="3819295" y="722660"/>
                  </a:lnTo>
                  <a:lnTo>
                    <a:pt x="3833285" y="724386"/>
                  </a:lnTo>
                  <a:lnTo>
                    <a:pt x="3847275" y="725862"/>
                  </a:lnTo>
                  <a:lnTo>
                    <a:pt x="3861265" y="727121"/>
                  </a:lnTo>
                  <a:lnTo>
                    <a:pt x="3875255" y="728197"/>
                  </a:lnTo>
                  <a:lnTo>
                    <a:pt x="3889245" y="729114"/>
                  </a:lnTo>
                  <a:lnTo>
                    <a:pt x="3903235" y="729896"/>
                  </a:lnTo>
                  <a:lnTo>
                    <a:pt x="3917226" y="730563"/>
                  </a:lnTo>
                  <a:lnTo>
                    <a:pt x="3931216" y="731131"/>
                  </a:lnTo>
                  <a:lnTo>
                    <a:pt x="3945206" y="731615"/>
                  </a:lnTo>
                  <a:lnTo>
                    <a:pt x="3959196" y="732028"/>
                  </a:lnTo>
                  <a:lnTo>
                    <a:pt x="3973186" y="732379"/>
                  </a:lnTo>
                  <a:lnTo>
                    <a:pt x="3987176" y="732678"/>
                  </a:lnTo>
                  <a:lnTo>
                    <a:pt x="4001166" y="732933"/>
                  </a:lnTo>
                  <a:lnTo>
                    <a:pt x="4015156" y="733150"/>
                  </a:lnTo>
                  <a:lnTo>
                    <a:pt x="4029146" y="733334"/>
                  </a:lnTo>
                  <a:lnTo>
                    <a:pt x="4043136" y="733491"/>
                  </a:lnTo>
                  <a:lnTo>
                    <a:pt x="4057126" y="733625"/>
                  </a:lnTo>
                  <a:lnTo>
                    <a:pt x="4071117" y="733739"/>
                  </a:lnTo>
                  <a:lnTo>
                    <a:pt x="4085107" y="733835"/>
                  </a:lnTo>
                  <a:lnTo>
                    <a:pt x="4099097" y="733918"/>
                  </a:lnTo>
                  <a:lnTo>
                    <a:pt x="4113087" y="733988"/>
                  </a:lnTo>
                  <a:lnTo>
                    <a:pt x="4127077" y="734048"/>
                  </a:lnTo>
                  <a:lnTo>
                    <a:pt x="4141067" y="734098"/>
                  </a:lnTo>
                  <a:lnTo>
                    <a:pt x="4155057" y="734142"/>
                  </a:lnTo>
                </a:path>
              </a:pathLst>
            </a:custGeom>
            <a:ln w="40651" cap="flat">
              <a:solidFill>
                <a:srgbClr val="D3D3D3">
                  <a:alpha val="100000"/>
                </a:srgbClr>
              </a:solidFill>
              <a:prstDash val="solid"/>
              <a:round/>
            </a:ln>
          </p:spPr>
          <p:txBody>
            <a:bodyPr/>
            <a:lstStyle/>
            <a:p/>
          </p:txBody>
        </p:sp>
        <p:sp>
          <p:nvSpPr>
            <p:cNvPr id="27" name="pl27"/>
            <p:cNvSpPr/>
            <p:nvPr/>
          </p:nvSpPr>
          <p:spPr>
            <a:xfrm>
              <a:off x="2737948" y="905150"/>
              <a:ext cx="4155057" cy="244768"/>
            </a:xfrm>
            <a:custGeom>
              <a:avLst/>
              <a:pathLst>
                <a:path w="4155057" h="244768">
                  <a:moveTo>
                    <a:pt x="0" y="244768"/>
                  </a:moveTo>
                  <a:lnTo>
                    <a:pt x="13990" y="244768"/>
                  </a:lnTo>
                  <a:lnTo>
                    <a:pt x="27980" y="244768"/>
                  </a:lnTo>
                  <a:lnTo>
                    <a:pt x="41970" y="244768"/>
                  </a:lnTo>
                  <a:lnTo>
                    <a:pt x="55960" y="244768"/>
                  </a:lnTo>
                  <a:lnTo>
                    <a:pt x="69950" y="244768"/>
                  </a:lnTo>
                  <a:lnTo>
                    <a:pt x="83940" y="244768"/>
                  </a:lnTo>
                  <a:lnTo>
                    <a:pt x="97930" y="244768"/>
                  </a:lnTo>
                  <a:lnTo>
                    <a:pt x="111920" y="244768"/>
                  </a:lnTo>
                  <a:lnTo>
                    <a:pt x="125910" y="244768"/>
                  </a:lnTo>
                  <a:lnTo>
                    <a:pt x="139900" y="244768"/>
                  </a:lnTo>
                  <a:lnTo>
                    <a:pt x="153891" y="244768"/>
                  </a:lnTo>
                  <a:lnTo>
                    <a:pt x="167881" y="244768"/>
                  </a:lnTo>
                  <a:lnTo>
                    <a:pt x="181871" y="244768"/>
                  </a:lnTo>
                  <a:lnTo>
                    <a:pt x="195861" y="244768"/>
                  </a:lnTo>
                  <a:lnTo>
                    <a:pt x="209851" y="244768"/>
                  </a:lnTo>
                  <a:lnTo>
                    <a:pt x="223841" y="244768"/>
                  </a:lnTo>
                  <a:lnTo>
                    <a:pt x="237831" y="244768"/>
                  </a:lnTo>
                  <a:lnTo>
                    <a:pt x="251821" y="244768"/>
                  </a:lnTo>
                  <a:lnTo>
                    <a:pt x="265811" y="244768"/>
                  </a:lnTo>
                  <a:lnTo>
                    <a:pt x="279801" y="244768"/>
                  </a:lnTo>
                  <a:lnTo>
                    <a:pt x="293791" y="244768"/>
                  </a:lnTo>
                  <a:lnTo>
                    <a:pt x="307782" y="244768"/>
                  </a:lnTo>
                  <a:lnTo>
                    <a:pt x="321772" y="244768"/>
                  </a:lnTo>
                  <a:lnTo>
                    <a:pt x="335762" y="244768"/>
                  </a:lnTo>
                  <a:lnTo>
                    <a:pt x="349752" y="244768"/>
                  </a:lnTo>
                  <a:lnTo>
                    <a:pt x="363742" y="244768"/>
                  </a:lnTo>
                  <a:lnTo>
                    <a:pt x="377732" y="244768"/>
                  </a:lnTo>
                  <a:lnTo>
                    <a:pt x="391722" y="244768"/>
                  </a:lnTo>
                  <a:lnTo>
                    <a:pt x="405712" y="244768"/>
                  </a:lnTo>
                  <a:lnTo>
                    <a:pt x="419702" y="244768"/>
                  </a:lnTo>
                  <a:lnTo>
                    <a:pt x="433692" y="244768"/>
                  </a:lnTo>
                  <a:lnTo>
                    <a:pt x="447682" y="244768"/>
                  </a:lnTo>
                  <a:lnTo>
                    <a:pt x="461673" y="244768"/>
                  </a:lnTo>
                  <a:lnTo>
                    <a:pt x="475663" y="244768"/>
                  </a:lnTo>
                  <a:lnTo>
                    <a:pt x="489653" y="244768"/>
                  </a:lnTo>
                  <a:lnTo>
                    <a:pt x="503643" y="244768"/>
                  </a:lnTo>
                  <a:lnTo>
                    <a:pt x="517633" y="244768"/>
                  </a:lnTo>
                  <a:lnTo>
                    <a:pt x="531623" y="244768"/>
                  </a:lnTo>
                  <a:lnTo>
                    <a:pt x="545613" y="244768"/>
                  </a:lnTo>
                  <a:lnTo>
                    <a:pt x="559603" y="244768"/>
                  </a:lnTo>
                  <a:lnTo>
                    <a:pt x="573593" y="244768"/>
                  </a:lnTo>
                  <a:lnTo>
                    <a:pt x="587583" y="244768"/>
                  </a:lnTo>
                  <a:lnTo>
                    <a:pt x="601574" y="244768"/>
                  </a:lnTo>
                  <a:lnTo>
                    <a:pt x="615564" y="244768"/>
                  </a:lnTo>
                  <a:lnTo>
                    <a:pt x="629554" y="244768"/>
                  </a:lnTo>
                  <a:lnTo>
                    <a:pt x="643544" y="244768"/>
                  </a:lnTo>
                  <a:lnTo>
                    <a:pt x="657534" y="244768"/>
                  </a:lnTo>
                  <a:lnTo>
                    <a:pt x="671524" y="244768"/>
                  </a:lnTo>
                  <a:lnTo>
                    <a:pt x="685514" y="244768"/>
                  </a:lnTo>
                  <a:lnTo>
                    <a:pt x="699504" y="244768"/>
                  </a:lnTo>
                  <a:lnTo>
                    <a:pt x="713494" y="244768"/>
                  </a:lnTo>
                  <a:lnTo>
                    <a:pt x="727484" y="244768"/>
                  </a:lnTo>
                  <a:lnTo>
                    <a:pt x="741474" y="244768"/>
                  </a:lnTo>
                  <a:lnTo>
                    <a:pt x="755465" y="244768"/>
                  </a:lnTo>
                  <a:lnTo>
                    <a:pt x="769455" y="244768"/>
                  </a:lnTo>
                  <a:lnTo>
                    <a:pt x="783445" y="244768"/>
                  </a:lnTo>
                  <a:lnTo>
                    <a:pt x="797435" y="244768"/>
                  </a:lnTo>
                  <a:lnTo>
                    <a:pt x="811425" y="244768"/>
                  </a:lnTo>
                  <a:lnTo>
                    <a:pt x="825415" y="244768"/>
                  </a:lnTo>
                  <a:lnTo>
                    <a:pt x="839405" y="244768"/>
                  </a:lnTo>
                  <a:lnTo>
                    <a:pt x="853395" y="244768"/>
                  </a:lnTo>
                  <a:lnTo>
                    <a:pt x="867385" y="244768"/>
                  </a:lnTo>
                  <a:lnTo>
                    <a:pt x="881375" y="244768"/>
                  </a:lnTo>
                  <a:lnTo>
                    <a:pt x="895365" y="244768"/>
                  </a:lnTo>
                  <a:lnTo>
                    <a:pt x="909356" y="244768"/>
                  </a:lnTo>
                  <a:lnTo>
                    <a:pt x="923346" y="244768"/>
                  </a:lnTo>
                  <a:lnTo>
                    <a:pt x="937336" y="244768"/>
                  </a:lnTo>
                  <a:lnTo>
                    <a:pt x="951326" y="244768"/>
                  </a:lnTo>
                  <a:lnTo>
                    <a:pt x="965316" y="244768"/>
                  </a:lnTo>
                  <a:lnTo>
                    <a:pt x="979306" y="244768"/>
                  </a:lnTo>
                  <a:lnTo>
                    <a:pt x="993296" y="244768"/>
                  </a:lnTo>
                  <a:lnTo>
                    <a:pt x="1007286" y="244768"/>
                  </a:lnTo>
                  <a:lnTo>
                    <a:pt x="1021276" y="244768"/>
                  </a:lnTo>
                  <a:lnTo>
                    <a:pt x="1035266" y="244768"/>
                  </a:lnTo>
                  <a:lnTo>
                    <a:pt x="1049256" y="244768"/>
                  </a:lnTo>
                  <a:lnTo>
                    <a:pt x="1063247" y="244768"/>
                  </a:lnTo>
                  <a:lnTo>
                    <a:pt x="1077237" y="244768"/>
                  </a:lnTo>
                  <a:lnTo>
                    <a:pt x="1091227" y="244768"/>
                  </a:lnTo>
                  <a:lnTo>
                    <a:pt x="1105217" y="244768"/>
                  </a:lnTo>
                  <a:lnTo>
                    <a:pt x="1119207" y="244768"/>
                  </a:lnTo>
                  <a:lnTo>
                    <a:pt x="1133197" y="244768"/>
                  </a:lnTo>
                  <a:lnTo>
                    <a:pt x="1147187" y="244768"/>
                  </a:lnTo>
                  <a:lnTo>
                    <a:pt x="1161177" y="244768"/>
                  </a:lnTo>
                  <a:lnTo>
                    <a:pt x="1175167" y="244768"/>
                  </a:lnTo>
                  <a:lnTo>
                    <a:pt x="1189157" y="244768"/>
                  </a:lnTo>
                  <a:lnTo>
                    <a:pt x="1203148" y="244768"/>
                  </a:lnTo>
                  <a:lnTo>
                    <a:pt x="1217138" y="244768"/>
                  </a:lnTo>
                  <a:lnTo>
                    <a:pt x="1231128" y="244768"/>
                  </a:lnTo>
                  <a:lnTo>
                    <a:pt x="1245118" y="244768"/>
                  </a:lnTo>
                  <a:lnTo>
                    <a:pt x="1259108" y="244768"/>
                  </a:lnTo>
                  <a:lnTo>
                    <a:pt x="1273098" y="244768"/>
                  </a:lnTo>
                  <a:lnTo>
                    <a:pt x="1287088" y="244768"/>
                  </a:lnTo>
                  <a:lnTo>
                    <a:pt x="1301078" y="244768"/>
                  </a:lnTo>
                  <a:lnTo>
                    <a:pt x="1315068" y="244768"/>
                  </a:lnTo>
                  <a:lnTo>
                    <a:pt x="1329058" y="244768"/>
                  </a:lnTo>
                  <a:lnTo>
                    <a:pt x="1343048" y="244768"/>
                  </a:lnTo>
                  <a:lnTo>
                    <a:pt x="1357039" y="244768"/>
                  </a:lnTo>
                  <a:lnTo>
                    <a:pt x="1371029" y="244768"/>
                  </a:lnTo>
                  <a:lnTo>
                    <a:pt x="1385019" y="244768"/>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F26A21">
                  <a:alpha val="100000"/>
                </a:srgbClr>
              </a:solidFill>
              <a:prstDash val="solid"/>
              <a:round/>
            </a:ln>
          </p:spPr>
          <p:txBody>
            <a:bodyPr/>
            <a:lstStyle/>
            <a:p/>
          </p:txBody>
        </p:sp>
        <p:sp>
          <p:nvSpPr>
            <p:cNvPr id="28" name="pl28"/>
            <p:cNvSpPr/>
            <p:nvPr/>
          </p:nvSpPr>
          <p:spPr>
            <a:xfrm>
              <a:off x="2737948" y="4333062"/>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50"/>
                  </a:lnTo>
                  <a:lnTo>
                    <a:pt x="1399009" y="244865"/>
                  </a:lnTo>
                  <a:lnTo>
                    <a:pt x="1412999" y="244882"/>
                  </a:lnTo>
                  <a:lnTo>
                    <a:pt x="1426989" y="244902"/>
                  </a:lnTo>
                  <a:lnTo>
                    <a:pt x="1440979" y="244925"/>
                  </a:lnTo>
                  <a:lnTo>
                    <a:pt x="1454969" y="244952"/>
                  </a:lnTo>
                  <a:lnTo>
                    <a:pt x="1468959" y="244985"/>
                  </a:lnTo>
                  <a:lnTo>
                    <a:pt x="1482949" y="245023"/>
                  </a:lnTo>
                  <a:lnTo>
                    <a:pt x="1496939" y="245067"/>
                  </a:lnTo>
                  <a:lnTo>
                    <a:pt x="1510930" y="245120"/>
                  </a:lnTo>
                  <a:lnTo>
                    <a:pt x="1524920" y="245181"/>
                  </a:lnTo>
                  <a:lnTo>
                    <a:pt x="1538910" y="245253"/>
                  </a:lnTo>
                  <a:lnTo>
                    <a:pt x="1552900" y="245338"/>
                  </a:lnTo>
                  <a:lnTo>
                    <a:pt x="1566890" y="245438"/>
                  </a:lnTo>
                  <a:lnTo>
                    <a:pt x="1580880" y="245555"/>
                  </a:lnTo>
                  <a:lnTo>
                    <a:pt x="1594870" y="245692"/>
                  </a:lnTo>
                  <a:lnTo>
                    <a:pt x="1608860" y="245854"/>
                  </a:lnTo>
                  <a:lnTo>
                    <a:pt x="1622850" y="246043"/>
                  </a:lnTo>
                  <a:lnTo>
                    <a:pt x="1636840" y="246265"/>
                  </a:lnTo>
                  <a:lnTo>
                    <a:pt x="1650830" y="246526"/>
                  </a:lnTo>
                  <a:lnTo>
                    <a:pt x="1664821" y="246832"/>
                  </a:lnTo>
                  <a:lnTo>
                    <a:pt x="1678811" y="247190"/>
                  </a:lnTo>
                  <a:lnTo>
                    <a:pt x="1692801" y="247610"/>
                  </a:lnTo>
                  <a:lnTo>
                    <a:pt x="1706791" y="248102"/>
                  </a:lnTo>
                  <a:lnTo>
                    <a:pt x="1720781" y="248677"/>
                  </a:lnTo>
                  <a:lnTo>
                    <a:pt x="1734771" y="249350"/>
                  </a:lnTo>
                  <a:lnTo>
                    <a:pt x="1748761" y="250136"/>
                  </a:lnTo>
                  <a:lnTo>
                    <a:pt x="1762751" y="251054"/>
                  </a:lnTo>
                  <a:lnTo>
                    <a:pt x="1776741" y="252123"/>
                  </a:lnTo>
                  <a:lnTo>
                    <a:pt x="1790731" y="253368"/>
                  </a:lnTo>
                  <a:lnTo>
                    <a:pt x="1804722" y="254815"/>
                  </a:lnTo>
                  <a:lnTo>
                    <a:pt x="1818712" y="256493"/>
                  </a:lnTo>
                  <a:lnTo>
                    <a:pt x="1832702" y="258435"/>
                  </a:lnTo>
                  <a:lnTo>
                    <a:pt x="1846692" y="260676"/>
                  </a:lnTo>
                  <a:lnTo>
                    <a:pt x="1860682" y="263256"/>
                  </a:lnTo>
                  <a:lnTo>
                    <a:pt x="1874672" y="266215"/>
                  </a:lnTo>
                  <a:lnTo>
                    <a:pt x="1888662" y="269595"/>
                  </a:lnTo>
                  <a:lnTo>
                    <a:pt x="1902652" y="273440"/>
                  </a:lnTo>
                  <a:lnTo>
                    <a:pt x="1916642" y="277791"/>
                  </a:lnTo>
                  <a:lnTo>
                    <a:pt x="1930632" y="282686"/>
                  </a:lnTo>
                  <a:lnTo>
                    <a:pt x="1944622" y="288159"/>
                  </a:lnTo>
                  <a:lnTo>
                    <a:pt x="1958613" y="294232"/>
                  </a:lnTo>
                  <a:lnTo>
                    <a:pt x="1972603" y="300919"/>
                  </a:lnTo>
                  <a:lnTo>
                    <a:pt x="1986593" y="308216"/>
                  </a:lnTo>
                  <a:lnTo>
                    <a:pt x="2000583" y="316103"/>
                  </a:lnTo>
                  <a:lnTo>
                    <a:pt x="2014573" y="324539"/>
                  </a:lnTo>
                  <a:lnTo>
                    <a:pt x="2028563" y="333463"/>
                  </a:lnTo>
                  <a:lnTo>
                    <a:pt x="2042553" y="342792"/>
                  </a:lnTo>
                  <a:lnTo>
                    <a:pt x="2056543" y="352426"/>
                  </a:lnTo>
                  <a:lnTo>
                    <a:pt x="2070533" y="362250"/>
                  </a:lnTo>
                  <a:lnTo>
                    <a:pt x="2084523" y="372137"/>
                  </a:lnTo>
                  <a:lnTo>
                    <a:pt x="2098513" y="381961"/>
                  </a:lnTo>
                  <a:lnTo>
                    <a:pt x="2112504" y="391595"/>
                  </a:lnTo>
                  <a:lnTo>
                    <a:pt x="2126494" y="400924"/>
                  </a:lnTo>
                  <a:lnTo>
                    <a:pt x="2140484" y="409848"/>
                  </a:lnTo>
                  <a:lnTo>
                    <a:pt x="2154474" y="418284"/>
                  </a:lnTo>
                  <a:lnTo>
                    <a:pt x="2168464" y="426171"/>
                  </a:lnTo>
                  <a:lnTo>
                    <a:pt x="2182454" y="433468"/>
                  </a:lnTo>
                  <a:lnTo>
                    <a:pt x="2196444" y="440155"/>
                  </a:lnTo>
                  <a:lnTo>
                    <a:pt x="2210434" y="446229"/>
                  </a:lnTo>
                  <a:lnTo>
                    <a:pt x="2224424" y="451701"/>
                  </a:lnTo>
                  <a:lnTo>
                    <a:pt x="2238414" y="456597"/>
                  </a:lnTo>
                  <a:lnTo>
                    <a:pt x="2252404" y="460948"/>
                  </a:lnTo>
                  <a:lnTo>
                    <a:pt x="2266395" y="464792"/>
                  </a:lnTo>
                  <a:lnTo>
                    <a:pt x="2280385" y="468173"/>
                  </a:lnTo>
                  <a:lnTo>
                    <a:pt x="2294375" y="471132"/>
                  </a:lnTo>
                  <a:lnTo>
                    <a:pt x="2308365" y="473711"/>
                  </a:lnTo>
                  <a:lnTo>
                    <a:pt x="2322355" y="475953"/>
                  </a:lnTo>
                  <a:lnTo>
                    <a:pt x="2336345" y="477895"/>
                  </a:lnTo>
                  <a:lnTo>
                    <a:pt x="2350335" y="479572"/>
                  </a:lnTo>
                  <a:lnTo>
                    <a:pt x="2364325" y="481019"/>
                  </a:lnTo>
                  <a:lnTo>
                    <a:pt x="2378315" y="482264"/>
                  </a:lnTo>
                  <a:lnTo>
                    <a:pt x="2392305" y="483333"/>
                  </a:lnTo>
                  <a:lnTo>
                    <a:pt x="2406296" y="484251"/>
                  </a:lnTo>
                  <a:lnTo>
                    <a:pt x="2420286" y="485037"/>
                  </a:lnTo>
                  <a:lnTo>
                    <a:pt x="2434276" y="485710"/>
                  </a:lnTo>
                  <a:lnTo>
                    <a:pt x="2448266" y="486285"/>
                  </a:lnTo>
                  <a:lnTo>
                    <a:pt x="2462256" y="486777"/>
                  </a:lnTo>
                  <a:lnTo>
                    <a:pt x="2476246" y="487197"/>
                  </a:lnTo>
                  <a:lnTo>
                    <a:pt x="2490236" y="487555"/>
                  </a:lnTo>
                  <a:lnTo>
                    <a:pt x="2504226" y="487861"/>
                  </a:lnTo>
                  <a:lnTo>
                    <a:pt x="2518216" y="488122"/>
                  </a:lnTo>
                  <a:lnTo>
                    <a:pt x="2532206" y="488344"/>
                  </a:lnTo>
                  <a:lnTo>
                    <a:pt x="2546196" y="488534"/>
                  </a:lnTo>
                  <a:lnTo>
                    <a:pt x="2560187" y="488695"/>
                  </a:lnTo>
                  <a:lnTo>
                    <a:pt x="2574177" y="488832"/>
                  </a:lnTo>
                  <a:lnTo>
                    <a:pt x="2588167" y="488950"/>
                  </a:lnTo>
                  <a:lnTo>
                    <a:pt x="2602157" y="489049"/>
                  </a:lnTo>
                  <a:lnTo>
                    <a:pt x="2616147" y="489134"/>
                  </a:lnTo>
                  <a:lnTo>
                    <a:pt x="2630137" y="489206"/>
                  </a:lnTo>
                  <a:lnTo>
                    <a:pt x="2644127" y="489268"/>
                  </a:lnTo>
                  <a:lnTo>
                    <a:pt x="2658117" y="489320"/>
                  </a:lnTo>
                  <a:lnTo>
                    <a:pt x="2672107" y="489365"/>
                  </a:lnTo>
                  <a:lnTo>
                    <a:pt x="2686097" y="489403"/>
                  </a:lnTo>
                  <a:lnTo>
                    <a:pt x="2700087" y="489435"/>
                  </a:lnTo>
                  <a:lnTo>
                    <a:pt x="2714078" y="489462"/>
                  </a:lnTo>
                  <a:lnTo>
                    <a:pt x="2728068" y="489486"/>
                  </a:lnTo>
                  <a:lnTo>
                    <a:pt x="2742058" y="489506"/>
                  </a:lnTo>
                  <a:lnTo>
                    <a:pt x="2756048" y="489523"/>
                  </a:lnTo>
                  <a:lnTo>
                    <a:pt x="2770038" y="489537"/>
                  </a:lnTo>
                  <a:lnTo>
                    <a:pt x="2770038" y="489537"/>
                  </a:lnTo>
                  <a:lnTo>
                    <a:pt x="2784028" y="489523"/>
                  </a:lnTo>
                  <a:lnTo>
                    <a:pt x="2798018" y="489506"/>
                  </a:lnTo>
                  <a:lnTo>
                    <a:pt x="2812008" y="489486"/>
                  </a:lnTo>
                  <a:lnTo>
                    <a:pt x="2825998" y="489462"/>
                  </a:lnTo>
                  <a:lnTo>
                    <a:pt x="2839988" y="489435"/>
                  </a:lnTo>
                  <a:lnTo>
                    <a:pt x="2853978" y="489403"/>
                  </a:lnTo>
                  <a:lnTo>
                    <a:pt x="2867969" y="489365"/>
                  </a:lnTo>
                  <a:lnTo>
                    <a:pt x="2881959" y="489320"/>
                  </a:lnTo>
                  <a:lnTo>
                    <a:pt x="2895949" y="489268"/>
                  </a:lnTo>
                  <a:lnTo>
                    <a:pt x="2909939" y="489206"/>
                  </a:lnTo>
                  <a:lnTo>
                    <a:pt x="2923929" y="489134"/>
                  </a:lnTo>
                  <a:lnTo>
                    <a:pt x="2937919" y="489049"/>
                  </a:lnTo>
                  <a:lnTo>
                    <a:pt x="2951909" y="488950"/>
                  </a:lnTo>
                  <a:lnTo>
                    <a:pt x="2965899" y="488832"/>
                  </a:lnTo>
                  <a:lnTo>
                    <a:pt x="2979889" y="488695"/>
                  </a:lnTo>
                  <a:lnTo>
                    <a:pt x="2993879" y="488534"/>
                  </a:lnTo>
                  <a:lnTo>
                    <a:pt x="3007870" y="488344"/>
                  </a:lnTo>
                  <a:lnTo>
                    <a:pt x="3021860" y="488122"/>
                  </a:lnTo>
                  <a:lnTo>
                    <a:pt x="3035850" y="487861"/>
                  </a:lnTo>
                  <a:lnTo>
                    <a:pt x="3049840" y="487555"/>
                  </a:lnTo>
                  <a:lnTo>
                    <a:pt x="3063830" y="487197"/>
                  </a:lnTo>
                  <a:lnTo>
                    <a:pt x="3077820" y="486777"/>
                  </a:lnTo>
                  <a:lnTo>
                    <a:pt x="3091810" y="486285"/>
                  </a:lnTo>
                  <a:lnTo>
                    <a:pt x="3105800" y="485710"/>
                  </a:lnTo>
                  <a:lnTo>
                    <a:pt x="3119790" y="485037"/>
                  </a:lnTo>
                  <a:lnTo>
                    <a:pt x="3133780" y="484251"/>
                  </a:lnTo>
                  <a:lnTo>
                    <a:pt x="3147770" y="483333"/>
                  </a:lnTo>
                  <a:lnTo>
                    <a:pt x="3161761" y="482264"/>
                  </a:lnTo>
                  <a:lnTo>
                    <a:pt x="3175751" y="481019"/>
                  </a:lnTo>
                  <a:lnTo>
                    <a:pt x="3189741" y="479572"/>
                  </a:lnTo>
                  <a:lnTo>
                    <a:pt x="3203731" y="477895"/>
                  </a:lnTo>
                  <a:lnTo>
                    <a:pt x="3217721" y="475953"/>
                  </a:lnTo>
                  <a:lnTo>
                    <a:pt x="3231711" y="473711"/>
                  </a:lnTo>
                  <a:lnTo>
                    <a:pt x="3245701" y="471132"/>
                  </a:lnTo>
                  <a:lnTo>
                    <a:pt x="3259691" y="468173"/>
                  </a:lnTo>
                  <a:lnTo>
                    <a:pt x="3273681" y="464792"/>
                  </a:lnTo>
                  <a:lnTo>
                    <a:pt x="3287671" y="460948"/>
                  </a:lnTo>
                  <a:lnTo>
                    <a:pt x="3301661" y="456597"/>
                  </a:lnTo>
                  <a:lnTo>
                    <a:pt x="3315652" y="451701"/>
                  </a:lnTo>
                  <a:lnTo>
                    <a:pt x="3329642" y="446229"/>
                  </a:lnTo>
                  <a:lnTo>
                    <a:pt x="3343632" y="440155"/>
                  </a:lnTo>
                  <a:lnTo>
                    <a:pt x="3357622" y="433468"/>
                  </a:lnTo>
                  <a:lnTo>
                    <a:pt x="3371612" y="426171"/>
                  </a:lnTo>
                  <a:lnTo>
                    <a:pt x="3385602" y="418284"/>
                  </a:lnTo>
                  <a:lnTo>
                    <a:pt x="3399592" y="409848"/>
                  </a:lnTo>
                  <a:lnTo>
                    <a:pt x="3413582" y="400924"/>
                  </a:lnTo>
                  <a:lnTo>
                    <a:pt x="3427572" y="391595"/>
                  </a:lnTo>
                  <a:lnTo>
                    <a:pt x="3441562" y="381961"/>
                  </a:lnTo>
                  <a:lnTo>
                    <a:pt x="3455552" y="372137"/>
                  </a:lnTo>
                  <a:lnTo>
                    <a:pt x="3469543" y="362250"/>
                  </a:lnTo>
                  <a:lnTo>
                    <a:pt x="3483533" y="352426"/>
                  </a:lnTo>
                  <a:lnTo>
                    <a:pt x="3497523" y="342792"/>
                  </a:lnTo>
                  <a:lnTo>
                    <a:pt x="3511513" y="333463"/>
                  </a:lnTo>
                  <a:lnTo>
                    <a:pt x="3525503" y="324539"/>
                  </a:lnTo>
                  <a:lnTo>
                    <a:pt x="3539493" y="316103"/>
                  </a:lnTo>
                  <a:lnTo>
                    <a:pt x="3553483" y="308216"/>
                  </a:lnTo>
                  <a:lnTo>
                    <a:pt x="3567473" y="300919"/>
                  </a:lnTo>
                  <a:lnTo>
                    <a:pt x="3581463" y="294232"/>
                  </a:lnTo>
                  <a:lnTo>
                    <a:pt x="3595453" y="288159"/>
                  </a:lnTo>
                  <a:lnTo>
                    <a:pt x="3609444" y="282686"/>
                  </a:lnTo>
                  <a:lnTo>
                    <a:pt x="3623434" y="277791"/>
                  </a:lnTo>
                  <a:lnTo>
                    <a:pt x="3637424" y="273440"/>
                  </a:lnTo>
                  <a:lnTo>
                    <a:pt x="3651414" y="269595"/>
                  </a:lnTo>
                  <a:lnTo>
                    <a:pt x="3665404" y="266215"/>
                  </a:lnTo>
                  <a:lnTo>
                    <a:pt x="3679394" y="263256"/>
                  </a:lnTo>
                  <a:lnTo>
                    <a:pt x="3693384" y="260676"/>
                  </a:lnTo>
                  <a:lnTo>
                    <a:pt x="3707374" y="258435"/>
                  </a:lnTo>
                  <a:lnTo>
                    <a:pt x="3721364" y="256493"/>
                  </a:lnTo>
                  <a:lnTo>
                    <a:pt x="3735354" y="254815"/>
                  </a:lnTo>
                  <a:lnTo>
                    <a:pt x="3749344" y="253368"/>
                  </a:lnTo>
                  <a:lnTo>
                    <a:pt x="3763335" y="252123"/>
                  </a:lnTo>
                  <a:lnTo>
                    <a:pt x="3777325" y="251054"/>
                  </a:lnTo>
                  <a:lnTo>
                    <a:pt x="3791315" y="250136"/>
                  </a:lnTo>
                  <a:lnTo>
                    <a:pt x="3805305" y="249350"/>
                  </a:lnTo>
                  <a:lnTo>
                    <a:pt x="3819295" y="248677"/>
                  </a:lnTo>
                  <a:lnTo>
                    <a:pt x="3833285" y="248102"/>
                  </a:lnTo>
                  <a:lnTo>
                    <a:pt x="3847275" y="247610"/>
                  </a:lnTo>
                  <a:lnTo>
                    <a:pt x="3861265" y="247190"/>
                  </a:lnTo>
                  <a:lnTo>
                    <a:pt x="3875255" y="246832"/>
                  </a:lnTo>
                  <a:lnTo>
                    <a:pt x="3889245" y="246526"/>
                  </a:lnTo>
                  <a:lnTo>
                    <a:pt x="3903235" y="246265"/>
                  </a:lnTo>
                  <a:lnTo>
                    <a:pt x="3917226" y="246043"/>
                  </a:lnTo>
                  <a:lnTo>
                    <a:pt x="3931216" y="245854"/>
                  </a:lnTo>
                  <a:lnTo>
                    <a:pt x="3945206" y="245692"/>
                  </a:lnTo>
                  <a:lnTo>
                    <a:pt x="3959196" y="245555"/>
                  </a:lnTo>
                  <a:lnTo>
                    <a:pt x="3973186" y="245438"/>
                  </a:lnTo>
                  <a:lnTo>
                    <a:pt x="3987176" y="245338"/>
                  </a:lnTo>
                  <a:lnTo>
                    <a:pt x="4001166" y="245253"/>
                  </a:lnTo>
                  <a:lnTo>
                    <a:pt x="4015156" y="245181"/>
                  </a:lnTo>
                  <a:lnTo>
                    <a:pt x="4029146" y="245120"/>
                  </a:lnTo>
                  <a:lnTo>
                    <a:pt x="4043136" y="245067"/>
                  </a:lnTo>
                  <a:lnTo>
                    <a:pt x="4057126" y="245023"/>
                  </a:lnTo>
                  <a:lnTo>
                    <a:pt x="4071117" y="244985"/>
                  </a:lnTo>
                  <a:lnTo>
                    <a:pt x="4085107" y="244952"/>
                  </a:lnTo>
                  <a:lnTo>
                    <a:pt x="4099097" y="244925"/>
                  </a:lnTo>
                  <a:lnTo>
                    <a:pt x="4113087" y="244902"/>
                  </a:lnTo>
                  <a:lnTo>
                    <a:pt x="4127077" y="244882"/>
                  </a:lnTo>
                  <a:lnTo>
                    <a:pt x="4141067" y="244865"/>
                  </a:lnTo>
                  <a:lnTo>
                    <a:pt x="4155057" y="244850"/>
                  </a:lnTo>
                </a:path>
              </a:pathLst>
            </a:custGeom>
            <a:ln w="40651" cap="flat">
              <a:solidFill>
                <a:srgbClr val="D3D3D3">
                  <a:alpha val="100000"/>
                </a:srgbClr>
              </a:solidFill>
              <a:prstDash val="solid"/>
              <a:round/>
            </a:ln>
          </p:spPr>
          <p:txBody>
            <a:bodyPr/>
            <a:lstStyle/>
            <a:p/>
          </p:txBody>
        </p:sp>
        <p:sp>
          <p:nvSpPr>
            <p:cNvPr id="29" name="pl29"/>
            <p:cNvSpPr/>
            <p:nvPr/>
          </p:nvSpPr>
          <p:spPr>
            <a:xfrm>
              <a:off x="2737948" y="3353577"/>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30" name="pl30"/>
            <p:cNvSpPr/>
            <p:nvPr/>
          </p:nvSpPr>
          <p:spPr>
            <a:xfrm>
              <a:off x="2737948" y="3108726"/>
              <a:ext cx="4155057" cy="489619"/>
            </a:xfrm>
            <a:custGeom>
              <a:avLst/>
              <a:pathLst>
                <a:path w="4155057" h="4896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4"/>
                  </a:lnTo>
                  <a:lnTo>
                    <a:pt x="1399009" y="193"/>
                  </a:lnTo>
                  <a:lnTo>
                    <a:pt x="1412999" y="226"/>
                  </a:lnTo>
                  <a:lnTo>
                    <a:pt x="1426989" y="266"/>
                  </a:lnTo>
                  <a:lnTo>
                    <a:pt x="1440979" y="313"/>
                  </a:lnTo>
                  <a:lnTo>
                    <a:pt x="1454969" y="368"/>
                  </a:lnTo>
                  <a:lnTo>
                    <a:pt x="1468959" y="432"/>
                  </a:lnTo>
                  <a:lnTo>
                    <a:pt x="1482949" y="508"/>
                  </a:lnTo>
                  <a:lnTo>
                    <a:pt x="1496939" y="597"/>
                  </a:lnTo>
                  <a:lnTo>
                    <a:pt x="1510930" y="702"/>
                  </a:lnTo>
                  <a:lnTo>
                    <a:pt x="1524920" y="825"/>
                  </a:lnTo>
                  <a:lnTo>
                    <a:pt x="1538910" y="970"/>
                  </a:lnTo>
                  <a:lnTo>
                    <a:pt x="1552900" y="1139"/>
                  </a:lnTo>
                  <a:lnTo>
                    <a:pt x="1566890" y="1339"/>
                  </a:lnTo>
                  <a:lnTo>
                    <a:pt x="1580880" y="1573"/>
                  </a:lnTo>
                  <a:lnTo>
                    <a:pt x="1594870" y="1848"/>
                  </a:lnTo>
                  <a:lnTo>
                    <a:pt x="1608860" y="2171"/>
                  </a:lnTo>
                  <a:lnTo>
                    <a:pt x="1622850" y="2549"/>
                  </a:lnTo>
                  <a:lnTo>
                    <a:pt x="1636840" y="2994"/>
                  </a:lnTo>
                  <a:lnTo>
                    <a:pt x="1650830" y="3515"/>
                  </a:lnTo>
                  <a:lnTo>
                    <a:pt x="1664821" y="4127"/>
                  </a:lnTo>
                  <a:lnTo>
                    <a:pt x="1678811" y="4844"/>
                  </a:lnTo>
                  <a:lnTo>
                    <a:pt x="1692801" y="5684"/>
                  </a:lnTo>
                  <a:lnTo>
                    <a:pt x="1706791" y="6667"/>
                  </a:lnTo>
                  <a:lnTo>
                    <a:pt x="1720781" y="7818"/>
                  </a:lnTo>
                  <a:lnTo>
                    <a:pt x="1734771" y="9164"/>
                  </a:lnTo>
                  <a:lnTo>
                    <a:pt x="1748761" y="10736"/>
                  </a:lnTo>
                  <a:lnTo>
                    <a:pt x="1762751" y="12571"/>
                  </a:lnTo>
                  <a:lnTo>
                    <a:pt x="1776741" y="14710"/>
                  </a:lnTo>
                  <a:lnTo>
                    <a:pt x="1790731" y="17200"/>
                  </a:lnTo>
                  <a:lnTo>
                    <a:pt x="1804722" y="20093"/>
                  </a:lnTo>
                  <a:lnTo>
                    <a:pt x="1818712" y="23449"/>
                  </a:lnTo>
                  <a:lnTo>
                    <a:pt x="1832702" y="27332"/>
                  </a:lnTo>
                  <a:lnTo>
                    <a:pt x="1846692" y="31815"/>
                  </a:lnTo>
                  <a:lnTo>
                    <a:pt x="1860682" y="36974"/>
                  </a:lnTo>
                  <a:lnTo>
                    <a:pt x="1874672" y="42892"/>
                  </a:lnTo>
                  <a:lnTo>
                    <a:pt x="1888662" y="49653"/>
                  </a:lnTo>
                  <a:lnTo>
                    <a:pt x="1902652" y="57343"/>
                  </a:lnTo>
                  <a:lnTo>
                    <a:pt x="1916642" y="66045"/>
                  </a:lnTo>
                  <a:lnTo>
                    <a:pt x="1930632" y="75835"/>
                  </a:lnTo>
                  <a:lnTo>
                    <a:pt x="1944622" y="86780"/>
                  </a:lnTo>
                  <a:lnTo>
                    <a:pt x="1958613" y="98927"/>
                  </a:lnTo>
                  <a:lnTo>
                    <a:pt x="1972603" y="112301"/>
                  </a:lnTo>
                  <a:lnTo>
                    <a:pt x="1986593" y="126895"/>
                  </a:lnTo>
                  <a:lnTo>
                    <a:pt x="2000583" y="142669"/>
                  </a:lnTo>
                  <a:lnTo>
                    <a:pt x="2014573" y="159541"/>
                  </a:lnTo>
                  <a:lnTo>
                    <a:pt x="2028563" y="177389"/>
                  </a:lnTo>
                  <a:lnTo>
                    <a:pt x="2042553" y="196048"/>
                  </a:lnTo>
                  <a:lnTo>
                    <a:pt x="2056543" y="215316"/>
                  </a:lnTo>
                  <a:lnTo>
                    <a:pt x="2070533" y="234963"/>
                  </a:lnTo>
                  <a:lnTo>
                    <a:pt x="2084523" y="254738"/>
                  </a:lnTo>
                  <a:lnTo>
                    <a:pt x="2098513" y="274385"/>
                  </a:lnTo>
                  <a:lnTo>
                    <a:pt x="2112504" y="293653"/>
                  </a:lnTo>
                  <a:lnTo>
                    <a:pt x="2126494" y="312312"/>
                  </a:lnTo>
                  <a:lnTo>
                    <a:pt x="2140484" y="330160"/>
                  </a:lnTo>
                  <a:lnTo>
                    <a:pt x="2154474" y="347032"/>
                  </a:lnTo>
                  <a:lnTo>
                    <a:pt x="2168464" y="362806"/>
                  </a:lnTo>
                  <a:lnTo>
                    <a:pt x="2182454" y="377400"/>
                  </a:lnTo>
                  <a:lnTo>
                    <a:pt x="2196444" y="390773"/>
                  </a:lnTo>
                  <a:lnTo>
                    <a:pt x="2210434" y="402920"/>
                  </a:lnTo>
                  <a:lnTo>
                    <a:pt x="2224424" y="413865"/>
                  </a:lnTo>
                  <a:lnTo>
                    <a:pt x="2238414" y="423656"/>
                  </a:lnTo>
                  <a:lnTo>
                    <a:pt x="2252404" y="432358"/>
                  </a:lnTo>
                  <a:lnTo>
                    <a:pt x="2266395" y="440048"/>
                  </a:lnTo>
                  <a:lnTo>
                    <a:pt x="2280385" y="446809"/>
                  </a:lnTo>
                  <a:lnTo>
                    <a:pt x="2294375" y="452726"/>
                  </a:lnTo>
                  <a:lnTo>
                    <a:pt x="2308365" y="457886"/>
                  </a:lnTo>
                  <a:lnTo>
                    <a:pt x="2322355" y="462369"/>
                  </a:lnTo>
                  <a:lnTo>
                    <a:pt x="2336345" y="466252"/>
                  </a:lnTo>
                  <a:lnTo>
                    <a:pt x="2350335" y="469608"/>
                  </a:lnTo>
                  <a:lnTo>
                    <a:pt x="2364325" y="472501"/>
                  </a:lnTo>
                  <a:lnTo>
                    <a:pt x="2378315" y="474991"/>
                  </a:lnTo>
                  <a:lnTo>
                    <a:pt x="2392305" y="477130"/>
                  </a:lnTo>
                  <a:lnTo>
                    <a:pt x="2406296" y="478965"/>
                  </a:lnTo>
                  <a:lnTo>
                    <a:pt x="2420286" y="480537"/>
                  </a:lnTo>
                  <a:lnTo>
                    <a:pt x="2434276" y="481883"/>
                  </a:lnTo>
                  <a:lnTo>
                    <a:pt x="2448266" y="483034"/>
                  </a:lnTo>
                  <a:lnTo>
                    <a:pt x="2462256" y="484017"/>
                  </a:lnTo>
                  <a:lnTo>
                    <a:pt x="2476246" y="484857"/>
                  </a:lnTo>
                  <a:lnTo>
                    <a:pt x="2490236" y="485574"/>
                  </a:lnTo>
                  <a:lnTo>
                    <a:pt x="2504226" y="486185"/>
                  </a:lnTo>
                  <a:lnTo>
                    <a:pt x="2518216" y="486707"/>
                  </a:lnTo>
                  <a:lnTo>
                    <a:pt x="2532206" y="487151"/>
                  </a:lnTo>
                  <a:lnTo>
                    <a:pt x="2546196" y="487530"/>
                  </a:lnTo>
                  <a:lnTo>
                    <a:pt x="2560187" y="487853"/>
                  </a:lnTo>
                  <a:lnTo>
                    <a:pt x="2574177" y="488128"/>
                  </a:lnTo>
                  <a:lnTo>
                    <a:pt x="2588167" y="488362"/>
                  </a:lnTo>
                  <a:lnTo>
                    <a:pt x="2602157" y="488561"/>
                  </a:lnTo>
                  <a:lnTo>
                    <a:pt x="2616147" y="488731"/>
                  </a:lnTo>
                  <a:lnTo>
                    <a:pt x="2630137" y="488876"/>
                  </a:lnTo>
                  <a:lnTo>
                    <a:pt x="2644127" y="488999"/>
                  </a:lnTo>
                  <a:lnTo>
                    <a:pt x="2658117" y="489103"/>
                  </a:lnTo>
                  <a:lnTo>
                    <a:pt x="2672107" y="489193"/>
                  </a:lnTo>
                  <a:lnTo>
                    <a:pt x="2686097" y="489268"/>
                  </a:lnTo>
                  <a:lnTo>
                    <a:pt x="2700087" y="489333"/>
                  </a:lnTo>
                  <a:lnTo>
                    <a:pt x="2714078" y="489388"/>
                  </a:lnTo>
                  <a:lnTo>
                    <a:pt x="2728068" y="489435"/>
                  </a:lnTo>
                  <a:lnTo>
                    <a:pt x="2742058" y="489474"/>
                  </a:lnTo>
                  <a:lnTo>
                    <a:pt x="2756048" y="489508"/>
                  </a:lnTo>
                  <a:lnTo>
                    <a:pt x="2770038" y="489537"/>
                  </a:lnTo>
                  <a:lnTo>
                    <a:pt x="2770038" y="489619"/>
                  </a:lnTo>
                  <a:lnTo>
                    <a:pt x="2784028" y="489605"/>
                  </a:lnTo>
                  <a:lnTo>
                    <a:pt x="2798018" y="489588"/>
                  </a:lnTo>
                  <a:lnTo>
                    <a:pt x="2812008" y="489568"/>
                  </a:lnTo>
                  <a:lnTo>
                    <a:pt x="2825998" y="489545"/>
                  </a:lnTo>
                  <a:lnTo>
                    <a:pt x="2839988" y="489517"/>
                  </a:lnTo>
                  <a:lnTo>
                    <a:pt x="2853978" y="489485"/>
                  </a:lnTo>
                  <a:lnTo>
                    <a:pt x="2867969" y="489447"/>
                  </a:lnTo>
                  <a:lnTo>
                    <a:pt x="2881959" y="489402"/>
                  </a:lnTo>
                  <a:lnTo>
                    <a:pt x="2895949" y="489350"/>
                  </a:lnTo>
                  <a:lnTo>
                    <a:pt x="2909939" y="489288"/>
                  </a:lnTo>
                  <a:lnTo>
                    <a:pt x="2923929" y="489216"/>
                  </a:lnTo>
                  <a:lnTo>
                    <a:pt x="2937919" y="489131"/>
                  </a:lnTo>
                  <a:lnTo>
                    <a:pt x="2951909" y="489032"/>
                  </a:lnTo>
                  <a:lnTo>
                    <a:pt x="2965899" y="488915"/>
                  </a:lnTo>
                  <a:lnTo>
                    <a:pt x="2979889" y="488777"/>
                  </a:lnTo>
                  <a:lnTo>
                    <a:pt x="2993879" y="488616"/>
                  </a:lnTo>
                  <a:lnTo>
                    <a:pt x="3007870" y="488426"/>
                  </a:lnTo>
                  <a:lnTo>
                    <a:pt x="3021860" y="488204"/>
                  </a:lnTo>
                  <a:lnTo>
                    <a:pt x="3035850" y="487943"/>
                  </a:lnTo>
                  <a:lnTo>
                    <a:pt x="3049840" y="487638"/>
                  </a:lnTo>
                  <a:lnTo>
                    <a:pt x="3063830" y="487279"/>
                  </a:lnTo>
                  <a:lnTo>
                    <a:pt x="3077820" y="486859"/>
                  </a:lnTo>
                  <a:lnTo>
                    <a:pt x="3091810" y="486367"/>
                  </a:lnTo>
                  <a:lnTo>
                    <a:pt x="3105800" y="485792"/>
                  </a:lnTo>
                  <a:lnTo>
                    <a:pt x="3119790" y="485119"/>
                  </a:lnTo>
                  <a:lnTo>
                    <a:pt x="3133780" y="484333"/>
                  </a:lnTo>
                  <a:lnTo>
                    <a:pt x="3147770" y="483416"/>
                  </a:lnTo>
                  <a:lnTo>
                    <a:pt x="3161761" y="482346"/>
                  </a:lnTo>
                  <a:lnTo>
                    <a:pt x="3175751" y="481101"/>
                  </a:lnTo>
                  <a:lnTo>
                    <a:pt x="3189741" y="479655"/>
                  </a:lnTo>
                  <a:lnTo>
                    <a:pt x="3203731" y="477977"/>
                  </a:lnTo>
                  <a:lnTo>
                    <a:pt x="3217721" y="476035"/>
                  </a:lnTo>
                  <a:lnTo>
                    <a:pt x="3231711" y="473793"/>
                  </a:lnTo>
                  <a:lnTo>
                    <a:pt x="3245701" y="471214"/>
                  </a:lnTo>
                  <a:lnTo>
                    <a:pt x="3259691" y="468255"/>
                  </a:lnTo>
                  <a:lnTo>
                    <a:pt x="3273681" y="464875"/>
                  </a:lnTo>
                  <a:lnTo>
                    <a:pt x="3287671" y="461030"/>
                  </a:lnTo>
                  <a:lnTo>
                    <a:pt x="3301661" y="456679"/>
                  </a:lnTo>
                  <a:lnTo>
                    <a:pt x="3315652" y="451783"/>
                  </a:lnTo>
                  <a:lnTo>
                    <a:pt x="3329642" y="446311"/>
                  </a:lnTo>
                  <a:lnTo>
                    <a:pt x="3343632" y="440237"/>
                  </a:lnTo>
                  <a:lnTo>
                    <a:pt x="3357622" y="433551"/>
                  </a:lnTo>
                  <a:lnTo>
                    <a:pt x="3371612" y="426253"/>
                  </a:lnTo>
                  <a:lnTo>
                    <a:pt x="3385602" y="418367"/>
                  </a:lnTo>
                  <a:lnTo>
                    <a:pt x="3399592" y="409930"/>
                  </a:lnTo>
                  <a:lnTo>
                    <a:pt x="3413582" y="401007"/>
                  </a:lnTo>
                  <a:lnTo>
                    <a:pt x="3427572" y="391677"/>
                  </a:lnTo>
                  <a:lnTo>
                    <a:pt x="3441562" y="382043"/>
                  </a:lnTo>
                  <a:lnTo>
                    <a:pt x="3455552" y="372220"/>
                  </a:lnTo>
                  <a:lnTo>
                    <a:pt x="3469543" y="362332"/>
                  </a:lnTo>
                  <a:lnTo>
                    <a:pt x="3483533" y="352509"/>
                  </a:lnTo>
                  <a:lnTo>
                    <a:pt x="3497523" y="342874"/>
                  </a:lnTo>
                  <a:lnTo>
                    <a:pt x="3511513" y="333545"/>
                  </a:lnTo>
                  <a:lnTo>
                    <a:pt x="3525503" y="324621"/>
                  </a:lnTo>
                  <a:lnTo>
                    <a:pt x="3539493" y="316185"/>
                  </a:lnTo>
                  <a:lnTo>
                    <a:pt x="3553483" y="308298"/>
                  </a:lnTo>
                  <a:lnTo>
                    <a:pt x="3567473" y="301001"/>
                  </a:lnTo>
                  <a:lnTo>
                    <a:pt x="3581463" y="294314"/>
                  </a:lnTo>
                  <a:lnTo>
                    <a:pt x="3595453" y="288241"/>
                  </a:lnTo>
                  <a:lnTo>
                    <a:pt x="3609444" y="282768"/>
                  </a:lnTo>
                  <a:lnTo>
                    <a:pt x="3623434" y="277873"/>
                  </a:lnTo>
                  <a:lnTo>
                    <a:pt x="3637424" y="273522"/>
                  </a:lnTo>
                  <a:lnTo>
                    <a:pt x="3651414" y="269677"/>
                  </a:lnTo>
                  <a:lnTo>
                    <a:pt x="3665404" y="266297"/>
                  </a:lnTo>
                  <a:lnTo>
                    <a:pt x="3679394" y="263338"/>
                  </a:lnTo>
                  <a:lnTo>
                    <a:pt x="3693384" y="260758"/>
                  </a:lnTo>
                  <a:lnTo>
                    <a:pt x="3707374" y="258517"/>
                  </a:lnTo>
                  <a:lnTo>
                    <a:pt x="3721364" y="256575"/>
                  </a:lnTo>
                  <a:lnTo>
                    <a:pt x="3735354" y="254897"/>
                  </a:lnTo>
                  <a:lnTo>
                    <a:pt x="3749344" y="253450"/>
                  </a:lnTo>
                  <a:lnTo>
                    <a:pt x="3763335" y="252206"/>
                  </a:lnTo>
                  <a:lnTo>
                    <a:pt x="3777325" y="251136"/>
                  </a:lnTo>
                  <a:lnTo>
                    <a:pt x="3791315" y="250219"/>
                  </a:lnTo>
                  <a:lnTo>
                    <a:pt x="3805305" y="249432"/>
                  </a:lnTo>
                  <a:lnTo>
                    <a:pt x="3819295" y="248760"/>
                  </a:lnTo>
                  <a:lnTo>
                    <a:pt x="3833285" y="248184"/>
                  </a:lnTo>
                  <a:lnTo>
                    <a:pt x="3847275" y="247692"/>
                  </a:lnTo>
                  <a:lnTo>
                    <a:pt x="3861265" y="247272"/>
                  </a:lnTo>
                  <a:lnTo>
                    <a:pt x="3875255" y="246914"/>
                  </a:lnTo>
                  <a:lnTo>
                    <a:pt x="3889245" y="246608"/>
                  </a:lnTo>
                  <a:lnTo>
                    <a:pt x="3903235" y="246348"/>
                  </a:lnTo>
                  <a:lnTo>
                    <a:pt x="3917226" y="246125"/>
                  </a:lnTo>
                  <a:lnTo>
                    <a:pt x="3931216" y="245936"/>
                  </a:lnTo>
                  <a:lnTo>
                    <a:pt x="3945206" y="245775"/>
                  </a:lnTo>
                  <a:lnTo>
                    <a:pt x="3959196" y="245637"/>
                  </a:lnTo>
                  <a:lnTo>
                    <a:pt x="3973186" y="245520"/>
                  </a:lnTo>
                  <a:lnTo>
                    <a:pt x="3987176" y="245420"/>
                  </a:lnTo>
                  <a:lnTo>
                    <a:pt x="4001166" y="245335"/>
                  </a:lnTo>
                  <a:lnTo>
                    <a:pt x="4015156" y="245263"/>
                  </a:lnTo>
                  <a:lnTo>
                    <a:pt x="4029146" y="245202"/>
                  </a:lnTo>
                  <a:lnTo>
                    <a:pt x="4043136" y="245149"/>
                  </a:lnTo>
                  <a:lnTo>
                    <a:pt x="4057126" y="245105"/>
                  </a:lnTo>
                  <a:lnTo>
                    <a:pt x="4071117" y="245067"/>
                  </a:lnTo>
                  <a:lnTo>
                    <a:pt x="4085107" y="245035"/>
                  </a:lnTo>
                  <a:lnTo>
                    <a:pt x="4099097" y="245007"/>
                  </a:lnTo>
                  <a:lnTo>
                    <a:pt x="4113087" y="244984"/>
                  </a:lnTo>
                  <a:lnTo>
                    <a:pt x="4127077" y="244964"/>
                  </a:lnTo>
                  <a:lnTo>
                    <a:pt x="4141067" y="244947"/>
                  </a:lnTo>
                  <a:lnTo>
                    <a:pt x="4155057" y="244932"/>
                  </a:lnTo>
                </a:path>
              </a:pathLst>
            </a:custGeom>
            <a:ln w="40651" cap="flat">
              <a:solidFill>
                <a:srgbClr val="D3D3D3">
                  <a:alpha val="100000"/>
                </a:srgbClr>
              </a:solidFill>
              <a:prstDash val="solid"/>
              <a:round/>
            </a:ln>
          </p:spPr>
          <p:txBody>
            <a:bodyPr/>
            <a:lstStyle/>
            <a:p/>
          </p:txBody>
        </p:sp>
        <p:sp>
          <p:nvSpPr>
            <p:cNvPr id="31" name="pl31"/>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2" name="pl32"/>
            <p:cNvSpPr/>
            <p:nvPr/>
          </p:nvSpPr>
          <p:spPr>
            <a:xfrm>
              <a:off x="2737948" y="3843279"/>
              <a:ext cx="4155057" cy="734306"/>
            </a:xfrm>
            <a:custGeom>
              <a:avLst/>
              <a:pathLst>
                <a:path w="4155057" h="734306">
                  <a:moveTo>
                    <a:pt x="0" y="734306"/>
                  </a:moveTo>
                  <a:lnTo>
                    <a:pt x="13990" y="734263"/>
                  </a:lnTo>
                  <a:lnTo>
                    <a:pt x="27980" y="734212"/>
                  </a:lnTo>
                  <a:lnTo>
                    <a:pt x="41970" y="734152"/>
                  </a:lnTo>
                  <a:lnTo>
                    <a:pt x="55960" y="734082"/>
                  </a:lnTo>
                  <a:lnTo>
                    <a:pt x="69950" y="734000"/>
                  </a:lnTo>
                  <a:lnTo>
                    <a:pt x="83940" y="733903"/>
                  </a:lnTo>
                  <a:lnTo>
                    <a:pt x="97930" y="733789"/>
                  </a:lnTo>
                  <a:lnTo>
                    <a:pt x="111920" y="733655"/>
                  </a:lnTo>
                  <a:lnTo>
                    <a:pt x="125910" y="733498"/>
                  </a:lnTo>
                  <a:lnTo>
                    <a:pt x="139900" y="733314"/>
                  </a:lnTo>
                  <a:lnTo>
                    <a:pt x="153891" y="733097"/>
                  </a:lnTo>
                  <a:lnTo>
                    <a:pt x="167881" y="732842"/>
                  </a:lnTo>
                  <a:lnTo>
                    <a:pt x="181871" y="732543"/>
                  </a:lnTo>
                  <a:lnTo>
                    <a:pt x="195861" y="732192"/>
                  </a:lnTo>
                  <a:lnTo>
                    <a:pt x="209851" y="731780"/>
                  </a:lnTo>
                  <a:lnTo>
                    <a:pt x="223841" y="731296"/>
                  </a:lnTo>
                  <a:lnTo>
                    <a:pt x="237831" y="730727"/>
                  </a:lnTo>
                  <a:lnTo>
                    <a:pt x="251821" y="730060"/>
                  </a:lnTo>
                  <a:lnTo>
                    <a:pt x="265811" y="729278"/>
                  </a:lnTo>
                  <a:lnTo>
                    <a:pt x="279801" y="728361"/>
                  </a:lnTo>
                  <a:lnTo>
                    <a:pt x="293791" y="727286"/>
                  </a:lnTo>
                  <a:lnTo>
                    <a:pt x="307782" y="726026"/>
                  </a:lnTo>
                  <a:lnTo>
                    <a:pt x="321772" y="724551"/>
                  </a:lnTo>
                  <a:lnTo>
                    <a:pt x="335762" y="722824"/>
                  </a:lnTo>
                  <a:lnTo>
                    <a:pt x="349752" y="720806"/>
                  </a:lnTo>
                  <a:lnTo>
                    <a:pt x="363742" y="718447"/>
                  </a:lnTo>
                  <a:lnTo>
                    <a:pt x="377732" y="715695"/>
                  </a:lnTo>
                  <a:lnTo>
                    <a:pt x="391722" y="712487"/>
                  </a:lnTo>
                  <a:lnTo>
                    <a:pt x="405712" y="708752"/>
                  </a:lnTo>
                  <a:lnTo>
                    <a:pt x="419702" y="704412"/>
                  </a:lnTo>
                  <a:lnTo>
                    <a:pt x="433692" y="699379"/>
                  </a:lnTo>
                  <a:lnTo>
                    <a:pt x="447682" y="693553"/>
                  </a:lnTo>
                  <a:lnTo>
                    <a:pt x="461673" y="686829"/>
                  </a:lnTo>
                  <a:lnTo>
                    <a:pt x="475663" y="679090"/>
                  </a:lnTo>
                  <a:lnTo>
                    <a:pt x="489653" y="670213"/>
                  </a:lnTo>
                  <a:lnTo>
                    <a:pt x="503643" y="660072"/>
                  </a:lnTo>
                  <a:lnTo>
                    <a:pt x="517633" y="648537"/>
                  </a:lnTo>
                  <a:lnTo>
                    <a:pt x="531623" y="635484"/>
                  </a:lnTo>
                  <a:lnTo>
                    <a:pt x="545613" y="620798"/>
                  </a:lnTo>
                  <a:lnTo>
                    <a:pt x="559603" y="604381"/>
                  </a:lnTo>
                  <a:lnTo>
                    <a:pt x="573593" y="586160"/>
                  </a:lnTo>
                  <a:lnTo>
                    <a:pt x="587583" y="566100"/>
                  </a:lnTo>
                  <a:lnTo>
                    <a:pt x="601574" y="544209"/>
                  </a:lnTo>
                  <a:lnTo>
                    <a:pt x="615564" y="520548"/>
                  </a:lnTo>
                  <a:lnTo>
                    <a:pt x="629554" y="495240"/>
                  </a:lnTo>
                  <a:lnTo>
                    <a:pt x="643544" y="468468"/>
                  </a:lnTo>
                  <a:lnTo>
                    <a:pt x="657534" y="440480"/>
                  </a:lnTo>
                  <a:lnTo>
                    <a:pt x="671524" y="411577"/>
                  </a:lnTo>
                  <a:lnTo>
                    <a:pt x="685514" y="382107"/>
                  </a:lnTo>
                  <a:lnTo>
                    <a:pt x="699504" y="352444"/>
                  </a:lnTo>
                  <a:lnTo>
                    <a:pt x="713494" y="322974"/>
                  </a:lnTo>
                  <a:lnTo>
                    <a:pt x="727484" y="294072"/>
                  </a:lnTo>
                  <a:lnTo>
                    <a:pt x="741474" y="266084"/>
                  </a:lnTo>
                  <a:lnTo>
                    <a:pt x="755465" y="239312"/>
                  </a:lnTo>
                  <a:lnTo>
                    <a:pt x="769455" y="214003"/>
                  </a:lnTo>
                  <a:lnTo>
                    <a:pt x="783445" y="190343"/>
                  </a:lnTo>
                  <a:lnTo>
                    <a:pt x="797435" y="168451"/>
                  </a:lnTo>
                  <a:lnTo>
                    <a:pt x="811425" y="148391"/>
                  </a:lnTo>
                  <a:lnTo>
                    <a:pt x="825415" y="130171"/>
                  </a:lnTo>
                  <a:lnTo>
                    <a:pt x="839405" y="113753"/>
                  </a:lnTo>
                  <a:lnTo>
                    <a:pt x="853395" y="99067"/>
                  </a:lnTo>
                  <a:lnTo>
                    <a:pt x="867385" y="86014"/>
                  </a:lnTo>
                  <a:lnTo>
                    <a:pt x="881375" y="74480"/>
                  </a:lnTo>
                  <a:lnTo>
                    <a:pt x="895365" y="64338"/>
                  </a:lnTo>
                  <a:lnTo>
                    <a:pt x="909356" y="55462"/>
                  </a:lnTo>
                  <a:lnTo>
                    <a:pt x="923346" y="47723"/>
                  </a:lnTo>
                  <a:lnTo>
                    <a:pt x="937336" y="40998"/>
                  </a:lnTo>
                  <a:lnTo>
                    <a:pt x="951326" y="35173"/>
                  </a:lnTo>
                  <a:lnTo>
                    <a:pt x="965316" y="30139"/>
                  </a:lnTo>
                  <a:lnTo>
                    <a:pt x="979306" y="25800"/>
                  </a:lnTo>
                  <a:lnTo>
                    <a:pt x="993296" y="22065"/>
                  </a:lnTo>
                  <a:lnTo>
                    <a:pt x="1007286" y="18857"/>
                  </a:lnTo>
                  <a:lnTo>
                    <a:pt x="1021276" y="16104"/>
                  </a:lnTo>
                  <a:lnTo>
                    <a:pt x="1035266" y="13746"/>
                  </a:lnTo>
                  <a:lnTo>
                    <a:pt x="1049256" y="11727"/>
                  </a:lnTo>
                  <a:lnTo>
                    <a:pt x="1063247" y="10001"/>
                  </a:lnTo>
                  <a:lnTo>
                    <a:pt x="1077237" y="8526"/>
                  </a:lnTo>
                  <a:lnTo>
                    <a:pt x="1091227" y="7266"/>
                  </a:lnTo>
                  <a:lnTo>
                    <a:pt x="1105217" y="6191"/>
                  </a:lnTo>
                  <a:lnTo>
                    <a:pt x="1119207" y="5273"/>
                  </a:lnTo>
                  <a:lnTo>
                    <a:pt x="1133197" y="4491"/>
                  </a:lnTo>
                  <a:lnTo>
                    <a:pt x="1147187" y="3824"/>
                  </a:lnTo>
                  <a:lnTo>
                    <a:pt x="1161177" y="3256"/>
                  </a:lnTo>
                  <a:lnTo>
                    <a:pt x="1175167" y="2772"/>
                  </a:lnTo>
                  <a:lnTo>
                    <a:pt x="1189157" y="2360"/>
                  </a:lnTo>
                  <a:lnTo>
                    <a:pt x="1203148" y="2008"/>
                  </a:lnTo>
                  <a:lnTo>
                    <a:pt x="1217138" y="1709"/>
                  </a:lnTo>
                  <a:lnTo>
                    <a:pt x="1231128" y="1455"/>
                  </a:lnTo>
                  <a:lnTo>
                    <a:pt x="1245118" y="1238"/>
                  </a:lnTo>
                  <a:lnTo>
                    <a:pt x="1259108" y="1053"/>
                  </a:lnTo>
                  <a:lnTo>
                    <a:pt x="1273098" y="896"/>
                  </a:lnTo>
                  <a:lnTo>
                    <a:pt x="1287088" y="763"/>
                  </a:lnTo>
                  <a:lnTo>
                    <a:pt x="1301078" y="649"/>
                  </a:lnTo>
                  <a:lnTo>
                    <a:pt x="1315068" y="552"/>
                  </a:lnTo>
                  <a:lnTo>
                    <a:pt x="1329058" y="470"/>
                  </a:lnTo>
                  <a:lnTo>
                    <a:pt x="1343048" y="399"/>
                  </a:lnTo>
                  <a:lnTo>
                    <a:pt x="1357039" y="340"/>
                  </a:lnTo>
                  <a:lnTo>
                    <a:pt x="1371029" y="289"/>
                  </a:lnTo>
                  <a:lnTo>
                    <a:pt x="1385019" y="246"/>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4333227"/>
              <a:ext cx="4155057" cy="734306"/>
            </a:xfrm>
            <a:custGeom>
              <a:avLst/>
              <a:pathLst>
                <a:path w="4155057" h="734306">
                  <a:moveTo>
                    <a:pt x="0" y="734306"/>
                  </a:moveTo>
                  <a:lnTo>
                    <a:pt x="13990" y="734306"/>
                  </a:lnTo>
                  <a:lnTo>
                    <a:pt x="27980" y="734306"/>
                  </a:lnTo>
                  <a:lnTo>
                    <a:pt x="41970" y="734306"/>
                  </a:lnTo>
                  <a:lnTo>
                    <a:pt x="55960" y="734306"/>
                  </a:lnTo>
                  <a:lnTo>
                    <a:pt x="69950" y="734306"/>
                  </a:lnTo>
                  <a:lnTo>
                    <a:pt x="83940" y="734306"/>
                  </a:lnTo>
                  <a:lnTo>
                    <a:pt x="97930" y="734306"/>
                  </a:lnTo>
                  <a:lnTo>
                    <a:pt x="111920" y="734306"/>
                  </a:lnTo>
                  <a:lnTo>
                    <a:pt x="125910" y="734306"/>
                  </a:lnTo>
                  <a:lnTo>
                    <a:pt x="139900" y="734306"/>
                  </a:lnTo>
                  <a:lnTo>
                    <a:pt x="153891" y="734306"/>
                  </a:lnTo>
                  <a:lnTo>
                    <a:pt x="167881" y="734306"/>
                  </a:lnTo>
                  <a:lnTo>
                    <a:pt x="181871" y="734306"/>
                  </a:lnTo>
                  <a:lnTo>
                    <a:pt x="195861" y="734306"/>
                  </a:lnTo>
                  <a:lnTo>
                    <a:pt x="209851" y="734306"/>
                  </a:lnTo>
                  <a:lnTo>
                    <a:pt x="223841" y="734306"/>
                  </a:lnTo>
                  <a:lnTo>
                    <a:pt x="237831" y="734306"/>
                  </a:lnTo>
                  <a:lnTo>
                    <a:pt x="251821" y="734306"/>
                  </a:lnTo>
                  <a:lnTo>
                    <a:pt x="265811" y="734306"/>
                  </a:lnTo>
                  <a:lnTo>
                    <a:pt x="279801" y="734306"/>
                  </a:lnTo>
                  <a:lnTo>
                    <a:pt x="293791" y="734306"/>
                  </a:lnTo>
                  <a:lnTo>
                    <a:pt x="307782" y="734306"/>
                  </a:lnTo>
                  <a:lnTo>
                    <a:pt x="321772" y="734306"/>
                  </a:lnTo>
                  <a:lnTo>
                    <a:pt x="335762" y="734306"/>
                  </a:lnTo>
                  <a:lnTo>
                    <a:pt x="349752" y="734306"/>
                  </a:lnTo>
                  <a:lnTo>
                    <a:pt x="363742" y="734306"/>
                  </a:lnTo>
                  <a:lnTo>
                    <a:pt x="377732" y="734306"/>
                  </a:lnTo>
                  <a:lnTo>
                    <a:pt x="391722" y="734306"/>
                  </a:lnTo>
                  <a:lnTo>
                    <a:pt x="405712" y="734306"/>
                  </a:lnTo>
                  <a:lnTo>
                    <a:pt x="419702" y="734306"/>
                  </a:lnTo>
                  <a:lnTo>
                    <a:pt x="433692" y="734306"/>
                  </a:lnTo>
                  <a:lnTo>
                    <a:pt x="447682" y="734306"/>
                  </a:lnTo>
                  <a:lnTo>
                    <a:pt x="461673" y="734306"/>
                  </a:lnTo>
                  <a:lnTo>
                    <a:pt x="475663" y="734306"/>
                  </a:lnTo>
                  <a:lnTo>
                    <a:pt x="489653" y="734306"/>
                  </a:lnTo>
                  <a:lnTo>
                    <a:pt x="503643" y="734306"/>
                  </a:lnTo>
                  <a:lnTo>
                    <a:pt x="517633" y="734306"/>
                  </a:lnTo>
                  <a:lnTo>
                    <a:pt x="531623" y="734306"/>
                  </a:lnTo>
                  <a:lnTo>
                    <a:pt x="545613" y="734306"/>
                  </a:lnTo>
                  <a:lnTo>
                    <a:pt x="559603" y="734306"/>
                  </a:lnTo>
                  <a:lnTo>
                    <a:pt x="573593" y="734306"/>
                  </a:lnTo>
                  <a:lnTo>
                    <a:pt x="587583" y="734306"/>
                  </a:lnTo>
                  <a:lnTo>
                    <a:pt x="601574" y="734306"/>
                  </a:lnTo>
                  <a:lnTo>
                    <a:pt x="615564" y="734306"/>
                  </a:lnTo>
                  <a:lnTo>
                    <a:pt x="629554" y="734306"/>
                  </a:lnTo>
                  <a:lnTo>
                    <a:pt x="643544" y="734306"/>
                  </a:lnTo>
                  <a:lnTo>
                    <a:pt x="657534" y="734306"/>
                  </a:lnTo>
                  <a:lnTo>
                    <a:pt x="671524" y="734306"/>
                  </a:lnTo>
                  <a:lnTo>
                    <a:pt x="685514" y="734306"/>
                  </a:lnTo>
                  <a:lnTo>
                    <a:pt x="699504" y="734306"/>
                  </a:lnTo>
                  <a:lnTo>
                    <a:pt x="713494" y="734306"/>
                  </a:lnTo>
                  <a:lnTo>
                    <a:pt x="727484" y="734306"/>
                  </a:lnTo>
                  <a:lnTo>
                    <a:pt x="741474" y="734306"/>
                  </a:lnTo>
                  <a:lnTo>
                    <a:pt x="755465" y="734306"/>
                  </a:lnTo>
                  <a:lnTo>
                    <a:pt x="769455" y="734306"/>
                  </a:lnTo>
                  <a:lnTo>
                    <a:pt x="783445" y="734306"/>
                  </a:lnTo>
                  <a:lnTo>
                    <a:pt x="797435" y="734306"/>
                  </a:lnTo>
                  <a:lnTo>
                    <a:pt x="811425" y="734306"/>
                  </a:lnTo>
                  <a:lnTo>
                    <a:pt x="825415" y="734306"/>
                  </a:lnTo>
                  <a:lnTo>
                    <a:pt x="839405" y="734306"/>
                  </a:lnTo>
                  <a:lnTo>
                    <a:pt x="853395" y="734306"/>
                  </a:lnTo>
                  <a:lnTo>
                    <a:pt x="867385" y="734306"/>
                  </a:lnTo>
                  <a:lnTo>
                    <a:pt x="881375" y="734306"/>
                  </a:lnTo>
                  <a:lnTo>
                    <a:pt x="895365" y="734306"/>
                  </a:lnTo>
                  <a:lnTo>
                    <a:pt x="909356" y="734306"/>
                  </a:lnTo>
                  <a:lnTo>
                    <a:pt x="923346" y="734306"/>
                  </a:lnTo>
                  <a:lnTo>
                    <a:pt x="937336" y="734306"/>
                  </a:lnTo>
                  <a:lnTo>
                    <a:pt x="951326" y="734306"/>
                  </a:lnTo>
                  <a:lnTo>
                    <a:pt x="965316" y="734306"/>
                  </a:lnTo>
                  <a:lnTo>
                    <a:pt x="979306" y="734306"/>
                  </a:lnTo>
                  <a:lnTo>
                    <a:pt x="993296" y="734306"/>
                  </a:lnTo>
                  <a:lnTo>
                    <a:pt x="1007286" y="734306"/>
                  </a:lnTo>
                  <a:lnTo>
                    <a:pt x="1021276" y="734306"/>
                  </a:lnTo>
                  <a:lnTo>
                    <a:pt x="1035266" y="734306"/>
                  </a:lnTo>
                  <a:lnTo>
                    <a:pt x="1049256" y="734306"/>
                  </a:lnTo>
                  <a:lnTo>
                    <a:pt x="1063247" y="734306"/>
                  </a:lnTo>
                  <a:lnTo>
                    <a:pt x="1077237" y="734306"/>
                  </a:lnTo>
                  <a:lnTo>
                    <a:pt x="1091227" y="734306"/>
                  </a:lnTo>
                  <a:lnTo>
                    <a:pt x="1105217" y="734306"/>
                  </a:lnTo>
                  <a:lnTo>
                    <a:pt x="1119207" y="734306"/>
                  </a:lnTo>
                  <a:lnTo>
                    <a:pt x="1133197" y="734306"/>
                  </a:lnTo>
                  <a:lnTo>
                    <a:pt x="1147187" y="734306"/>
                  </a:lnTo>
                  <a:lnTo>
                    <a:pt x="1161177" y="734306"/>
                  </a:lnTo>
                  <a:lnTo>
                    <a:pt x="1175167" y="734306"/>
                  </a:lnTo>
                  <a:lnTo>
                    <a:pt x="1189157" y="734306"/>
                  </a:lnTo>
                  <a:lnTo>
                    <a:pt x="1203148" y="734306"/>
                  </a:lnTo>
                  <a:lnTo>
                    <a:pt x="1217138" y="734306"/>
                  </a:lnTo>
                  <a:lnTo>
                    <a:pt x="1231128" y="734306"/>
                  </a:lnTo>
                  <a:lnTo>
                    <a:pt x="1245118" y="734306"/>
                  </a:lnTo>
                  <a:lnTo>
                    <a:pt x="1259108" y="734306"/>
                  </a:lnTo>
                  <a:lnTo>
                    <a:pt x="1273098" y="734306"/>
                  </a:lnTo>
                  <a:lnTo>
                    <a:pt x="1287088" y="734306"/>
                  </a:lnTo>
                  <a:lnTo>
                    <a:pt x="1301078" y="734306"/>
                  </a:lnTo>
                  <a:lnTo>
                    <a:pt x="1315068" y="734306"/>
                  </a:lnTo>
                  <a:lnTo>
                    <a:pt x="1329058" y="734306"/>
                  </a:lnTo>
                  <a:lnTo>
                    <a:pt x="1343048" y="734306"/>
                  </a:lnTo>
                  <a:lnTo>
                    <a:pt x="1357039" y="734306"/>
                  </a:lnTo>
                  <a:lnTo>
                    <a:pt x="1371029" y="734306"/>
                  </a:lnTo>
                  <a:lnTo>
                    <a:pt x="1385019" y="734306"/>
                  </a:lnTo>
                  <a:lnTo>
                    <a:pt x="1385019" y="734306"/>
                  </a:lnTo>
                  <a:lnTo>
                    <a:pt x="1399009" y="734306"/>
                  </a:lnTo>
                  <a:lnTo>
                    <a:pt x="1412999" y="734306"/>
                  </a:lnTo>
                  <a:lnTo>
                    <a:pt x="1426989" y="734306"/>
                  </a:lnTo>
                  <a:lnTo>
                    <a:pt x="1440979" y="734306"/>
                  </a:lnTo>
                  <a:lnTo>
                    <a:pt x="1454969" y="734306"/>
                  </a:lnTo>
                  <a:lnTo>
                    <a:pt x="1468959" y="734306"/>
                  </a:lnTo>
                  <a:lnTo>
                    <a:pt x="1482949" y="734306"/>
                  </a:lnTo>
                  <a:lnTo>
                    <a:pt x="1496939" y="734306"/>
                  </a:lnTo>
                  <a:lnTo>
                    <a:pt x="1510930" y="734306"/>
                  </a:lnTo>
                  <a:lnTo>
                    <a:pt x="1524920" y="734306"/>
                  </a:lnTo>
                  <a:lnTo>
                    <a:pt x="1538910" y="734306"/>
                  </a:lnTo>
                  <a:lnTo>
                    <a:pt x="1552900" y="734306"/>
                  </a:lnTo>
                  <a:lnTo>
                    <a:pt x="1566890" y="734306"/>
                  </a:lnTo>
                  <a:lnTo>
                    <a:pt x="1580880" y="734306"/>
                  </a:lnTo>
                  <a:lnTo>
                    <a:pt x="1594870" y="734306"/>
                  </a:lnTo>
                  <a:lnTo>
                    <a:pt x="1608860" y="734306"/>
                  </a:lnTo>
                  <a:lnTo>
                    <a:pt x="1622850" y="734306"/>
                  </a:lnTo>
                  <a:lnTo>
                    <a:pt x="1636840" y="734306"/>
                  </a:lnTo>
                  <a:lnTo>
                    <a:pt x="1650830" y="734306"/>
                  </a:lnTo>
                  <a:lnTo>
                    <a:pt x="1664821" y="734306"/>
                  </a:lnTo>
                  <a:lnTo>
                    <a:pt x="1678811" y="734306"/>
                  </a:lnTo>
                  <a:lnTo>
                    <a:pt x="1692801" y="734306"/>
                  </a:lnTo>
                  <a:lnTo>
                    <a:pt x="1706791" y="734306"/>
                  </a:lnTo>
                  <a:lnTo>
                    <a:pt x="1720781" y="734306"/>
                  </a:lnTo>
                  <a:lnTo>
                    <a:pt x="1734771" y="734306"/>
                  </a:lnTo>
                  <a:lnTo>
                    <a:pt x="1748761" y="734306"/>
                  </a:lnTo>
                  <a:lnTo>
                    <a:pt x="1762751" y="734306"/>
                  </a:lnTo>
                  <a:lnTo>
                    <a:pt x="1776741" y="734306"/>
                  </a:lnTo>
                  <a:lnTo>
                    <a:pt x="1790731" y="734306"/>
                  </a:lnTo>
                  <a:lnTo>
                    <a:pt x="1804722" y="734306"/>
                  </a:lnTo>
                  <a:lnTo>
                    <a:pt x="1818712" y="734306"/>
                  </a:lnTo>
                  <a:lnTo>
                    <a:pt x="1832702" y="734306"/>
                  </a:lnTo>
                  <a:lnTo>
                    <a:pt x="1846692" y="734306"/>
                  </a:lnTo>
                  <a:lnTo>
                    <a:pt x="1860682" y="734306"/>
                  </a:lnTo>
                  <a:lnTo>
                    <a:pt x="1874672" y="734306"/>
                  </a:lnTo>
                  <a:lnTo>
                    <a:pt x="1888662" y="734306"/>
                  </a:lnTo>
                  <a:lnTo>
                    <a:pt x="1902652" y="734306"/>
                  </a:lnTo>
                  <a:lnTo>
                    <a:pt x="1916642" y="734306"/>
                  </a:lnTo>
                  <a:lnTo>
                    <a:pt x="1930632" y="734306"/>
                  </a:lnTo>
                  <a:lnTo>
                    <a:pt x="1944622" y="734306"/>
                  </a:lnTo>
                  <a:lnTo>
                    <a:pt x="1958613" y="734306"/>
                  </a:lnTo>
                  <a:lnTo>
                    <a:pt x="1972603" y="734306"/>
                  </a:lnTo>
                  <a:lnTo>
                    <a:pt x="1986593" y="734306"/>
                  </a:lnTo>
                  <a:lnTo>
                    <a:pt x="2000583" y="734306"/>
                  </a:lnTo>
                  <a:lnTo>
                    <a:pt x="2014573" y="734306"/>
                  </a:lnTo>
                  <a:lnTo>
                    <a:pt x="2028563" y="734306"/>
                  </a:lnTo>
                  <a:lnTo>
                    <a:pt x="2042553" y="734306"/>
                  </a:lnTo>
                  <a:lnTo>
                    <a:pt x="2056543" y="734306"/>
                  </a:lnTo>
                  <a:lnTo>
                    <a:pt x="2070533" y="734306"/>
                  </a:lnTo>
                  <a:lnTo>
                    <a:pt x="2084523" y="734306"/>
                  </a:lnTo>
                  <a:lnTo>
                    <a:pt x="2098513" y="734306"/>
                  </a:lnTo>
                  <a:lnTo>
                    <a:pt x="2112504" y="734306"/>
                  </a:lnTo>
                  <a:lnTo>
                    <a:pt x="2126494" y="734306"/>
                  </a:lnTo>
                  <a:lnTo>
                    <a:pt x="2140484" y="734306"/>
                  </a:lnTo>
                  <a:lnTo>
                    <a:pt x="2154474" y="734306"/>
                  </a:lnTo>
                  <a:lnTo>
                    <a:pt x="2168464" y="734306"/>
                  </a:lnTo>
                  <a:lnTo>
                    <a:pt x="2182454" y="734306"/>
                  </a:lnTo>
                  <a:lnTo>
                    <a:pt x="2196444" y="734306"/>
                  </a:lnTo>
                  <a:lnTo>
                    <a:pt x="2210434" y="734306"/>
                  </a:lnTo>
                  <a:lnTo>
                    <a:pt x="2224424" y="734306"/>
                  </a:lnTo>
                  <a:lnTo>
                    <a:pt x="2238414" y="734306"/>
                  </a:lnTo>
                  <a:lnTo>
                    <a:pt x="2252404" y="734306"/>
                  </a:lnTo>
                  <a:lnTo>
                    <a:pt x="2266395" y="734306"/>
                  </a:lnTo>
                  <a:lnTo>
                    <a:pt x="2280385" y="734306"/>
                  </a:lnTo>
                  <a:lnTo>
                    <a:pt x="2294375" y="734306"/>
                  </a:lnTo>
                  <a:lnTo>
                    <a:pt x="2308365" y="734306"/>
                  </a:lnTo>
                  <a:lnTo>
                    <a:pt x="2322355" y="734306"/>
                  </a:lnTo>
                  <a:lnTo>
                    <a:pt x="2336345" y="734306"/>
                  </a:lnTo>
                  <a:lnTo>
                    <a:pt x="2350335" y="734306"/>
                  </a:lnTo>
                  <a:lnTo>
                    <a:pt x="2364325" y="734306"/>
                  </a:lnTo>
                  <a:lnTo>
                    <a:pt x="2378315" y="734306"/>
                  </a:lnTo>
                  <a:lnTo>
                    <a:pt x="2392305" y="734306"/>
                  </a:lnTo>
                  <a:lnTo>
                    <a:pt x="2406296" y="734306"/>
                  </a:lnTo>
                  <a:lnTo>
                    <a:pt x="2420286" y="734306"/>
                  </a:lnTo>
                  <a:lnTo>
                    <a:pt x="2434276" y="734306"/>
                  </a:lnTo>
                  <a:lnTo>
                    <a:pt x="2448266" y="734306"/>
                  </a:lnTo>
                  <a:lnTo>
                    <a:pt x="2462256" y="734306"/>
                  </a:lnTo>
                  <a:lnTo>
                    <a:pt x="2476246" y="734306"/>
                  </a:lnTo>
                  <a:lnTo>
                    <a:pt x="2490236" y="734306"/>
                  </a:lnTo>
                  <a:lnTo>
                    <a:pt x="2504226" y="734306"/>
                  </a:lnTo>
                  <a:lnTo>
                    <a:pt x="2518216" y="734306"/>
                  </a:lnTo>
                  <a:lnTo>
                    <a:pt x="2532206" y="734306"/>
                  </a:lnTo>
                  <a:lnTo>
                    <a:pt x="2546196" y="734306"/>
                  </a:lnTo>
                  <a:lnTo>
                    <a:pt x="2560187" y="734306"/>
                  </a:lnTo>
                  <a:lnTo>
                    <a:pt x="2574177" y="734306"/>
                  </a:lnTo>
                  <a:lnTo>
                    <a:pt x="2588167" y="734306"/>
                  </a:lnTo>
                  <a:lnTo>
                    <a:pt x="2602157" y="734306"/>
                  </a:lnTo>
                  <a:lnTo>
                    <a:pt x="2616147" y="734306"/>
                  </a:lnTo>
                  <a:lnTo>
                    <a:pt x="2630137" y="734306"/>
                  </a:lnTo>
                  <a:lnTo>
                    <a:pt x="2644127" y="734306"/>
                  </a:lnTo>
                  <a:lnTo>
                    <a:pt x="2658117" y="734306"/>
                  </a:lnTo>
                  <a:lnTo>
                    <a:pt x="2672107" y="734306"/>
                  </a:lnTo>
                  <a:lnTo>
                    <a:pt x="2686097" y="734306"/>
                  </a:lnTo>
                  <a:lnTo>
                    <a:pt x="2700087" y="734306"/>
                  </a:lnTo>
                  <a:lnTo>
                    <a:pt x="2714078" y="734306"/>
                  </a:lnTo>
                  <a:lnTo>
                    <a:pt x="2728068" y="734306"/>
                  </a:lnTo>
                  <a:lnTo>
                    <a:pt x="2742058" y="734306"/>
                  </a:lnTo>
                  <a:lnTo>
                    <a:pt x="2756048" y="734306"/>
                  </a:lnTo>
                  <a:lnTo>
                    <a:pt x="2770038" y="734306"/>
                  </a:lnTo>
                  <a:lnTo>
                    <a:pt x="2770038" y="734059"/>
                  </a:lnTo>
                  <a:lnTo>
                    <a:pt x="2784028" y="734016"/>
                  </a:lnTo>
                  <a:lnTo>
                    <a:pt x="2798018" y="733965"/>
                  </a:lnTo>
                  <a:lnTo>
                    <a:pt x="2812008" y="733906"/>
                  </a:lnTo>
                  <a:lnTo>
                    <a:pt x="2825998" y="733836"/>
                  </a:lnTo>
                  <a:lnTo>
                    <a:pt x="2839988" y="733753"/>
                  </a:lnTo>
                  <a:lnTo>
                    <a:pt x="2853978" y="733656"/>
                  </a:lnTo>
                  <a:lnTo>
                    <a:pt x="2867969" y="733543"/>
                  </a:lnTo>
                  <a:lnTo>
                    <a:pt x="2881959" y="733409"/>
                  </a:lnTo>
                  <a:lnTo>
                    <a:pt x="2895949" y="733252"/>
                  </a:lnTo>
                  <a:lnTo>
                    <a:pt x="2909939" y="733067"/>
                  </a:lnTo>
                  <a:lnTo>
                    <a:pt x="2923929" y="732851"/>
                  </a:lnTo>
                  <a:lnTo>
                    <a:pt x="2937919" y="732596"/>
                  </a:lnTo>
                  <a:lnTo>
                    <a:pt x="2951909" y="732297"/>
                  </a:lnTo>
                  <a:lnTo>
                    <a:pt x="2965899" y="731946"/>
                  </a:lnTo>
                  <a:lnTo>
                    <a:pt x="2979889" y="731533"/>
                  </a:lnTo>
                  <a:lnTo>
                    <a:pt x="2993879" y="731049"/>
                  </a:lnTo>
                  <a:lnTo>
                    <a:pt x="3007870" y="730481"/>
                  </a:lnTo>
                  <a:lnTo>
                    <a:pt x="3021860" y="729814"/>
                  </a:lnTo>
                  <a:lnTo>
                    <a:pt x="3035850" y="729032"/>
                  </a:lnTo>
                  <a:lnTo>
                    <a:pt x="3049840" y="728115"/>
                  </a:lnTo>
                  <a:lnTo>
                    <a:pt x="3063830" y="727039"/>
                  </a:lnTo>
                  <a:lnTo>
                    <a:pt x="3077820" y="725780"/>
                  </a:lnTo>
                  <a:lnTo>
                    <a:pt x="3091810" y="724304"/>
                  </a:lnTo>
                  <a:lnTo>
                    <a:pt x="3105800" y="722578"/>
                  </a:lnTo>
                  <a:lnTo>
                    <a:pt x="3119790" y="720559"/>
                  </a:lnTo>
                  <a:lnTo>
                    <a:pt x="3133780" y="718201"/>
                  </a:lnTo>
                  <a:lnTo>
                    <a:pt x="3147770" y="715449"/>
                  </a:lnTo>
                  <a:lnTo>
                    <a:pt x="3161761" y="712240"/>
                  </a:lnTo>
                  <a:lnTo>
                    <a:pt x="3175751" y="708506"/>
                  </a:lnTo>
                  <a:lnTo>
                    <a:pt x="3189741" y="704166"/>
                  </a:lnTo>
                  <a:lnTo>
                    <a:pt x="3203731" y="699132"/>
                  </a:lnTo>
                  <a:lnTo>
                    <a:pt x="3217721" y="693307"/>
                  </a:lnTo>
                  <a:lnTo>
                    <a:pt x="3231711" y="686582"/>
                  </a:lnTo>
                  <a:lnTo>
                    <a:pt x="3245701" y="678843"/>
                  </a:lnTo>
                  <a:lnTo>
                    <a:pt x="3259691" y="669967"/>
                  </a:lnTo>
                  <a:lnTo>
                    <a:pt x="3273681" y="659826"/>
                  </a:lnTo>
                  <a:lnTo>
                    <a:pt x="3287671" y="648291"/>
                  </a:lnTo>
                  <a:lnTo>
                    <a:pt x="3301661" y="635238"/>
                  </a:lnTo>
                  <a:lnTo>
                    <a:pt x="3315652" y="620552"/>
                  </a:lnTo>
                  <a:lnTo>
                    <a:pt x="3329642" y="604134"/>
                  </a:lnTo>
                  <a:lnTo>
                    <a:pt x="3343632" y="585914"/>
                  </a:lnTo>
                  <a:lnTo>
                    <a:pt x="3357622" y="565854"/>
                  </a:lnTo>
                  <a:lnTo>
                    <a:pt x="3371612" y="543963"/>
                  </a:lnTo>
                  <a:lnTo>
                    <a:pt x="3385602" y="520302"/>
                  </a:lnTo>
                  <a:lnTo>
                    <a:pt x="3399592" y="494993"/>
                  </a:lnTo>
                  <a:lnTo>
                    <a:pt x="3413582" y="468222"/>
                  </a:lnTo>
                  <a:lnTo>
                    <a:pt x="3427572" y="440234"/>
                  </a:lnTo>
                  <a:lnTo>
                    <a:pt x="3441562" y="411331"/>
                  </a:lnTo>
                  <a:lnTo>
                    <a:pt x="3455552" y="381861"/>
                  </a:lnTo>
                  <a:lnTo>
                    <a:pt x="3469543" y="352198"/>
                  </a:lnTo>
                  <a:lnTo>
                    <a:pt x="3483533" y="322728"/>
                  </a:lnTo>
                  <a:lnTo>
                    <a:pt x="3497523" y="293825"/>
                  </a:lnTo>
                  <a:lnTo>
                    <a:pt x="3511513" y="265837"/>
                  </a:lnTo>
                  <a:lnTo>
                    <a:pt x="3525503" y="239066"/>
                  </a:lnTo>
                  <a:lnTo>
                    <a:pt x="3539493" y="213757"/>
                  </a:lnTo>
                  <a:lnTo>
                    <a:pt x="3553483" y="190096"/>
                  </a:lnTo>
                  <a:lnTo>
                    <a:pt x="3567473" y="168205"/>
                  </a:lnTo>
                  <a:lnTo>
                    <a:pt x="3581463" y="148145"/>
                  </a:lnTo>
                  <a:lnTo>
                    <a:pt x="3595453" y="129925"/>
                  </a:lnTo>
                  <a:lnTo>
                    <a:pt x="3609444" y="113507"/>
                  </a:lnTo>
                  <a:lnTo>
                    <a:pt x="3623434" y="98821"/>
                  </a:lnTo>
                  <a:lnTo>
                    <a:pt x="3637424" y="85768"/>
                  </a:lnTo>
                  <a:lnTo>
                    <a:pt x="3651414" y="74233"/>
                  </a:lnTo>
                  <a:lnTo>
                    <a:pt x="3665404" y="64092"/>
                  </a:lnTo>
                  <a:lnTo>
                    <a:pt x="3679394" y="55215"/>
                  </a:lnTo>
                  <a:lnTo>
                    <a:pt x="3693384" y="47476"/>
                  </a:lnTo>
                  <a:lnTo>
                    <a:pt x="3707374" y="40752"/>
                  </a:lnTo>
                  <a:lnTo>
                    <a:pt x="3721364" y="34927"/>
                  </a:lnTo>
                  <a:lnTo>
                    <a:pt x="3735354" y="29893"/>
                  </a:lnTo>
                  <a:lnTo>
                    <a:pt x="3749344" y="25553"/>
                  </a:lnTo>
                  <a:lnTo>
                    <a:pt x="3763335" y="21819"/>
                  </a:lnTo>
                  <a:lnTo>
                    <a:pt x="3777325" y="18610"/>
                  </a:lnTo>
                  <a:lnTo>
                    <a:pt x="3791315" y="15858"/>
                  </a:lnTo>
                  <a:lnTo>
                    <a:pt x="3805305" y="13500"/>
                  </a:lnTo>
                  <a:lnTo>
                    <a:pt x="3819295" y="11481"/>
                  </a:lnTo>
                  <a:lnTo>
                    <a:pt x="3833285" y="9755"/>
                  </a:lnTo>
                  <a:lnTo>
                    <a:pt x="3847275" y="8279"/>
                  </a:lnTo>
                  <a:lnTo>
                    <a:pt x="3861265" y="7020"/>
                  </a:lnTo>
                  <a:lnTo>
                    <a:pt x="3875255" y="5944"/>
                  </a:lnTo>
                  <a:lnTo>
                    <a:pt x="3889245" y="5027"/>
                  </a:lnTo>
                  <a:lnTo>
                    <a:pt x="3903235" y="4245"/>
                  </a:lnTo>
                  <a:lnTo>
                    <a:pt x="3917226" y="3578"/>
                  </a:lnTo>
                  <a:lnTo>
                    <a:pt x="3931216" y="3010"/>
                  </a:lnTo>
                  <a:lnTo>
                    <a:pt x="3945206" y="2526"/>
                  </a:lnTo>
                  <a:lnTo>
                    <a:pt x="3959196" y="2113"/>
                  </a:lnTo>
                  <a:lnTo>
                    <a:pt x="3973186" y="1762"/>
                  </a:lnTo>
                  <a:lnTo>
                    <a:pt x="3987176" y="1463"/>
                  </a:lnTo>
                  <a:lnTo>
                    <a:pt x="4001166" y="1208"/>
                  </a:lnTo>
                  <a:lnTo>
                    <a:pt x="4015156" y="991"/>
                  </a:lnTo>
                  <a:lnTo>
                    <a:pt x="4029146" y="807"/>
                  </a:lnTo>
                  <a:lnTo>
                    <a:pt x="4043136" y="650"/>
                  </a:lnTo>
                  <a:lnTo>
                    <a:pt x="4057126" y="516"/>
                  </a:lnTo>
                  <a:lnTo>
                    <a:pt x="4071117" y="402"/>
                  </a:lnTo>
                  <a:lnTo>
                    <a:pt x="4085107" y="306"/>
                  </a:lnTo>
                  <a:lnTo>
                    <a:pt x="4099097" y="223"/>
                  </a:lnTo>
                  <a:lnTo>
                    <a:pt x="4113087" y="153"/>
                  </a:lnTo>
                  <a:lnTo>
                    <a:pt x="4127077" y="93"/>
                  </a:lnTo>
                  <a:lnTo>
                    <a:pt x="4141067" y="43"/>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2129569"/>
              <a:ext cx="4155057" cy="979075"/>
            </a:xfrm>
            <a:custGeom>
              <a:avLst/>
              <a:pathLst>
                <a:path w="4155057" h="979075">
                  <a:moveTo>
                    <a:pt x="0" y="0"/>
                  </a:moveTo>
                  <a:lnTo>
                    <a:pt x="13990" y="43"/>
                  </a:lnTo>
                  <a:lnTo>
                    <a:pt x="27980" y="93"/>
                  </a:lnTo>
                  <a:lnTo>
                    <a:pt x="41970" y="153"/>
                  </a:lnTo>
                  <a:lnTo>
                    <a:pt x="55960" y="223"/>
                  </a:lnTo>
                  <a:lnTo>
                    <a:pt x="69950" y="306"/>
                  </a:lnTo>
                  <a:lnTo>
                    <a:pt x="83940" y="402"/>
                  </a:lnTo>
                  <a:lnTo>
                    <a:pt x="97930" y="516"/>
                  </a:lnTo>
                  <a:lnTo>
                    <a:pt x="111920" y="650"/>
                  </a:lnTo>
                  <a:lnTo>
                    <a:pt x="125910" y="807"/>
                  </a:lnTo>
                  <a:lnTo>
                    <a:pt x="139900" y="991"/>
                  </a:lnTo>
                  <a:lnTo>
                    <a:pt x="153891" y="1208"/>
                  </a:lnTo>
                  <a:lnTo>
                    <a:pt x="167881" y="1463"/>
                  </a:lnTo>
                  <a:lnTo>
                    <a:pt x="181871" y="1762"/>
                  </a:lnTo>
                  <a:lnTo>
                    <a:pt x="195861" y="2113"/>
                  </a:lnTo>
                  <a:lnTo>
                    <a:pt x="209851" y="2526"/>
                  </a:lnTo>
                  <a:lnTo>
                    <a:pt x="223841" y="3010"/>
                  </a:lnTo>
                  <a:lnTo>
                    <a:pt x="237831" y="3578"/>
                  </a:lnTo>
                  <a:lnTo>
                    <a:pt x="251821" y="4245"/>
                  </a:lnTo>
                  <a:lnTo>
                    <a:pt x="265811" y="5027"/>
                  </a:lnTo>
                  <a:lnTo>
                    <a:pt x="279801" y="5944"/>
                  </a:lnTo>
                  <a:lnTo>
                    <a:pt x="293791" y="7020"/>
                  </a:lnTo>
                  <a:lnTo>
                    <a:pt x="307782" y="8279"/>
                  </a:lnTo>
                  <a:lnTo>
                    <a:pt x="321772" y="9755"/>
                  </a:lnTo>
                  <a:lnTo>
                    <a:pt x="335762" y="11481"/>
                  </a:lnTo>
                  <a:lnTo>
                    <a:pt x="349752" y="13500"/>
                  </a:lnTo>
                  <a:lnTo>
                    <a:pt x="363742" y="15858"/>
                  </a:lnTo>
                  <a:lnTo>
                    <a:pt x="377732" y="18610"/>
                  </a:lnTo>
                  <a:lnTo>
                    <a:pt x="391722" y="21819"/>
                  </a:lnTo>
                  <a:lnTo>
                    <a:pt x="405712" y="25553"/>
                  </a:lnTo>
                  <a:lnTo>
                    <a:pt x="419702" y="29893"/>
                  </a:lnTo>
                  <a:lnTo>
                    <a:pt x="433692" y="34927"/>
                  </a:lnTo>
                  <a:lnTo>
                    <a:pt x="447682" y="40752"/>
                  </a:lnTo>
                  <a:lnTo>
                    <a:pt x="461673" y="47476"/>
                  </a:lnTo>
                  <a:lnTo>
                    <a:pt x="475663" y="55215"/>
                  </a:lnTo>
                  <a:lnTo>
                    <a:pt x="489653" y="64092"/>
                  </a:lnTo>
                  <a:lnTo>
                    <a:pt x="503643" y="74233"/>
                  </a:lnTo>
                  <a:lnTo>
                    <a:pt x="517633" y="85768"/>
                  </a:lnTo>
                  <a:lnTo>
                    <a:pt x="531623" y="98821"/>
                  </a:lnTo>
                  <a:lnTo>
                    <a:pt x="545613" y="113507"/>
                  </a:lnTo>
                  <a:lnTo>
                    <a:pt x="559603" y="129925"/>
                  </a:lnTo>
                  <a:lnTo>
                    <a:pt x="573593" y="148145"/>
                  </a:lnTo>
                  <a:lnTo>
                    <a:pt x="587583" y="168205"/>
                  </a:lnTo>
                  <a:lnTo>
                    <a:pt x="601574" y="190096"/>
                  </a:lnTo>
                  <a:lnTo>
                    <a:pt x="615564" y="213757"/>
                  </a:lnTo>
                  <a:lnTo>
                    <a:pt x="629554" y="239066"/>
                  </a:lnTo>
                  <a:lnTo>
                    <a:pt x="643544" y="265837"/>
                  </a:lnTo>
                  <a:lnTo>
                    <a:pt x="657534" y="293825"/>
                  </a:lnTo>
                  <a:lnTo>
                    <a:pt x="671524" y="322728"/>
                  </a:lnTo>
                  <a:lnTo>
                    <a:pt x="685514" y="352198"/>
                  </a:lnTo>
                  <a:lnTo>
                    <a:pt x="699504" y="381861"/>
                  </a:lnTo>
                  <a:lnTo>
                    <a:pt x="713494" y="411331"/>
                  </a:lnTo>
                  <a:lnTo>
                    <a:pt x="727484" y="440234"/>
                  </a:lnTo>
                  <a:lnTo>
                    <a:pt x="741474" y="468222"/>
                  </a:lnTo>
                  <a:lnTo>
                    <a:pt x="755465" y="494993"/>
                  </a:lnTo>
                  <a:lnTo>
                    <a:pt x="769455" y="520302"/>
                  </a:lnTo>
                  <a:lnTo>
                    <a:pt x="783445" y="543963"/>
                  </a:lnTo>
                  <a:lnTo>
                    <a:pt x="797435" y="565854"/>
                  </a:lnTo>
                  <a:lnTo>
                    <a:pt x="811425" y="585914"/>
                  </a:lnTo>
                  <a:lnTo>
                    <a:pt x="825415" y="604134"/>
                  </a:lnTo>
                  <a:lnTo>
                    <a:pt x="839405" y="620552"/>
                  </a:lnTo>
                  <a:lnTo>
                    <a:pt x="853395" y="635238"/>
                  </a:lnTo>
                  <a:lnTo>
                    <a:pt x="867385" y="648291"/>
                  </a:lnTo>
                  <a:lnTo>
                    <a:pt x="881375" y="659826"/>
                  </a:lnTo>
                  <a:lnTo>
                    <a:pt x="895365" y="669967"/>
                  </a:lnTo>
                  <a:lnTo>
                    <a:pt x="909356" y="678843"/>
                  </a:lnTo>
                  <a:lnTo>
                    <a:pt x="923346" y="686582"/>
                  </a:lnTo>
                  <a:lnTo>
                    <a:pt x="937336" y="693307"/>
                  </a:lnTo>
                  <a:lnTo>
                    <a:pt x="951326" y="699132"/>
                  </a:lnTo>
                  <a:lnTo>
                    <a:pt x="965316" y="704166"/>
                  </a:lnTo>
                  <a:lnTo>
                    <a:pt x="979306" y="708506"/>
                  </a:lnTo>
                  <a:lnTo>
                    <a:pt x="993296" y="712240"/>
                  </a:lnTo>
                  <a:lnTo>
                    <a:pt x="1007286" y="715449"/>
                  </a:lnTo>
                  <a:lnTo>
                    <a:pt x="1021276" y="718201"/>
                  </a:lnTo>
                  <a:lnTo>
                    <a:pt x="1035266" y="720559"/>
                  </a:lnTo>
                  <a:lnTo>
                    <a:pt x="1049256" y="722578"/>
                  </a:lnTo>
                  <a:lnTo>
                    <a:pt x="1063247" y="724304"/>
                  </a:lnTo>
                  <a:lnTo>
                    <a:pt x="1077237" y="725780"/>
                  </a:lnTo>
                  <a:lnTo>
                    <a:pt x="1091227" y="727039"/>
                  </a:lnTo>
                  <a:lnTo>
                    <a:pt x="1105217" y="728115"/>
                  </a:lnTo>
                  <a:lnTo>
                    <a:pt x="1119207" y="729032"/>
                  </a:lnTo>
                  <a:lnTo>
                    <a:pt x="1133197" y="729814"/>
                  </a:lnTo>
                  <a:lnTo>
                    <a:pt x="1147187" y="730481"/>
                  </a:lnTo>
                  <a:lnTo>
                    <a:pt x="1161177" y="731049"/>
                  </a:lnTo>
                  <a:lnTo>
                    <a:pt x="1175167" y="731533"/>
                  </a:lnTo>
                  <a:lnTo>
                    <a:pt x="1189157" y="731946"/>
                  </a:lnTo>
                  <a:lnTo>
                    <a:pt x="1203148" y="732297"/>
                  </a:lnTo>
                  <a:lnTo>
                    <a:pt x="1217138" y="732596"/>
                  </a:lnTo>
                  <a:lnTo>
                    <a:pt x="1231128" y="732851"/>
                  </a:lnTo>
                  <a:lnTo>
                    <a:pt x="1245118" y="733067"/>
                  </a:lnTo>
                  <a:lnTo>
                    <a:pt x="1259108" y="733252"/>
                  </a:lnTo>
                  <a:lnTo>
                    <a:pt x="1273098" y="733409"/>
                  </a:lnTo>
                  <a:lnTo>
                    <a:pt x="1287088" y="733543"/>
                  </a:lnTo>
                  <a:lnTo>
                    <a:pt x="1301078" y="733656"/>
                  </a:lnTo>
                  <a:lnTo>
                    <a:pt x="1315068" y="733753"/>
                  </a:lnTo>
                  <a:lnTo>
                    <a:pt x="1329058" y="733836"/>
                  </a:lnTo>
                  <a:lnTo>
                    <a:pt x="1343048" y="733906"/>
                  </a:lnTo>
                  <a:lnTo>
                    <a:pt x="1357039" y="733965"/>
                  </a:lnTo>
                  <a:lnTo>
                    <a:pt x="1371029" y="734016"/>
                  </a:lnTo>
                  <a:lnTo>
                    <a:pt x="1385019" y="734059"/>
                  </a:lnTo>
                  <a:lnTo>
                    <a:pt x="1385019" y="734388"/>
                  </a:lnTo>
                  <a:lnTo>
                    <a:pt x="1399009" y="734402"/>
                  </a:lnTo>
                  <a:lnTo>
                    <a:pt x="1412999" y="734419"/>
                  </a:lnTo>
                  <a:lnTo>
                    <a:pt x="1426989" y="734439"/>
                  </a:lnTo>
                  <a:lnTo>
                    <a:pt x="1440979" y="734462"/>
                  </a:lnTo>
                  <a:lnTo>
                    <a:pt x="1454969" y="734490"/>
                  </a:lnTo>
                  <a:lnTo>
                    <a:pt x="1468959" y="734522"/>
                  </a:lnTo>
                  <a:lnTo>
                    <a:pt x="1482949" y="734560"/>
                  </a:lnTo>
                  <a:lnTo>
                    <a:pt x="1496939" y="734605"/>
                  </a:lnTo>
                  <a:lnTo>
                    <a:pt x="1510930" y="734657"/>
                  </a:lnTo>
                  <a:lnTo>
                    <a:pt x="1524920" y="734719"/>
                  </a:lnTo>
                  <a:lnTo>
                    <a:pt x="1538910" y="734791"/>
                  </a:lnTo>
                  <a:lnTo>
                    <a:pt x="1552900" y="734876"/>
                  </a:lnTo>
                  <a:lnTo>
                    <a:pt x="1566890" y="734975"/>
                  </a:lnTo>
                  <a:lnTo>
                    <a:pt x="1580880" y="735092"/>
                  </a:lnTo>
                  <a:lnTo>
                    <a:pt x="1594870" y="735230"/>
                  </a:lnTo>
                  <a:lnTo>
                    <a:pt x="1608860" y="735391"/>
                  </a:lnTo>
                  <a:lnTo>
                    <a:pt x="1622850" y="735581"/>
                  </a:lnTo>
                  <a:lnTo>
                    <a:pt x="1636840" y="735803"/>
                  </a:lnTo>
                  <a:lnTo>
                    <a:pt x="1650830" y="736064"/>
                  </a:lnTo>
                  <a:lnTo>
                    <a:pt x="1664821" y="736369"/>
                  </a:lnTo>
                  <a:lnTo>
                    <a:pt x="1678811" y="736728"/>
                  </a:lnTo>
                  <a:lnTo>
                    <a:pt x="1692801" y="737148"/>
                  </a:lnTo>
                  <a:lnTo>
                    <a:pt x="1706791" y="737640"/>
                  </a:lnTo>
                  <a:lnTo>
                    <a:pt x="1720781" y="738215"/>
                  </a:lnTo>
                  <a:lnTo>
                    <a:pt x="1734771" y="738888"/>
                  </a:lnTo>
                  <a:lnTo>
                    <a:pt x="1748761" y="739674"/>
                  </a:lnTo>
                  <a:lnTo>
                    <a:pt x="1762751" y="740591"/>
                  </a:lnTo>
                  <a:lnTo>
                    <a:pt x="1776741" y="741661"/>
                  </a:lnTo>
                  <a:lnTo>
                    <a:pt x="1790731" y="742906"/>
                  </a:lnTo>
                  <a:lnTo>
                    <a:pt x="1804722" y="744352"/>
                  </a:lnTo>
                  <a:lnTo>
                    <a:pt x="1818712" y="746030"/>
                  </a:lnTo>
                  <a:lnTo>
                    <a:pt x="1832702" y="747972"/>
                  </a:lnTo>
                  <a:lnTo>
                    <a:pt x="1846692" y="750214"/>
                  </a:lnTo>
                  <a:lnTo>
                    <a:pt x="1860682" y="752793"/>
                  </a:lnTo>
                  <a:lnTo>
                    <a:pt x="1874672" y="755752"/>
                  </a:lnTo>
                  <a:lnTo>
                    <a:pt x="1888662" y="759132"/>
                  </a:lnTo>
                  <a:lnTo>
                    <a:pt x="1902652" y="762977"/>
                  </a:lnTo>
                  <a:lnTo>
                    <a:pt x="1916642" y="767328"/>
                  </a:lnTo>
                  <a:lnTo>
                    <a:pt x="1930632" y="772224"/>
                  </a:lnTo>
                  <a:lnTo>
                    <a:pt x="1944622" y="777696"/>
                  </a:lnTo>
                  <a:lnTo>
                    <a:pt x="1958613" y="783770"/>
                  </a:lnTo>
                  <a:lnTo>
                    <a:pt x="1972603" y="790456"/>
                  </a:lnTo>
                  <a:lnTo>
                    <a:pt x="1986593" y="797753"/>
                  </a:lnTo>
                  <a:lnTo>
                    <a:pt x="2000583" y="805640"/>
                  </a:lnTo>
                  <a:lnTo>
                    <a:pt x="2014573" y="814077"/>
                  </a:lnTo>
                  <a:lnTo>
                    <a:pt x="2028563" y="823000"/>
                  </a:lnTo>
                  <a:lnTo>
                    <a:pt x="2042553" y="832330"/>
                  </a:lnTo>
                  <a:lnTo>
                    <a:pt x="2056543" y="841964"/>
                  </a:lnTo>
                  <a:lnTo>
                    <a:pt x="2070533" y="851787"/>
                  </a:lnTo>
                  <a:lnTo>
                    <a:pt x="2084523" y="861675"/>
                  </a:lnTo>
                  <a:lnTo>
                    <a:pt x="2098513" y="871498"/>
                  </a:lnTo>
                  <a:lnTo>
                    <a:pt x="2112504" y="881133"/>
                  </a:lnTo>
                  <a:lnTo>
                    <a:pt x="2126494" y="890462"/>
                  </a:lnTo>
                  <a:lnTo>
                    <a:pt x="2140484" y="899386"/>
                  </a:lnTo>
                  <a:lnTo>
                    <a:pt x="2154474" y="907822"/>
                  </a:lnTo>
                  <a:lnTo>
                    <a:pt x="2168464" y="915709"/>
                  </a:lnTo>
                  <a:lnTo>
                    <a:pt x="2182454" y="923006"/>
                  </a:lnTo>
                  <a:lnTo>
                    <a:pt x="2196444" y="929693"/>
                  </a:lnTo>
                  <a:lnTo>
                    <a:pt x="2210434" y="935766"/>
                  </a:lnTo>
                  <a:lnTo>
                    <a:pt x="2224424" y="941239"/>
                  </a:lnTo>
                  <a:lnTo>
                    <a:pt x="2238414" y="946134"/>
                  </a:lnTo>
                  <a:lnTo>
                    <a:pt x="2252404" y="950485"/>
                  </a:lnTo>
                  <a:lnTo>
                    <a:pt x="2266395" y="954330"/>
                  </a:lnTo>
                  <a:lnTo>
                    <a:pt x="2280385" y="957710"/>
                  </a:lnTo>
                  <a:lnTo>
                    <a:pt x="2294375" y="960669"/>
                  </a:lnTo>
                  <a:lnTo>
                    <a:pt x="2308365" y="963249"/>
                  </a:lnTo>
                  <a:lnTo>
                    <a:pt x="2322355" y="965490"/>
                  </a:lnTo>
                  <a:lnTo>
                    <a:pt x="2336345" y="967432"/>
                  </a:lnTo>
                  <a:lnTo>
                    <a:pt x="2350335" y="969110"/>
                  </a:lnTo>
                  <a:lnTo>
                    <a:pt x="2364325" y="970557"/>
                  </a:lnTo>
                  <a:lnTo>
                    <a:pt x="2378315" y="971801"/>
                  </a:lnTo>
                  <a:lnTo>
                    <a:pt x="2392305" y="972871"/>
                  </a:lnTo>
                  <a:lnTo>
                    <a:pt x="2406296" y="973788"/>
                  </a:lnTo>
                  <a:lnTo>
                    <a:pt x="2420286" y="974574"/>
                  </a:lnTo>
                  <a:lnTo>
                    <a:pt x="2434276" y="975247"/>
                  </a:lnTo>
                  <a:lnTo>
                    <a:pt x="2448266" y="975823"/>
                  </a:lnTo>
                  <a:lnTo>
                    <a:pt x="2462256" y="976315"/>
                  </a:lnTo>
                  <a:lnTo>
                    <a:pt x="2476246" y="976734"/>
                  </a:lnTo>
                  <a:lnTo>
                    <a:pt x="2490236" y="977093"/>
                  </a:lnTo>
                  <a:lnTo>
                    <a:pt x="2504226" y="977399"/>
                  </a:lnTo>
                  <a:lnTo>
                    <a:pt x="2518216" y="977659"/>
                  </a:lnTo>
                  <a:lnTo>
                    <a:pt x="2532206" y="977882"/>
                  </a:lnTo>
                  <a:lnTo>
                    <a:pt x="2546196" y="978071"/>
                  </a:lnTo>
                  <a:lnTo>
                    <a:pt x="2560187" y="978232"/>
                  </a:lnTo>
                  <a:lnTo>
                    <a:pt x="2574177" y="978370"/>
                  </a:lnTo>
                  <a:lnTo>
                    <a:pt x="2588167" y="978487"/>
                  </a:lnTo>
                  <a:lnTo>
                    <a:pt x="2602157" y="978587"/>
                  </a:lnTo>
                  <a:lnTo>
                    <a:pt x="2616147" y="978672"/>
                  </a:lnTo>
                  <a:lnTo>
                    <a:pt x="2630137" y="978744"/>
                  </a:lnTo>
                  <a:lnTo>
                    <a:pt x="2644127" y="978805"/>
                  </a:lnTo>
                  <a:lnTo>
                    <a:pt x="2658117" y="978858"/>
                  </a:lnTo>
                  <a:lnTo>
                    <a:pt x="2672107" y="978902"/>
                  </a:lnTo>
                  <a:lnTo>
                    <a:pt x="2686097" y="978940"/>
                  </a:lnTo>
                  <a:lnTo>
                    <a:pt x="2700087" y="978972"/>
                  </a:lnTo>
                  <a:lnTo>
                    <a:pt x="2714078" y="979000"/>
                  </a:lnTo>
                  <a:lnTo>
                    <a:pt x="2728068" y="979023"/>
                  </a:lnTo>
                  <a:lnTo>
                    <a:pt x="2742058" y="979043"/>
                  </a:lnTo>
                  <a:lnTo>
                    <a:pt x="2756048" y="979060"/>
                  </a:lnTo>
                  <a:lnTo>
                    <a:pt x="2770038" y="979075"/>
                  </a:lnTo>
                  <a:lnTo>
                    <a:pt x="2770038" y="979075"/>
                  </a:lnTo>
                  <a:lnTo>
                    <a:pt x="2784028" y="979060"/>
                  </a:lnTo>
                  <a:lnTo>
                    <a:pt x="2798018" y="979043"/>
                  </a:lnTo>
                  <a:lnTo>
                    <a:pt x="2812008" y="979023"/>
                  </a:lnTo>
                  <a:lnTo>
                    <a:pt x="2825998" y="979000"/>
                  </a:lnTo>
                  <a:lnTo>
                    <a:pt x="2839988" y="978972"/>
                  </a:lnTo>
                  <a:lnTo>
                    <a:pt x="2853978" y="978940"/>
                  </a:lnTo>
                  <a:lnTo>
                    <a:pt x="2867969" y="978902"/>
                  </a:lnTo>
                  <a:lnTo>
                    <a:pt x="2881959" y="978858"/>
                  </a:lnTo>
                  <a:lnTo>
                    <a:pt x="2895949" y="978805"/>
                  </a:lnTo>
                  <a:lnTo>
                    <a:pt x="2909939" y="978744"/>
                  </a:lnTo>
                  <a:lnTo>
                    <a:pt x="2923929" y="978672"/>
                  </a:lnTo>
                  <a:lnTo>
                    <a:pt x="2937919" y="978587"/>
                  </a:lnTo>
                  <a:lnTo>
                    <a:pt x="2951909" y="978487"/>
                  </a:lnTo>
                  <a:lnTo>
                    <a:pt x="2965899" y="978370"/>
                  </a:lnTo>
                  <a:lnTo>
                    <a:pt x="2979889" y="978232"/>
                  </a:lnTo>
                  <a:lnTo>
                    <a:pt x="2993879" y="978071"/>
                  </a:lnTo>
                  <a:lnTo>
                    <a:pt x="3007870" y="977882"/>
                  </a:lnTo>
                  <a:lnTo>
                    <a:pt x="3021860" y="977659"/>
                  </a:lnTo>
                  <a:lnTo>
                    <a:pt x="3035850" y="977399"/>
                  </a:lnTo>
                  <a:lnTo>
                    <a:pt x="3049840" y="977093"/>
                  </a:lnTo>
                  <a:lnTo>
                    <a:pt x="3063830" y="976734"/>
                  </a:lnTo>
                  <a:lnTo>
                    <a:pt x="3077820" y="976315"/>
                  </a:lnTo>
                  <a:lnTo>
                    <a:pt x="3091810" y="975823"/>
                  </a:lnTo>
                  <a:lnTo>
                    <a:pt x="3105800" y="975247"/>
                  </a:lnTo>
                  <a:lnTo>
                    <a:pt x="3119790" y="974574"/>
                  </a:lnTo>
                  <a:lnTo>
                    <a:pt x="3133780" y="973788"/>
                  </a:lnTo>
                  <a:lnTo>
                    <a:pt x="3147770" y="972871"/>
                  </a:lnTo>
                  <a:lnTo>
                    <a:pt x="3161761" y="971801"/>
                  </a:lnTo>
                  <a:lnTo>
                    <a:pt x="3175751" y="970557"/>
                  </a:lnTo>
                  <a:lnTo>
                    <a:pt x="3189741" y="969110"/>
                  </a:lnTo>
                  <a:lnTo>
                    <a:pt x="3203731" y="967432"/>
                  </a:lnTo>
                  <a:lnTo>
                    <a:pt x="3217721" y="965490"/>
                  </a:lnTo>
                  <a:lnTo>
                    <a:pt x="3231711" y="963249"/>
                  </a:lnTo>
                  <a:lnTo>
                    <a:pt x="3245701" y="960669"/>
                  </a:lnTo>
                  <a:lnTo>
                    <a:pt x="3259691" y="957710"/>
                  </a:lnTo>
                  <a:lnTo>
                    <a:pt x="3273681" y="954330"/>
                  </a:lnTo>
                  <a:lnTo>
                    <a:pt x="3287671" y="950485"/>
                  </a:lnTo>
                  <a:lnTo>
                    <a:pt x="3301661" y="946134"/>
                  </a:lnTo>
                  <a:lnTo>
                    <a:pt x="3315652" y="941239"/>
                  </a:lnTo>
                  <a:lnTo>
                    <a:pt x="3329642" y="935766"/>
                  </a:lnTo>
                  <a:lnTo>
                    <a:pt x="3343632" y="929693"/>
                  </a:lnTo>
                  <a:lnTo>
                    <a:pt x="3357622" y="923006"/>
                  </a:lnTo>
                  <a:lnTo>
                    <a:pt x="3371612" y="915709"/>
                  </a:lnTo>
                  <a:lnTo>
                    <a:pt x="3385602" y="907822"/>
                  </a:lnTo>
                  <a:lnTo>
                    <a:pt x="3399592" y="899386"/>
                  </a:lnTo>
                  <a:lnTo>
                    <a:pt x="3413582" y="890462"/>
                  </a:lnTo>
                  <a:lnTo>
                    <a:pt x="3427572" y="881133"/>
                  </a:lnTo>
                  <a:lnTo>
                    <a:pt x="3441562" y="871498"/>
                  </a:lnTo>
                  <a:lnTo>
                    <a:pt x="3455552" y="861675"/>
                  </a:lnTo>
                  <a:lnTo>
                    <a:pt x="3469543" y="851787"/>
                  </a:lnTo>
                  <a:lnTo>
                    <a:pt x="3483533" y="841964"/>
                  </a:lnTo>
                  <a:lnTo>
                    <a:pt x="3497523" y="832330"/>
                  </a:lnTo>
                  <a:lnTo>
                    <a:pt x="3511513" y="823000"/>
                  </a:lnTo>
                  <a:lnTo>
                    <a:pt x="3525503" y="814077"/>
                  </a:lnTo>
                  <a:lnTo>
                    <a:pt x="3539493" y="805640"/>
                  </a:lnTo>
                  <a:lnTo>
                    <a:pt x="3553483" y="797753"/>
                  </a:lnTo>
                  <a:lnTo>
                    <a:pt x="3567473" y="790456"/>
                  </a:lnTo>
                  <a:lnTo>
                    <a:pt x="3581463" y="783770"/>
                  </a:lnTo>
                  <a:lnTo>
                    <a:pt x="3595453" y="777696"/>
                  </a:lnTo>
                  <a:lnTo>
                    <a:pt x="3609444" y="772224"/>
                  </a:lnTo>
                  <a:lnTo>
                    <a:pt x="3623434" y="767328"/>
                  </a:lnTo>
                  <a:lnTo>
                    <a:pt x="3637424" y="762977"/>
                  </a:lnTo>
                  <a:lnTo>
                    <a:pt x="3651414" y="759132"/>
                  </a:lnTo>
                  <a:lnTo>
                    <a:pt x="3665404" y="755752"/>
                  </a:lnTo>
                  <a:lnTo>
                    <a:pt x="3679394" y="752793"/>
                  </a:lnTo>
                  <a:lnTo>
                    <a:pt x="3693384" y="750214"/>
                  </a:lnTo>
                  <a:lnTo>
                    <a:pt x="3707374" y="747972"/>
                  </a:lnTo>
                  <a:lnTo>
                    <a:pt x="3721364" y="746030"/>
                  </a:lnTo>
                  <a:lnTo>
                    <a:pt x="3735354" y="744352"/>
                  </a:lnTo>
                  <a:lnTo>
                    <a:pt x="3749344" y="742906"/>
                  </a:lnTo>
                  <a:lnTo>
                    <a:pt x="3763335" y="741661"/>
                  </a:lnTo>
                  <a:lnTo>
                    <a:pt x="3777325" y="740591"/>
                  </a:lnTo>
                  <a:lnTo>
                    <a:pt x="3791315" y="739674"/>
                  </a:lnTo>
                  <a:lnTo>
                    <a:pt x="3805305" y="738888"/>
                  </a:lnTo>
                  <a:lnTo>
                    <a:pt x="3819295" y="738215"/>
                  </a:lnTo>
                  <a:lnTo>
                    <a:pt x="3833285" y="737640"/>
                  </a:lnTo>
                  <a:lnTo>
                    <a:pt x="3847275" y="737148"/>
                  </a:lnTo>
                  <a:lnTo>
                    <a:pt x="3861265" y="736728"/>
                  </a:lnTo>
                  <a:lnTo>
                    <a:pt x="3875255" y="736369"/>
                  </a:lnTo>
                  <a:lnTo>
                    <a:pt x="3889245" y="736064"/>
                  </a:lnTo>
                  <a:lnTo>
                    <a:pt x="3903235" y="735803"/>
                  </a:lnTo>
                  <a:lnTo>
                    <a:pt x="3917226" y="735581"/>
                  </a:lnTo>
                  <a:lnTo>
                    <a:pt x="3931216" y="735391"/>
                  </a:lnTo>
                  <a:lnTo>
                    <a:pt x="3945206" y="735230"/>
                  </a:lnTo>
                  <a:lnTo>
                    <a:pt x="3959196" y="735092"/>
                  </a:lnTo>
                  <a:lnTo>
                    <a:pt x="3973186" y="734975"/>
                  </a:lnTo>
                  <a:lnTo>
                    <a:pt x="3987176" y="734876"/>
                  </a:lnTo>
                  <a:lnTo>
                    <a:pt x="4001166" y="734791"/>
                  </a:lnTo>
                  <a:lnTo>
                    <a:pt x="4015156" y="734719"/>
                  </a:lnTo>
                  <a:lnTo>
                    <a:pt x="4029146" y="734657"/>
                  </a:lnTo>
                  <a:lnTo>
                    <a:pt x="4043136" y="734605"/>
                  </a:lnTo>
                  <a:lnTo>
                    <a:pt x="4057126" y="734560"/>
                  </a:lnTo>
                  <a:lnTo>
                    <a:pt x="4071117" y="734522"/>
                  </a:lnTo>
                  <a:lnTo>
                    <a:pt x="4085107" y="734490"/>
                  </a:lnTo>
                  <a:lnTo>
                    <a:pt x="4099097" y="734462"/>
                  </a:lnTo>
                  <a:lnTo>
                    <a:pt x="4113087" y="734439"/>
                  </a:lnTo>
                  <a:lnTo>
                    <a:pt x="4127077" y="734419"/>
                  </a:lnTo>
                  <a:lnTo>
                    <a:pt x="4141067" y="734402"/>
                  </a:lnTo>
                  <a:lnTo>
                    <a:pt x="4155057" y="734388"/>
                  </a:lnTo>
                </a:path>
              </a:pathLst>
            </a:custGeom>
            <a:ln w="40651" cap="flat">
              <a:solidFill>
                <a:srgbClr val="D3D3D3">
                  <a:alpha val="100000"/>
                </a:srgbClr>
              </a:solidFill>
              <a:prstDash val="solid"/>
              <a:round/>
            </a:ln>
          </p:spPr>
          <p:txBody>
            <a:bodyPr/>
            <a:lstStyle/>
            <a:p/>
          </p:txBody>
        </p:sp>
        <p:sp>
          <p:nvSpPr>
            <p:cNvPr id="35" name="pl35"/>
            <p:cNvSpPr/>
            <p:nvPr/>
          </p:nvSpPr>
          <p:spPr>
            <a:xfrm>
              <a:off x="2737948" y="1639621"/>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557317"/>
              <a:ext cx="4155057" cy="244768"/>
            </a:xfrm>
            <a:custGeom>
              <a:avLst/>
              <a:pathLst>
                <a:path w="4155057" h="244768">
                  <a:moveTo>
                    <a:pt x="0" y="244768"/>
                  </a:moveTo>
                  <a:lnTo>
                    <a:pt x="13990" y="244768"/>
                  </a:lnTo>
                  <a:lnTo>
                    <a:pt x="27980" y="244768"/>
                  </a:lnTo>
                  <a:lnTo>
                    <a:pt x="41970" y="244768"/>
                  </a:lnTo>
                  <a:lnTo>
                    <a:pt x="55960" y="244768"/>
                  </a:lnTo>
                  <a:lnTo>
                    <a:pt x="69950" y="244768"/>
                  </a:lnTo>
                  <a:lnTo>
                    <a:pt x="83940" y="244768"/>
                  </a:lnTo>
                  <a:lnTo>
                    <a:pt x="97930" y="244768"/>
                  </a:lnTo>
                  <a:lnTo>
                    <a:pt x="111920" y="244768"/>
                  </a:lnTo>
                  <a:lnTo>
                    <a:pt x="125910" y="244768"/>
                  </a:lnTo>
                  <a:lnTo>
                    <a:pt x="139900" y="244768"/>
                  </a:lnTo>
                  <a:lnTo>
                    <a:pt x="153891" y="244768"/>
                  </a:lnTo>
                  <a:lnTo>
                    <a:pt x="167881" y="244768"/>
                  </a:lnTo>
                  <a:lnTo>
                    <a:pt x="181871" y="244768"/>
                  </a:lnTo>
                  <a:lnTo>
                    <a:pt x="195861" y="244768"/>
                  </a:lnTo>
                  <a:lnTo>
                    <a:pt x="209851" y="244768"/>
                  </a:lnTo>
                  <a:lnTo>
                    <a:pt x="223841" y="244768"/>
                  </a:lnTo>
                  <a:lnTo>
                    <a:pt x="237831" y="244768"/>
                  </a:lnTo>
                  <a:lnTo>
                    <a:pt x="251821" y="244768"/>
                  </a:lnTo>
                  <a:lnTo>
                    <a:pt x="265811" y="244768"/>
                  </a:lnTo>
                  <a:lnTo>
                    <a:pt x="279801" y="244768"/>
                  </a:lnTo>
                  <a:lnTo>
                    <a:pt x="293791" y="244768"/>
                  </a:lnTo>
                  <a:lnTo>
                    <a:pt x="307782" y="244768"/>
                  </a:lnTo>
                  <a:lnTo>
                    <a:pt x="321772" y="244768"/>
                  </a:lnTo>
                  <a:lnTo>
                    <a:pt x="335762" y="244768"/>
                  </a:lnTo>
                  <a:lnTo>
                    <a:pt x="349752" y="244768"/>
                  </a:lnTo>
                  <a:lnTo>
                    <a:pt x="363742" y="244768"/>
                  </a:lnTo>
                  <a:lnTo>
                    <a:pt x="377732" y="244768"/>
                  </a:lnTo>
                  <a:lnTo>
                    <a:pt x="391722" y="244768"/>
                  </a:lnTo>
                  <a:lnTo>
                    <a:pt x="405712" y="244768"/>
                  </a:lnTo>
                  <a:lnTo>
                    <a:pt x="419702" y="244768"/>
                  </a:lnTo>
                  <a:lnTo>
                    <a:pt x="433692" y="244768"/>
                  </a:lnTo>
                  <a:lnTo>
                    <a:pt x="447682" y="244768"/>
                  </a:lnTo>
                  <a:lnTo>
                    <a:pt x="461673" y="244768"/>
                  </a:lnTo>
                  <a:lnTo>
                    <a:pt x="475663" y="244768"/>
                  </a:lnTo>
                  <a:lnTo>
                    <a:pt x="489653" y="244768"/>
                  </a:lnTo>
                  <a:lnTo>
                    <a:pt x="503643" y="244768"/>
                  </a:lnTo>
                  <a:lnTo>
                    <a:pt x="517633" y="244768"/>
                  </a:lnTo>
                  <a:lnTo>
                    <a:pt x="531623" y="244768"/>
                  </a:lnTo>
                  <a:lnTo>
                    <a:pt x="545613" y="244768"/>
                  </a:lnTo>
                  <a:lnTo>
                    <a:pt x="559603" y="244768"/>
                  </a:lnTo>
                  <a:lnTo>
                    <a:pt x="573593" y="244768"/>
                  </a:lnTo>
                  <a:lnTo>
                    <a:pt x="587583" y="244768"/>
                  </a:lnTo>
                  <a:lnTo>
                    <a:pt x="601574" y="244768"/>
                  </a:lnTo>
                  <a:lnTo>
                    <a:pt x="615564" y="244768"/>
                  </a:lnTo>
                  <a:lnTo>
                    <a:pt x="629554" y="244768"/>
                  </a:lnTo>
                  <a:lnTo>
                    <a:pt x="643544" y="244768"/>
                  </a:lnTo>
                  <a:lnTo>
                    <a:pt x="657534" y="244768"/>
                  </a:lnTo>
                  <a:lnTo>
                    <a:pt x="671524" y="244768"/>
                  </a:lnTo>
                  <a:lnTo>
                    <a:pt x="685514" y="244768"/>
                  </a:lnTo>
                  <a:lnTo>
                    <a:pt x="699504" y="244768"/>
                  </a:lnTo>
                  <a:lnTo>
                    <a:pt x="713494" y="244768"/>
                  </a:lnTo>
                  <a:lnTo>
                    <a:pt x="727484" y="244768"/>
                  </a:lnTo>
                  <a:lnTo>
                    <a:pt x="741474" y="244768"/>
                  </a:lnTo>
                  <a:lnTo>
                    <a:pt x="755465" y="244768"/>
                  </a:lnTo>
                  <a:lnTo>
                    <a:pt x="769455" y="244768"/>
                  </a:lnTo>
                  <a:lnTo>
                    <a:pt x="783445" y="244768"/>
                  </a:lnTo>
                  <a:lnTo>
                    <a:pt x="797435" y="244768"/>
                  </a:lnTo>
                  <a:lnTo>
                    <a:pt x="811425" y="244768"/>
                  </a:lnTo>
                  <a:lnTo>
                    <a:pt x="825415" y="244768"/>
                  </a:lnTo>
                  <a:lnTo>
                    <a:pt x="839405" y="244768"/>
                  </a:lnTo>
                  <a:lnTo>
                    <a:pt x="853395" y="244768"/>
                  </a:lnTo>
                  <a:lnTo>
                    <a:pt x="867385" y="244768"/>
                  </a:lnTo>
                  <a:lnTo>
                    <a:pt x="881375" y="244768"/>
                  </a:lnTo>
                  <a:lnTo>
                    <a:pt x="895365" y="244768"/>
                  </a:lnTo>
                  <a:lnTo>
                    <a:pt x="909356" y="244768"/>
                  </a:lnTo>
                  <a:lnTo>
                    <a:pt x="923346" y="244768"/>
                  </a:lnTo>
                  <a:lnTo>
                    <a:pt x="937336" y="244768"/>
                  </a:lnTo>
                  <a:lnTo>
                    <a:pt x="951326" y="244768"/>
                  </a:lnTo>
                  <a:lnTo>
                    <a:pt x="965316" y="244768"/>
                  </a:lnTo>
                  <a:lnTo>
                    <a:pt x="979306" y="244768"/>
                  </a:lnTo>
                  <a:lnTo>
                    <a:pt x="993296" y="244768"/>
                  </a:lnTo>
                  <a:lnTo>
                    <a:pt x="1007286" y="244768"/>
                  </a:lnTo>
                  <a:lnTo>
                    <a:pt x="1021276" y="244768"/>
                  </a:lnTo>
                  <a:lnTo>
                    <a:pt x="1035266" y="244768"/>
                  </a:lnTo>
                  <a:lnTo>
                    <a:pt x="1049256" y="244768"/>
                  </a:lnTo>
                  <a:lnTo>
                    <a:pt x="1063247" y="244768"/>
                  </a:lnTo>
                  <a:lnTo>
                    <a:pt x="1077237" y="244768"/>
                  </a:lnTo>
                  <a:lnTo>
                    <a:pt x="1091227" y="244768"/>
                  </a:lnTo>
                  <a:lnTo>
                    <a:pt x="1105217" y="244768"/>
                  </a:lnTo>
                  <a:lnTo>
                    <a:pt x="1119207" y="244768"/>
                  </a:lnTo>
                  <a:lnTo>
                    <a:pt x="1133197" y="244768"/>
                  </a:lnTo>
                  <a:lnTo>
                    <a:pt x="1147187" y="244768"/>
                  </a:lnTo>
                  <a:lnTo>
                    <a:pt x="1161177" y="244768"/>
                  </a:lnTo>
                  <a:lnTo>
                    <a:pt x="1175167" y="244768"/>
                  </a:lnTo>
                  <a:lnTo>
                    <a:pt x="1189157" y="244768"/>
                  </a:lnTo>
                  <a:lnTo>
                    <a:pt x="1203148" y="244768"/>
                  </a:lnTo>
                  <a:lnTo>
                    <a:pt x="1217138" y="244768"/>
                  </a:lnTo>
                  <a:lnTo>
                    <a:pt x="1231128" y="244768"/>
                  </a:lnTo>
                  <a:lnTo>
                    <a:pt x="1245118" y="244768"/>
                  </a:lnTo>
                  <a:lnTo>
                    <a:pt x="1259108" y="244768"/>
                  </a:lnTo>
                  <a:lnTo>
                    <a:pt x="1273098" y="244768"/>
                  </a:lnTo>
                  <a:lnTo>
                    <a:pt x="1287088" y="244768"/>
                  </a:lnTo>
                  <a:lnTo>
                    <a:pt x="1301078" y="244768"/>
                  </a:lnTo>
                  <a:lnTo>
                    <a:pt x="1315068" y="244768"/>
                  </a:lnTo>
                  <a:lnTo>
                    <a:pt x="1329058" y="244768"/>
                  </a:lnTo>
                  <a:lnTo>
                    <a:pt x="1343048" y="244768"/>
                  </a:lnTo>
                  <a:lnTo>
                    <a:pt x="1357039" y="244768"/>
                  </a:lnTo>
                  <a:lnTo>
                    <a:pt x="1371029" y="244768"/>
                  </a:lnTo>
                  <a:lnTo>
                    <a:pt x="1385019" y="244768"/>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3843443"/>
              <a:ext cx="4155057" cy="979157"/>
            </a:xfrm>
            <a:custGeom>
              <a:avLst/>
              <a:pathLst>
                <a:path w="4155057" h="979157">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619"/>
                  </a:lnTo>
                  <a:lnTo>
                    <a:pt x="1399009" y="489634"/>
                  </a:lnTo>
                  <a:lnTo>
                    <a:pt x="1412999" y="489650"/>
                  </a:lnTo>
                  <a:lnTo>
                    <a:pt x="1426989" y="489670"/>
                  </a:lnTo>
                  <a:lnTo>
                    <a:pt x="1440979" y="489694"/>
                  </a:lnTo>
                  <a:lnTo>
                    <a:pt x="1454969" y="489721"/>
                  </a:lnTo>
                  <a:lnTo>
                    <a:pt x="1468959" y="489753"/>
                  </a:lnTo>
                  <a:lnTo>
                    <a:pt x="1482949" y="489791"/>
                  </a:lnTo>
                  <a:lnTo>
                    <a:pt x="1496939" y="489836"/>
                  </a:lnTo>
                  <a:lnTo>
                    <a:pt x="1510930" y="489888"/>
                  </a:lnTo>
                  <a:lnTo>
                    <a:pt x="1524920" y="489950"/>
                  </a:lnTo>
                  <a:lnTo>
                    <a:pt x="1538910" y="490022"/>
                  </a:lnTo>
                  <a:lnTo>
                    <a:pt x="1552900" y="490107"/>
                  </a:lnTo>
                  <a:lnTo>
                    <a:pt x="1566890" y="490207"/>
                  </a:lnTo>
                  <a:lnTo>
                    <a:pt x="1580880" y="490324"/>
                  </a:lnTo>
                  <a:lnTo>
                    <a:pt x="1594870" y="490461"/>
                  </a:lnTo>
                  <a:lnTo>
                    <a:pt x="1608860" y="490623"/>
                  </a:lnTo>
                  <a:lnTo>
                    <a:pt x="1622850" y="490812"/>
                  </a:lnTo>
                  <a:lnTo>
                    <a:pt x="1636840" y="491034"/>
                  </a:lnTo>
                  <a:lnTo>
                    <a:pt x="1650830" y="491295"/>
                  </a:lnTo>
                  <a:lnTo>
                    <a:pt x="1664821" y="491601"/>
                  </a:lnTo>
                  <a:lnTo>
                    <a:pt x="1678811" y="491959"/>
                  </a:lnTo>
                  <a:lnTo>
                    <a:pt x="1692801" y="492379"/>
                  </a:lnTo>
                  <a:lnTo>
                    <a:pt x="1706791" y="492871"/>
                  </a:lnTo>
                  <a:lnTo>
                    <a:pt x="1720781" y="493446"/>
                  </a:lnTo>
                  <a:lnTo>
                    <a:pt x="1734771" y="494119"/>
                  </a:lnTo>
                  <a:lnTo>
                    <a:pt x="1748761" y="494905"/>
                  </a:lnTo>
                  <a:lnTo>
                    <a:pt x="1762751" y="495823"/>
                  </a:lnTo>
                  <a:lnTo>
                    <a:pt x="1776741" y="496892"/>
                  </a:lnTo>
                  <a:lnTo>
                    <a:pt x="1790731" y="498137"/>
                  </a:lnTo>
                  <a:lnTo>
                    <a:pt x="1804722" y="499584"/>
                  </a:lnTo>
                  <a:lnTo>
                    <a:pt x="1818712" y="501262"/>
                  </a:lnTo>
                  <a:lnTo>
                    <a:pt x="1832702" y="503203"/>
                  </a:lnTo>
                  <a:lnTo>
                    <a:pt x="1846692" y="505445"/>
                  </a:lnTo>
                  <a:lnTo>
                    <a:pt x="1860682" y="508024"/>
                  </a:lnTo>
                  <a:lnTo>
                    <a:pt x="1874672" y="510983"/>
                  </a:lnTo>
                  <a:lnTo>
                    <a:pt x="1888662" y="514364"/>
                  </a:lnTo>
                  <a:lnTo>
                    <a:pt x="1902652" y="518209"/>
                  </a:lnTo>
                  <a:lnTo>
                    <a:pt x="1916642" y="522560"/>
                  </a:lnTo>
                  <a:lnTo>
                    <a:pt x="1930632" y="527455"/>
                  </a:lnTo>
                  <a:lnTo>
                    <a:pt x="1944622" y="532927"/>
                  </a:lnTo>
                  <a:lnTo>
                    <a:pt x="1958613" y="539001"/>
                  </a:lnTo>
                  <a:lnTo>
                    <a:pt x="1972603" y="545688"/>
                  </a:lnTo>
                  <a:lnTo>
                    <a:pt x="1986593" y="552985"/>
                  </a:lnTo>
                  <a:lnTo>
                    <a:pt x="2000583" y="560872"/>
                  </a:lnTo>
                  <a:lnTo>
                    <a:pt x="2014573" y="569308"/>
                  </a:lnTo>
                  <a:lnTo>
                    <a:pt x="2028563" y="578232"/>
                  </a:lnTo>
                  <a:lnTo>
                    <a:pt x="2042553" y="587561"/>
                  </a:lnTo>
                  <a:lnTo>
                    <a:pt x="2056543" y="597195"/>
                  </a:lnTo>
                  <a:lnTo>
                    <a:pt x="2070533" y="607019"/>
                  </a:lnTo>
                  <a:lnTo>
                    <a:pt x="2084523" y="616906"/>
                  </a:lnTo>
                  <a:lnTo>
                    <a:pt x="2098513" y="626730"/>
                  </a:lnTo>
                  <a:lnTo>
                    <a:pt x="2112504" y="636364"/>
                  </a:lnTo>
                  <a:lnTo>
                    <a:pt x="2126494" y="645693"/>
                  </a:lnTo>
                  <a:lnTo>
                    <a:pt x="2140484" y="654617"/>
                  </a:lnTo>
                  <a:lnTo>
                    <a:pt x="2154474" y="663053"/>
                  </a:lnTo>
                  <a:lnTo>
                    <a:pt x="2168464" y="670940"/>
                  </a:lnTo>
                  <a:lnTo>
                    <a:pt x="2182454" y="678237"/>
                  </a:lnTo>
                  <a:lnTo>
                    <a:pt x="2196444" y="684924"/>
                  </a:lnTo>
                  <a:lnTo>
                    <a:pt x="2210434" y="690997"/>
                  </a:lnTo>
                  <a:lnTo>
                    <a:pt x="2224424" y="696470"/>
                  </a:lnTo>
                  <a:lnTo>
                    <a:pt x="2238414" y="701365"/>
                  </a:lnTo>
                  <a:lnTo>
                    <a:pt x="2252404" y="705716"/>
                  </a:lnTo>
                  <a:lnTo>
                    <a:pt x="2266395" y="709561"/>
                  </a:lnTo>
                  <a:lnTo>
                    <a:pt x="2280385" y="712942"/>
                  </a:lnTo>
                  <a:lnTo>
                    <a:pt x="2294375" y="715900"/>
                  </a:lnTo>
                  <a:lnTo>
                    <a:pt x="2308365" y="718480"/>
                  </a:lnTo>
                  <a:lnTo>
                    <a:pt x="2322355" y="720722"/>
                  </a:lnTo>
                  <a:lnTo>
                    <a:pt x="2336345" y="722663"/>
                  </a:lnTo>
                  <a:lnTo>
                    <a:pt x="2350335" y="724341"/>
                  </a:lnTo>
                  <a:lnTo>
                    <a:pt x="2364325" y="725788"/>
                  </a:lnTo>
                  <a:lnTo>
                    <a:pt x="2378315" y="727033"/>
                  </a:lnTo>
                  <a:lnTo>
                    <a:pt x="2392305" y="728102"/>
                  </a:lnTo>
                  <a:lnTo>
                    <a:pt x="2406296" y="729020"/>
                  </a:lnTo>
                  <a:lnTo>
                    <a:pt x="2420286" y="729806"/>
                  </a:lnTo>
                  <a:lnTo>
                    <a:pt x="2434276" y="730479"/>
                  </a:lnTo>
                  <a:lnTo>
                    <a:pt x="2448266" y="731054"/>
                  </a:lnTo>
                  <a:lnTo>
                    <a:pt x="2462256" y="731546"/>
                  </a:lnTo>
                  <a:lnTo>
                    <a:pt x="2476246" y="731966"/>
                  </a:lnTo>
                  <a:lnTo>
                    <a:pt x="2490236" y="732324"/>
                  </a:lnTo>
                  <a:lnTo>
                    <a:pt x="2504226" y="732630"/>
                  </a:lnTo>
                  <a:lnTo>
                    <a:pt x="2518216" y="732891"/>
                  </a:lnTo>
                  <a:lnTo>
                    <a:pt x="2532206" y="733113"/>
                  </a:lnTo>
                  <a:lnTo>
                    <a:pt x="2546196" y="733302"/>
                  </a:lnTo>
                  <a:lnTo>
                    <a:pt x="2560187" y="733464"/>
                  </a:lnTo>
                  <a:lnTo>
                    <a:pt x="2574177" y="733601"/>
                  </a:lnTo>
                  <a:lnTo>
                    <a:pt x="2588167" y="733718"/>
                  </a:lnTo>
                  <a:lnTo>
                    <a:pt x="2602157" y="733818"/>
                  </a:lnTo>
                  <a:lnTo>
                    <a:pt x="2616147" y="733903"/>
                  </a:lnTo>
                  <a:lnTo>
                    <a:pt x="2630137" y="733975"/>
                  </a:lnTo>
                  <a:lnTo>
                    <a:pt x="2644127" y="734037"/>
                  </a:lnTo>
                  <a:lnTo>
                    <a:pt x="2658117" y="734089"/>
                  </a:lnTo>
                  <a:lnTo>
                    <a:pt x="2672107" y="734134"/>
                  </a:lnTo>
                  <a:lnTo>
                    <a:pt x="2686097" y="734171"/>
                  </a:lnTo>
                  <a:lnTo>
                    <a:pt x="2700087" y="734204"/>
                  </a:lnTo>
                  <a:lnTo>
                    <a:pt x="2714078" y="734231"/>
                  </a:lnTo>
                  <a:lnTo>
                    <a:pt x="2728068" y="734255"/>
                  </a:lnTo>
                  <a:lnTo>
                    <a:pt x="2742058" y="734274"/>
                  </a:lnTo>
                  <a:lnTo>
                    <a:pt x="2756048" y="734291"/>
                  </a:lnTo>
                  <a:lnTo>
                    <a:pt x="2770038" y="734306"/>
                  </a:lnTo>
                  <a:lnTo>
                    <a:pt x="2770038" y="734470"/>
                  </a:lnTo>
                  <a:lnTo>
                    <a:pt x="2784028" y="734484"/>
                  </a:lnTo>
                  <a:lnTo>
                    <a:pt x="2798018" y="734501"/>
                  </a:lnTo>
                  <a:lnTo>
                    <a:pt x="2812008" y="734521"/>
                  </a:lnTo>
                  <a:lnTo>
                    <a:pt x="2825998" y="734545"/>
                  </a:lnTo>
                  <a:lnTo>
                    <a:pt x="2839988" y="734572"/>
                  </a:lnTo>
                  <a:lnTo>
                    <a:pt x="2853978" y="734604"/>
                  </a:lnTo>
                  <a:lnTo>
                    <a:pt x="2867969" y="734642"/>
                  </a:lnTo>
                  <a:lnTo>
                    <a:pt x="2881959" y="734687"/>
                  </a:lnTo>
                  <a:lnTo>
                    <a:pt x="2895949" y="734739"/>
                  </a:lnTo>
                  <a:lnTo>
                    <a:pt x="2909939" y="734801"/>
                  </a:lnTo>
                  <a:lnTo>
                    <a:pt x="2923929" y="734873"/>
                  </a:lnTo>
                  <a:lnTo>
                    <a:pt x="2937919" y="734958"/>
                  </a:lnTo>
                  <a:lnTo>
                    <a:pt x="2951909" y="735057"/>
                  </a:lnTo>
                  <a:lnTo>
                    <a:pt x="2965899" y="735175"/>
                  </a:lnTo>
                  <a:lnTo>
                    <a:pt x="2979889" y="735312"/>
                  </a:lnTo>
                  <a:lnTo>
                    <a:pt x="2993879" y="735473"/>
                  </a:lnTo>
                  <a:lnTo>
                    <a:pt x="3007870" y="735663"/>
                  </a:lnTo>
                  <a:lnTo>
                    <a:pt x="3021860" y="735885"/>
                  </a:lnTo>
                  <a:lnTo>
                    <a:pt x="3035850" y="736146"/>
                  </a:lnTo>
                  <a:lnTo>
                    <a:pt x="3049840" y="736452"/>
                  </a:lnTo>
                  <a:lnTo>
                    <a:pt x="3063830" y="736810"/>
                  </a:lnTo>
                  <a:lnTo>
                    <a:pt x="3077820" y="737230"/>
                  </a:lnTo>
                  <a:lnTo>
                    <a:pt x="3091810" y="737722"/>
                  </a:lnTo>
                  <a:lnTo>
                    <a:pt x="3105800" y="738297"/>
                  </a:lnTo>
                  <a:lnTo>
                    <a:pt x="3119790" y="738970"/>
                  </a:lnTo>
                  <a:lnTo>
                    <a:pt x="3133780" y="739756"/>
                  </a:lnTo>
                  <a:lnTo>
                    <a:pt x="3147770" y="740674"/>
                  </a:lnTo>
                  <a:lnTo>
                    <a:pt x="3161761" y="741743"/>
                  </a:lnTo>
                  <a:lnTo>
                    <a:pt x="3175751" y="742988"/>
                  </a:lnTo>
                  <a:lnTo>
                    <a:pt x="3189741" y="744434"/>
                  </a:lnTo>
                  <a:lnTo>
                    <a:pt x="3203731" y="746112"/>
                  </a:lnTo>
                  <a:lnTo>
                    <a:pt x="3217721" y="748054"/>
                  </a:lnTo>
                  <a:lnTo>
                    <a:pt x="3231711" y="750296"/>
                  </a:lnTo>
                  <a:lnTo>
                    <a:pt x="3245701" y="752875"/>
                  </a:lnTo>
                  <a:lnTo>
                    <a:pt x="3259691" y="755834"/>
                  </a:lnTo>
                  <a:lnTo>
                    <a:pt x="3273681" y="759215"/>
                  </a:lnTo>
                  <a:lnTo>
                    <a:pt x="3287671" y="763059"/>
                  </a:lnTo>
                  <a:lnTo>
                    <a:pt x="3301661" y="767410"/>
                  </a:lnTo>
                  <a:lnTo>
                    <a:pt x="3315652" y="772306"/>
                  </a:lnTo>
                  <a:lnTo>
                    <a:pt x="3329642" y="777778"/>
                  </a:lnTo>
                  <a:lnTo>
                    <a:pt x="3343632" y="783852"/>
                  </a:lnTo>
                  <a:lnTo>
                    <a:pt x="3357622" y="790539"/>
                  </a:lnTo>
                  <a:lnTo>
                    <a:pt x="3371612" y="797836"/>
                  </a:lnTo>
                  <a:lnTo>
                    <a:pt x="3385602" y="805723"/>
                  </a:lnTo>
                  <a:lnTo>
                    <a:pt x="3399592" y="814159"/>
                  </a:lnTo>
                  <a:lnTo>
                    <a:pt x="3413582" y="823083"/>
                  </a:lnTo>
                  <a:lnTo>
                    <a:pt x="3427572" y="832412"/>
                  </a:lnTo>
                  <a:lnTo>
                    <a:pt x="3441562" y="842046"/>
                  </a:lnTo>
                  <a:lnTo>
                    <a:pt x="3455552" y="851870"/>
                  </a:lnTo>
                  <a:lnTo>
                    <a:pt x="3469543" y="861757"/>
                  </a:lnTo>
                  <a:lnTo>
                    <a:pt x="3483533" y="871580"/>
                  </a:lnTo>
                  <a:lnTo>
                    <a:pt x="3497523" y="881215"/>
                  </a:lnTo>
                  <a:lnTo>
                    <a:pt x="3511513" y="890544"/>
                  </a:lnTo>
                  <a:lnTo>
                    <a:pt x="3525503" y="899468"/>
                  </a:lnTo>
                  <a:lnTo>
                    <a:pt x="3539493" y="907904"/>
                  </a:lnTo>
                  <a:lnTo>
                    <a:pt x="3553483" y="915791"/>
                  </a:lnTo>
                  <a:lnTo>
                    <a:pt x="3567473" y="923088"/>
                  </a:lnTo>
                  <a:lnTo>
                    <a:pt x="3581463" y="929775"/>
                  </a:lnTo>
                  <a:lnTo>
                    <a:pt x="3595453" y="935848"/>
                  </a:lnTo>
                  <a:lnTo>
                    <a:pt x="3609444" y="941321"/>
                  </a:lnTo>
                  <a:lnTo>
                    <a:pt x="3623434" y="946216"/>
                  </a:lnTo>
                  <a:lnTo>
                    <a:pt x="3637424" y="950567"/>
                  </a:lnTo>
                  <a:lnTo>
                    <a:pt x="3651414" y="954412"/>
                  </a:lnTo>
                  <a:lnTo>
                    <a:pt x="3665404" y="957792"/>
                  </a:lnTo>
                  <a:lnTo>
                    <a:pt x="3679394" y="960751"/>
                  </a:lnTo>
                  <a:lnTo>
                    <a:pt x="3693384" y="963331"/>
                  </a:lnTo>
                  <a:lnTo>
                    <a:pt x="3707374" y="965572"/>
                  </a:lnTo>
                  <a:lnTo>
                    <a:pt x="3721364" y="967514"/>
                  </a:lnTo>
                  <a:lnTo>
                    <a:pt x="3735354" y="969192"/>
                  </a:lnTo>
                  <a:lnTo>
                    <a:pt x="3749344" y="970639"/>
                  </a:lnTo>
                  <a:lnTo>
                    <a:pt x="3763335" y="971884"/>
                  </a:lnTo>
                  <a:lnTo>
                    <a:pt x="3777325" y="972953"/>
                  </a:lnTo>
                  <a:lnTo>
                    <a:pt x="3791315" y="973870"/>
                  </a:lnTo>
                  <a:lnTo>
                    <a:pt x="3805305" y="974657"/>
                  </a:lnTo>
                  <a:lnTo>
                    <a:pt x="3819295" y="975329"/>
                  </a:lnTo>
                  <a:lnTo>
                    <a:pt x="3833285" y="975905"/>
                  </a:lnTo>
                  <a:lnTo>
                    <a:pt x="3847275" y="976397"/>
                  </a:lnTo>
                  <a:lnTo>
                    <a:pt x="3861265" y="976817"/>
                  </a:lnTo>
                  <a:lnTo>
                    <a:pt x="3875255" y="977175"/>
                  </a:lnTo>
                  <a:lnTo>
                    <a:pt x="3889245" y="977481"/>
                  </a:lnTo>
                  <a:lnTo>
                    <a:pt x="3903235" y="977742"/>
                  </a:lnTo>
                  <a:lnTo>
                    <a:pt x="3917226" y="977964"/>
                  </a:lnTo>
                  <a:lnTo>
                    <a:pt x="3931216" y="978153"/>
                  </a:lnTo>
                  <a:lnTo>
                    <a:pt x="3945206" y="978315"/>
                  </a:lnTo>
                  <a:lnTo>
                    <a:pt x="3959196" y="978452"/>
                  </a:lnTo>
                  <a:lnTo>
                    <a:pt x="3973186" y="978569"/>
                  </a:lnTo>
                  <a:lnTo>
                    <a:pt x="3987176" y="978669"/>
                  </a:lnTo>
                  <a:lnTo>
                    <a:pt x="4001166" y="978754"/>
                  </a:lnTo>
                  <a:lnTo>
                    <a:pt x="4015156" y="978826"/>
                  </a:lnTo>
                  <a:lnTo>
                    <a:pt x="4029146" y="978887"/>
                  </a:lnTo>
                  <a:lnTo>
                    <a:pt x="4043136" y="978940"/>
                  </a:lnTo>
                  <a:lnTo>
                    <a:pt x="4057126" y="978984"/>
                  </a:lnTo>
                  <a:lnTo>
                    <a:pt x="4071117" y="979022"/>
                  </a:lnTo>
                  <a:lnTo>
                    <a:pt x="4085107" y="979055"/>
                  </a:lnTo>
                  <a:lnTo>
                    <a:pt x="4099097" y="979082"/>
                  </a:lnTo>
                  <a:lnTo>
                    <a:pt x="4113087" y="979105"/>
                  </a:lnTo>
                  <a:lnTo>
                    <a:pt x="4127077" y="979125"/>
                  </a:lnTo>
                  <a:lnTo>
                    <a:pt x="4141067" y="979142"/>
                  </a:lnTo>
                  <a:lnTo>
                    <a:pt x="4155057" y="979157"/>
                  </a:lnTo>
                </a:path>
              </a:pathLst>
            </a:custGeom>
            <a:ln w="40651" cap="flat">
              <a:solidFill>
                <a:srgbClr val="D3D3D3">
                  <a:alpha val="100000"/>
                </a:srgbClr>
              </a:solidFill>
              <a:prstDash val="solid"/>
              <a:round/>
            </a:ln>
          </p:spPr>
          <p:txBody>
            <a:bodyPr/>
            <a:lstStyle/>
            <a:p/>
          </p:txBody>
        </p:sp>
        <p:sp>
          <p:nvSpPr>
            <p:cNvPr id="38" name="pl38"/>
            <p:cNvSpPr/>
            <p:nvPr/>
          </p:nvSpPr>
          <p:spPr>
            <a:xfrm>
              <a:off x="2737948" y="2619024"/>
              <a:ext cx="4155057" cy="979321"/>
            </a:xfrm>
            <a:custGeom>
              <a:avLst/>
              <a:pathLst>
                <a:path w="4155057" h="979321">
                  <a:moveTo>
                    <a:pt x="0" y="734634"/>
                  </a:moveTo>
                  <a:lnTo>
                    <a:pt x="13990" y="734649"/>
                  </a:lnTo>
                  <a:lnTo>
                    <a:pt x="27980" y="734666"/>
                  </a:lnTo>
                  <a:lnTo>
                    <a:pt x="41970" y="734685"/>
                  </a:lnTo>
                  <a:lnTo>
                    <a:pt x="55960" y="734709"/>
                  </a:lnTo>
                  <a:lnTo>
                    <a:pt x="69950" y="734736"/>
                  </a:lnTo>
                  <a:lnTo>
                    <a:pt x="83940" y="734769"/>
                  </a:lnTo>
                  <a:lnTo>
                    <a:pt x="97930" y="734806"/>
                  </a:lnTo>
                  <a:lnTo>
                    <a:pt x="111920" y="734851"/>
                  </a:lnTo>
                  <a:lnTo>
                    <a:pt x="125910" y="734903"/>
                  </a:lnTo>
                  <a:lnTo>
                    <a:pt x="139900" y="734965"/>
                  </a:lnTo>
                  <a:lnTo>
                    <a:pt x="153891" y="735037"/>
                  </a:lnTo>
                  <a:lnTo>
                    <a:pt x="167881" y="735122"/>
                  </a:lnTo>
                  <a:lnTo>
                    <a:pt x="181871" y="735222"/>
                  </a:lnTo>
                  <a:lnTo>
                    <a:pt x="195861" y="735339"/>
                  </a:lnTo>
                  <a:lnTo>
                    <a:pt x="209851" y="735476"/>
                  </a:lnTo>
                  <a:lnTo>
                    <a:pt x="223841" y="735638"/>
                  </a:lnTo>
                  <a:lnTo>
                    <a:pt x="237831" y="735827"/>
                  </a:lnTo>
                  <a:lnTo>
                    <a:pt x="251821" y="736049"/>
                  </a:lnTo>
                  <a:lnTo>
                    <a:pt x="265811" y="736310"/>
                  </a:lnTo>
                  <a:lnTo>
                    <a:pt x="279801" y="736616"/>
                  </a:lnTo>
                  <a:lnTo>
                    <a:pt x="293791" y="736974"/>
                  </a:lnTo>
                  <a:lnTo>
                    <a:pt x="307782" y="737394"/>
                  </a:lnTo>
                  <a:lnTo>
                    <a:pt x="321772" y="737886"/>
                  </a:lnTo>
                  <a:lnTo>
                    <a:pt x="335762" y="738461"/>
                  </a:lnTo>
                  <a:lnTo>
                    <a:pt x="349752" y="739134"/>
                  </a:lnTo>
                  <a:lnTo>
                    <a:pt x="363742" y="739920"/>
                  </a:lnTo>
                  <a:lnTo>
                    <a:pt x="377732" y="740838"/>
                  </a:lnTo>
                  <a:lnTo>
                    <a:pt x="391722" y="741907"/>
                  </a:lnTo>
                  <a:lnTo>
                    <a:pt x="405712" y="743152"/>
                  </a:lnTo>
                  <a:lnTo>
                    <a:pt x="419702" y="744599"/>
                  </a:lnTo>
                  <a:lnTo>
                    <a:pt x="433692" y="746277"/>
                  </a:lnTo>
                  <a:lnTo>
                    <a:pt x="447682" y="748218"/>
                  </a:lnTo>
                  <a:lnTo>
                    <a:pt x="461673" y="750460"/>
                  </a:lnTo>
                  <a:lnTo>
                    <a:pt x="475663" y="753040"/>
                  </a:lnTo>
                  <a:lnTo>
                    <a:pt x="489653" y="755998"/>
                  </a:lnTo>
                  <a:lnTo>
                    <a:pt x="503643" y="759379"/>
                  </a:lnTo>
                  <a:lnTo>
                    <a:pt x="517633" y="763224"/>
                  </a:lnTo>
                  <a:lnTo>
                    <a:pt x="531623" y="767575"/>
                  </a:lnTo>
                  <a:lnTo>
                    <a:pt x="545613" y="772470"/>
                  </a:lnTo>
                  <a:lnTo>
                    <a:pt x="559603" y="777943"/>
                  </a:lnTo>
                  <a:lnTo>
                    <a:pt x="573593" y="784016"/>
                  </a:lnTo>
                  <a:lnTo>
                    <a:pt x="587583" y="790703"/>
                  </a:lnTo>
                  <a:lnTo>
                    <a:pt x="601574" y="798000"/>
                  </a:lnTo>
                  <a:lnTo>
                    <a:pt x="615564" y="805887"/>
                  </a:lnTo>
                  <a:lnTo>
                    <a:pt x="629554" y="814323"/>
                  </a:lnTo>
                  <a:lnTo>
                    <a:pt x="643544" y="823247"/>
                  </a:lnTo>
                  <a:lnTo>
                    <a:pt x="657534" y="832576"/>
                  </a:lnTo>
                  <a:lnTo>
                    <a:pt x="671524" y="842210"/>
                  </a:lnTo>
                  <a:lnTo>
                    <a:pt x="685514" y="852034"/>
                  </a:lnTo>
                  <a:lnTo>
                    <a:pt x="699504" y="861921"/>
                  </a:lnTo>
                  <a:lnTo>
                    <a:pt x="713494" y="871745"/>
                  </a:lnTo>
                  <a:lnTo>
                    <a:pt x="727484" y="881379"/>
                  </a:lnTo>
                  <a:lnTo>
                    <a:pt x="741474" y="890708"/>
                  </a:lnTo>
                  <a:lnTo>
                    <a:pt x="755465" y="899632"/>
                  </a:lnTo>
                  <a:lnTo>
                    <a:pt x="769455" y="908068"/>
                  </a:lnTo>
                  <a:lnTo>
                    <a:pt x="783445" y="915955"/>
                  </a:lnTo>
                  <a:lnTo>
                    <a:pt x="797435" y="923252"/>
                  </a:lnTo>
                  <a:lnTo>
                    <a:pt x="811425" y="929939"/>
                  </a:lnTo>
                  <a:lnTo>
                    <a:pt x="825415" y="936012"/>
                  </a:lnTo>
                  <a:lnTo>
                    <a:pt x="839405" y="941485"/>
                  </a:lnTo>
                  <a:lnTo>
                    <a:pt x="853395" y="946380"/>
                  </a:lnTo>
                  <a:lnTo>
                    <a:pt x="867385" y="950731"/>
                  </a:lnTo>
                  <a:lnTo>
                    <a:pt x="881375" y="954576"/>
                  </a:lnTo>
                  <a:lnTo>
                    <a:pt x="895365" y="957957"/>
                  </a:lnTo>
                  <a:lnTo>
                    <a:pt x="909356" y="960916"/>
                  </a:lnTo>
                  <a:lnTo>
                    <a:pt x="923346" y="963495"/>
                  </a:lnTo>
                  <a:lnTo>
                    <a:pt x="937336" y="965737"/>
                  </a:lnTo>
                  <a:lnTo>
                    <a:pt x="951326" y="967678"/>
                  </a:lnTo>
                  <a:lnTo>
                    <a:pt x="965316" y="969356"/>
                  </a:lnTo>
                  <a:lnTo>
                    <a:pt x="979306" y="970803"/>
                  </a:lnTo>
                  <a:lnTo>
                    <a:pt x="993296" y="972048"/>
                  </a:lnTo>
                  <a:lnTo>
                    <a:pt x="1007286" y="973117"/>
                  </a:lnTo>
                  <a:lnTo>
                    <a:pt x="1021276" y="974035"/>
                  </a:lnTo>
                  <a:lnTo>
                    <a:pt x="1035266" y="974821"/>
                  </a:lnTo>
                  <a:lnTo>
                    <a:pt x="1049256" y="975494"/>
                  </a:lnTo>
                  <a:lnTo>
                    <a:pt x="1063247" y="976069"/>
                  </a:lnTo>
                  <a:lnTo>
                    <a:pt x="1077237" y="976561"/>
                  </a:lnTo>
                  <a:lnTo>
                    <a:pt x="1091227" y="976981"/>
                  </a:lnTo>
                  <a:lnTo>
                    <a:pt x="1105217" y="977339"/>
                  </a:lnTo>
                  <a:lnTo>
                    <a:pt x="1119207" y="977645"/>
                  </a:lnTo>
                  <a:lnTo>
                    <a:pt x="1133197" y="977906"/>
                  </a:lnTo>
                  <a:lnTo>
                    <a:pt x="1147187" y="978128"/>
                  </a:lnTo>
                  <a:lnTo>
                    <a:pt x="1161177" y="978317"/>
                  </a:lnTo>
                  <a:lnTo>
                    <a:pt x="1175167" y="978479"/>
                  </a:lnTo>
                  <a:lnTo>
                    <a:pt x="1189157" y="978616"/>
                  </a:lnTo>
                  <a:lnTo>
                    <a:pt x="1203148" y="978733"/>
                  </a:lnTo>
                  <a:lnTo>
                    <a:pt x="1217138" y="978833"/>
                  </a:lnTo>
                  <a:lnTo>
                    <a:pt x="1231128" y="978918"/>
                  </a:lnTo>
                  <a:lnTo>
                    <a:pt x="1245118" y="978990"/>
                  </a:lnTo>
                  <a:lnTo>
                    <a:pt x="1259108" y="979052"/>
                  </a:lnTo>
                  <a:lnTo>
                    <a:pt x="1273098" y="979104"/>
                  </a:lnTo>
                  <a:lnTo>
                    <a:pt x="1287088" y="979149"/>
                  </a:lnTo>
                  <a:lnTo>
                    <a:pt x="1301078" y="979187"/>
                  </a:lnTo>
                  <a:lnTo>
                    <a:pt x="1315068" y="979219"/>
                  </a:lnTo>
                  <a:lnTo>
                    <a:pt x="1329058" y="979246"/>
                  </a:lnTo>
                  <a:lnTo>
                    <a:pt x="1343048" y="979270"/>
                  </a:lnTo>
                  <a:lnTo>
                    <a:pt x="1357039" y="979290"/>
                  </a:lnTo>
                  <a:lnTo>
                    <a:pt x="1371029" y="979306"/>
                  </a:lnTo>
                  <a:lnTo>
                    <a:pt x="1385019" y="979321"/>
                  </a:lnTo>
                  <a:lnTo>
                    <a:pt x="1385019" y="979075"/>
                  </a:lnTo>
                  <a:lnTo>
                    <a:pt x="1399009" y="979017"/>
                  </a:lnTo>
                  <a:lnTo>
                    <a:pt x="1412999" y="978949"/>
                  </a:lnTo>
                  <a:lnTo>
                    <a:pt x="1426989" y="978870"/>
                  </a:lnTo>
                  <a:lnTo>
                    <a:pt x="1440979" y="978776"/>
                  </a:lnTo>
                  <a:lnTo>
                    <a:pt x="1454969" y="978666"/>
                  </a:lnTo>
                  <a:lnTo>
                    <a:pt x="1468959" y="978537"/>
                  </a:lnTo>
                  <a:lnTo>
                    <a:pt x="1482949" y="978386"/>
                  </a:lnTo>
                  <a:lnTo>
                    <a:pt x="1496939" y="978207"/>
                  </a:lnTo>
                  <a:lnTo>
                    <a:pt x="1510930" y="977998"/>
                  </a:lnTo>
                  <a:lnTo>
                    <a:pt x="1524920" y="977752"/>
                  </a:lnTo>
                  <a:lnTo>
                    <a:pt x="1538910" y="977463"/>
                  </a:lnTo>
                  <a:lnTo>
                    <a:pt x="1552900" y="977123"/>
                  </a:lnTo>
                  <a:lnTo>
                    <a:pt x="1566890" y="976725"/>
                  </a:lnTo>
                  <a:lnTo>
                    <a:pt x="1580880" y="976256"/>
                  </a:lnTo>
                  <a:lnTo>
                    <a:pt x="1594870" y="975706"/>
                  </a:lnTo>
                  <a:lnTo>
                    <a:pt x="1608860" y="975061"/>
                  </a:lnTo>
                  <a:lnTo>
                    <a:pt x="1622850" y="974303"/>
                  </a:lnTo>
                  <a:lnTo>
                    <a:pt x="1636840" y="973414"/>
                  </a:lnTo>
                  <a:lnTo>
                    <a:pt x="1650830" y="972371"/>
                  </a:lnTo>
                  <a:lnTo>
                    <a:pt x="1664821" y="971148"/>
                  </a:lnTo>
                  <a:lnTo>
                    <a:pt x="1678811" y="969714"/>
                  </a:lnTo>
                  <a:lnTo>
                    <a:pt x="1692801" y="968035"/>
                  </a:lnTo>
                  <a:lnTo>
                    <a:pt x="1706791" y="966068"/>
                  </a:lnTo>
                  <a:lnTo>
                    <a:pt x="1720781" y="963766"/>
                  </a:lnTo>
                  <a:lnTo>
                    <a:pt x="1734771" y="961074"/>
                  </a:lnTo>
                  <a:lnTo>
                    <a:pt x="1748761" y="957930"/>
                  </a:lnTo>
                  <a:lnTo>
                    <a:pt x="1762751" y="954260"/>
                  </a:lnTo>
                  <a:lnTo>
                    <a:pt x="1776741" y="949982"/>
                  </a:lnTo>
                  <a:lnTo>
                    <a:pt x="1790731" y="945003"/>
                  </a:lnTo>
                  <a:lnTo>
                    <a:pt x="1804722" y="939216"/>
                  </a:lnTo>
                  <a:lnTo>
                    <a:pt x="1818712" y="932505"/>
                  </a:lnTo>
                  <a:lnTo>
                    <a:pt x="1832702" y="924738"/>
                  </a:lnTo>
                  <a:lnTo>
                    <a:pt x="1846692" y="915772"/>
                  </a:lnTo>
                  <a:lnTo>
                    <a:pt x="1860682" y="905453"/>
                  </a:lnTo>
                  <a:lnTo>
                    <a:pt x="1874672" y="893618"/>
                  </a:lnTo>
                  <a:lnTo>
                    <a:pt x="1888662" y="880096"/>
                  </a:lnTo>
                  <a:lnTo>
                    <a:pt x="1902652" y="864717"/>
                  </a:lnTo>
                  <a:lnTo>
                    <a:pt x="1916642" y="847313"/>
                  </a:lnTo>
                  <a:lnTo>
                    <a:pt x="1930632" y="827731"/>
                  </a:lnTo>
                  <a:lnTo>
                    <a:pt x="1944622" y="805841"/>
                  </a:lnTo>
                  <a:lnTo>
                    <a:pt x="1958613" y="781547"/>
                  </a:lnTo>
                  <a:lnTo>
                    <a:pt x="1972603" y="754800"/>
                  </a:lnTo>
                  <a:lnTo>
                    <a:pt x="1986593" y="725612"/>
                  </a:lnTo>
                  <a:lnTo>
                    <a:pt x="2000583" y="694064"/>
                  </a:lnTo>
                  <a:lnTo>
                    <a:pt x="2014573" y="660320"/>
                  </a:lnTo>
                  <a:lnTo>
                    <a:pt x="2028563" y="624624"/>
                  </a:lnTo>
                  <a:lnTo>
                    <a:pt x="2042553" y="587307"/>
                  </a:lnTo>
                  <a:lnTo>
                    <a:pt x="2056543" y="548770"/>
                  </a:lnTo>
                  <a:lnTo>
                    <a:pt x="2070533" y="509476"/>
                  </a:lnTo>
                  <a:lnTo>
                    <a:pt x="2084523" y="469926"/>
                  </a:lnTo>
                  <a:lnTo>
                    <a:pt x="2098513" y="430632"/>
                  </a:lnTo>
                  <a:lnTo>
                    <a:pt x="2112504" y="392096"/>
                  </a:lnTo>
                  <a:lnTo>
                    <a:pt x="2126494" y="354778"/>
                  </a:lnTo>
                  <a:lnTo>
                    <a:pt x="2140484" y="319083"/>
                  </a:lnTo>
                  <a:lnTo>
                    <a:pt x="2154474" y="285338"/>
                  </a:lnTo>
                  <a:lnTo>
                    <a:pt x="2168464" y="253790"/>
                  </a:lnTo>
                  <a:lnTo>
                    <a:pt x="2182454" y="224602"/>
                  </a:lnTo>
                  <a:lnTo>
                    <a:pt x="2196444" y="197855"/>
                  </a:lnTo>
                  <a:lnTo>
                    <a:pt x="2210434" y="173561"/>
                  </a:lnTo>
                  <a:lnTo>
                    <a:pt x="2224424" y="151671"/>
                  </a:lnTo>
                  <a:lnTo>
                    <a:pt x="2238414" y="132090"/>
                  </a:lnTo>
                  <a:lnTo>
                    <a:pt x="2252404" y="114686"/>
                  </a:lnTo>
                  <a:lnTo>
                    <a:pt x="2266395" y="99306"/>
                  </a:lnTo>
                  <a:lnTo>
                    <a:pt x="2280385" y="85785"/>
                  </a:lnTo>
                  <a:lnTo>
                    <a:pt x="2294375" y="73949"/>
                  </a:lnTo>
                  <a:lnTo>
                    <a:pt x="2308365" y="63631"/>
                  </a:lnTo>
                  <a:lnTo>
                    <a:pt x="2322355" y="54665"/>
                  </a:lnTo>
                  <a:lnTo>
                    <a:pt x="2336345" y="46898"/>
                  </a:lnTo>
                  <a:lnTo>
                    <a:pt x="2350335" y="40186"/>
                  </a:lnTo>
                  <a:lnTo>
                    <a:pt x="2364325" y="34400"/>
                  </a:lnTo>
                  <a:lnTo>
                    <a:pt x="2378315" y="29420"/>
                  </a:lnTo>
                  <a:lnTo>
                    <a:pt x="2392305" y="25142"/>
                  </a:lnTo>
                  <a:lnTo>
                    <a:pt x="2406296" y="21472"/>
                  </a:lnTo>
                  <a:lnTo>
                    <a:pt x="2420286" y="18328"/>
                  </a:lnTo>
                  <a:lnTo>
                    <a:pt x="2434276" y="15636"/>
                  </a:lnTo>
                  <a:lnTo>
                    <a:pt x="2448266" y="13335"/>
                  </a:lnTo>
                  <a:lnTo>
                    <a:pt x="2462256" y="11368"/>
                  </a:lnTo>
                  <a:lnTo>
                    <a:pt x="2476246" y="9688"/>
                  </a:lnTo>
                  <a:lnTo>
                    <a:pt x="2490236" y="8254"/>
                  </a:lnTo>
                  <a:lnTo>
                    <a:pt x="2504226" y="7031"/>
                  </a:lnTo>
                  <a:lnTo>
                    <a:pt x="2518216" y="5988"/>
                  </a:lnTo>
                  <a:lnTo>
                    <a:pt x="2532206" y="5099"/>
                  </a:lnTo>
                  <a:lnTo>
                    <a:pt x="2546196" y="4342"/>
                  </a:lnTo>
                  <a:lnTo>
                    <a:pt x="2560187" y="3696"/>
                  </a:lnTo>
                  <a:lnTo>
                    <a:pt x="2574177" y="3146"/>
                  </a:lnTo>
                  <a:lnTo>
                    <a:pt x="2588167" y="2678"/>
                  </a:lnTo>
                  <a:lnTo>
                    <a:pt x="2602157" y="2279"/>
                  </a:lnTo>
                  <a:lnTo>
                    <a:pt x="2616147" y="1940"/>
                  </a:lnTo>
                  <a:lnTo>
                    <a:pt x="2630137" y="1651"/>
                  </a:lnTo>
                  <a:lnTo>
                    <a:pt x="2644127" y="1405"/>
                  </a:lnTo>
                  <a:lnTo>
                    <a:pt x="2658117" y="1195"/>
                  </a:lnTo>
                  <a:lnTo>
                    <a:pt x="2672107" y="1017"/>
                  </a:lnTo>
                  <a:lnTo>
                    <a:pt x="2686097" y="865"/>
                  </a:lnTo>
                  <a:lnTo>
                    <a:pt x="2700087" y="736"/>
                  </a:lnTo>
                  <a:lnTo>
                    <a:pt x="2714078" y="626"/>
                  </a:lnTo>
                  <a:lnTo>
                    <a:pt x="2728068" y="533"/>
                  </a:lnTo>
                  <a:lnTo>
                    <a:pt x="2742058" y="453"/>
                  </a:lnTo>
                  <a:lnTo>
                    <a:pt x="2756048" y="386"/>
                  </a:lnTo>
                  <a:lnTo>
                    <a:pt x="2770038" y="328"/>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150001"/>
              <a:ext cx="4155057" cy="1713381"/>
            </a:xfrm>
            <a:custGeom>
              <a:avLst/>
              <a:pathLst>
                <a:path w="4155057" h="1713381">
                  <a:moveTo>
                    <a:pt x="0" y="1713381"/>
                  </a:moveTo>
                  <a:lnTo>
                    <a:pt x="13990" y="1713294"/>
                  </a:lnTo>
                  <a:lnTo>
                    <a:pt x="27980" y="1713193"/>
                  </a:lnTo>
                  <a:lnTo>
                    <a:pt x="41970" y="1713074"/>
                  </a:lnTo>
                  <a:lnTo>
                    <a:pt x="55960" y="1712933"/>
                  </a:lnTo>
                  <a:lnTo>
                    <a:pt x="69950" y="1712769"/>
                  </a:lnTo>
                  <a:lnTo>
                    <a:pt x="83940" y="1712575"/>
                  </a:lnTo>
                  <a:lnTo>
                    <a:pt x="97930" y="1712347"/>
                  </a:lnTo>
                  <a:lnTo>
                    <a:pt x="111920" y="1712080"/>
                  </a:lnTo>
                  <a:lnTo>
                    <a:pt x="125910" y="1711766"/>
                  </a:lnTo>
                  <a:lnTo>
                    <a:pt x="139900" y="1711397"/>
                  </a:lnTo>
                  <a:lnTo>
                    <a:pt x="153891" y="1710963"/>
                  </a:lnTo>
                  <a:lnTo>
                    <a:pt x="167881" y="1710454"/>
                  </a:lnTo>
                  <a:lnTo>
                    <a:pt x="181871" y="1709856"/>
                  </a:lnTo>
                  <a:lnTo>
                    <a:pt x="195861" y="1709153"/>
                  </a:lnTo>
                  <a:lnTo>
                    <a:pt x="209851" y="1708329"/>
                  </a:lnTo>
                  <a:lnTo>
                    <a:pt x="223841" y="1707360"/>
                  </a:lnTo>
                  <a:lnTo>
                    <a:pt x="237831" y="1706224"/>
                  </a:lnTo>
                  <a:lnTo>
                    <a:pt x="251821" y="1704890"/>
                  </a:lnTo>
                  <a:lnTo>
                    <a:pt x="265811" y="1703326"/>
                  </a:lnTo>
                  <a:lnTo>
                    <a:pt x="279801" y="1701491"/>
                  </a:lnTo>
                  <a:lnTo>
                    <a:pt x="293791" y="1699341"/>
                  </a:lnTo>
                  <a:lnTo>
                    <a:pt x="307782" y="1696821"/>
                  </a:lnTo>
                  <a:lnTo>
                    <a:pt x="321772" y="1693871"/>
                  </a:lnTo>
                  <a:lnTo>
                    <a:pt x="335762" y="1690418"/>
                  </a:lnTo>
                  <a:lnTo>
                    <a:pt x="349752" y="1686381"/>
                  </a:lnTo>
                  <a:lnTo>
                    <a:pt x="363742" y="1681664"/>
                  </a:lnTo>
                  <a:lnTo>
                    <a:pt x="377732" y="1676159"/>
                  </a:lnTo>
                  <a:lnTo>
                    <a:pt x="391722" y="1669742"/>
                  </a:lnTo>
                  <a:lnTo>
                    <a:pt x="405712" y="1662273"/>
                  </a:lnTo>
                  <a:lnTo>
                    <a:pt x="419702" y="1653594"/>
                  </a:lnTo>
                  <a:lnTo>
                    <a:pt x="433692" y="1643526"/>
                  </a:lnTo>
                  <a:lnTo>
                    <a:pt x="447682" y="1631876"/>
                  </a:lnTo>
                  <a:lnTo>
                    <a:pt x="461673" y="1618427"/>
                  </a:lnTo>
                  <a:lnTo>
                    <a:pt x="475663" y="1602949"/>
                  </a:lnTo>
                  <a:lnTo>
                    <a:pt x="489653" y="1585196"/>
                  </a:lnTo>
                  <a:lnTo>
                    <a:pt x="503643" y="1564913"/>
                  </a:lnTo>
                  <a:lnTo>
                    <a:pt x="517633" y="1541844"/>
                  </a:lnTo>
                  <a:lnTo>
                    <a:pt x="531623" y="1515738"/>
                  </a:lnTo>
                  <a:lnTo>
                    <a:pt x="545613" y="1486366"/>
                  </a:lnTo>
                  <a:lnTo>
                    <a:pt x="559603" y="1453531"/>
                  </a:lnTo>
                  <a:lnTo>
                    <a:pt x="573593" y="1417090"/>
                  </a:lnTo>
                  <a:lnTo>
                    <a:pt x="587583" y="1376969"/>
                  </a:lnTo>
                  <a:lnTo>
                    <a:pt x="601574" y="1333187"/>
                  </a:lnTo>
                  <a:lnTo>
                    <a:pt x="615564" y="1285866"/>
                  </a:lnTo>
                  <a:lnTo>
                    <a:pt x="629554" y="1235249"/>
                  </a:lnTo>
                  <a:lnTo>
                    <a:pt x="643544" y="1181705"/>
                  </a:lnTo>
                  <a:lnTo>
                    <a:pt x="657534" y="1125729"/>
                  </a:lnTo>
                  <a:lnTo>
                    <a:pt x="671524" y="1067924"/>
                  </a:lnTo>
                  <a:lnTo>
                    <a:pt x="685514" y="1008984"/>
                  </a:lnTo>
                  <a:lnTo>
                    <a:pt x="699504" y="949658"/>
                  </a:lnTo>
                  <a:lnTo>
                    <a:pt x="713494" y="890718"/>
                  </a:lnTo>
                  <a:lnTo>
                    <a:pt x="727484" y="832913"/>
                  </a:lnTo>
                  <a:lnTo>
                    <a:pt x="741474" y="776936"/>
                  </a:lnTo>
                  <a:lnTo>
                    <a:pt x="755465" y="723393"/>
                  </a:lnTo>
                  <a:lnTo>
                    <a:pt x="769455" y="672776"/>
                  </a:lnTo>
                  <a:lnTo>
                    <a:pt x="783445" y="625455"/>
                  </a:lnTo>
                  <a:lnTo>
                    <a:pt x="797435" y="581672"/>
                  </a:lnTo>
                  <a:lnTo>
                    <a:pt x="811425" y="541552"/>
                  </a:lnTo>
                  <a:lnTo>
                    <a:pt x="825415" y="505111"/>
                  </a:lnTo>
                  <a:lnTo>
                    <a:pt x="839405" y="472276"/>
                  </a:lnTo>
                  <a:lnTo>
                    <a:pt x="853395" y="442903"/>
                  </a:lnTo>
                  <a:lnTo>
                    <a:pt x="867385" y="416798"/>
                  </a:lnTo>
                  <a:lnTo>
                    <a:pt x="881375" y="393728"/>
                  </a:lnTo>
                  <a:lnTo>
                    <a:pt x="895365" y="373446"/>
                  </a:lnTo>
                  <a:lnTo>
                    <a:pt x="909356" y="355693"/>
                  </a:lnTo>
                  <a:lnTo>
                    <a:pt x="923346" y="340215"/>
                  </a:lnTo>
                  <a:lnTo>
                    <a:pt x="937336" y="326766"/>
                  </a:lnTo>
                  <a:lnTo>
                    <a:pt x="951326" y="315115"/>
                  </a:lnTo>
                  <a:lnTo>
                    <a:pt x="965316" y="305048"/>
                  </a:lnTo>
                  <a:lnTo>
                    <a:pt x="979306" y="296368"/>
                  </a:lnTo>
                  <a:lnTo>
                    <a:pt x="993296" y="288899"/>
                  </a:lnTo>
                  <a:lnTo>
                    <a:pt x="1007286" y="282483"/>
                  </a:lnTo>
                  <a:lnTo>
                    <a:pt x="1021276" y="276978"/>
                  </a:lnTo>
                  <a:lnTo>
                    <a:pt x="1035266" y="272261"/>
                  </a:lnTo>
                  <a:lnTo>
                    <a:pt x="1049256" y="268224"/>
                  </a:lnTo>
                  <a:lnTo>
                    <a:pt x="1063247" y="264771"/>
                  </a:lnTo>
                  <a:lnTo>
                    <a:pt x="1077237" y="261821"/>
                  </a:lnTo>
                  <a:lnTo>
                    <a:pt x="1091227" y="259301"/>
                  </a:lnTo>
                  <a:lnTo>
                    <a:pt x="1105217" y="257151"/>
                  </a:lnTo>
                  <a:lnTo>
                    <a:pt x="1119207" y="255316"/>
                  </a:lnTo>
                  <a:lnTo>
                    <a:pt x="1133197" y="253752"/>
                  </a:lnTo>
                  <a:lnTo>
                    <a:pt x="1147187" y="252418"/>
                  </a:lnTo>
                  <a:lnTo>
                    <a:pt x="1161177" y="251281"/>
                  </a:lnTo>
                  <a:lnTo>
                    <a:pt x="1175167" y="250313"/>
                  </a:lnTo>
                  <a:lnTo>
                    <a:pt x="1189157" y="249488"/>
                  </a:lnTo>
                  <a:lnTo>
                    <a:pt x="1203148" y="248786"/>
                  </a:lnTo>
                  <a:lnTo>
                    <a:pt x="1217138" y="248188"/>
                  </a:lnTo>
                  <a:lnTo>
                    <a:pt x="1231128" y="247678"/>
                  </a:lnTo>
                  <a:lnTo>
                    <a:pt x="1245118" y="247245"/>
                  </a:lnTo>
                  <a:lnTo>
                    <a:pt x="1259108" y="246876"/>
                  </a:lnTo>
                  <a:lnTo>
                    <a:pt x="1273098" y="246562"/>
                  </a:lnTo>
                  <a:lnTo>
                    <a:pt x="1287088" y="246294"/>
                  </a:lnTo>
                  <a:lnTo>
                    <a:pt x="1301078" y="246067"/>
                  </a:lnTo>
                  <a:lnTo>
                    <a:pt x="1315068" y="245873"/>
                  </a:lnTo>
                  <a:lnTo>
                    <a:pt x="1329058" y="245708"/>
                  </a:lnTo>
                  <a:lnTo>
                    <a:pt x="1343048" y="245568"/>
                  </a:lnTo>
                  <a:lnTo>
                    <a:pt x="1357039" y="245449"/>
                  </a:lnTo>
                  <a:lnTo>
                    <a:pt x="1371029" y="245347"/>
                  </a:lnTo>
                  <a:lnTo>
                    <a:pt x="1385019" y="24526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40" name="pl40"/>
            <p:cNvSpPr/>
            <p:nvPr/>
          </p:nvSpPr>
          <p:spPr>
            <a:xfrm>
              <a:off x="2737948" y="2619024"/>
              <a:ext cx="4155057" cy="489619"/>
            </a:xfrm>
            <a:custGeom>
              <a:avLst/>
              <a:pathLst>
                <a:path w="4155057" h="4896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932"/>
                  </a:lnTo>
                  <a:lnTo>
                    <a:pt x="2784028" y="244947"/>
                  </a:lnTo>
                  <a:lnTo>
                    <a:pt x="2798018" y="244964"/>
                  </a:lnTo>
                  <a:lnTo>
                    <a:pt x="2812008" y="244984"/>
                  </a:lnTo>
                  <a:lnTo>
                    <a:pt x="2825998" y="245007"/>
                  </a:lnTo>
                  <a:lnTo>
                    <a:pt x="2839988" y="245035"/>
                  </a:lnTo>
                  <a:lnTo>
                    <a:pt x="2853978" y="245067"/>
                  </a:lnTo>
                  <a:lnTo>
                    <a:pt x="2867969" y="245105"/>
                  </a:lnTo>
                  <a:lnTo>
                    <a:pt x="2881959" y="245149"/>
                  </a:lnTo>
                  <a:lnTo>
                    <a:pt x="2895949" y="245202"/>
                  </a:lnTo>
                  <a:lnTo>
                    <a:pt x="2909939" y="245263"/>
                  </a:lnTo>
                  <a:lnTo>
                    <a:pt x="2923929" y="245335"/>
                  </a:lnTo>
                  <a:lnTo>
                    <a:pt x="2937919" y="245420"/>
                  </a:lnTo>
                  <a:lnTo>
                    <a:pt x="2951909" y="245520"/>
                  </a:lnTo>
                  <a:lnTo>
                    <a:pt x="2965899" y="245637"/>
                  </a:lnTo>
                  <a:lnTo>
                    <a:pt x="2979889" y="245775"/>
                  </a:lnTo>
                  <a:lnTo>
                    <a:pt x="2993879" y="245936"/>
                  </a:lnTo>
                  <a:lnTo>
                    <a:pt x="3007870" y="246125"/>
                  </a:lnTo>
                  <a:lnTo>
                    <a:pt x="3021860" y="246348"/>
                  </a:lnTo>
                  <a:lnTo>
                    <a:pt x="3035850" y="246608"/>
                  </a:lnTo>
                  <a:lnTo>
                    <a:pt x="3049840" y="246914"/>
                  </a:lnTo>
                  <a:lnTo>
                    <a:pt x="3063830" y="247272"/>
                  </a:lnTo>
                  <a:lnTo>
                    <a:pt x="3077820" y="247692"/>
                  </a:lnTo>
                  <a:lnTo>
                    <a:pt x="3091810" y="248184"/>
                  </a:lnTo>
                  <a:lnTo>
                    <a:pt x="3105800" y="248760"/>
                  </a:lnTo>
                  <a:lnTo>
                    <a:pt x="3119790" y="249432"/>
                  </a:lnTo>
                  <a:lnTo>
                    <a:pt x="3133780" y="250219"/>
                  </a:lnTo>
                  <a:lnTo>
                    <a:pt x="3147770" y="251136"/>
                  </a:lnTo>
                  <a:lnTo>
                    <a:pt x="3161761" y="252206"/>
                  </a:lnTo>
                  <a:lnTo>
                    <a:pt x="3175751" y="253450"/>
                  </a:lnTo>
                  <a:lnTo>
                    <a:pt x="3189741" y="254897"/>
                  </a:lnTo>
                  <a:lnTo>
                    <a:pt x="3203731" y="256575"/>
                  </a:lnTo>
                  <a:lnTo>
                    <a:pt x="3217721" y="258517"/>
                  </a:lnTo>
                  <a:lnTo>
                    <a:pt x="3231711" y="260758"/>
                  </a:lnTo>
                  <a:lnTo>
                    <a:pt x="3245701" y="263338"/>
                  </a:lnTo>
                  <a:lnTo>
                    <a:pt x="3259691" y="266297"/>
                  </a:lnTo>
                  <a:lnTo>
                    <a:pt x="3273681" y="269677"/>
                  </a:lnTo>
                  <a:lnTo>
                    <a:pt x="3287671" y="273522"/>
                  </a:lnTo>
                  <a:lnTo>
                    <a:pt x="3301661" y="277873"/>
                  </a:lnTo>
                  <a:lnTo>
                    <a:pt x="3315652" y="282768"/>
                  </a:lnTo>
                  <a:lnTo>
                    <a:pt x="3329642" y="288241"/>
                  </a:lnTo>
                  <a:lnTo>
                    <a:pt x="3343632" y="294314"/>
                  </a:lnTo>
                  <a:lnTo>
                    <a:pt x="3357622" y="301001"/>
                  </a:lnTo>
                  <a:lnTo>
                    <a:pt x="3371612" y="308298"/>
                  </a:lnTo>
                  <a:lnTo>
                    <a:pt x="3385602" y="316185"/>
                  </a:lnTo>
                  <a:lnTo>
                    <a:pt x="3399592" y="324621"/>
                  </a:lnTo>
                  <a:lnTo>
                    <a:pt x="3413582" y="333545"/>
                  </a:lnTo>
                  <a:lnTo>
                    <a:pt x="3427572" y="342874"/>
                  </a:lnTo>
                  <a:lnTo>
                    <a:pt x="3441562" y="352509"/>
                  </a:lnTo>
                  <a:lnTo>
                    <a:pt x="3455552" y="362332"/>
                  </a:lnTo>
                  <a:lnTo>
                    <a:pt x="3469543" y="372220"/>
                  </a:lnTo>
                  <a:lnTo>
                    <a:pt x="3483533" y="382043"/>
                  </a:lnTo>
                  <a:lnTo>
                    <a:pt x="3497523" y="391677"/>
                  </a:lnTo>
                  <a:lnTo>
                    <a:pt x="3511513" y="401007"/>
                  </a:lnTo>
                  <a:lnTo>
                    <a:pt x="3525503" y="409930"/>
                  </a:lnTo>
                  <a:lnTo>
                    <a:pt x="3539493" y="418367"/>
                  </a:lnTo>
                  <a:lnTo>
                    <a:pt x="3553483" y="426253"/>
                  </a:lnTo>
                  <a:lnTo>
                    <a:pt x="3567473" y="433551"/>
                  </a:lnTo>
                  <a:lnTo>
                    <a:pt x="3581463" y="440237"/>
                  </a:lnTo>
                  <a:lnTo>
                    <a:pt x="3595453" y="446311"/>
                  </a:lnTo>
                  <a:lnTo>
                    <a:pt x="3609444" y="451783"/>
                  </a:lnTo>
                  <a:lnTo>
                    <a:pt x="3623434" y="456679"/>
                  </a:lnTo>
                  <a:lnTo>
                    <a:pt x="3637424" y="461030"/>
                  </a:lnTo>
                  <a:lnTo>
                    <a:pt x="3651414" y="464875"/>
                  </a:lnTo>
                  <a:lnTo>
                    <a:pt x="3665404" y="468255"/>
                  </a:lnTo>
                  <a:lnTo>
                    <a:pt x="3679394" y="471214"/>
                  </a:lnTo>
                  <a:lnTo>
                    <a:pt x="3693384" y="473793"/>
                  </a:lnTo>
                  <a:lnTo>
                    <a:pt x="3707374" y="476035"/>
                  </a:lnTo>
                  <a:lnTo>
                    <a:pt x="3721364" y="477977"/>
                  </a:lnTo>
                  <a:lnTo>
                    <a:pt x="3735354" y="479655"/>
                  </a:lnTo>
                  <a:lnTo>
                    <a:pt x="3749344" y="481101"/>
                  </a:lnTo>
                  <a:lnTo>
                    <a:pt x="3763335" y="482346"/>
                  </a:lnTo>
                  <a:lnTo>
                    <a:pt x="3777325" y="483416"/>
                  </a:lnTo>
                  <a:lnTo>
                    <a:pt x="3791315" y="484333"/>
                  </a:lnTo>
                  <a:lnTo>
                    <a:pt x="3805305" y="485119"/>
                  </a:lnTo>
                  <a:lnTo>
                    <a:pt x="3819295" y="485792"/>
                  </a:lnTo>
                  <a:lnTo>
                    <a:pt x="3833285" y="486367"/>
                  </a:lnTo>
                  <a:lnTo>
                    <a:pt x="3847275" y="486859"/>
                  </a:lnTo>
                  <a:lnTo>
                    <a:pt x="3861265" y="487279"/>
                  </a:lnTo>
                  <a:lnTo>
                    <a:pt x="3875255" y="487638"/>
                  </a:lnTo>
                  <a:lnTo>
                    <a:pt x="3889245" y="487943"/>
                  </a:lnTo>
                  <a:lnTo>
                    <a:pt x="3903235" y="488204"/>
                  </a:lnTo>
                  <a:lnTo>
                    <a:pt x="3917226" y="488426"/>
                  </a:lnTo>
                  <a:lnTo>
                    <a:pt x="3931216" y="488616"/>
                  </a:lnTo>
                  <a:lnTo>
                    <a:pt x="3945206" y="488777"/>
                  </a:lnTo>
                  <a:lnTo>
                    <a:pt x="3959196" y="488915"/>
                  </a:lnTo>
                  <a:lnTo>
                    <a:pt x="3973186" y="489032"/>
                  </a:lnTo>
                  <a:lnTo>
                    <a:pt x="3987176" y="489131"/>
                  </a:lnTo>
                  <a:lnTo>
                    <a:pt x="4001166" y="489216"/>
                  </a:lnTo>
                  <a:lnTo>
                    <a:pt x="4015156" y="489288"/>
                  </a:lnTo>
                  <a:lnTo>
                    <a:pt x="4029146" y="489350"/>
                  </a:lnTo>
                  <a:lnTo>
                    <a:pt x="4043136" y="489402"/>
                  </a:lnTo>
                  <a:lnTo>
                    <a:pt x="4057126" y="489447"/>
                  </a:lnTo>
                  <a:lnTo>
                    <a:pt x="4071117" y="489485"/>
                  </a:lnTo>
                  <a:lnTo>
                    <a:pt x="4085107" y="489517"/>
                  </a:lnTo>
                  <a:lnTo>
                    <a:pt x="4099097" y="489545"/>
                  </a:lnTo>
                  <a:lnTo>
                    <a:pt x="4113087" y="489568"/>
                  </a:lnTo>
                  <a:lnTo>
                    <a:pt x="4127077" y="489588"/>
                  </a:lnTo>
                  <a:lnTo>
                    <a:pt x="4141067" y="489605"/>
                  </a:lnTo>
                  <a:lnTo>
                    <a:pt x="4155057" y="489619"/>
                  </a:lnTo>
                </a:path>
              </a:pathLst>
            </a:custGeom>
            <a:ln w="40651" cap="flat">
              <a:solidFill>
                <a:srgbClr val="D3D3D3">
                  <a:alpha val="100000"/>
                </a:srgbClr>
              </a:solidFill>
              <a:prstDash val="solid"/>
              <a:round/>
            </a:ln>
          </p:spPr>
          <p:txBody>
            <a:bodyPr/>
            <a:lstStyle/>
            <a:p/>
          </p:txBody>
        </p:sp>
        <p:sp>
          <p:nvSpPr>
            <p:cNvPr id="41" name="pl41"/>
            <p:cNvSpPr/>
            <p:nvPr/>
          </p:nvSpPr>
          <p:spPr>
            <a:xfrm>
              <a:off x="2737948" y="237417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397"/>
              <a:ext cx="4155057" cy="979075"/>
            </a:xfrm>
            <a:custGeom>
              <a:avLst/>
              <a:pathLst>
                <a:path w="4155057" h="979075">
                  <a:moveTo>
                    <a:pt x="0" y="0"/>
                  </a:moveTo>
                  <a:lnTo>
                    <a:pt x="13990" y="57"/>
                  </a:lnTo>
                  <a:lnTo>
                    <a:pt x="27980" y="125"/>
                  </a:lnTo>
                  <a:lnTo>
                    <a:pt x="41970" y="204"/>
                  </a:lnTo>
                  <a:lnTo>
                    <a:pt x="55960" y="298"/>
                  </a:lnTo>
                  <a:lnTo>
                    <a:pt x="69950" y="408"/>
                  </a:lnTo>
                  <a:lnTo>
                    <a:pt x="83940" y="537"/>
                  </a:lnTo>
                  <a:lnTo>
                    <a:pt x="97930" y="688"/>
                  </a:lnTo>
                  <a:lnTo>
                    <a:pt x="111920" y="867"/>
                  </a:lnTo>
                  <a:lnTo>
                    <a:pt x="125910" y="1076"/>
                  </a:lnTo>
                  <a:lnTo>
                    <a:pt x="139900" y="1322"/>
                  </a:lnTo>
                  <a:lnTo>
                    <a:pt x="153891" y="1611"/>
                  </a:lnTo>
                  <a:lnTo>
                    <a:pt x="167881" y="1951"/>
                  </a:lnTo>
                  <a:lnTo>
                    <a:pt x="181871" y="2349"/>
                  </a:lnTo>
                  <a:lnTo>
                    <a:pt x="195861" y="2818"/>
                  </a:lnTo>
                  <a:lnTo>
                    <a:pt x="209851" y="3368"/>
                  </a:lnTo>
                  <a:lnTo>
                    <a:pt x="223841" y="4013"/>
                  </a:lnTo>
                  <a:lnTo>
                    <a:pt x="237831" y="4771"/>
                  </a:lnTo>
                  <a:lnTo>
                    <a:pt x="251821" y="5660"/>
                  </a:lnTo>
                  <a:lnTo>
                    <a:pt x="265811" y="6703"/>
                  </a:lnTo>
                  <a:lnTo>
                    <a:pt x="279801" y="7926"/>
                  </a:lnTo>
                  <a:lnTo>
                    <a:pt x="293791" y="9360"/>
                  </a:lnTo>
                  <a:lnTo>
                    <a:pt x="307782" y="11039"/>
                  </a:lnTo>
                  <a:lnTo>
                    <a:pt x="321772" y="13006"/>
                  </a:lnTo>
                  <a:lnTo>
                    <a:pt x="335762" y="15308"/>
                  </a:lnTo>
                  <a:lnTo>
                    <a:pt x="349752" y="18000"/>
                  </a:lnTo>
                  <a:lnTo>
                    <a:pt x="363742" y="21144"/>
                  </a:lnTo>
                  <a:lnTo>
                    <a:pt x="377732" y="24814"/>
                  </a:lnTo>
                  <a:lnTo>
                    <a:pt x="391722" y="29092"/>
                  </a:lnTo>
                  <a:lnTo>
                    <a:pt x="405712" y="34071"/>
                  </a:lnTo>
                  <a:lnTo>
                    <a:pt x="419702" y="39858"/>
                  </a:lnTo>
                  <a:lnTo>
                    <a:pt x="433692" y="46569"/>
                  </a:lnTo>
                  <a:lnTo>
                    <a:pt x="447682" y="54336"/>
                  </a:lnTo>
                  <a:lnTo>
                    <a:pt x="461673" y="63302"/>
                  </a:lnTo>
                  <a:lnTo>
                    <a:pt x="475663" y="73621"/>
                  </a:lnTo>
                  <a:lnTo>
                    <a:pt x="489653" y="85456"/>
                  </a:lnTo>
                  <a:lnTo>
                    <a:pt x="503643" y="98978"/>
                  </a:lnTo>
                  <a:lnTo>
                    <a:pt x="517633" y="114357"/>
                  </a:lnTo>
                  <a:lnTo>
                    <a:pt x="531623" y="131761"/>
                  </a:lnTo>
                  <a:lnTo>
                    <a:pt x="545613" y="151343"/>
                  </a:lnTo>
                  <a:lnTo>
                    <a:pt x="559603" y="173233"/>
                  </a:lnTo>
                  <a:lnTo>
                    <a:pt x="573593" y="197527"/>
                  </a:lnTo>
                  <a:lnTo>
                    <a:pt x="587583" y="224274"/>
                  </a:lnTo>
                  <a:lnTo>
                    <a:pt x="601574" y="253462"/>
                  </a:lnTo>
                  <a:lnTo>
                    <a:pt x="615564" y="285010"/>
                  </a:lnTo>
                  <a:lnTo>
                    <a:pt x="629554" y="318754"/>
                  </a:lnTo>
                  <a:lnTo>
                    <a:pt x="643544" y="354450"/>
                  </a:lnTo>
                  <a:lnTo>
                    <a:pt x="657534" y="391767"/>
                  </a:lnTo>
                  <a:lnTo>
                    <a:pt x="671524" y="430304"/>
                  </a:lnTo>
                  <a:lnTo>
                    <a:pt x="685514" y="469598"/>
                  </a:lnTo>
                  <a:lnTo>
                    <a:pt x="699504" y="509148"/>
                  </a:lnTo>
                  <a:lnTo>
                    <a:pt x="713494" y="548442"/>
                  </a:lnTo>
                  <a:lnTo>
                    <a:pt x="727484" y="586978"/>
                  </a:lnTo>
                  <a:lnTo>
                    <a:pt x="741474" y="624296"/>
                  </a:lnTo>
                  <a:lnTo>
                    <a:pt x="755465" y="659991"/>
                  </a:lnTo>
                  <a:lnTo>
                    <a:pt x="769455" y="693736"/>
                  </a:lnTo>
                  <a:lnTo>
                    <a:pt x="783445" y="725284"/>
                  </a:lnTo>
                  <a:lnTo>
                    <a:pt x="797435" y="754472"/>
                  </a:lnTo>
                  <a:lnTo>
                    <a:pt x="811425" y="781219"/>
                  </a:lnTo>
                  <a:lnTo>
                    <a:pt x="825415" y="805513"/>
                  </a:lnTo>
                  <a:lnTo>
                    <a:pt x="839405" y="827403"/>
                  </a:lnTo>
                  <a:lnTo>
                    <a:pt x="853395" y="846984"/>
                  </a:lnTo>
                  <a:lnTo>
                    <a:pt x="867385" y="864388"/>
                  </a:lnTo>
                  <a:lnTo>
                    <a:pt x="881375" y="879768"/>
                  </a:lnTo>
                  <a:lnTo>
                    <a:pt x="895365" y="893289"/>
                  </a:lnTo>
                  <a:lnTo>
                    <a:pt x="909356" y="905125"/>
                  </a:lnTo>
                  <a:lnTo>
                    <a:pt x="923346" y="915443"/>
                  </a:lnTo>
                  <a:lnTo>
                    <a:pt x="937336" y="924409"/>
                  </a:lnTo>
                  <a:lnTo>
                    <a:pt x="951326" y="932176"/>
                  </a:lnTo>
                  <a:lnTo>
                    <a:pt x="965316" y="938888"/>
                  </a:lnTo>
                  <a:lnTo>
                    <a:pt x="979306" y="944674"/>
                  </a:lnTo>
                  <a:lnTo>
                    <a:pt x="993296" y="949654"/>
                  </a:lnTo>
                  <a:lnTo>
                    <a:pt x="1007286" y="953932"/>
                  </a:lnTo>
                  <a:lnTo>
                    <a:pt x="1021276" y="957602"/>
                  </a:lnTo>
                  <a:lnTo>
                    <a:pt x="1035266" y="960746"/>
                  </a:lnTo>
                  <a:lnTo>
                    <a:pt x="1049256" y="963438"/>
                  </a:lnTo>
                  <a:lnTo>
                    <a:pt x="1063247" y="965739"/>
                  </a:lnTo>
                  <a:lnTo>
                    <a:pt x="1077237" y="967706"/>
                  </a:lnTo>
                  <a:lnTo>
                    <a:pt x="1091227" y="969386"/>
                  </a:lnTo>
                  <a:lnTo>
                    <a:pt x="1105217" y="970820"/>
                  </a:lnTo>
                  <a:lnTo>
                    <a:pt x="1119207" y="972043"/>
                  </a:lnTo>
                  <a:lnTo>
                    <a:pt x="1133197" y="973086"/>
                  </a:lnTo>
                  <a:lnTo>
                    <a:pt x="1147187" y="973975"/>
                  </a:lnTo>
                  <a:lnTo>
                    <a:pt x="1161177" y="974732"/>
                  </a:lnTo>
                  <a:lnTo>
                    <a:pt x="1175167" y="975378"/>
                  </a:lnTo>
                  <a:lnTo>
                    <a:pt x="1189157" y="975928"/>
                  </a:lnTo>
                  <a:lnTo>
                    <a:pt x="1203148" y="976396"/>
                  </a:lnTo>
                  <a:lnTo>
                    <a:pt x="1217138" y="976795"/>
                  </a:lnTo>
                  <a:lnTo>
                    <a:pt x="1231128" y="977134"/>
                  </a:lnTo>
                  <a:lnTo>
                    <a:pt x="1245118" y="977423"/>
                  </a:lnTo>
                  <a:lnTo>
                    <a:pt x="1259108" y="977669"/>
                  </a:lnTo>
                  <a:lnTo>
                    <a:pt x="1273098" y="977879"/>
                  </a:lnTo>
                  <a:lnTo>
                    <a:pt x="1287088" y="978057"/>
                  </a:lnTo>
                  <a:lnTo>
                    <a:pt x="1301078" y="978209"/>
                  </a:lnTo>
                  <a:lnTo>
                    <a:pt x="1315068" y="978338"/>
                  </a:lnTo>
                  <a:lnTo>
                    <a:pt x="1329058" y="978448"/>
                  </a:lnTo>
                  <a:lnTo>
                    <a:pt x="1343048" y="978541"/>
                  </a:lnTo>
                  <a:lnTo>
                    <a:pt x="1357039" y="978621"/>
                  </a:lnTo>
                  <a:lnTo>
                    <a:pt x="1371029" y="978688"/>
                  </a:lnTo>
                  <a:lnTo>
                    <a:pt x="1385019" y="978746"/>
                  </a:lnTo>
                  <a:lnTo>
                    <a:pt x="1385019" y="979075"/>
                  </a:lnTo>
                  <a:lnTo>
                    <a:pt x="1399009" y="979075"/>
                  </a:lnTo>
                  <a:lnTo>
                    <a:pt x="1412999" y="979075"/>
                  </a:lnTo>
                  <a:lnTo>
                    <a:pt x="1426989" y="979075"/>
                  </a:lnTo>
                  <a:lnTo>
                    <a:pt x="1440979" y="979075"/>
                  </a:lnTo>
                  <a:lnTo>
                    <a:pt x="1454969" y="979075"/>
                  </a:lnTo>
                  <a:lnTo>
                    <a:pt x="1468959" y="979075"/>
                  </a:lnTo>
                  <a:lnTo>
                    <a:pt x="1482949" y="979075"/>
                  </a:lnTo>
                  <a:lnTo>
                    <a:pt x="1496939" y="979075"/>
                  </a:lnTo>
                  <a:lnTo>
                    <a:pt x="1510930" y="979075"/>
                  </a:lnTo>
                  <a:lnTo>
                    <a:pt x="1524920" y="979075"/>
                  </a:lnTo>
                  <a:lnTo>
                    <a:pt x="1538910" y="979075"/>
                  </a:lnTo>
                  <a:lnTo>
                    <a:pt x="1552900" y="979075"/>
                  </a:lnTo>
                  <a:lnTo>
                    <a:pt x="1566890" y="979075"/>
                  </a:lnTo>
                  <a:lnTo>
                    <a:pt x="1580880" y="979075"/>
                  </a:lnTo>
                  <a:lnTo>
                    <a:pt x="1594870" y="979075"/>
                  </a:lnTo>
                  <a:lnTo>
                    <a:pt x="1608860" y="979075"/>
                  </a:lnTo>
                  <a:lnTo>
                    <a:pt x="1622850" y="979075"/>
                  </a:lnTo>
                  <a:lnTo>
                    <a:pt x="1636840" y="979075"/>
                  </a:lnTo>
                  <a:lnTo>
                    <a:pt x="1650830" y="979075"/>
                  </a:lnTo>
                  <a:lnTo>
                    <a:pt x="1664821" y="979075"/>
                  </a:lnTo>
                  <a:lnTo>
                    <a:pt x="1678811" y="979075"/>
                  </a:lnTo>
                  <a:lnTo>
                    <a:pt x="1692801" y="979075"/>
                  </a:lnTo>
                  <a:lnTo>
                    <a:pt x="1706791" y="979075"/>
                  </a:lnTo>
                  <a:lnTo>
                    <a:pt x="1720781" y="979075"/>
                  </a:lnTo>
                  <a:lnTo>
                    <a:pt x="1734771" y="979075"/>
                  </a:lnTo>
                  <a:lnTo>
                    <a:pt x="1748761" y="979075"/>
                  </a:lnTo>
                  <a:lnTo>
                    <a:pt x="1762751" y="979075"/>
                  </a:lnTo>
                  <a:lnTo>
                    <a:pt x="1776741" y="979075"/>
                  </a:lnTo>
                  <a:lnTo>
                    <a:pt x="1790731" y="979075"/>
                  </a:lnTo>
                  <a:lnTo>
                    <a:pt x="1804722" y="979075"/>
                  </a:lnTo>
                  <a:lnTo>
                    <a:pt x="1818712" y="979075"/>
                  </a:lnTo>
                  <a:lnTo>
                    <a:pt x="1832702" y="979075"/>
                  </a:lnTo>
                  <a:lnTo>
                    <a:pt x="1846692" y="979075"/>
                  </a:lnTo>
                  <a:lnTo>
                    <a:pt x="1860682" y="979075"/>
                  </a:lnTo>
                  <a:lnTo>
                    <a:pt x="1874672" y="979075"/>
                  </a:lnTo>
                  <a:lnTo>
                    <a:pt x="1888662" y="979075"/>
                  </a:lnTo>
                  <a:lnTo>
                    <a:pt x="1902652" y="979075"/>
                  </a:lnTo>
                  <a:lnTo>
                    <a:pt x="1916642" y="979075"/>
                  </a:lnTo>
                  <a:lnTo>
                    <a:pt x="1930632" y="979075"/>
                  </a:lnTo>
                  <a:lnTo>
                    <a:pt x="1944622" y="979075"/>
                  </a:lnTo>
                  <a:lnTo>
                    <a:pt x="1958613" y="979075"/>
                  </a:lnTo>
                  <a:lnTo>
                    <a:pt x="1972603" y="979075"/>
                  </a:lnTo>
                  <a:lnTo>
                    <a:pt x="1986593" y="979075"/>
                  </a:lnTo>
                  <a:lnTo>
                    <a:pt x="2000583" y="979075"/>
                  </a:lnTo>
                  <a:lnTo>
                    <a:pt x="2014573" y="979075"/>
                  </a:lnTo>
                  <a:lnTo>
                    <a:pt x="2028563" y="979075"/>
                  </a:lnTo>
                  <a:lnTo>
                    <a:pt x="2042553" y="979075"/>
                  </a:lnTo>
                  <a:lnTo>
                    <a:pt x="2056543" y="979075"/>
                  </a:lnTo>
                  <a:lnTo>
                    <a:pt x="2070533" y="979075"/>
                  </a:lnTo>
                  <a:lnTo>
                    <a:pt x="2084523" y="979075"/>
                  </a:lnTo>
                  <a:lnTo>
                    <a:pt x="2098513" y="979075"/>
                  </a:lnTo>
                  <a:lnTo>
                    <a:pt x="2112504" y="979075"/>
                  </a:lnTo>
                  <a:lnTo>
                    <a:pt x="2126494" y="979075"/>
                  </a:lnTo>
                  <a:lnTo>
                    <a:pt x="2140484" y="979075"/>
                  </a:lnTo>
                  <a:lnTo>
                    <a:pt x="2154474" y="979075"/>
                  </a:lnTo>
                  <a:lnTo>
                    <a:pt x="2168464" y="979075"/>
                  </a:lnTo>
                  <a:lnTo>
                    <a:pt x="2182454" y="979075"/>
                  </a:lnTo>
                  <a:lnTo>
                    <a:pt x="2196444" y="979075"/>
                  </a:lnTo>
                  <a:lnTo>
                    <a:pt x="2210434" y="979075"/>
                  </a:lnTo>
                  <a:lnTo>
                    <a:pt x="2224424" y="979075"/>
                  </a:lnTo>
                  <a:lnTo>
                    <a:pt x="2238414" y="979075"/>
                  </a:lnTo>
                  <a:lnTo>
                    <a:pt x="2252404" y="979075"/>
                  </a:lnTo>
                  <a:lnTo>
                    <a:pt x="2266395" y="979075"/>
                  </a:lnTo>
                  <a:lnTo>
                    <a:pt x="2280385" y="979075"/>
                  </a:lnTo>
                  <a:lnTo>
                    <a:pt x="2294375" y="979075"/>
                  </a:lnTo>
                  <a:lnTo>
                    <a:pt x="2308365" y="979075"/>
                  </a:lnTo>
                  <a:lnTo>
                    <a:pt x="2322355" y="979075"/>
                  </a:lnTo>
                  <a:lnTo>
                    <a:pt x="2336345" y="979075"/>
                  </a:lnTo>
                  <a:lnTo>
                    <a:pt x="2350335" y="979075"/>
                  </a:lnTo>
                  <a:lnTo>
                    <a:pt x="2364325" y="979075"/>
                  </a:lnTo>
                  <a:lnTo>
                    <a:pt x="2378315" y="979075"/>
                  </a:lnTo>
                  <a:lnTo>
                    <a:pt x="2392305" y="979075"/>
                  </a:lnTo>
                  <a:lnTo>
                    <a:pt x="2406296" y="979075"/>
                  </a:lnTo>
                  <a:lnTo>
                    <a:pt x="2420286" y="979075"/>
                  </a:lnTo>
                  <a:lnTo>
                    <a:pt x="2434276" y="979075"/>
                  </a:lnTo>
                  <a:lnTo>
                    <a:pt x="2448266" y="979075"/>
                  </a:lnTo>
                  <a:lnTo>
                    <a:pt x="2462256" y="979075"/>
                  </a:lnTo>
                  <a:lnTo>
                    <a:pt x="2476246" y="979075"/>
                  </a:lnTo>
                  <a:lnTo>
                    <a:pt x="2490236" y="979075"/>
                  </a:lnTo>
                  <a:lnTo>
                    <a:pt x="2504226" y="979075"/>
                  </a:lnTo>
                  <a:lnTo>
                    <a:pt x="2518216" y="979075"/>
                  </a:lnTo>
                  <a:lnTo>
                    <a:pt x="2532206" y="979075"/>
                  </a:lnTo>
                  <a:lnTo>
                    <a:pt x="2546196" y="979075"/>
                  </a:lnTo>
                  <a:lnTo>
                    <a:pt x="2560187" y="979075"/>
                  </a:lnTo>
                  <a:lnTo>
                    <a:pt x="2574177" y="979075"/>
                  </a:lnTo>
                  <a:lnTo>
                    <a:pt x="2588167" y="979075"/>
                  </a:lnTo>
                  <a:lnTo>
                    <a:pt x="2602157" y="979075"/>
                  </a:lnTo>
                  <a:lnTo>
                    <a:pt x="2616147" y="979075"/>
                  </a:lnTo>
                  <a:lnTo>
                    <a:pt x="2630137" y="979075"/>
                  </a:lnTo>
                  <a:lnTo>
                    <a:pt x="2644127" y="979075"/>
                  </a:lnTo>
                  <a:lnTo>
                    <a:pt x="2658117" y="979075"/>
                  </a:lnTo>
                  <a:lnTo>
                    <a:pt x="2672107" y="979075"/>
                  </a:lnTo>
                  <a:lnTo>
                    <a:pt x="2686097" y="979075"/>
                  </a:lnTo>
                  <a:lnTo>
                    <a:pt x="2700087" y="979075"/>
                  </a:lnTo>
                  <a:lnTo>
                    <a:pt x="2714078" y="979075"/>
                  </a:lnTo>
                  <a:lnTo>
                    <a:pt x="2728068" y="979075"/>
                  </a:lnTo>
                  <a:lnTo>
                    <a:pt x="2742058" y="979075"/>
                  </a:lnTo>
                  <a:lnTo>
                    <a:pt x="2756048" y="979075"/>
                  </a:lnTo>
                  <a:lnTo>
                    <a:pt x="2770038" y="979075"/>
                  </a:lnTo>
                  <a:lnTo>
                    <a:pt x="2770038" y="979075"/>
                  </a:lnTo>
                  <a:lnTo>
                    <a:pt x="2784028" y="979075"/>
                  </a:lnTo>
                  <a:lnTo>
                    <a:pt x="2798018" y="979075"/>
                  </a:lnTo>
                  <a:lnTo>
                    <a:pt x="2812008" y="979075"/>
                  </a:lnTo>
                  <a:lnTo>
                    <a:pt x="2825998" y="979075"/>
                  </a:lnTo>
                  <a:lnTo>
                    <a:pt x="2839988" y="979075"/>
                  </a:lnTo>
                  <a:lnTo>
                    <a:pt x="2853978" y="979075"/>
                  </a:lnTo>
                  <a:lnTo>
                    <a:pt x="2867969" y="979075"/>
                  </a:lnTo>
                  <a:lnTo>
                    <a:pt x="2881959" y="979075"/>
                  </a:lnTo>
                  <a:lnTo>
                    <a:pt x="2895949" y="979075"/>
                  </a:lnTo>
                  <a:lnTo>
                    <a:pt x="2909939" y="979075"/>
                  </a:lnTo>
                  <a:lnTo>
                    <a:pt x="2923929" y="979075"/>
                  </a:lnTo>
                  <a:lnTo>
                    <a:pt x="2937919" y="979075"/>
                  </a:lnTo>
                  <a:lnTo>
                    <a:pt x="2951909" y="979075"/>
                  </a:lnTo>
                  <a:lnTo>
                    <a:pt x="2965899" y="979075"/>
                  </a:lnTo>
                  <a:lnTo>
                    <a:pt x="2979889" y="979075"/>
                  </a:lnTo>
                  <a:lnTo>
                    <a:pt x="2993879" y="979075"/>
                  </a:lnTo>
                  <a:lnTo>
                    <a:pt x="3007870" y="979075"/>
                  </a:lnTo>
                  <a:lnTo>
                    <a:pt x="3021860" y="979075"/>
                  </a:lnTo>
                  <a:lnTo>
                    <a:pt x="3035850" y="979075"/>
                  </a:lnTo>
                  <a:lnTo>
                    <a:pt x="3049840" y="979075"/>
                  </a:lnTo>
                  <a:lnTo>
                    <a:pt x="3063830" y="979075"/>
                  </a:lnTo>
                  <a:lnTo>
                    <a:pt x="3077820" y="979075"/>
                  </a:lnTo>
                  <a:lnTo>
                    <a:pt x="3091810" y="979075"/>
                  </a:lnTo>
                  <a:lnTo>
                    <a:pt x="3105800" y="979075"/>
                  </a:lnTo>
                  <a:lnTo>
                    <a:pt x="3119790" y="979075"/>
                  </a:lnTo>
                  <a:lnTo>
                    <a:pt x="3133780" y="979075"/>
                  </a:lnTo>
                  <a:lnTo>
                    <a:pt x="3147770" y="979075"/>
                  </a:lnTo>
                  <a:lnTo>
                    <a:pt x="3161761" y="979075"/>
                  </a:lnTo>
                  <a:lnTo>
                    <a:pt x="3175751" y="979075"/>
                  </a:lnTo>
                  <a:lnTo>
                    <a:pt x="3189741" y="979075"/>
                  </a:lnTo>
                  <a:lnTo>
                    <a:pt x="3203731" y="979075"/>
                  </a:lnTo>
                  <a:lnTo>
                    <a:pt x="3217721" y="979075"/>
                  </a:lnTo>
                  <a:lnTo>
                    <a:pt x="3231711" y="979075"/>
                  </a:lnTo>
                  <a:lnTo>
                    <a:pt x="3245701" y="979075"/>
                  </a:lnTo>
                  <a:lnTo>
                    <a:pt x="3259691" y="979075"/>
                  </a:lnTo>
                  <a:lnTo>
                    <a:pt x="3273681" y="979075"/>
                  </a:lnTo>
                  <a:lnTo>
                    <a:pt x="3287671" y="979075"/>
                  </a:lnTo>
                  <a:lnTo>
                    <a:pt x="3301661" y="979075"/>
                  </a:lnTo>
                  <a:lnTo>
                    <a:pt x="3315652" y="979075"/>
                  </a:lnTo>
                  <a:lnTo>
                    <a:pt x="3329642" y="979075"/>
                  </a:lnTo>
                  <a:lnTo>
                    <a:pt x="3343632" y="979075"/>
                  </a:lnTo>
                  <a:lnTo>
                    <a:pt x="3357622" y="979075"/>
                  </a:lnTo>
                  <a:lnTo>
                    <a:pt x="3371612" y="979075"/>
                  </a:lnTo>
                  <a:lnTo>
                    <a:pt x="3385602" y="979075"/>
                  </a:lnTo>
                  <a:lnTo>
                    <a:pt x="3399592" y="979075"/>
                  </a:lnTo>
                  <a:lnTo>
                    <a:pt x="3413582" y="979075"/>
                  </a:lnTo>
                  <a:lnTo>
                    <a:pt x="3427572" y="979075"/>
                  </a:lnTo>
                  <a:lnTo>
                    <a:pt x="3441562" y="979075"/>
                  </a:lnTo>
                  <a:lnTo>
                    <a:pt x="3455552" y="979075"/>
                  </a:lnTo>
                  <a:lnTo>
                    <a:pt x="3469543" y="979075"/>
                  </a:lnTo>
                  <a:lnTo>
                    <a:pt x="3483533" y="979075"/>
                  </a:lnTo>
                  <a:lnTo>
                    <a:pt x="3497523" y="979075"/>
                  </a:lnTo>
                  <a:lnTo>
                    <a:pt x="3511513" y="979075"/>
                  </a:lnTo>
                  <a:lnTo>
                    <a:pt x="3525503" y="979075"/>
                  </a:lnTo>
                  <a:lnTo>
                    <a:pt x="3539493" y="979075"/>
                  </a:lnTo>
                  <a:lnTo>
                    <a:pt x="3553483" y="979075"/>
                  </a:lnTo>
                  <a:lnTo>
                    <a:pt x="3567473" y="979075"/>
                  </a:lnTo>
                  <a:lnTo>
                    <a:pt x="3581463" y="979075"/>
                  </a:lnTo>
                  <a:lnTo>
                    <a:pt x="3595453" y="979075"/>
                  </a:lnTo>
                  <a:lnTo>
                    <a:pt x="3609444" y="979075"/>
                  </a:lnTo>
                  <a:lnTo>
                    <a:pt x="3623434" y="979075"/>
                  </a:lnTo>
                  <a:lnTo>
                    <a:pt x="3637424" y="979075"/>
                  </a:lnTo>
                  <a:lnTo>
                    <a:pt x="3651414" y="979075"/>
                  </a:lnTo>
                  <a:lnTo>
                    <a:pt x="3665404" y="979075"/>
                  </a:lnTo>
                  <a:lnTo>
                    <a:pt x="3679394" y="979075"/>
                  </a:lnTo>
                  <a:lnTo>
                    <a:pt x="3693384" y="979075"/>
                  </a:lnTo>
                  <a:lnTo>
                    <a:pt x="3707374" y="979075"/>
                  </a:lnTo>
                  <a:lnTo>
                    <a:pt x="3721364" y="979075"/>
                  </a:lnTo>
                  <a:lnTo>
                    <a:pt x="3735354" y="979075"/>
                  </a:lnTo>
                  <a:lnTo>
                    <a:pt x="3749344" y="979075"/>
                  </a:lnTo>
                  <a:lnTo>
                    <a:pt x="3763335" y="979075"/>
                  </a:lnTo>
                  <a:lnTo>
                    <a:pt x="3777325" y="979075"/>
                  </a:lnTo>
                  <a:lnTo>
                    <a:pt x="3791315" y="979075"/>
                  </a:lnTo>
                  <a:lnTo>
                    <a:pt x="3805305" y="979075"/>
                  </a:lnTo>
                  <a:lnTo>
                    <a:pt x="3819295" y="979075"/>
                  </a:lnTo>
                  <a:lnTo>
                    <a:pt x="3833285" y="979075"/>
                  </a:lnTo>
                  <a:lnTo>
                    <a:pt x="3847275" y="979075"/>
                  </a:lnTo>
                  <a:lnTo>
                    <a:pt x="3861265" y="979075"/>
                  </a:lnTo>
                  <a:lnTo>
                    <a:pt x="3875255" y="979075"/>
                  </a:lnTo>
                  <a:lnTo>
                    <a:pt x="3889245" y="979075"/>
                  </a:lnTo>
                  <a:lnTo>
                    <a:pt x="3903235" y="979075"/>
                  </a:lnTo>
                  <a:lnTo>
                    <a:pt x="3917226" y="979075"/>
                  </a:lnTo>
                  <a:lnTo>
                    <a:pt x="3931216" y="979075"/>
                  </a:lnTo>
                  <a:lnTo>
                    <a:pt x="3945206" y="979075"/>
                  </a:lnTo>
                  <a:lnTo>
                    <a:pt x="3959196" y="979075"/>
                  </a:lnTo>
                  <a:lnTo>
                    <a:pt x="3973186" y="979075"/>
                  </a:lnTo>
                  <a:lnTo>
                    <a:pt x="3987176" y="979075"/>
                  </a:lnTo>
                  <a:lnTo>
                    <a:pt x="4001166" y="979075"/>
                  </a:lnTo>
                  <a:lnTo>
                    <a:pt x="4015156" y="979075"/>
                  </a:lnTo>
                  <a:lnTo>
                    <a:pt x="4029146" y="979075"/>
                  </a:lnTo>
                  <a:lnTo>
                    <a:pt x="4043136" y="979075"/>
                  </a:lnTo>
                  <a:lnTo>
                    <a:pt x="4057126" y="979075"/>
                  </a:lnTo>
                  <a:lnTo>
                    <a:pt x="4071117" y="979075"/>
                  </a:lnTo>
                  <a:lnTo>
                    <a:pt x="4085107" y="979075"/>
                  </a:lnTo>
                  <a:lnTo>
                    <a:pt x="4099097" y="979075"/>
                  </a:lnTo>
                  <a:lnTo>
                    <a:pt x="4113087" y="979075"/>
                  </a:lnTo>
                  <a:lnTo>
                    <a:pt x="4127077" y="979075"/>
                  </a:lnTo>
                  <a:lnTo>
                    <a:pt x="4141067" y="979075"/>
                  </a:lnTo>
                  <a:lnTo>
                    <a:pt x="4155057" y="979075"/>
                  </a:lnTo>
                </a:path>
              </a:pathLst>
            </a:custGeom>
            <a:ln w="40651" cap="flat">
              <a:solidFill>
                <a:srgbClr val="D3D3D3">
                  <a:alpha val="100000"/>
                </a:srgbClr>
              </a:solidFill>
              <a:prstDash val="solid"/>
              <a:round/>
            </a:ln>
          </p:spPr>
          <p:txBody>
            <a:bodyPr/>
            <a:lstStyle/>
            <a:p/>
          </p:txBody>
        </p:sp>
        <p:sp>
          <p:nvSpPr>
            <p:cNvPr id="43" name="pl43"/>
            <p:cNvSpPr/>
            <p:nvPr/>
          </p:nvSpPr>
          <p:spPr>
            <a:xfrm>
              <a:off x="2737948" y="408812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905232"/>
              <a:ext cx="4155057" cy="1223843"/>
            </a:xfrm>
            <a:custGeom>
              <a:avLst/>
              <a:pathLst>
                <a:path w="4155057" h="1223843">
                  <a:moveTo>
                    <a:pt x="0" y="489373"/>
                  </a:moveTo>
                  <a:lnTo>
                    <a:pt x="13990" y="489344"/>
                  </a:lnTo>
                  <a:lnTo>
                    <a:pt x="27980" y="489310"/>
                  </a:lnTo>
                  <a:lnTo>
                    <a:pt x="41970" y="489270"/>
                  </a:lnTo>
                  <a:lnTo>
                    <a:pt x="55960" y="489224"/>
                  </a:lnTo>
                  <a:lnTo>
                    <a:pt x="69950" y="489169"/>
                  </a:lnTo>
                  <a:lnTo>
                    <a:pt x="83940" y="489104"/>
                  </a:lnTo>
                  <a:lnTo>
                    <a:pt x="97930" y="489028"/>
                  </a:lnTo>
                  <a:lnTo>
                    <a:pt x="111920" y="488939"/>
                  </a:lnTo>
                  <a:lnTo>
                    <a:pt x="125910" y="488834"/>
                  </a:lnTo>
                  <a:lnTo>
                    <a:pt x="139900" y="488711"/>
                  </a:lnTo>
                  <a:lnTo>
                    <a:pt x="153891" y="488567"/>
                  </a:lnTo>
                  <a:lnTo>
                    <a:pt x="167881" y="488397"/>
                  </a:lnTo>
                  <a:lnTo>
                    <a:pt x="181871" y="488198"/>
                  </a:lnTo>
                  <a:lnTo>
                    <a:pt x="195861" y="487964"/>
                  </a:lnTo>
                  <a:lnTo>
                    <a:pt x="209851" y="487689"/>
                  </a:lnTo>
                  <a:lnTo>
                    <a:pt x="223841" y="487366"/>
                  </a:lnTo>
                  <a:lnTo>
                    <a:pt x="237831" y="486987"/>
                  </a:lnTo>
                  <a:lnTo>
                    <a:pt x="251821" y="486543"/>
                  </a:lnTo>
                  <a:lnTo>
                    <a:pt x="265811" y="486021"/>
                  </a:lnTo>
                  <a:lnTo>
                    <a:pt x="279801" y="485410"/>
                  </a:lnTo>
                  <a:lnTo>
                    <a:pt x="293791" y="484693"/>
                  </a:lnTo>
                  <a:lnTo>
                    <a:pt x="307782" y="483853"/>
                  </a:lnTo>
                  <a:lnTo>
                    <a:pt x="321772" y="482869"/>
                  </a:lnTo>
                  <a:lnTo>
                    <a:pt x="335762" y="481719"/>
                  </a:lnTo>
                  <a:lnTo>
                    <a:pt x="349752" y="480373"/>
                  </a:lnTo>
                  <a:lnTo>
                    <a:pt x="363742" y="478801"/>
                  </a:lnTo>
                  <a:lnTo>
                    <a:pt x="377732" y="476966"/>
                  </a:lnTo>
                  <a:lnTo>
                    <a:pt x="391722" y="474827"/>
                  </a:lnTo>
                  <a:lnTo>
                    <a:pt x="405712" y="472337"/>
                  </a:lnTo>
                  <a:lnTo>
                    <a:pt x="419702" y="469444"/>
                  </a:lnTo>
                  <a:lnTo>
                    <a:pt x="433692" y="466088"/>
                  </a:lnTo>
                  <a:lnTo>
                    <a:pt x="447682" y="462204"/>
                  </a:lnTo>
                  <a:lnTo>
                    <a:pt x="461673" y="457721"/>
                  </a:lnTo>
                  <a:lnTo>
                    <a:pt x="475663" y="452562"/>
                  </a:lnTo>
                  <a:lnTo>
                    <a:pt x="489653" y="446644"/>
                  </a:lnTo>
                  <a:lnTo>
                    <a:pt x="503643" y="439884"/>
                  </a:lnTo>
                  <a:lnTo>
                    <a:pt x="517633" y="432194"/>
                  </a:lnTo>
                  <a:lnTo>
                    <a:pt x="531623" y="423492"/>
                  </a:lnTo>
                  <a:lnTo>
                    <a:pt x="545613" y="413701"/>
                  </a:lnTo>
                  <a:lnTo>
                    <a:pt x="559603" y="402756"/>
                  </a:lnTo>
                  <a:lnTo>
                    <a:pt x="573593" y="390609"/>
                  </a:lnTo>
                  <a:lnTo>
                    <a:pt x="587583" y="377236"/>
                  </a:lnTo>
                  <a:lnTo>
                    <a:pt x="601574" y="362642"/>
                  </a:lnTo>
                  <a:lnTo>
                    <a:pt x="615564" y="346868"/>
                  </a:lnTo>
                  <a:lnTo>
                    <a:pt x="629554" y="329995"/>
                  </a:lnTo>
                  <a:lnTo>
                    <a:pt x="643544" y="312148"/>
                  </a:lnTo>
                  <a:lnTo>
                    <a:pt x="657534" y="293489"/>
                  </a:lnTo>
                  <a:lnTo>
                    <a:pt x="671524" y="274221"/>
                  </a:lnTo>
                  <a:lnTo>
                    <a:pt x="685514" y="254574"/>
                  </a:lnTo>
                  <a:lnTo>
                    <a:pt x="699504" y="234799"/>
                  </a:lnTo>
                  <a:lnTo>
                    <a:pt x="713494" y="215152"/>
                  </a:lnTo>
                  <a:lnTo>
                    <a:pt x="727484" y="195883"/>
                  </a:lnTo>
                  <a:lnTo>
                    <a:pt x="741474" y="177225"/>
                  </a:lnTo>
                  <a:lnTo>
                    <a:pt x="755465" y="159377"/>
                  </a:lnTo>
                  <a:lnTo>
                    <a:pt x="769455" y="142505"/>
                  </a:lnTo>
                  <a:lnTo>
                    <a:pt x="783445" y="126731"/>
                  </a:lnTo>
                  <a:lnTo>
                    <a:pt x="797435" y="112137"/>
                  </a:lnTo>
                  <a:lnTo>
                    <a:pt x="811425" y="98763"/>
                  </a:lnTo>
                  <a:lnTo>
                    <a:pt x="825415" y="86616"/>
                  </a:lnTo>
                  <a:lnTo>
                    <a:pt x="839405" y="75671"/>
                  </a:lnTo>
                  <a:lnTo>
                    <a:pt x="853395" y="65880"/>
                  </a:lnTo>
                  <a:lnTo>
                    <a:pt x="867385" y="57178"/>
                  </a:lnTo>
                  <a:lnTo>
                    <a:pt x="881375" y="49489"/>
                  </a:lnTo>
                  <a:lnTo>
                    <a:pt x="895365" y="42728"/>
                  </a:lnTo>
                  <a:lnTo>
                    <a:pt x="909356" y="36810"/>
                  </a:lnTo>
                  <a:lnTo>
                    <a:pt x="923346" y="31651"/>
                  </a:lnTo>
                  <a:lnTo>
                    <a:pt x="937336" y="27168"/>
                  </a:lnTo>
                  <a:lnTo>
                    <a:pt x="951326" y="23284"/>
                  </a:lnTo>
                  <a:lnTo>
                    <a:pt x="965316" y="19929"/>
                  </a:lnTo>
                  <a:lnTo>
                    <a:pt x="979306" y="17035"/>
                  </a:lnTo>
                  <a:lnTo>
                    <a:pt x="993296" y="14546"/>
                  </a:lnTo>
                  <a:lnTo>
                    <a:pt x="1007286" y="12407"/>
                  </a:lnTo>
                  <a:lnTo>
                    <a:pt x="1021276" y="10572"/>
                  </a:lnTo>
                  <a:lnTo>
                    <a:pt x="1035266" y="9000"/>
                  </a:lnTo>
                  <a:lnTo>
                    <a:pt x="1049256" y="7654"/>
                  </a:lnTo>
                  <a:lnTo>
                    <a:pt x="1063247" y="6503"/>
                  </a:lnTo>
                  <a:lnTo>
                    <a:pt x="1077237" y="5519"/>
                  </a:lnTo>
                  <a:lnTo>
                    <a:pt x="1091227" y="4680"/>
                  </a:lnTo>
                  <a:lnTo>
                    <a:pt x="1105217" y="3963"/>
                  </a:lnTo>
                  <a:lnTo>
                    <a:pt x="1119207" y="3351"/>
                  </a:lnTo>
                  <a:lnTo>
                    <a:pt x="1133197" y="2830"/>
                  </a:lnTo>
                  <a:lnTo>
                    <a:pt x="1147187" y="2385"/>
                  </a:lnTo>
                  <a:lnTo>
                    <a:pt x="1161177" y="2006"/>
                  </a:lnTo>
                  <a:lnTo>
                    <a:pt x="1175167" y="1684"/>
                  </a:lnTo>
                  <a:lnTo>
                    <a:pt x="1189157" y="1409"/>
                  </a:lnTo>
                  <a:lnTo>
                    <a:pt x="1203148" y="1174"/>
                  </a:lnTo>
                  <a:lnTo>
                    <a:pt x="1217138" y="975"/>
                  </a:lnTo>
                  <a:lnTo>
                    <a:pt x="1231128" y="805"/>
                  </a:lnTo>
                  <a:lnTo>
                    <a:pt x="1245118" y="661"/>
                  </a:lnTo>
                  <a:lnTo>
                    <a:pt x="1259108" y="538"/>
                  </a:lnTo>
                  <a:lnTo>
                    <a:pt x="1273098" y="433"/>
                  </a:lnTo>
                  <a:lnTo>
                    <a:pt x="1287088" y="344"/>
                  </a:lnTo>
                  <a:lnTo>
                    <a:pt x="1301078" y="268"/>
                  </a:lnTo>
                  <a:lnTo>
                    <a:pt x="1315068" y="204"/>
                  </a:lnTo>
                  <a:lnTo>
                    <a:pt x="1329058" y="149"/>
                  </a:lnTo>
                  <a:lnTo>
                    <a:pt x="1343048" y="102"/>
                  </a:lnTo>
                  <a:lnTo>
                    <a:pt x="1357039" y="62"/>
                  </a:lnTo>
                  <a:lnTo>
                    <a:pt x="1371029" y="28"/>
                  </a:lnTo>
                  <a:lnTo>
                    <a:pt x="1385019" y="0"/>
                  </a:lnTo>
                  <a:lnTo>
                    <a:pt x="1385019" y="0"/>
                  </a:lnTo>
                  <a:lnTo>
                    <a:pt x="1399009" y="28"/>
                  </a:lnTo>
                  <a:lnTo>
                    <a:pt x="1412999" y="62"/>
                  </a:lnTo>
                  <a:lnTo>
                    <a:pt x="1426989" y="102"/>
                  </a:lnTo>
                  <a:lnTo>
                    <a:pt x="1440979" y="149"/>
                  </a:lnTo>
                  <a:lnTo>
                    <a:pt x="1454969" y="204"/>
                  </a:lnTo>
                  <a:lnTo>
                    <a:pt x="1468959" y="268"/>
                  </a:lnTo>
                  <a:lnTo>
                    <a:pt x="1482949" y="344"/>
                  </a:lnTo>
                  <a:lnTo>
                    <a:pt x="1496939" y="433"/>
                  </a:lnTo>
                  <a:lnTo>
                    <a:pt x="1510930" y="538"/>
                  </a:lnTo>
                  <a:lnTo>
                    <a:pt x="1524920" y="661"/>
                  </a:lnTo>
                  <a:lnTo>
                    <a:pt x="1538910" y="805"/>
                  </a:lnTo>
                  <a:lnTo>
                    <a:pt x="1552900" y="975"/>
                  </a:lnTo>
                  <a:lnTo>
                    <a:pt x="1566890" y="1174"/>
                  </a:lnTo>
                  <a:lnTo>
                    <a:pt x="1580880" y="1409"/>
                  </a:lnTo>
                  <a:lnTo>
                    <a:pt x="1594870" y="1684"/>
                  </a:lnTo>
                  <a:lnTo>
                    <a:pt x="1608860" y="2006"/>
                  </a:lnTo>
                  <a:lnTo>
                    <a:pt x="1622850" y="2385"/>
                  </a:lnTo>
                  <a:lnTo>
                    <a:pt x="1636840" y="2830"/>
                  </a:lnTo>
                  <a:lnTo>
                    <a:pt x="1650830" y="3351"/>
                  </a:lnTo>
                  <a:lnTo>
                    <a:pt x="1664821" y="3963"/>
                  </a:lnTo>
                  <a:lnTo>
                    <a:pt x="1678811" y="4680"/>
                  </a:lnTo>
                  <a:lnTo>
                    <a:pt x="1692801" y="5519"/>
                  </a:lnTo>
                  <a:lnTo>
                    <a:pt x="1706791" y="6503"/>
                  </a:lnTo>
                  <a:lnTo>
                    <a:pt x="1720781" y="7654"/>
                  </a:lnTo>
                  <a:lnTo>
                    <a:pt x="1734771" y="9000"/>
                  </a:lnTo>
                  <a:lnTo>
                    <a:pt x="1748761" y="10572"/>
                  </a:lnTo>
                  <a:lnTo>
                    <a:pt x="1762751" y="12407"/>
                  </a:lnTo>
                  <a:lnTo>
                    <a:pt x="1776741" y="14546"/>
                  </a:lnTo>
                  <a:lnTo>
                    <a:pt x="1790731" y="17035"/>
                  </a:lnTo>
                  <a:lnTo>
                    <a:pt x="1804722" y="19929"/>
                  </a:lnTo>
                  <a:lnTo>
                    <a:pt x="1818712" y="23284"/>
                  </a:lnTo>
                  <a:lnTo>
                    <a:pt x="1832702" y="27168"/>
                  </a:lnTo>
                  <a:lnTo>
                    <a:pt x="1846692" y="31651"/>
                  </a:lnTo>
                  <a:lnTo>
                    <a:pt x="1860682" y="36810"/>
                  </a:lnTo>
                  <a:lnTo>
                    <a:pt x="1874672" y="42728"/>
                  </a:lnTo>
                  <a:lnTo>
                    <a:pt x="1888662" y="49489"/>
                  </a:lnTo>
                  <a:lnTo>
                    <a:pt x="1902652" y="57178"/>
                  </a:lnTo>
                  <a:lnTo>
                    <a:pt x="1916642" y="65880"/>
                  </a:lnTo>
                  <a:lnTo>
                    <a:pt x="1930632" y="75671"/>
                  </a:lnTo>
                  <a:lnTo>
                    <a:pt x="1944622" y="86616"/>
                  </a:lnTo>
                  <a:lnTo>
                    <a:pt x="1958613" y="98763"/>
                  </a:lnTo>
                  <a:lnTo>
                    <a:pt x="1972603" y="112137"/>
                  </a:lnTo>
                  <a:lnTo>
                    <a:pt x="1986593" y="126731"/>
                  </a:lnTo>
                  <a:lnTo>
                    <a:pt x="2000583" y="142505"/>
                  </a:lnTo>
                  <a:lnTo>
                    <a:pt x="2014573" y="159377"/>
                  </a:lnTo>
                  <a:lnTo>
                    <a:pt x="2028563" y="177225"/>
                  </a:lnTo>
                  <a:lnTo>
                    <a:pt x="2042553" y="195883"/>
                  </a:lnTo>
                  <a:lnTo>
                    <a:pt x="2056543" y="215152"/>
                  </a:lnTo>
                  <a:lnTo>
                    <a:pt x="2070533" y="234799"/>
                  </a:lnTo>
                  <a:lnTo>
                    <a:pt x="2084523" y="254574"/>
                  </a:lnTo>
                  <a:lnTo>
                    <a:pt x="2098513" y="274221"/>
                  </a:lnTo>
                  <a:lnTo>
                    <a:pt x="2112504" y="293489"/>
                  </a:lnTo>
                  <a:lnTo>
                    <a:pt x="2126494" y="312148"/>
                  </a:lnTo>
                  <a:lnTo>
                    <a:pt x="2140484" y="329995"/>
                  </a:lnTo>
                  <a:lnTo>
                    <a:pt x="2154474" y="346868"/>
                  </a:lnTo>
                  <a:lnTo>
                    <a:pt x="2168464" y="362642"/>
                  </a:lnTo>
                  <a:lnTo>
                    <a:pt x="2182454" y="377236"/>
                  </a:lnTo>
                  <a:lnTo>
                    <a:pt x="2196444" y="390609"/>
                  </a:lnTo>
                  <a:lnTo>
                    <a:pt x="2210434" y="402756"/>
                  </a:lnTo>
                  <a:lnTo>
                    <a:pt x="2224424" y="413701"/>
                  </a:lnTo>
                  <a:lnTo>
                    <a:pt x="2238414" y="423492"/>
                  </a:lnTo>
                  <a:lnTo>
                    <a:pt x="2252404" y="432194"/>
                  </a:lnTo>
                  <a:lnTo>
                    <a:pt x="2266395" y="439884"/>
                  </a:lnTo>
                  <a:lnTo>
                    <a:pt x="2280385" y="446644"/>
                  </a:lnTo>
                  <a:lnTo>
                    <a:pt x="2294375" y="452562"/>
                  </a:lnTo>
                  <a:lnTo>
                    <a:pt x="2308365" y="457721"/>
                  </a:lnTo>
                  <a:lnTo>
                    <a:pt x="2322355" y="462204"/>
                  </a:lnTo>
                  <a:lnTo>
                    <a:pt x="2336345" y="466088"/>
                  </a:lnTo>
                  <a:lnTo>
                    <a:pt x="2350335" y="469444"/>
                  </a:lnTo>
                  <a:lnTo>
                    <a:pt x="2364325" y="472337"/>
                  </a:lnTo>
                  <a:lnTo>
                    <a:pt x="2378315" y="474827"/>
                  </a:lnTo>
                  <a:lnTo>
                    <a:pt x="2392305" y="476966"/>
                  </a:lnTo>
                  <a:lnTo>
                    <a:pt x="2406296" y="478801"/>
                  </a:lnTo>
                  <a:lnTo>
                    <a:pt x="2420286" y="480373"/>
                  </a:lnTo>
                  <a:lnTo>
                    <a:pt x="2434276" y="481719"/>
                  </a:lnTo>
                  <a:lnTo>
                    <a:pt x="2448266" y="482869"/>
                  </a:lnTo>
                  <a:lnTo>
                    <a:pt x="2462256" y="483853"/>
                  </a:lnTo>
                  <a:lnTo>
                    <a:pt x="2476246" y="484693"/>
                  </a:lnTo>
                  <a:lnTo>
                    <a:pt x="2490236" y="485410"/>
                  </a:lnTo>
                  <a:lnTo>
                    <a:pt x="2504226" y="486021"/>
                  </a:lnTo>
                  <a:lnTo>
                    <a:pt x="2518216" y="486543"/>
                  </a:lnTo>
                  <a:lnTo>
                    <a:pt x="2532206" y="486987"/>
                  </a:lnTo>
                  <a:lnTo>
                    <a:pt x="2546196" y="487366"/>
                  </a:lnTo>
                  <a:lnTo>
                    <a:pt x="2560187" y="487689"/>
                  </a:lnTo>
                  <a:lnTo>
                    <a:pt x="2574177" y="487964"/>
                  </a:lnTo>
                  <a:lnTo>
                    <a:pt x="2588167" y="488198"/>
                  </a:lnTo>
                  <a:lnTo>
                    <a:pt x="2602157" y="488397"/>
                  </a:lnTo>
                  <a:lnTo>
                    <a:pt x="2616147" y="488567"/>
                  </a:lnTo>
                  <a:lnTo>
                    <a:pt x="2630137" y="488711"/>
                  </a:lnTo>
                  <a:lnTo>
                    <a:pt x="2644127" y="488834"/>
                  </a:lnTo>
                  <a:lnTo>
                    <a:pt x="2658117" y="488939"/>
                  </a:lnTo>
                  <a:lnTo>
                    <a:pt x="2672107" y="489028"/>
                  </a:lnTo>
                  <a:lnTo>
                    <a:pt x="2686097" y="489104"/>
                  </a:lnTo>
                  <a:lnTo>
                    <a:pt x="2700087" y="489169"/>
                  </a:lnTo>
                  <a:lnTo>
                    <a:pt x="2714078" y="489224"/>
                  </a:lnTo>
                  <a:lnTo>
                    <a:pt x="2728068" y="489270"/>
                  </a:lnTo>
                  <a:lnTo>
                    <a:pt x="2742058" y="489310"/>
                  </a:lnTo>
                  <a:lnTo>
                    <a:pt x="2756048" y="489344"/>
                  </a:lnTo>
                  <a:lnTo>
                    <a:pt x="2770038" y="489373"/>
                  </a:lnTo>
                  <a:lnTo>
                    <a:pt x="2770038" y="489783"/>
                  </a:lnTo>
                  <a:lnTo>
                    <a:pt x="2784028" y="489827"/>
                  </a:lnTo>
                  <a:lnTo>
                    <a:pt x="2798018" y="489877"/>
                  </a:lnTo>
                  <a:lnTo>
                    <a:pt x="2812008" y="489937"/>
                  </a:lnTo>
                  <a:lnTo>
                    <a:pt x="2825998" y="490007"/>
                  </a:lnTo>
                  <a:lnTo>
                    <a:pt x="2839988" y="490089"/>
                  </a:lnTo>
                  <a:lnTo>
                    <a:pt x="2853978" y="490186"/>
                  </a:lnTo>
                  <a:lnTo>
                    <a:pt x="2867969" y="490300"/>
                  </a:lnTo>
                  <a:lnTo>
                    <a:pt x="2881959" y="490434"/>
                  </a:lnTo>
                  <a:lnTo>
                    <a:pt x="2895949" y="490591"/>
                  </a:lnTo>
                  <a:lnTo>
                    <a:pt x="2909939" y="490775"/>
                  </a:lnTo>
                  <a:lnTo>
                    <a:pt x="2923929" y="490992"/>
                  </a:lnTo>
                  <a:lnTo>
                    <a:pt x="2937919" y="491247"/>
                  </a:lnTo>
                  <a:lnTo>
                    <a:pt x="2951909" y="491546"/>
                  </a:lnTo>
                  <a:lnTo>
                    <a:pt x="2965899" y="491897"/>
                  </a:lnTo>
                  <a:lnTo>
                    <a:pt x="2979889" y="492309"/>
                  </a:lnTo>
                  <a:lnTo>
                    <a:pt x="2993879" y="492794"/>
                  </a:lnTo>
                  <a:lnTo>
                    <a:pt x="3007870" y="493362"/>
                  </a:lnTo>
                  <a:lnTo>
                    <a:pt x="3021860" y="494029"/>
                  </a:lnTo>
                  <a:lnTo>
                    <a:pt x="3035850" y="494811"/>
                  </a:lnTo>
                  <a:lnTo>
                    <a:pt x="3049840" y="495728"/>
                  </a:lnTo>
                  <a:lnTo>
                    <a:pt x="3063830" y="496803"/>
                  </a:lnTo>
                  <a:lnTo>
                    <a:pt x="3077820" y="498063"/>
                  </a:lnTo>
                  <a:lnTo>
                    <a:pt x="3091810" y="499538"/>
                  </a:lnTo>
                  <a:lnTo>
                    <a:pt x="3105800" y="501265"/>
                  </a:lnTo>
                  <a:lnTo>
                    <a:pt x="3119790" y="503283"/>
                  </a:lnTo>
                  <a:lnTo>
                    <a:pt x="3133780" y="505642"/>
                  </a:lnTo>
                  <a:lnTo>
                    <a:pt x="3147770" y="508394"/>
                  </a:lnTo>
                  <a:lnTo>
                    <a:pt x="3161761" y="511602"/>
                  </a:lnTo>
                  <a:lnTo>
                    <a:pt x="3175751" y="515337"/>
                  </a:lnTo>
                  <a:lnTo>
                    <a:pt x="3189741" y="519677"/>
                  </a:lnTo>
                  <a:lnTo>
                    <a:pt x="3203731" y="524711"/>
                  </a:lnTo>
                  <a:lnTo>
                    <a:pt x="3217721" y="530536"/>
                  </a:lnTo>
                  <a:lnTo>
                    <a:pt x="3231711" y="537260"/>
                  </a:lnTo>
                  <a:lnTo>
                    <a:pt x="3245701" y="544999"/>
                  </a:lnTo>
                  <a:lnTo>
                    <a:pt x="3259691" y="553876"/>
                  </a:lnTo>
                  <a:lnTo>
                    <a:pt x="3273681" y="564017"/>
                  </a:lnTo>
                  <a:lnTo>
                    <a:pt x="3287671" y="575552"/>
                  </a:lnTo>
                  <a:lnTo>
                    <a:pt x="3301661" y="588605"/>
                  </a:lnTo>
                  <a:lnTo>
                    <a:pt x="3315652" y="603291"/>
                  </a:lnTo>
                  <a:lnTo>
                    <a:pt x="3329642" y="619708"/>
                  </a:lnTo>
                  <a:lnTo>
                    <a:pt x="3343632" y="637929"/>
                  </a:lnTo>
                  <a:lnTo>
                    <a:pt x="3357622" y="657989"/>
                  </a:lnTo>
                  <a:lnTo>
                    <a:pt x="3371612" y="679880"/>
                  </a:lnTo>
                  <a:lnTo>
                    <a:pt x="3385602" y="703541"/>
                  </a:lnTo>
                  <a:lnTo>
                    <a:pt x="3399592" y="728849"/>
                  </a:lnTo>
                  <a:lnTo>
                    <a:pt x="3413582" y="755621"/>
                  </a:lnTo>
                  <a:lnTo>
                    <a:pt x="3427572" y="783609"/>
                  </a:lnTo>
                  <a:lnTo>
                    <a:pt x="3441562" y="812512"/>
                  </a:lnTo>
                  <a:lnTo>
                    <a:pt x="3455552" y="841982"/>
                  </a:lnTo>
                  <a:lnTo>
                    <a:pt x="3469543" y="871645"/>
                  </a:lnTo>
                  <a:lnTo>
                    <a:pt x="3483533" y="901115"/>
                  </a:lnTo>
                  <a:lnTo>
                    <a:pt x="3497523" y="930017"/>
                  </a:lnTo>
                  <a:lnTo>
                    <a:pt x="3511513" y="958006"/>
                  </a:lnTo>
                  <a:lnTo>
                    <a:pt x="3525503" y="984777"/>
                  </a:lnTo>
                  <a:lnTo>
                    <a:pt x="3539493" y="1010086"/>
                  </a:lnTo>
                  <a:lnTo>
                    <a:pt x="3553483" y="1033746"/>
                  </a:lnTo>
                  <a:lnTo>
                    <a:pt x="3567473" y="1055638"/>
                  </a:lnTo>
                  <a:lnTo>
                    <a:pt x="3581463" y="1075698"/>
                  </a:lnTo>
                  <a:lnTo>
                    <a:pt x="3595453" y="1093918"/>
                  </a:lnTo>
                  <a:lnTo>
                    <a:pt x="3609444" y="1110336"/>
                  </a:lnTo>
                  <a:lnTo>
                    <a:pt x="3623434" y="1125022"/>
                  </a:lnTo>
                  <a:lnTo>
                    <a:pt x="3637424" y="1138075"/>
                  </a:lnTo>
                  <a:lnTo>
                    <a:pt x="3651414" y="1149610"/>
                  </a:lnTo>
                  <a:lnTo>
                    <a:pt x="3665404" y="1159751"/>
                  </a:lnTo>
                  <a:lnTo>
                    <a:pt x="3679394" y="1168627"/>
                  </a:lnTo>
                  <a:lnTo>
                    <a:pt x="3693384" y="1176366"/>
                  </a:lnTo>
                  <a:lnTo>
                    <a:pt x="3707374" y="1183091"/>
                  </a:lnTo>
                  <a:lnTo>
                    <a:pt x="3721364" y="1188916"/>
                  </a:lnTo>
                  <a:lnTo>
                    <a:pt x="3735354" y="1193950"/>
                  </a:lnTo>
                  <a:lnTo>
                    <a:pt x="3749344" y="1198290"/>
                  </a:lnTo>
                  <a:lnTo>
                    <a:pt x="3763335" y="1202024"/>
                  </a:lnTo>
                  <a:lnTo>
                    <a:pt x="3777325" y="1205232"/>
                  </a:lnTo>
                  <a:lnTo>
                    <a:pt x="3791315" y="1207985"/>
                  </a:lnTo>
                  <a:lnTo>
                    <a:pt x="3805305" y="1210343"/>
                  </a:lnTo>
                  <a:lnTo>
                    <a:pt x="3819295" y="1212362"/>
                  </a:lnTo>
                  <a:lnTo>
                    <a:pt x="3833285" y="1214088"/>
                  </a:lnTo>
                  <a:lnTo>
                    <a:pt x="3847275" y="1215563"/>
                  </a:lnTo>
                  <a:lnTo>
                    <a:pt x="3861265" y="1216823"/>
                  </a:lnTo>
                  <a:lnTo>
                    <a:pt x="3875255" y="1217898"/>
                  </a:lnTo>
                  <a:lnTo>
                    <a:pt x="3889245" y="1218816"/>
                  </a:lnTo>
                  <a:lnTo>
                    <a:pt x="3903235" y="1219598"/>
                  </a:lnTo>
                  <a:lnTo>
                    <a:pt x="3917226" y="1220265"/>
                  </a:lnTo>
                  <a:lnTo>
                    <a:pt x="3931216" y="1220833"/>
                  </a:lnTo>
                  <a:lnTo>
                    <a:pt x="3945206" y="1221317"/>
                  </a:lnTo>
                  <a:lnTo>
                    <a:pt x="3959196" y="1221730"/>
                  </a:lnTo>
                  <a:lnTo>
                    <a:pt x="3973186" y="1222081"/>
                  </a:lnTo>
                  <a:lnTo>
                    <a:pt x="3987176" y="1222380"/>
                  </a:lnTo>
                  <a:lnTo>
                    <a:pt x="4001166" y="1222635"/>
                  </a:lnTo>
                  <a:lnTo>
                    <a:pt x="4015156" y="1222851"/>
                  </a:lnTo>
                  <a:lnTo>
                    <a:pt x="4029146" y="1223036"/>
                  </a:lnTo>
                  <a:lnTo>
                    <a:pt x="4043136" y="1223193"/>
                  </a:lnTo>
                  <a:lnTo>
                    <a:pt x="4057126" y="1223327"/>
                  </a:lnTo>
                  <a:lnTo>
                    <a:pt x="4071117" y="1223440"/>
                  </a:lnTo>
                  <a:lnTo>
                    <a:pt x="4085107" y="1223537"/>
                  </a:lnTo>
                  <a:lnTo>
                    <a:pt x="4099097" y="1223620"/>
                  </a:lnTo>
                  <a:lnTo>
                    <a:pt x="4113087" y="1223690"/>
                  </a:lnTo>
                  <a:lnTo>
                    <a:pt x="4127077" y="1223749"/>
                  </a:lnTo>
                  <a:lnTo>
                    <a:pt x="4141067" y="1223800"/>
                  </a:lnTo>
                  <a:lnTo>
                    <a:pt x="4155057" y="1223843"/>
                  </a:lnTo>
                </a:path>
              </a:pathLst>
            </a:custGeom>
            <a:ln w="40651" cap="flat">
              <a:solidFill>
                <a:srgbClr val="D3D3D3">
                  <a:alpha val="100000"/>
                </a:srgbClr>
              </a:solidFill>
              <a:prstDash val="solid"/>
              <a:round/>
            </a:ln>
          </p:spPr>
          <p:txBody>
            <a:bodyPr/>
            <a:lstStyle/>
            <a:p/>
          </p:txBody>
        </p:sp>
        <p:sp>
          <p:nvSpPr>
            <p:cNvPr id="45" name="pl45"/>
            <p:cNvSpPr/>
            <p:nvPr/>
          </p:nvSpPr>
          <p:spPr>
            <a:xfrm>
              <a:off x="2737948" y="905479"/>
              <a:ext cx="4155057" cy="1223843"/>
            </a:xfrm>
            <a:custGeom>
              <a:avLst/>
              <a:pathLst>
                <a:path w="4155057" h="1223843">
                  <a:moveTo>
                    <a:pt x="0" y="734306"/>
                  </a:moveTo>
                  <a:lnTo>
                    <a:pt x="13990" y="734335"/>
                  </a:lnTo>
                  <a:lnTo>
                    <a:pt x="27980" y="734368"/>
                  </a:lnTo>
                  <a:lnTo>
                    <a:pt x="41970" y="734408"/>
                  </a:lnTo>
                  <a:lnTo>
                    <a:pt x="55960" y="734455"/>
                  </a:lnTo>
                  <a:lnTo>
                    <a:pt x="69950" y="734510"/>
                  </a:lnTo>
                  <a:lnTo>
                    <a:pt x="83940" y="734574"/>
                  </a:lnTo>
                  <a:lnTo>
                    <a:pt x="97930" y="734650"/>
                  </a:lnTo>
                  <a:lnTo>
                    <a:pt x="111920" y="734739"/>
                  </a:lnTo>
                  <a:lnTo>
                    <a:pt x="125910" y="734844"/>
                  </a:lnTo>
                  <a:lnTo>
                    <a:pt x="139900" y="734967"/>
                  </a:lnTo>
                  <a:lnTo>
                    <a:pt x="153891" y="735112"/>
                  </a:lnTo>
                  <a:lnTo>
                    <a:pt x="167881" y="735281"/>
                  </a:lnTo>
                  <a:lnTo>
                    <a:pt x="181871" y="735481"/>
                  </a:lnTo>
                  <a:lnTo>
                    <a:pt x="195861" y="735715"/>
                  </a:lnTo>
                  <a:lnTo>
                    <a:pt x="209851" y="735990"/>
                  </a:lnTo>
                  <a:lnTo>
                    <a:pt x="223841" y="736313"/>
                  </a:lnTo>
                  <a:lnTo>
                    <a:pt x="237831" y="736691"/>
                  </a:lnTo>
                  <a:lnTo>
                    <a:pt x="251821" y="737136"/>
                  </a:lnTo>
                  <a:lnTo>
                    <a:pt x="265811" y="737657"/>
                  </a:lnTo>
                  <a:lnTo>
                    <a:pt x="279801" y="738269"/>
                  </a:lnTo>
                  <a:lnTo>
                    <a:pt x="293791" y="738986"/>
                  </a:lnTo>
                  <a:lnTo>
                    <a:pt x="307782" y="739826"/>
                  </a:lnTo>
                  <a:lnTo>
                    <a:pt x="321772" y="740809"/>
                  </a:lnTo>
                  <a:lnTo>
                    <a:pt x="335762" y="741960"/>
                  </a:lnTo>
                  <a:lnTo>
                    <a:pt x="349752" y="743306"/>
                  </a:lnTo>
                  <a:lnTo>
                    <a:pt x="363742" y="744878"/>
                  </a:lnTo>
                  <a:lnTo>
                    <a:pt x="377732" y="746713"/>
                  </a:lnTo>
                  <a:lnTo>
                    <a:pt x="391722" y="748852"/>
                  </a:lnTo>
                  <a:lnTo>
                    <a:pt x="405712" y="751342"/>
                  </a:lnTo>
                  <a:lnTo>
                    <a:pt x="419702" y="754235"/>
                  </a:lnTo>
                  <a:lnTo>
                    <a:pt x="433692" y="757591"/>
                  </a:lnTo>
                  <a:lnTo>
                    <a:pt x="447682" y="761474"/>
                  </a:lnTo>
                  <a:lnTo>
                    <a:pt x="461673" y="765957"/>
                  </a:lnTo>
                  <a:lnTo>
                    <a:pt x="475663" y="771116"/>
                  </a:lnTo>
                  <a:lnTo>
                    <a:pt x="489653" y="777034"/>
                  </a:lnTo>
                  <a:lnTo>
                    <a:pt x="503643" y="783795"/>
                  </a:lnTo>
                  <a:lnTo>
                    <a:pt x="517633" y="791485"/>
                  </a:lnTo>
                  <a:lnTo>
                    <a:pt x="531623" y="800187"/>
                  </a:lnTo>
                  <a:lnTo>
                    <a:pt x="545613" y="809977"/>
                  </a:lnTo>
                  <a:lnTo>
                    <a:pt x="559603" y="820922"/>
                  </a:lnTo>
                  <a:lnTo>
                    <a:pt x="573593" y="833069"/>
                  </a:lnTo>
                  <a:lnTo>
                    <a:pt x="587583" y="846443"/>
                  </a:lnTo>
                  <a:lnTo>
                    <a:pt x="601574" y="861037"/>
                  </a:lnTo>
                  <a:lnTo>
                    <a:pt x="615564" y="876811"/>
                  </a:lnTo>
                  <a:lnTo>
                    <a:pt x="629554" y="893683"/>
                  </a:lnTo>
                  <a:lnTo>
                    <a:pt x="643544" y="911531"/>
                  </a:lnTo>
                  <a:lnTo>
                    <a:pt x="657534" y="930190"/>
                  </a:lnTo>
                  <a:lnTo>
                    <a:pt x="671524" y="949458"/>
                  </a:lnTo>
                  <a:lnTo>
                    <a:pt x="685514" y="969105"/>
                  </a:lnTo>
                  <a:lnTo>
                    <a:pt x="699504" y="988880"/>
                  </a:lnTo>
                  <a:lnTo>
                    <a:pt x="713494" y="1008527"/>
                  </a:lnTo>
                  <a:lnTo>
                    <a:pt x="727484" y="1027795"/>
                  </a:lnTo>
                  <a:lnTo>
                    <a:pt x="741474" y="1046454"/>
                  </a:lnTo>
                  <a:lnTo>
                    <a:pt x="755465" y="1064302"/>
                  </a:lnTo>
                  <a:lnTo>
                    <a:pt x="769455" y="1081174"/>
                  </a:lnTo>
                  <a:lnTo>
                    <a:pt x="783445" y="1096948"/>
                  </a:lnTo>
                  <a:lnTo>
                    <a:pt x="797435" y="1111542"/>
                  </a:lnTo>
                  <a:lnTo>
                    <a:pt x="811425" y="1124915"/>
                  </a:lnTo>
                  <a:lnTo>
                    <a:pt x="825415" y="1137062"/>
                  </a:lnTo>
                  <a:lnTo>
                    <a:pt x="839405" y="1148007"/>
                  </a:lnTo>
                  <a:lnTo>
                    <a:pt x="853395" y="1157798"/>
                  </a:lnTo>
                  <a:lnTo>
                    <a:pt x="867385" y="1166500"/>
                  </a:lnTo>
                  <a:lnTo>
                    <a:pt x="881375" y="1174190"/>
                  </a:lnTo>
                  <a:lnTo>
                    <a:pt x="895365" y="1180951"/>
                  </a:lnTo>
                  <a:lnTo>
                    <a:pt x="909356" y="1186868"/>
                  </a:lnTo>
                  <a:lnTo>
                    <a:pt x="923346" y="1192028"/>
                  </a:lnTo>
                  <a:lnTo>
                    <a:pt x="937336" y="1196511"/>
                  </a:lnTo>
                  <a:lnTo>
                    <a:pt x="951326" y="1200394"/>
                  </a:lnTo>
                  <a:lnTo>
                    <a:pt x="965316" y="1203750"/>
                  </a:lnTo>
                  <a:lnTo>
                    <a:pt x="979306" y="1206643"/>
                  </a:lnTo>
                  <a:lnTo>
                    <a:pt x="993296" y="1209133"/>
                  </a:lnTo>
                  <a:lnTo>
                    <a:pt x="1007286" y="1211272"/>
                  </a:lnTo>
                  <a:lnTo>
                    <a:pt x="1021276" y="1213107"/>
                  </a:lnTo>
                  <a:lnTo>
                    <a:pt x="1035266" y="1214679"/>
                  </a:lnTo>
                  <a:lnTo>
                    <a:pt x="1049256" y="1216025"/>
                  </a:lnTo>
                  <a:lnTo>
                    <a:pt x="1063247" y="1217176"/>
                  </a:lnTo>
                  <a:lnTo>
                    <a:pt x="1077237" y="1218159"/>
                  </a:lnTo>
                  <a:lnTo>
                    <a:pt x="1091227" y="1218999"/>
                  </a:lnTo>
                  <a:lnTo>
                    <a:pt x="1105217" y="1219716"/>
                  </a:lnTo>
                  <a:lnTo>
                    <a:pt x="1119207" y="1220327"/>
                  </a:lnTo>
                  <a:lnTo>
                    <a:pt x="1133197" y="1220849"/>
                  </a:lnTo>
                  <a:lnTo>
                    <a:pt x="1147187" y="1221293"/>
                  </a:lnTo>
                  <a:lnTo>
                    <a:pt x="1161177" y="1221672"/>
                  </a:lnTo>
                  <a:lnTo>
                    <a:pt x="1175167" y="1221995"/>
                  </a:lnTo>
                  <a:lnTo>
                    <a:pt x="1189157" y="1222270"/>
                  </a:lnTo>
                  <a:lnTo>
                    <a:pt x="1203148" y="1222504"/>
                  </a:lnTo>
                  <a:lnTo>
                    <a:pt x="1217138" y="1222703"/>
                  </a:lnTo>
                  <a:lnTo>
                    <a:pt x="1231128" y="1222873"/>
                  </a:lnTo>
                  <a:lnTo>
                    <a:pt x="1245118" y="1223018"/>
                  </a:lnTo>
                  <a:lnTo>
                    <a:pt x="1259108" y="1223141"/>
                  </a:lnTo>
                  <a:lnTo>
                    <a:pt x="1273098" y="1223245"/>
                  </a:lnTo>
                  <a:lnTo>
                    <a:pt x="1287088" y="1223335"/>
                  </a:lnTo>
                  <a:lnTo>
                    <a:pt x="1301078" y="1223410"/>
                  </a:lnTo>
                  <a:lnTo>
                    <a:pt x="1315068" y="1223475"/>
                  </a:lnTo>
                  <a:lnTo>
                    <a:pt x="1329058" y="1223530"/>
                  </a:lnTo>
                  <a:lnTo>
                    <a:pt x="1343048" y="1223577"/>
                  </a:lnTo>
                  <a:lnTo>
                    <a:pt x="1357039" y="1223616"/>
                  </a:lnTo>
                  <a:lnTo>
                    <a:pt x="1371029" y="1223650"/>
                  </a:lnTo>
                  <a:lnTo>
                    <a:pt x="1385019" y="1223679"/>
                  </a:lnTo>
                  <a:lnTo>
                    <a:pt x="1385019" y="1223843"/>
                  </a:lnTo>
                  <a:lnTo>
                    <a:pt x="1399009" y="1223843"/>
                  </a:lnTo>
                  <a:lnTo>
                    <a:pt x="1412999" y="1223843"/>
                  </a:lnTo>
                  <a:lnTo>
                    <a:pt x="1426989" y="1223843"/>
                  </a:lnTo>
                  <a:lnTo>
                    <a:pt x="1440979" y="1223843"/>
                  </a:lnTo>
                  <a:lnTo>
                    <a:pt x="1454969" y="1223843"/>
                  </a:lnTo>
                  <a:lnTo>
                    <a:pt x="1468959" y="1223843"/>
                  </a:lnTo>
                  <a:lnTo>
                    <a:pt x="1482949" y="1223843"/>
                  </a:lnTo>
                  <a:lnTo>
                    <a:pt x="1496939" y="1223843"/>
                  </a:lnTo>
                  <a:lnTo>
                    <a:pt x="1510930" y="1223843"/>
                  </a:lnTo>
                  <a:lnTo>
                    <a:pt x="1524920" y="1223843"/>
                  </a:lnTo>
                  <a:lnTo>
                    <a:pt x="1538910" y="1223843"/>
                  </a:lnTo>
                  <a:lnTo>
                    <a:pt x="1552900" y="1223843"/>
                  </a:lnTo>
                  <a:lnTo>
                    <a:pt x="1566890" y="1223843"/>
                  </a:lnTo>
                  <a:lnTo>
                    <a:pt x="1580880" y="1223843"/>
                  </a:lnTo>
                  <a:lnTo>
                    <a:pt x="1594870" y="1223843"/>
                  </a:lnTo>
                  <a:lnTo>
                    <a:pt x="1608860" y="1223843"/>
                  </a:lnTo>
                  <a:lnTo>
                    <a:pt x="1622850" y="1223843"/>
                  </a:lnTo>
                  <a:lnTo>
                    <a:pt x="1636840" y="1223843"/>
                  </a:lnTo>
                  <a:lnTo>
                    <a:pt x="1650830" y="1223843"/>
                  </a:lnTo>
                  <a:lnTo>
                    <a:pt x="1664821" y="1223843"/>
                  </a:lnTo>
                  <a:lnTo>
                    <a:pt x="1678811" y="1223843"/>
                  </a:lnTo>
                  <a:lnTo>
                    <a:pt x="1692801" y="1223843"/>
                  </a:lnTo>
                  <a:lnTo>
                    <a:pt x="1706791" y="1223843"/>
                  </a:lnTo>
                  <a:lnTo>
                    <a:pt x="1720781" y="1223843"/>
                  </a:lnTo>
                  <a:lnTo>
                    <a:pt x="1734771" y="1223843"/>
                  </a:lnTo>
                  <a:lnTo>
                    <a:pt x="1748761" y="1223843"/>
                  </a:lnTo>
                  <a:lnTo>
                    <a:pt x="1762751" y="1223843"/>
                  </a:lnTo>
                  <a:lnTo>
                    <a:pt x="1776741" y="1223843"/>
                  </a:lnTo>
                  <a:lnTo>
                    <a:pt x="1790731" y="1223843"/>
                  </a:lnTo>
                  <a:lnTo>
                    <a:pt x="1804722" y="1223843"/>
                  </a:lnTo>
                  <a:lnTo>
                    <a:pt x="1818712" y="1223843"/>
                  </a:lnTo>
                  <a:lnTo>
                    <a:pt x="1832702" y="1223843"/>
                  </a:lnTo>
                  <a:lnTo>
                    <a:pt x="1846692" y="1223843"/>
                  </a:lnTo>
                  <a:lnTo>
                    <a:pt x="1860682" y="1223843"/>
                  </a:lnTo>
                  <a:lnTo>
                    <a:pt x="1874672" y="1223843"/>
                  </a:lnTo>
                  <a:lnTo>
                    <a:pt x="1888662" y="1223843"/>
                  </a:lnTo>
                  <a:lnTo>
                    <a:pt x="1902652" y="1223843"/>
                  </a:lnTo>
                  <a:lnTo>
                    <a:pt x="1916642" y="1223843"/>
                  </a:lnTo>
                  <a:lnTo>
                    <a:pt x="1930632" y="1223843"/>
                  </a:lnTo>
                  <a:lnTo>
                    <a:pt x="1944622" y="1223843"/>
                  </a:lnTo>
                  <a:lnTo>
                    <a:pt x="1958613" y="1223843"/>
                  </a:lnTo>
                  <a:lnTo>
                    <a:pt x="1972603" y="1223843"/>
                  </a:lnTo>
                  <a:lnTo>
                    <a:pt x="1986593" y="1223843"/>
                  </a:lnTo>
                  <a:lnTo>
                    <a:pt x="2000583" y="1223843"/>
                  </a:lnTo>
                  <a:lnTo>
                    <a:pt x="2014573" y="1223843"/>
                  </a:lnTo>
                  <a:lnTo>
                    <a:pt x="2028563" y="1223843"/>
                  </a:lnTo>
                  <a:lnTo>
                    <a:pt x="2042553" y="1223843"/>
                  </a:lnTo>
                  <a:lnTo>
                    <a:pt x="2056543" y="1223843"/>
                  </a:lnTo>
                  <a:lnTo>
                    <a:pt x="2070533" y="1223843"/>
                  </a:lnTo>
                  <a:lnTo>
                    <a:pt x="2084523" y="1223843"/>
                  </a:lnTo>
                  <a:lnTo>
                    <a:pt x="2098513" y="1223843"/>
                  </a:lnTo>
                  <a:lnTo>
                    <a:pt x="2112504" y="1223843"/>
                  </a:lnTo>
                  <a:lnTo>
                    <a:pt x="2126494" y="1223843"/>
                  </a:lnTo>
                  <a:lnTo>
                    <a:pt x="2140484" y="1223843"/>
                  </a:lnTo>
                  <a:lnTo>
                    <a:pt x="2154474" y="1223843"/>
                  </a:lnTo>
                  <a:lnTo>
                    <a:pt x="2168464" y="1223843"/>
                  </a:lnTo>
                  <a:lnTo>
                    <a:pt x="2182454" y="1223843"/>
                  </a:lnTo>
                  <a:lnTo>
                    <a:pt x="2196444" y="1223843"/>
                  </a:lnTo>
                  <a:lnTo>
                    <a:pt x="2210434" y="1223843"/>
                  </a:lnTo>
                  <a:lnTo>
                    <a:pt x="2224424" y="1223843"/>
                  </a:lnTo>
                  <a:lnTo>
                    <a:pt x="2238414" y="1223843"/>
                  </a:lnTo>
                  <a:lnTo>
                    <a:pt x="2252404" y="1223843"/>
                  </a:lnTo>
                  <a:lnTo>
                    <a:pt x="2266395" y="1223843"/>
                  </a:lnTo>
                  <a:lnTo>
                    <a:pt x="2280385" y="1223843"/>
                  </a:lnTo>
                  <a:lnTo>
                    <a:pt x="2294375" y="1223843"/>
                  </a:lnTo>
                  <a:lnTo>
                    <a:pt x="2308365" y="1223843"/>
                  </a:lnTo>
                  <a:lnTo>
                    <a:pt x="2322355" y="1223843"/>
                  </a:lnTo>
                  <a:lnTo>
                    <a:pt x="2336345" y="1223843"/>
                  </a:lnTo>
                  <a:lnTo>
                    <a:pt x="2350335" y="1223843"/>
                  </a:lnTo>
                  <a:lnTo>
                    <a:pt x="2364325" y="1223843"/>
                  </a:lnTo>
                  <a:lnTo>
                    <a:pt x="2378315" y="1223843"/>
                  </a:lnTo>
                  <a:lnTo>
                    <a:pt x="2392305" y="1223843"/>
                  </a:lnTo>
                  <a:lnTo>
                    <a:pt x="2406296" y="1223843"/>
                  </a:lnTo>
                  <a:lnTo>
                    <a:pt x="2420286" y="1223843"/>
                  </a:lnTo>
                  <a:lnTo>
                    <a:pt x="2434276" y="1223843"/>
                  </a:lnTo>
                  <a:lnTo>
                    <a:pt x="2448266" y="1223843"/>
                  </a:lnTo>
                  <a:lnTo>
                    <a:pt x="2462256" y="1223843"/>
                  </a:lnTo>
                  <a:lnTo>
                    <a:pt x="2476246" y="1223843"/>
                  </a:lnTo>
                  <a:lnTo>
                    <a:pt x="2490236" y="1223843"/>
                  </a:lnTo>
                  <a:lnTo>
                    <a:pt x="2504226" y="1223843"/>
                  </a:lnTo>
                  <a:lnTo>
                    <a:pt x="2518216" y="1223843"/>
                  </a:lnTo>
                  <a:lnTo>
                    <a:pt x="2532206" y="1223843"/>
                  </a:lnTo>
                  <a:lnTo>
                    <a:pt x="2546196" y="1223843"/>
                  </a:lnTo>
                  <a:lnTo>
                    <a:pt x="2560187" y="1223843"/>
                  </a:lnTo>
                  <a:lnTo>
                    <a:pt x="2574177" y="1223843"/>
                  </a:lnTo>
                  <a:lnTo>
                    <a:pt x="2588167" y="1223843"/>
                  </a:lnTo>
                  <a:lnTo>
                    <a:pt x="2602157" y="1223843"/>
                  </a:lnTo>
                  <a:lnTo>
                    <a:pt x="2616147" y="1223843"/>
                  </a:lnTo>
                  <a:lnTo>
                    <a:pt x="2630137" y="1223843"/>
                  </a:lnTo>
                  <a:lnTo>
                    <a:pt x="2644127" y="1223843"/>
                  </a:lnTo>
                  <a:lnTo>
                    <a:pt x="2658117" y="1223843"/>
                  </a:lnTo>
                  <a:lnTo>
                    <a:pt x="2672107" y="1223843"/>
                  </a:lnTo>
                  <a:lnTo>
                    <a:pt x="2686097" y="1223843"/>
                  </a:lnTo>
                  <a:lnTo>
                    <a:pt x="2700087" y="1223843"/>
                  </a:lnTo>
                  <a:lnTo>
                    <a:pt x="2714078" y="1223843"/>
                  </a:lnTo>
                  <a:lnTo>
                    <a:pt x="2728068" y="1223843"/>
                  </a:lnTo>
                  <a:lnTo>
                    <a:pt x="2742058" y="1223843"/>
                  </a:lnTo>
                  <a:lnTo>
                    <a:pt x="2756048" y="1223843"/>
                  </a:lnTo>
                  <a:lnTo>
                    <a:pt x="2770038" y="1223843"/>
                  </a:lnTo>
                  <a:lnTo>
                    <a:pt x="2770038" y="1223433"/>
                  </a:lnTo>
                  <a:lnTo>
                    <a:pt x="2784028" y="1223361"/>
                  </a:lnTo>
                  <a:lnTo>
                    <a:pt x="2798018" y="1223276"/>
                  </a:lnTo>
                  <a:lnTo>
                    <a:pt x="2812008" y="1223177"/>
                  </a:lnTo>
                  <a:lnTo>
                    <a:pt x="2825998" y="1223060"/>
                  </a:lnTo>
                  <a:lnTo>
                    <a:pt x="2839988" y="1222923"/>
                  </a:lnTo>
                  <a:lnTo>
                    <a:pt x="2853978" y="1222761"/>
                  </a:lnTo>
                  <a:lnTo>
                    <a:pt x="2867969" y="1222572"/>
                  </a:lnTo>
                  <a:lnTo>
                    <a:pt x="2881959" y="1222349"/>
                  </a:lnTo>
                  <a:lnTo>
                    <a:pt x="2895949" y="1222087"/>
                  </a:lnTo>
                  <a:lnTo>
                    <a:pt x="2909939" y="1221779"/>
                  </a:lnTo>
                  <a:lnTo>
                    <a:pt x="2923929" y="1221418"/>
                  </a:lnTo>
                  <a:lnTo>
                    <a:pt x="2937919" y="1220994"/>
                  </a:lnTo>
                  <a:lnTo>
                    <a:pt x="2951909" y="1220495"/>
                  </a:lnTo>
                  <a:lnTo>
                    <a:pt x="2965899" y="1219910"/>
                  </a:lnTo>
                  <a:lnTo>
                    <a:pt x="2979889" y="1219223"/>
                  </a:lnTo>
                  <a:lnTo>
                    <a:pt x="2993879" y="1218416"/>
                  </a:lnTo>
                  <a:lnTo>
                    <a:pt x="3007870" y="1217469"/>
                  </a:lnTo>
                  <a:lnTo>
                    <a:pt x="3021860" y="1216357"/>
                  </a:lnTo>
                  <a:lnTo>
                    <a:pt x="3035850" y="1215053"/>
                  </a:lnTo>
                  <a:lnTo>
                    <a:pt x="3049840" y="1213525"/>
                  </a:lnTo>
                  <a:lnTo>
                    <a:pt x="3063830" y="1211733"/>
                  </a:lnTo>
                  <a:lnTo>
                    <a:pt x="3077820" y="1209633"/>
                  </a:lnTo>
                  <a:lnTo>
                    <a:pt x="3091810" y="1207174"/>
                  </a:lnTo>
                  <a:lnTo>
                    <a:pt x="3105800" y="1204297"/>
                  </a:lnTo>
                  <a:lnTo>
                    <a:pt x="3119790" y="1200933"/>
                  </a:lnTo>
                  <a:lnTo>
                    <a:pt x="3133780" y="1197002"/>
                  </a:lnTo>
                  <a:lnTo>
                    <a:pt x="3147770" y="1192415"/>
                  </a:lnTo>
                  <a:lnTo>
                    <a:pt x="3161761" y="1187067"/>
                  </a:lnTo>
                  <a:lnTo>
                    <a:pt x="3175751" y="1180843"/>
                  </a:lnTo>
                  <a:lnTo>
                    <a:pt x="3189741" y="1173610"/>
                  </a:lnTo>
                  <a:lnTo>
                    <a:pt x="3203731" y="1165221"/>
                  </a:lnTo>
                  <a:lnTo>
                    <a:pt x="3217721" y="1155512"/>
                  </a:lnTo>
                  <a:lnTo>
                    <a:pt x="3231711" y="1144304"/>
                  </a:lnTo>
                  <a:lnTo>
                    <a:pt x="3245701" y="1131406"/>
                  </a:lnTo>
                  <a:lnTo>
                    <a:pt x="3259691" y="1116612"/>
                  </a:lnTo>
                  <a:lnTo>
                    <a:pt x="3273681" y="1099710"/>
                  </a:lnTo>
                  <a:lnTo>
                    <a:pt x="3287671" y="1080485"/>
                  </a:lnTo>
                  <a:lnTo>
                    <a:pt x="3301661" y="1058731"/>
                  </a:lnTo>
                  <a:lnTo>
                    <a:pt x="3315652" y="1034253"/>
                  </a:lnTo>
                  <a:lnTo>
                    <a:pt x="3329642" y="1006891"/>
                  </a:lnTo>
                  <a:lnTo>
                    <a:pt x="3343632" y="976523"/>
                  </a:lnTo>
                  <a:lnTo>
                    <a:pt x="3357622" y="943090"/>
                  </a:lnTo>
                  <a:lnTo>
                    <a:pt x="3371612" y="906605"/>
                  </a:lnTo>
                  <a:lnTo>
                    <a:pt x="3385602" y="867170"/>
                  </a:lnTo>
                  <a:lnTo>
                    <a:pt x="3399592" y="824989"/>
                  </a:lnTo>
                  <a:lnTo>
                    <a:pt x="3413582" y="780370"/>
                  </a:lnTo>
                  <a:lnTo>
                    <a:pt x="3427572" y="733723"/>
                  </a:lnTo>
                  <a:lnTo>
                    <a:pt x="3441562" y="685552"/>
                  </a:lnTo>
                  <a:lnTo>
                    <a:pt x="3455552" y="636435"/>
                  </a:lnTo>
                  <a:lnTo>
                    <a:pt x="3469543" y="586997"/>
                  </a:lnTo>
                  <a:lnTo>
                    <a:pt x="3483533" y="537880"/>
                  </a:lnTo>
                  <a:lnTo>
                    <a:pt x="3497523" y="489709"/>
                  </a:lnTo>
                  <a:lnTo>
                    <a:pt x="3511513" y="443062"/>
                  </a:lnTo>
                  <a:lnTo>
                    <a:pt x="3525503" y="398443"/>
                  </a:lnTo>
                  <a:lnTo>
                    <a:pt x="3539493" y="356262"/>
                  </a:lnTo>
                  <a:lnTo>
                    <a:pt x="3553483" y="316828"/>
                  </a:lnTo>
                  <a:lnTo>
                    <a:pt x="3567473" y="280342"/>
                  </a:lnTo>
                  <a:lnTo>
                    <a:pt x="3581463" y="246909"/>
                  </a:lnTo>
                  <a:lnTo>
                    <a:pt x="3595453" y="216541"/>
                  </a:lnTo>
                  <a:lnTo>
                    <a:pt x="3609444" y="189179"/>
                  </a:lnTo>
                  <a:lnTo>
                    <a:pt x="3623434" y="164702"/>
                  </a:lnTo>
                  <a:lnTo>
                    <a:pt x="3637424" y="142947"/>
                  </a:lnTo>
                  <a:lnTo>
                    <a:pt x="3651414" y="123722"/>
                  </a:lnTo>
                  <a:lnTo>
                    <a:pt x="3665404" y="106820"/>
                  </a:lnTo>
                  <a:lnTo>
                    <a:pt x="3679394" y="92026"/>
                  </a:lnTo>
                  <a:lnTo>
                    <a:pt x="3693384" y="79128"/>
                  </a:lnTo>
                  <a:lnTo>
                    <a:pt x="3707374" y="67920"/>
                  </a:lnTo>
                  <a:lnTo>
                    <a:pt x="3721364" y="58212"/>
                  </a:lnTo>
                  <a:lnTo>
                    <a:pt x="3735354" y="49822"/>
                  </a:lnTo>
                  <a:lnTo>
                    <a:pt x="3749344" y="42589"/>
                  </a:lnTo>
                  <a:lnTo>
                    <a:pt x="3763335" y="36365"/>
                  </a:lnTo>
                  <a:lnTo>
                    <a:pt x="3777325" y="31017"/>
                  </a:lnTo>
                  <a:lnTo>
                    <a:pt x="3791315" y="26430"/>
                  </a:lnTo>
                  <a:lnTo>
                    <a:pt x="3805305" y="22500"/>
                  </a:lnTo>
                  <a:lnTo>
                    <a:pt x="3819295" y="19135"/>
                  </a:lnTo>
                  <a:lnTo>
                    <a:pt x="3833285" y="16258"/>
                  </a:lnTo>
                  <a:lnTo>
                    <a:pt x="3847275" y="13799"/>
                  </a:lnTo>
                  <a:lnTo>
                    <a:pt x="3861265" y="11700"/>
                  </a:lnTo>
                  <a:lnTo>
                    <a:pt x="3875255" y="9908"/>
                  </a:lnTo>
                  <a:lnTo>
                    <a:pt x="3889245" y="8379"/>
                  </a:lnTo>
                  <a:lnTo>
                    <a:pt x="3903235" y="7075"/>
                  </a:lnTo>
                  <a:lnTo>
                    <a:pt x="3917226" y="5964"/>
                  </a:lnTo>
                  <a:lnTo>
                    <a:pt x="3931216" y="5017"/>
                  </a:lnTo>
                  <a:lnTo>
                    <a:pt x="3945206" y="4210"/>
                  </a:lnTo>
                  <a:lnTo>
                    <a:pt x="3959196" y="3522"/>
                  </a:lnTo>
                  <a:lnTo>
                    <a:pt x="3973186" y="2937"/>
                  </a:lnTo>
                  <a:lnTo>
                    <a:pt x="3987176" y="2438"/>
                  </a:lnTo>
                  <a:lnTo>
                    <a:pt x="4001166" y="2014"/>
                  </a:lnTo>
                  <a:lnTo>
                    <a:pt x="4015156" y="1653"/>
                  </a:lnTo>
                  <a:lnTo>
                    <a:pt x="4029146" y="1345"/>
                  </a:lnTo>
                  <a:lnTo>
                    <a:pt x="4043136" y="1083"/>
                  </a:lnTo>
                  <a:lnTo>
                    <a:pt x="4057126" y="861"/>
                  </a:lnTo>
                  <a:lnTo>
                    <a:pt x="4071117" y="671"/>
                  </a:lnTo>
                  <a:lnTo>
                    <a:pt x="4085107" y="510"/>
                  </a:lnTo>
                  <a:lnTo>
                    <a:pt x="4099097" y="372"/>
                  </a:lnTo>
                  <a:lnTo>
                    <a:pt x="4113087" y="256"/>
                  </a:lnTo>
                  <a:lnTo>
                    <a:pt x="4127077" y="156"/>
                  </a:lnTo>
                  <a:lnTo>
                    <a:pt x="4141067" y="71"/>
                  </a:lnTo>
                  <a:lnTo>
                    <a:pt x="4155057" y="0"/>
                  </a:lnTo>
                </a:path>
              </a:pathLst>
            </a:custGeom>
            <a:ln w="40651" cap="flat">
              <a:solidFill>
                <a:srgbClr val="D3D3D3">
                  <a:alpha val="100000"/>
                </a:srgbClr>
              </a:solidFill>
              <a:prstDash val="solid"/>
              <a:round/>
            </a:ln>
          </p:spPr>
          <p:txBody>
            <a:bodyPr/>
            <a:lstStyle/>
            <a:p/>
          </p:txBody>
        </p:sp>
        <p:sp>
          <p:nvSpPr>
            <p:cNvPr id="46" name="pt46"/>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679245" y="10912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0" name="pt50"/>
            <p:cNvSpPr/>
            <p:nvPr/>
          </p:nvSpPr>
          <p:spPr>
            <a:xfrm>
              <a:off x="4064264" y="10912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1" name="pt51"/>
            <p:cNvSpPr/>
            <p:nvPr/>
          </p:nvSpPr>
          <p:spPr>
            <a:xfrm>
              <a:off x="5449283"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2" name="pt52"/>
            <p:cNvSpPr/>
            <p:nvPr/>
          </p:nvSpPr>
          <p:spPr>
            <a:xfrm>
              <a:off x="6834303" y="10912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3" name="pt53"/>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tx130"/>
            <p:cNvSpPr/>
            <p:nvPr/>
          </p:nvSpPr>
          <p:spPr>
            <a:xfrm>
              <a:off x="1678630" y="83164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(57,000)</a:t>
              </a:r>
            </a:p>
          </p:txBody>
        </p:sp>
        <p:sp>
          <p:nvSpPr>
            <p:cNvPr id="131" name="tx131"/>
            <p:cNvSpPr/>
            <p:nvPr/>
          </p:nvSpPr>
          <p:spPr>
            <a:xfrm>
              <a:off x="1495652" y="1076493"/>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(49,000)</a:t>
              </a:r>
            </a:p>
          </p:txBody>
        </p:sp>
        <p:sp>
          <p:nvSpPr>
            <p:cNvPr id="132" name="tx132"/>
            <p:cNvSpPr/>
            <p:nvPr/>
          </p:nvSpPr>
          <p:spPr>
            <a:xfrm>
              <a:off x="1657448" y="1321344"/>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(28,000)</a:t>
              </a:r>
            </a:p>
          </p:txBody>
        </p:sp>
        <p:sp>
          <p:nvSpPr>
            <p:cNvPr id="133" name="tx133"/>
            <p:cNvSpPr/>
            <p:nvPr/>
          </p:nvSpPr>
          <p:spPr>
            <a:xfrm>
              <a:off x="1467616" y="1566195"/>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34" name="tx134"/>
            <p:cNvSpPr/>
            <p:nvPr/>
          </p:nvSpPr>
          <p:spPr>
            <a:xfrm>
              <a:off x="1467677" y="1811046"/>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(17,000)</a:t>
              </a:r>
            </a:p>
          </p:txBody>
        </p:sp>
        <p:sp>
          <p:nvSpPr>
            <p:cNvPr id="135" name="tx135"/>
            <p:cNvSpPr/>
            <p:nvPr/>
          </p:nvSpPr>
          <p:spPr>
            <a:xfrm>
              <a:off x="1502692" y="2055897"/>
              <a:ext cx="10967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(9,000)</a:t>
              </a:r>
            </a:p>
          </p:txBody>
        </p:sp>
        <p:sp>
          <p:nvSpPr>
            <p:cNvPr id="136" name="tx136"/>
            <p:cNvSpPr/>
            <p:nvPr/>
          </p:nvSpPr>
          <p:spPr>
            <a:xfrm>
              <a:off x="1629411" y="2300748"/>
              <a:ext cx="9700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(8,000)</a:t>
              </a:r>
            </a:p>
          </p:txBody>
        </p:sp>
        <p:sp>
          <p:nvSpPr>
            <p:cNvPr id="137" name="tx137"/>
            <p:cNvSpPr/>
            <p:nvPr/>
          </p:nvSpPr>
          <p:spPr>
            <a:xfrm>
              <a:off x="1798000" y="2545599"/>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(6,000)</a:t>
              </a:r>
            </a:p>
          </p:txBody>
        </p:sp>
        <p:sp>
          <p:nvSpPr>
            <p:cNvPr id="138" name="tx138"/>
            <p:cNvSpPr/>
            <p:nvPr/>
          </p:nvSpPr>
          <p:spPr>
            <a:xfrm>
              <a:off x="1657448" y="279044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(6,000)</a:t>
              </a:r>
            </a:p>
          </p:txBody>
        </p:sp>
        <p:sp>
          <p:nvSpPr>
            <p:cNvPr id="139" name="tx139"/>
            <p:cNvSpPr/>
            <p:nvPr/>
          </p:nvSpPr>
          <p:spPr>
            <a:xfrm>
              <a:off x="1699564" y="3035300"/>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(5,000)</a:t>
              </a:r>
            </a:p>
          </p:txBody>
        </p:sp>
        <p:sp>
          <p:nvSpPr>
            <p:cNvPr id="140" name="tx140"/>
            <p:cNvSpPr/>
            <p:nvPr/>
          </p:nvSpPr>
          <p:spPr>
            <a:xfrm>
              <a:off x="1017675" y="3280151"/>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41" name="tx141"/>
            <p:cNvSpPr/>
            <p:nvPr/>
          </p:nvSpPr>
          <p:spPr>
            <a:xfrm>
              <a:off x="785541"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42" name="tx142"/>
            <p:cNvSpPr/>
            <p:nvPr/>
          </p:nvSpPr>
          <p:spPr>
            <a:xfrm>
              <a:off x="1200467" y="3769853"/>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43" name="tx143"/>
            <p:cNvSpPr/>
            <p:nvPr/>
          </p:nvSpPr>
          <p:spPr>
            <a:xfrm>
              <a:off x="1397463" y="4014704"/>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44" name="tx144"/>
            <p:cNvSpPr/>
            <p:nvPr/>
          </p:nvSpPr>
          <p:spPr>
            <a:xfrm>
              <a:off x="1734764" y="4259555"/>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(2,000)</a:t>
              </a:r>
            </a:p>
          </p:txBody>
        </p:sp>
        <p:sp>
          <p:nvSpPr>
            <p:cNvPr id="145" name="tx145"/>
            <p:cNvSpPr/>
            <p:nvPr/>
          </p:nvSpPr>
          <p:spPr>
            <a:xfrm>
              <a:off x="1713644" y="450440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46" name="tx146"/>
            <p:cNvSpPr/>
            <p:nvPr/>
          </p:nvSpPr>
          <p:spPr>
            <a:xfrm>
              <a:off x="1692648" y="4749256"/>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47" name="tx147"/>
            <p:cNvSpPr/>
            <p:nvPr/>
          </p:nvSpPr>
          <p:spPr>
            <a:xfrm>
              <a:off x="1674986" y="4994107"/>
              <a:ext cx="924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(&lt;1,000)</a:t>
              </a:r>
            </a:p>
          </p:txBody>
        </p:sp>
        <p:sp>
          <p:nvSpPr>
            <p:cNvPr id="148" name="tx148"/>
            <p:cNvSpPr/>
            <p:nvPr/>
          </p:nvSpPr>
          <p:spPr>
            <a:xfrm>
              <a:off x="1682026" y="5238958"/>
              <a:ext cx="9174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(&lt;1,000)</a:t>
              </a:r>
            </a:p>
          </p:txBody>
        </p:sp>
        <p:sp>
          <p:nvSpPr>
            <p:cNvPr id="149" name="tx149"/>
            <p:cNvSpPr/>
            <p:nvPr/>
          </p:nvSpPr>
          <p:spPr>
            <a:xfrm>
              <a:off x="1667823"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50" name="tx150"/>
            <p:cNvSpPr/>
            <p:nvPr/>
          </p:nvSpPr>
          <p:spPr>
            <a:xfrm>
              <a:off x="1520230"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51" name="tx151"/>
            <p:cNvSpPr/>
            <p:nvPr/>
          </p:nvSpPr>
          <p:spPr>
            <a:xfrm>
              <a:off x="7031507" y="831643"/>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(92,000)</a:t>
              </a:r>
            </a:p>
          </p:txBody>
        </p:sp>
        <p:sp>
          <p:nvSpPr>
            <p:cNvPr id="152" name="tx152"/>
            <p:cNvSpPr/>
            <p:nvPr/>
          </p:nvSpPr>
          <p:spPr>
            <a:xfrm>
              <a:off x="7031507" y="1076493"/>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(42,000)</a:t>
              </a:r>
            </a:p>
          </p:txBody>
        </p:sp>
        <p:sp>
          <p:nvSpPr>
            <p:cNvPr id="153" name="tx153"/>
            <p:cNvSpPr/>
            <p:nvPr/>
          </p:nvSpPr>
          <p:spPr>
            <a:xfrm>
              <a:off x="7031507" y="1321344"/>
              <a:ext cx="10123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(38,000)</a:t>
              </a:r>
            </a:p>
          </p:txBody>
        </p:sp>
        <p:sp>
          <p:nvSpPr>
            <p:cNvPr id="154" name="tx154"/>
            <p:cNvSpPr/>
            <p:nvPr/>
          </p:nvSpPr>
          <p:spPr>
            <a:xfrm>
              <a:off x="7031507" y="1566195"/>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(15,000)</a:t>
              </a:r>
            </a:p>
          </p:txBody>
        </p:sp>
        <p:sp>
          <p:nvSpPr>
            <p:cNvPr id="155" name="tx155"/>
            <p:cNvSpPr/>
            <p:nvPr/>
          </p:nvSpPr>
          <p:spPr>
            <a:xfrm>
              <a:off x="7031507" y="181104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(11,000)</a:t>
              </a:r>
            </a:p>
          </p:txBody>
        </p:sp>
        <p:sp>
          <p:nvSpPr>
            <p:cNvPr id="156" name="tx156"/>
            <p:cNvSpPr/>
            <p:nvPr/>
          </p:nvSpPr>
          <p:spPr>
            <a:xfrm>
              <a:off x="7031507" y="2055897"/>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(10,000)</a:t>
              </a:r>
            </a:p>
          </p:txBody>
        </p:sp>
        <p:sp>
          <p:nvSpPr>
            <p:cNvPr id="157" name="tx157"/>
            <p:cNvSpPr/>
            <p:nvPr/>
          </p:nvSpPr>
          <p:spPr>
            <a:xfrm>
              <a:off x="7031507" y="2300748"/>
              <a:ext cx="9700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(5,000)</a:t>
              </a:r>
            </a:p>
          </p:txBody>
        </p:sp>
        <p:sp>
          <p:nvSpPr>
            <p:cNvPr id="158" name="tx158"/>
            <p:cNvSpPr/>
            <p:nvPr/>
          </p:nvSpPr>
          <p:spPr>
            <a:xfrm>
              <a:off x="7031507" y="2545599"/>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59" name="tx159"/>
            <p:cNvSpPr/>
            <p:nvPr/>
          </p:nvSpPr>
          <p:spPr>
            <a:xfrm>
              <a:off x="7031507" y="2790449"/>
              <a:ext cx="10967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(4,000)</a:t>
              </a:r>
            </a:p>
          </p:txBody>
        </p:sp>
        <p:sp>
          <p:nvSpPr>
            <p:cNvPr id="160" name="tx160"/>
            <p:cNvSpPr/>
            <p:nvPr/>
          </p:nvSpPr>
          <p:spPr>
            <a:xfrm>
              <a:off x="7031507" y="3035300"/>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(3,000)</a:t>
              </a:r>
            </a:p>
          </p:txBody>
        </p:sp>
        <p:sp>
          <p:nvSpPr>
            <p:cNvPr id="161" name="tx161"/>
            <p:cNvSpPr/>
            <p:nvPr/>
          </p:nvSpPr>
          <p:spPr>
            <a:xfrm>
              <a:off x="7031507" y="3280151"/>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(2,000)</a:t>
              </a:r>
            </a:p>
          </p:txBody>
        </p:sp>
        <p:sp>
          <p:nvSpPr>
            <p:cNvPr id="162" name="tx162"/>
            <p:cNvSpPr/>
            <p:nvPr/>
          </p:nvSpPr>
          <p:spPr>
            <a:xfrm>
              <a:off x="7031507"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(2,000)</a:t>
              </a:r>
            </a:p>
          </p:txBody>
        </p:sp>
        <p:sp>
          <p:nvSpPr>
            <p:cNvPr id="163" name="tx163"/>
            <p:cNvSpPr/>
            <p:nvPr/>
          </p:nvSpPr>
          <p:spPr>
            <a:xfrm>
              <a:off x="7031507" y="3769853"/>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(2,000)</a:t>
              </a:r>
            </a:p>
          </p:txBody>
        </p:sp>
        <p:sp>
          <p:nvSpPr>
            <p:cNvPr id="164" name="tx164"/>
            <p:cNvSpPr/>
            <p:nvPr/>
          </p:nvSpPr>
          <p:spPr>
            <a:xfrm>
              <a:off x="7031507" y="4014704"/>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65" name="tx165"/>
            <p:cNvSpPr/>
            <p:nvPr/>
          </p:nvSpPr>
          <p:spPr>
            <a:xfrm>
              <a:off x="7031507" y="4259555"/>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(1,000)</a:t>
              </a:r>
            </a:p>
          </p:txBody>
        </p:sp>
        <p:sp>
          <p:nvSpPr>
            <p:cNvPr id="166" name="tx166"/>
            <p:cNvSpPr/>
            <p:nvPr/>
          </p:nvSpPr>
          <p:spPr>
            <a:xfrm>
              <a:off x="7031507" y="4504406"/>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(1,000)</a:t>
              </a:r>
            </a:p>
          </p:txBody>
        </p:sp>
        <p:sp>
          <p:nvSpPr>
            <p:cNvPr id="167" name="tx167"/>
            <p:cNvSpPr/>
            <p:nvPr/>
          </p:nvSpPr>
          <p:spPr>
            <a:xfrm>
              <a:off x="7031507" y="4749256"/>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(1,000)</a:t>
              </a:r>
            </a:p>
          </p:txBody>
        </p:sp>
        <p:sp>
          <p:nvSpPr>
            <p:cNvPr id="168" name="tx168"/>
            <p:cNvSpPr/>
            <p:nvPr/>
          </p:nvSpPr>
          <p:spPr>
            <a:xfrm>
              <a:off x="7031507"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69" name="tx169"/>
            <p:cNvSpPr/>
            <p:nvPr/>
          </p:nvSpPr>
          <p:spPr>
            <a:xfrm>
              <a:off x="7031507" y="5238958"/>
              <a:ext cx="9174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(&lt;1,000)</a:t>
              </a:r>
            </a:p>
          </p:txBody>
        </p:sp>
        <p:sp>
          <p:nvSpPr>
            <p:cNvPr id="170" name="tx170"/>
            <p:cNvSpPr/>
            <p:nvPr/>
          </p:nvSpPr>
          <p:spPr>
            <a:xfrm>
              <a:off x="7031507" y="5483809"/>
              <a:ext cx="1184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(&lt;1,000)</a:t>
              </a:r>
            </a:p>
          </p:txBody>
        </p:sp>
        <p:sp>
          <p:nvSpPr>
            <p:cNvPr id="171" name="tx171"/>
            <p:cNvSpPr/>
            <p:nvPr/>
          </p:nvSpPr>
          <p:spPr>
            <a:xfrm>
              <a:off x="7031507" y="5728660"/>
              <a:ext cx="8261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(&lt;500)</a:t>
              </a:r>
            </a:p>
          </p:txBody>
        </p:sp>
        <p:sp>
          <p:nvSpPr>
            <p:cNvPr id="172" name="tx17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51810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ECAR, 2021-2024</a:t>
              </a:r>
            </a:p>
          </p:txBody>
        </p:sp>
        <p:sp>
          <p:nvSpPr>
            <p:cNvPr id="198" name="tx1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9" name="tx19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ECAR based on the absolute number of zero-dose children, with rank 1 representing the country with the most zero-dose children.
In 2021, Azerbaijan ranked number 2 out of 21 countries with 49,000 zero-dose children.
In 2024, Azerbaijan ranked number 2 out of 21 countries with 42,000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04324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287866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171408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46095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29637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13179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2670" y="3574442"/>
              <a:ext cx="203168" cy="1051093"/>
            </a:xfrm>
            <a:prstGeom prst="rect">
              <a:avLst/>
            </a:prstGeom>
            <a:solidFill>
              <a:srgbClr val="80BD41">
                <a:alpha val="100000"/>
              </a:srgbClr>
            </a:solidFill>
          </p:spPr>
          <p:txBody>
            <a:bodyPr/>
            <a:lstStyle/>
            <a:p/>
          </p:txBody>
        </p:sp>
        <p:sp>
          <p:nvSpPr>
            <p:cNvPr id="25" name="rc25"/>
            <p:cNvSpPr/>
            <p:nvPr/>
          </p:nvSpPr>
          <p:spPr>
            <a:xfrm>
              <a:off x="1332670" y="3242513"/>
              <a:ext cx="203168" cy="235117"/>
            </a:xfrm>
            <a:prstGeom prst="rect">
              <a:avLst/>
            </a:prstGeom>
            <a:solidFill>
              <a:srgbClr val="0058AB">
                <a:alpha val="100000"/>
              </a:srgbClr>
            </a:solidFill>
          </p:spPr>
          <p:txBody>
            <a:bodyPr/>
            <a:lstStyle/>
            <a:p/>
          </p:txBody>
        </p:sp>
        <p:sp>
          <p:nvSpPr>
            <p:cNvPr id="26" name="rc26"/>
            <p:cNvSpPr/>
            <p:nvPr/>
          </p:nvSpPr>
          <p:spPr>
            <a:xfrm>
              <a:off x="1332670" y="3477630"/>
              <a:ext cx="203168" cy="96811"/>
            </a:xfrm>
            <a:prstGeom prst="rect">
              <a:avLst/>
            </a:prstGeom>
            <a:solidFill>
              <a:srgbClr val="1CABE2">
                <a:alpha val="100000"/>
              </a:srgbClr>
            </a:solidFill>
          </p:spPr>
          <p:txBody>
            <a:bodyPr/>
            <a:lstStyle/>
            <a:p/>
          </p:txBody>
        </p:sp>
        <p:sp>
          <p:nvSpPr>
            <p:cNvPr id="27" name="rc27"/>
            <p:cNvSpPr/>
            <p:nvPr/>
          </p:nvSpPr>
          <p:spPr>
            <a:xfrm>
              <a:off x="1558413" y="3616250"/>
              <a:ext cx="203168" cy="1009284"/>
            </a:xfrm>
            <a:prstGeom prst="rect">
              <a:avLst/>
            </a:prstGeom>
            <a:solidFill>
              <a:srgbClr val="80BD41">
                <a:alpha val="100000"/>
              </a:srgbClr>
            </a:solidFill>
          </p:spPr>
          <p:txBody>
            <a:bodyPr/>
            <a:lstStyle/>
            <a:p/>
          </p:txBody>
        </p:sp>
        <p:sp>
          <p:nvSpPr>
            <p:cNvPr id="28" name="rc28"/>
            <p:cNvSpPr/>
            <p:nvPr/>
          </p:nvSpPr>
          <p:spPr>
            <a:xfrm>
              <a:off x="1558413" y="3314775"/>
              <a:ext cx="203168" cy="222831"/>
            </a:xfrm>
            <a:prstGeom prst="rect">
              <a:avLst/>
            </a:prstGeom>
            <a:solidFill>
              <a:srgbClr val="0058AB">
                <a:alpha val="100000"/>
              </a:srgbClr>
            </a:solidFill>
          </p:spPr>
          <p:txBody>
            <a:bodyPr/>
            <a:lstStyle/>
            <a:p/>
          </p:txBody>
        </p:sp>
        <p:sp>
          <p:nvSpPr>
            <p:cNvPr id="29" name="rc29"/>
            <p:cNvSpPr/>
            <p:nvPr/>
          </p:nvSpPr>
          <p:spPr>
            <a:xfrm>
              <a:off x="1558413" y="3537606"/>
              <a:ext cx="203168" cy="78644"/>
            </a:xfrm>
            <a:prstGeom prst="rect">
              <a:avLst/>
            </a:prstGeom>
            <a:solidFill>
              <a:srgbClr val="1CABE2">
                <a:alpha val="100000"/>
              </a:srgbClr>
            </a:solidFill>
          </p:spPr>
          <p:txBody>
            <a:bodyPr/>
            <a:lstStyle/>
            <a:p/>
          </p:txBody>
        </p:sp>
        <p:sp>
          <p:nvSpPr>
            <p:cNvPr id="30" name="rc30"/>
            <p:cNvSpPr/>
            <p:nvPr/>
          </p:nvSpPr>
          <p:spPr>
            <a:xfrm>
              <a:off x="1784155" y="3621980"/>
              <a:ext cx="203168" cy="1003554"/>
            </a:xfrm>
            <a:prstGeom prst="rect">
              <a:avLst/>
            </a:prstGeom>
            <a:solidFill>
              <a:srgbClr val="80BD41">
                <a:alpha val="100000"/>
              </a:srgbClr>
            </a:solidFill>
          </p:spPr>
          <p:txBody>
            <a:bodyPr/>
            <a:lstStyle/>
            <a:p/>
          </p:txBody>
        </p:sp>
        <p:sp>
          <p:nvSpPr>
            <p:cNvPr id="31" name="rc31"/>
            <p:cNvSpPr/>
            <p:nvPr/>
          </p:nvSpPr>
          <p:spPr>
            <a:xfrm>
              <a:off x="1784155" y="3305074"/>
              <a:ext cx="203168" cy="237679"/>
            </a:xfrm>
            <a:prstGeom prst="rect">
              <a:avLst/>
            </a:prstGeom>
            <a:solidFill>
              <a:srgbClr val="0058AB">
                <a:alpha val="100000"/>
              </a:srgbClr>
            </a:solidFill>
          </p:spPr>
          <p:txBody>
            <a:bodyPr/>
            <a:lstStyle/>
            <a:p/>
          </p:txBody>
        </p:sp>
        <p:sp>
          <p:nvSpPr>
            <p:cNvPr id="32" name="rc32"/>
            <p:cNvSpPr/>
            <p:nvPr/>
          </p:nvSpPr>
          <p:spPr>
            <a:xfrm>
              <a:off x="1784155" y="3542754"/>
              <a:ext cx="203168" cy="79226"/>
            </a:xfrm>
            <a:prstGeom prst="rect">
              <a:avLst/>
            </a:prstGeom>
            <a:solidFill>
              <a:srgbClr val="1CABE2">
                <a:alpha val="100000"/>
              </a:srgbClr>
            </a:solidFill>
          </p:spPr>
          <p:txBody>
            <a:bodyPr/>
            <a:lstStyle/>
            <a:p/>
          </p:txBody>
        </p:sp>
        <p:sp>
          <p:nvSpPr>
            <p:cNvPr id="33" name="rc33"/>
            <p:cNvSpPr/>
            <p:nvPr/>
          </p:nvSpPr>
          <p:spPr>
            <a:xfrm>
              <a:off x="2009898" y="3580707"/>
              <a:ext cx="203168" cy="1044827"/>
            </a:xfrm>
            <a:prstGeom prst="rect">
              <a:avLst/>
            </a:prstGeom>
            <a:solidFill>
              <a:srgbClr val="80BD41">
                <a:alpha val="100000"/>
              </a:srgbClr>
            </a:solidFill>
          </p:spPr>
          <p:txBody>
            <a:bodyPr/>
            <a:lstStyle/>
            <a:p/>
          </p:txBody>
        </p:sp>
        <p:sp>
          <p:nvSpPr>
            <p:cNvPr id="34" name="rc34"/>
            <p:cNvSpPr/>
            <p:nvPr/>
          </p:nvSpPr>
          <p:spPr>
            <a:xfrm>
              <a:off x="2009898" y="3268623"/>
              <a:ext cx="203168" cy="230680"/>
            </a:xfrm>
            <a:prstGeom prst="rect">
              <a:avLst/>
            </a:prstGeom>
            <a:solidFill>
              <a:srgbClr val="0058AB">
                <a:alpha val="100000"/>
              </a:srgbClr>
            </a:solidFill>
          </p:spPr>
          <p:txBody>
            <a:bodyPr/>
            <a:lstStyle/>
            <a:p/>
          </p:txBody>
        </p:sp>
        <p:sp>
          <p:nvSpPr>
            <p:cNvPr id="35" name="rc35"/>
            <p:cNvSpPr/>
            <p:nvPr/>
          </p:nvSpPr>
          <p:spPr>
            <a:xfrm>
              <a:off x="2009898" y="3499303"/>
              <a:ext cx="203168" cy="81404"/>
            </a:xfrm>
            <a:prstGeom prst="rect">
              <a:avLst/>
            </a:prstGeom>
            <a:solidFill>
              <a:srgbClr val="1CABE2">
                <a:alpha val="100000"/>
              </a:srgbClr>
            </a:solidFill>
          </p:spPr>
          <p:txBody>
            <a:bodyPr/>
            <a:lstStyle/>
            <a:p/>
          </p:txBody>
        </p:sp>
        <p:sp>
          <p:nvSpPr>
            <p:cNvPr id="36" name="rc36"/>
            <p:cNvSpPr/>
            <p:nvPr/>
          </p:nvSpPr>
          <p:spPr>
            <a:xfrm>
              <a:off x="2235640" y="3306972"/>
              <a:ext cx="203168" cy="1318562"/>
            </a:xfrm>
            <a:prstGeom prst="rect">
              <a:avLst/>
            </a:prstGeom>
            <a:solidFill>
              <a:srgbClr val="80BD41">
                <a:alpha val="100000"/>
              </a:srgbClr>
            </a:solidFill>
          </p:spPr>
          <p:txBody>
            <a:bodyPr/>
            <a:lstStyle/>
            <a:p/>
          </p:txBody>
        </p:sp>
        <p:sp>
          <p:nvSpPr>
            <p:cNvPr id="37" name="rc37"/>
            <p:cNvSpPr/>
            <p:nvPr/>
          </p:nvSpPr>
          <p:spPr>
            <a:xfrm>
              <a:off x="2235640" y="2913123"/>
              <a:ext cx="203168" cy="273991"/>
            </a:xfrm>
            <a:prstGeom prst="rect">
              <a:avLst/>
            </a:prstGeom>
            <a:solidFill>
              <a:srgbClr val="0058AB">
                <a:alpha val="100000"/>
              </a:srgbClr>
            </a:solidFill>
          </p:spPr>
          <p:txBody>
            <a:bodyPr/>
            <a:lstStyle/>
            <a:p/>
          </p:txBody>
        </p:sp>
        <p:sp>
          <p:nvSpPr>
            <p:cNvPr id="38" name="rc38"/>
            <p:cNvSpPr/>
            <p:nvPr/>
          </p:nvSpPr>
          <p:spPr>
            <a:xfrm>
              <a:off x="2235640" y="3187114"/>
              <a:ext cx="203168" cy="119858"/>
            </a:xfrm>
            <a:prstGeom prst="rect">
              <a:avLst/>
            </a:prstGeom>
            <a:solidFill>
              <a:srgbClr val="1CABE2">
                <a:alpha val="100000"/>
              </a:srgbClr>
            </a:solidFill>
          </p:spPr>
          <p:txBody>
            <a:bodyPr/>
            <a:lstStyle/>
            <a:p/>
          </p:txBody>
        </p:sp>
        <p:sp>
          <p:nvSpPr>
            <p:cNvPr id="39" name="rc39"/>
            <p:cNvSpPr/>
            <p:nvPr/>
          </p:nvSpPr>
          <p:spPr>
            <a:xfrm>
              <a:off x="2461382" y="3299810"/>
              <a:ext cx="203168" cy="1325724"/>
            </a:xfrm>
            <a:prstGeom prst="rect">
              <a:avLst/>
            </a:prstGeom>
            <a:solidFill>
              <a:srgbClr val="80BD41">
                <a:alpha val="100000"/>
              </a:srgbClr>
            </a:solidFill>
          </p:spPr>
          <p:txBody>
            <a:bodyPr/>
            <a:lstStyle/>
            <a:p/>
          </p:txBody>
        </p:sp>
        <p:sp>
          <p:nvSpPr>
            <p:cNvPr id="40" name="rc40"/>
            <p:cNvSpPr/>
            <p:nvPr/>
          </p:nvSpPr>
          <p:spPr>
            <a:xfrm>
              <a:off x="2461382" y="2857898"/>
              <a:ext cx="203168" cy="335853"/>
            </a:xfrm>
            <a:prstGeom prst="rect">
              <a:avLst/>
            </a:prstGeom>
            <a:solidFill>
              <a:srgbClr val="0058AB">
                <a:alpha val="100000"/>
              </a:srgbClr>
            </a:solidFill>
          </p:spPr>
          <p:txBody>
            <a:bodyPr/>
            <a:lstStyle/>
            <a:p/>
          </p:txBody>
        </p:sp>
        <p:sp>
          <p:nvSpPr>
            <p:cNvPr id="41" name="rc41"/>
            <p:cNvSpPr/>
            <p:nvPr/>
          </p:nvSpPr>
          <p:spPr>
            <a:xfrm>
              <a:off x="2461382" y="3193752"/>
              <a:ext cx="203168" cy="106058"/>
            </a:xfrm>
            <a:prstGeom prst="rect">
              <a:avLst/>
            </a:prstGeom>
            <a:solidFill>
              <a:srgbClr val="1CABE2">
                <a:alpha val="100000"/>
              </a:srgbClr>
            </a:solidFill>
          </p:spPr>
          <p:txBody>
            <a:bodyPr/>
            <a:lstStyle/>
            <a:p/>
          </p:txBody>
        </p:sp>
        <p:sp>
          <p:nvSpPr>
            <p:cNvPr id="42" name="rc42"/>
            <p:cNvSpPr/>
            <p:nvPr/>
          </p:nvSpPr>
          <p:spPr>
            <a:xfrm>
              <a:off x="2687125" y="3186729"/>
              <a:ext cx="203168" cy="1438805"/>
            </a:xfrm>
            <a:prstGeom prst="rect">
              <a:avLst/>
            </a:prstGeom>
            <a:solidFill>
              <a:srgbClr val="80BD41">
                <a:alpha val="100000"/>
              </a:srgbClr>
            </a:solidFill>
          </p:spPr>
          <p:txBody>
            <a:bodyPr/>
            <a:lstStyle/>
            <a:p/>
          </p:txBody>
        </p:sp>
        <p:sp>
          <p:nvSpPr>
            <p:cNvPr id="43" name="rc43"/>
            <p:cNvSpPr/>
            <p:nvPr/>
          </p:nvSpPr>
          <p:spPr>
            <a:xfrm>
              <a:off x="2687125" y="2780908"/>
              <a:ext cx="203168" cy="258245"/>
            </a:xfrm>
            <a:prstGeom prst="rect">
              <a:avLst/>
            </a:prstGeom>
            <a:solidFill>
              <a:srgbClr val="0058AB">
                <a:alpha val="100000"/>
              </a:srgbClr>
            </a:solidFill>
          </p:spPr>
          <p:txBody>
            <a:bodyPr/>
            <a:lstStyle/>
            <a:p/>
          </p:txBody>
        </p:sp>
        <p:sp>
          <p:nvSpPr>
            <p:cNvPr id="44" name="rc44"/>
            <p:cNvSpPr/>
            <p:nvPr/>
          </p:nvSpPr>
          <p:spPr>
            <a:xfrm>
              <a:off x="2687125" y="3039154"/>
              <a:ext cx="203168" cy="147575"/>
            </a:xfrm>
            <a:prstGeom prst="rect">
              <a:avLst/>
            </a:prstGeom>
            <a:solidFill>
              <a:srgbClr val="1CABE2">
                <a:alpha val="100000"/>
              </a:srgbClr>
            </a:solidFill>
          </p:spPr>
          <p:txBody>
            <a:bodyPr/>
            <a:lstStyle/>
            <a:p/>
          </p:txBody>
        </p:sp>
        <p:sp>
          <p:nvSpPr>
            <p:cNvPr id="45" name="rc45"/>
            <p:cNvSpPr/>
            <p:nvPr/>
          </p:nvSpPr>
          <p:spPr>
            <a:xfrm>
              <a:off x="2912867" y="3171753"/>
              <a:ext cx="203168" cy="1453782"/>
            </a:xfrm>
            <a:prstGeom prst="rect">
              <a:avLst/>
            </a:prstGeom>
            <a:solidFill>
              <a:srgbClr val="80BD41">
                <a:alpha val="100000"/>
              </a:srgbClr>
            </a:solidFill>
          </p:spPr>
          <p:txBody>
            <a:bodyPr/>
            <a:lstStyle/>
            <a:p/>
          </p:txBody>
        </p:sp>
        <p:sp>
          <p:nvSpPr>
            <p:cNvPr id="46" name="rc46"/>
            <p:cNvSpPr/>
            <p:nvPr/>
          </p:nvSpPr>
          <p:spPr>
            <a:xfrm>
              <a:off x="2912867" y="2785310"/>
              <a:ext cx="203168" cy="239228"/>
            </a:xfrm>
            <a:prstGeom prst="rect">
              <a:avLst/>
            </a:prstGeom>
            <a:solidFill>
              <a:srgbClr val="0058AB">
                <a:alpha val="100000"/>
              </a:srgbClr>
            </a:solidFill>
          </p:spPr>
          <p:txBody>
            <a:bodyPr/>
            <a:lstStyle/>
            <a:p/>
          </p:txBody>
        </p:sp>
        <p:sp>
          <p:nvSpPr>
            <p:cNvPr id="47" name="rc47"/>
            <p:cNvSpPr/>
            <p:nvPr/>
          </p:nvSpPr>
          <p:spPr>
            <a:xfrm>
              <a:off x="2912867" y="3024538"/>
              <a:ext cx="203168" cy="147214"/>
            </a:xfrm>
            <a:prstGeom prst="rect">
              <a:avLst/>
            </a:prstGeom>
            <a:solidFill>
              <a:srgbClr val="1CABE2">
                <a:alpha val="100000"/>
              </a:srgbClr>
            </a:solidFill>
          </p:spPr>
          <p:txBody>
            <a:bodyPr/>
            <a:lstStyle/>
            <a:p/>
          </p:txBody>
        </p:sp>
        <p:sp>
          <p:nvSpPr>
            <p:cNvPr id="48" name="rc48"/>
            <p:cNvSpPr/>
            <p:nvPr/>
          </p:nvSpPr>
          <p:spPr>
            <a:xfrm>
              <a:off x="3138609" y="3150418"/>
              <a:ext cx="203168" cy="1475117"/>
            </a:xfrm>
            <a:prstGeom prst="rect">
              <a:avLst/>
            </a:prstGeom>
            <a:solidFill>
              <a:srgbClr val="80BD41">
                <a:alpha val="100000"/>
              </a:srgbClr>
            </a:solidFill>
          </p:spPr>
          <p:txBody>
            <a:bodyPr/>
            <a:lstStyle/>
            <a:p/>
          </p:txBody>
        </p:sp>
        <p:sp>
          <p:nvSpPr>
            <p:cNvPr id="49" name="rc49"/>
            <p:cNvSpPr/>
            <p:nvPr/>
          </p:nvSpPr>
          <p:spPr>
            <a:xfrm>
              <a:off x="3138609" y="2804409"/>
              <a:ext cx="203168" cy="182117"/>
            </a:xfrm>
            <a:prstGeom prst="rect">
              <a:avLst/>
            </a:prstGeom>
            <a:solidFill>
              <a:srgbClr val="0058AB">
                <a:alpha val="100000"/>
              </a:srgbClr>
            </a:solidFill>
          </p:spPr>
          <p:txBody>
            <a:bodyPr/>
            <a:lstStyle/>
            <a:p/>
          </p:txBody>
        </p:sp>
        <p:sp>
          <p:nvSpPr>
            <p:cNvPr id="50" name="rc50"/>
            <p:cNvSpPr/>
            <p:nvPr/>
          </p:nvSpPr>
          <p:spPr>
            <a:xfrm>
              <a:off x="3138609" y="2986526"/>
              <a:ext cx="203168" cy="163891"/>
            </a:xfrm>
            <a:prstGeom prst="rect">
              <a:avLst/>
            </a:prstGeom>
            <a:solidFill>
              <a:srgbClr val="1CABE2">
                <a:alpha val="100000"/>
              </a:srgbClr>
            </a:solidFill>
          </p:spPr>
          <p:txBody>
            <a:bodyPr/>
            <a:lstStyle/>
            <a:p/>
          </p:txBody>
        </p:sp>
        <p:sp>
          <p:nvSpPr>
            <p:cNvPr id="51" name="rc51"/>
            <p:cNvSpPr/>
            <p:nvPr/>
          </p:nvSpPr>
          <p:spPr>
            <a:xfrm>
              <a:off x="3364352" y="3185577"/>
              <a:ext cx="203168" cy="1439958"/>
            </a:xfrm>
            <a:prstGeom prst="rect">
              <a:avLst/>
            </a:prstGeom>
            <a:solidFill>
              <a:srgbClr val="80BD41">
                <a:alpha val="100000"/>
              </a:srgbClr>
            </a:solidFill>
          </p:spPr>
          <p:txBody>
            <a:bodyPr/>
            <a:lstStyle/>
            <a:p/>
          </p:txBody>
        </p:sp>
        <p:sp>
          <p:nvSpPr>
            <p:cNvPr id="52" name="rc52"/>
            <p:cNvSpPr/>
            <p:nvPr/>
          </p:nvSpPr>
          <p:spPr>
            <a:xfrm>
              <a:off x="3364352" y="2847813"/>
              <a:ext cx="203168" cy="177773"/>
            </a:xfrm>
            <a:prstGeom prst="rect">
              <a:avLst/>
            </a:prstGeom>
            <a:solidFill>
              <a:srgbClr val="0058AB">
                <a:alpha val="100000"/>
              </a:srgbClr>
            </a:solidFill>
          </p:spPr>
          <p:txBody>
            <a:bodyPr/>
            <a:lstStyle/>
            <a:p/>
          </p:txBody>
        </p:sp>
        <p:sp>
          <p:nvSpPr>
            <p:cNvPr id="53" name="rc53"/>
            <p:cNvSpPr/>
            <p:nvPr/>
          </p:nvSpPr>
          <p:spPr>
            <a:xfrm>
              <a:off x="3364352" y="3025586"/>
              <a:ext cx="203168" cy="159990"/>
            </a:xfrm>
            <a:prstGeom prst="rect">
              <a:avLst/>
            </a:prstGeom>
            <a:solidFill>
              <a:srgbClr val="1CABE2">
                <a:alpha val="100000"/>
              </a:srgbClr>
            </a:solidFill>
          </p:spPr>
          <p:txBody>
            <a:bodyPr/>
            <a:lstStyle/>
            <a:p/>
          </p:txBody>
        </p:sp>
        <p:sp>
          <p:nvSpPr>
            <p:cNvPr id="54" name="rc54"/>
            <p:cNvSpPr/>
            <p:nvPr/>
          </p:nvSpPr>
          <p:spPr>
            <a:xfrm>
              <a:off x="3590094" y="3076676"/>
              <a:ext cx="203168" cy="1548858"/>
            </a:xfrm>
            <a:prstGeom prst="rect">
              <a:avLst/>
            </a:prstGeom>
            <a:solidFill>
              <a:srgbClr val="80BD41">
                <a:alpha val="100000"/>
              </a:srgbClr>
            </a:solidFill>
          </p:spPr>
          <p:txBody>
            <a:bodyPr/>
            <a:lstStyle/>
            <a:p/>
          </p:txBody>
        </p:sp>
        <p:sp>
          <p:nvSpPr>
            <p:cNvPr id="55" name="rc55"/>
            <p:cNvSpPr/>
            <p:nvPr/>
          </p:nvSpPr>
          <p:spPr>
            <a:xfrm>
              <a:off x="3590094" y="2713362"/>
              <a:ext cx="203168" cy="114734"/>
            </a:xfrm>
            <a:prstGeom prst="rect">
              <a:avLst/>
            </a:prstGeom>
            <a:solidFill>
              <a:srgbClr val="0058AB">
                <a:alpha val="100000"/>
              </a:srgbClr>
            </a:solidFill>
          </p:spPr>
          <p:txBody>
            <a:bodyPr/>
            <a:lstStyle/>
            <a:p/>
          </p:txBody>
        </p:sp>
        <p:sp>
          <p:nvSpPr>
            <p:cNvPr id="56" name="rc56"/>
            <p:cNvSpPr/>
            <p:nvPr/>
          </p:nvSpPr>
          <p:spPr>
            <a:xfrm>
              <a:off x="3590094" y="2828097"/>
              <a:ext cx="203168" cy="248579"/>
            </a:xfrm>
            <a:prstGeom prst="rect">
              <a:avLst/>
            </a:prstGeom>
            <a:solidFill>
              <a:srgbClr val="1CABE2">
                <a:alpha val="100000"/>
              </a:srgbClr>
            </a:solidFill>
          </p:spPr>
          <p:txBody>
            <a:bodyPr/>
            <a:lstStyle/>
            <a:p/>
          </p:txBody>
        </p:sp>
        <p:sp>
          <p:nvSpPr>
            <p:cNvPr id="57" name="rc57"/>
            <p:cNvSpPr/>
            <p:nvPr/>
          </p:nvSpPr>
          <p:spPr>
            <a:xfrm>
              <a:off x="3815836" y="2991778"/>
              <a:ext cx="203168" cy="1633756"/>
            </a:xfrm>
            <a:prstGeom prst="rect">
              <a:avLst/>
            </a:prstGeom>
            <a:solidFill>
              <a:srgbClr val="80BD41">
                <a:alpha val="100000"/>
              </a:srgbClr>
            </a:solidFill>
          </p:spPr>
          <p:txBody>
            <a:bodyPr/>
            <a:lstStyle/>
            <a:p/>
          </p:txBody>
        </p:sp>
        <p:sp>
          <p:nvSpPr>
            <p:cNvPr id="58" name="rc58"/>
            <p:cNvSpPr/>
            <p:nvPr/>
          </p:nvSpPr>
          <p:spPr>
            <a:xfrm>
              <a:off x="3815836" y="2633146"/>
              <a:ext cx="203168" cy="179310"/>
            </a:xfrm>
            <a:prstGeom prst="rect">
              <a:avLst/>
            </a:prstGeom>
            <a:solidFill>
              <a:srgbClr val="0058AB">
                <a:alpha val="100000"/>
              </a:srgbClr>
            </a:solidFill>
          </p:spPr>
          <p:txBody>
            <a:bodyPr/>
            <a:lstStyle/>
            <a:p/>
          </p:txBody>
        </p:sp>
        <p:sp>
          <p:nvSpPr>
            <p:cNvPr id="59" name="rc59"/>
            <p:cNvSpPr/>
            <p:nvPr/>
          </p:nvSpPr>
          <p:spPr>
            <a:xfrm>
              <a:off x="3815836" y="2812456"/>
              <a:ext cx="203168" cy="179322"/>
            </a:xfrm>
            <a:prstGeom prst="rect">
              <a:avLst/>
            </a:prstGeom>
            <a:solidFill>
              <a:srgbClr val="1CABE2">
                <a:alpha val="100000"/>
              </a:srgbClr>
            </a:solidFill>
          </p:spPr>
          <p:txBody>
            <a:bodyPr/>
            <a:lstStyle/>
            <a:p/>
          </p:txBody>
        </p:sp>
        <p:sp>
          <p:nvSpPr>
            <p:cNvPr id="60" name="rc60"/>
            <p:cNvSpPr/>
            <p:nvPr/>
          </p:nvSpPr>
          <p:spPr>
            <a:xfrm>
              <a:off x="4041579" y="2909314"/>
              <a:ext cx="203168" cy="1716220"/>
            </a:xfrm>
            <a:prstGeom prst="rect">
              <a:avLst/>
            </a:prstGeom>
            <a:solidFill>
              <a:srgbClr val="80BD41">
                <a:alpha val="100000"/>
              </a:srgbClr>
            </a:solidFill>
          </p:spPr>
          <p:txBody>
            <a:bodyPr/>
            <a:lstStyle/>
            <a:p/>
          </p:txBody>
        </p:sp>
        <p:sp>
          <p:nvSpPr>
            <p:cNvPr id="61" name="rc61"/>
            <p:cNvSpPr/>
            <p:nvPr/>
          </p:nvSpPr>
          <p:spPr>
            <a:xfrm>
              <a:off x="4041579" y="2453101"/>
              <a:ext cx="203168" cy="260691"/>
            </a:xfrm>
            <a:prstGeom prst="rect">
              <a:avLst/>
            </a:prstGeom>
            <a:solidFill>
              <a:srgbClr val="0058AB">
                <a:alpha val="100000"/>
              </a:srgbClr>
            </a:solidFill>
          </p:spPr>
          <p:txBody>
            <a:bodyPr/>
            <a:lstStyle/>
            <a:p/>
          </p:txBody>
        </p:sp>
        <p:sp>
          <p:nvSpPr>
            <p:cNvPr id="62" name="rc62"/>
            <p:cNvSpPr/>
            <p:nvPr/>
          </p:nvSpPr>
          <p:spPr>
            <a:xfrm>
              <a:off x="4041579" y="2713793"/>
              <a:ext cx="203168" cy="195521"/>
            </a:xfrm>
            <a:prstGeom prst="rect">
              <a:avLst/>
            </a:prstGeom>
            <a:solidFill>
              <a:srgbClr val="1CABE2">
                <a:alpha val="100000"/>
              </a:srgbClr>
            </a:solidFill>
          </p:spPr>
          <p:txBody>
            <a:bodyPr/>
            <a:lstStyle/>
            <a:p/>
          </p:txBody>
        </p:sp>
        <p:sp>
          <p:nvSpPr>
            <p:cNvPr id="63" name="rc63"/>
            <p:cNvSpPr/>
            <p:nvPr/>
          </p:nvSpPr>
          <p:spPr>
            <a:xfrm>
              <a:off x="4267321" y="2923627"/>
              <a:ext cx="203168" cy="1701907"/>
            </a:xfrm>
            <a:prstGeom prst="rect">
              <a:avLst/>
            </a:prstGeom>
            <a:solidFill>
              <a:srgbClr val="80BD41">
                <a:alpha val="100000"/>
              </a:srgbClr>
            </a:solidFill>
          </p:spPr>
          <p:txBody>
            <a:bodyPr/>
            <a:lstStyle/>
            <a:p/>
          </p:txBody>
        </p:sp>
        <p:sp>
          <p:nvSpPr>
            <p:cNvPr id="64" name="rc64"/>
            <p:cNvSpPr/>
            <p:nvPr/>
          </p:nvSpPr>
          <p:spPr>
            <a:xfrm>
              <a:off x="4267321" y="2443598"/>
              <a:ext cx="203168" cy="283657"/>
            </a:xfrm>
            <a:prstGeom prst="rect">
              <a:avLst/>
            </a:prstGeom>
            <a:solidFill>
              <a:srgbClr val="0058AB">
                <a:alpha val="100000"/>
              </a:srgbClr>
            </a:solidFill>
          </p:spPr>
          <p:txBody>
            <a:bodyPr/>
            <a:lstStyle/>
            <a:p/>
          </p:txBody>
        </p:sp>
        <p:sp>
          <p:nvSpPr>
            <p:cNvPr id="65" name="rc65"/>
            <p:cNvSpPr/>
            <p:nvPr/>
          </p:nvSpPr>
          <p:spPr>
            <a:xfrm>
              <a:off x="4267321" y="2727255"/>
              <a:ext cx="203168" cy="196371"/>
            </a:xfrm>
            <a:prstGeom prst="rect">
              <a:avLst/>
            </a:prstGeom>
            <a:solidFill>
              <a:srgbClr val="1CABE2">
                <a:alpha val="100000"/>
              </a:srgbClr>
            </a:solidFill>
          </p:spPr>
          <p:txBody>
            <a:bodyPr/>
            <a:lstStyle/>
            <a:p/>
          </p:txBody>
        </p:sp>
        <p:sp>
          <p:nvSpPr>
            <p:cNvPr id="66" name="rc66"/>
            <p:cNvSpPr/>
            <p:nvPr/>
          </p:nvSpPr>
          <p:spPr>
            <a:xfrm>
              <a:off x="4493063" y="2946581"/>
              <a:ext cx="203168" cy="1678954"/>
            </a:xfrm>
            <a:prstGeom prst="rect">
              <a:avLst/>
            </a:prstGeom>
            <a:solidFill>
              <a:srgbClr val="80BD41">
                <a:alpha val="100000"/>
              </a:srgbClr>
            </a:solidFill>
          </p:spPr>
          <p:txBody>
            <a:bodyPr/>
            <a:lstStyle/>
            <a:p/>
          </p:txBody>
        </p:sp>
        <p:sp>
          <p:nvSpPr>
            <p:cNvPr id="67" name="rc67"/>
            <p:cNvSpPr/>
            <p:nvPr/>
          </p:nvSpPr>
          <p:spPr>
            <a:xfrm>
              <a:off x="4493063" y="2473027"/>
              <a:ext cx="203168" cy="301347"/>
            </a:xfrm>
            <a:prstGeom prst="rect">
              <a:avLst/>
            </a:prstGeom>
            <a:solidFill>
              <a:srgbClr val="0058AB">
                <a:alpha val="100000"/>
              </a:srgbClr>
            </a:solidFill>
          </p:spPr>
          <p:txBody>
            <a:bodyPr/>
            <a:lstStyle/>
            <a:p/>
          </p:txBody>
        </p:sp>
        <p:sp>
          <p:nvSpPr>
            <p:cNvPr id="68" name="rc68"/>
            <p:cNvSpPr/>
            <p:nvPr/>
          </p:nvSpPr>
          <p:spPr>
            <a:xfrm>
              <a:off x="4493063" y="2774374"/>
              <a:ext cx="203168" cy="172206"/>
            </a:xfrm>
            <a:prstGeom prst="rect">
              <a:avLst/>
            </a:prstGeom>
            <a:solidFill>
              <a:srgbClr val="1CABE2">
                <a:alpha val="100000"/>
              </a:srgbClr>
            </a:solidFill>
          </p:spPr>
          <p:txBody>
            <a:bodyPr/>
            <a:lstStyle/>
            <a:p/>
          </p:txBody>
        </p:sp>
        <p:sp>
          <p:nvSpPr>
            <p:cNvPr id="69" name="rc69"/>
            <p:cNvSpPr/>
            <p:nvPr/>
          </p:nvSpPr>
          <p:spPr>
            <a:xfrm>
              <a:off x="4718806" y="2978374"/>
              <a:ext cx="203168" cy="1647160"/>
            </a:xfrm>
            <a:prstGeom prst="rect">
              <a:avLst/>
            </a:prstGeom>
            <a:solidFill>
              <a:srgbClr val="80BD41">
                <a:alpha val="100000"/>
              </a:srgbClr>
            </a:solidFill>
          </p:spPr>
          <p:txBody>
            <a:bodyPr/>
            <a:lstStyle/>
            <a:p/>
          </p:txBody>
        </p:sp>
        <p:sp>
          <p:nvSpPr>
            <p:cNvPr id="70" name="rc70"/>
            <p:cNvSpPr/>
            <p:nvPr/>
          </p:nvSpPr>
          <p:spPr>
            <a:xfrm>
              <a:off x="4718806" y="2540515"/>
              <a:ext cx="203168" cy="312748"/>
            </a:xfrm>
            <a:prstGeom prst="rect">
              <a:avLst/>
            </a:prstGeom>
            <a:solidFill>
              <a:srgbClr val="0058AB">
                <a:alpha val="100000"/>
              </a:srgbClr>
            </a:solidFill>
          </p:spPr>
          <p:txBody>
            <a:bodyPr/>
            <a:lstStyle/>
            <a:p/>
          </p:txBody>
        </p:sp>
        <p:sp>
          <p:nvSpPr>
            <p:cNvPr id="71" name="rc71"/>
            <p:cNvSpPr/>
            <p:nvPr/>
          </p:nvSpPr>
          <p:spPr>
            <a:xfrm>
              <a:off x="4718806" y="2853263"/>
              <a:ext cx="203168" cy="125111"/>
            </a:xfrm>
            <a:prstGeom prst="rect">
              <a:avLst/>
            </a:prstGeom>
            <a:solidFill>
              <a:srgbClr val="1CABE2">
                <a:alpha val="100000"/>
              </a:srgbClr>
            </a:solidFill>
          </p:spPr>
          <p:txBody>
            <a:bodyPr/>
            <a:lstStyle/>
            <a:p/>
          </p:txBody>
        </p:sp>
        <p:sp>
          <p:nvSpPr>
            <p:cNvPr id="72" name="rc72"/>
            <p:cNvSpPr/>
            <p:nvPr/>
          </p:nvSpPr>
          <p:spPr>
            <a:xfrm>
              <a:off x="4944548" y="3077399"/>
              <a:ext cx="203168" cy="1548136"/>
            </a:xfrm>
            <a:prstGeom prst="rect">
              <a:avLst/>
            </a:prstGeom>
            <a:solidFill>
              <a:srgbClr val="80BD41">
                <a:alpha val="100000"/>
              </a:srgbClr>
            </a:solidFill>
          </p:spPr>
          <p:txBody>
            <a:bodyPr/>
            <a:lstStyle/>
            <a:p/>
          </p:txBody>
        </p:sp>
        <p:sp>
          <p:nvSpPr>
            <p:cNvPr id="73" name="rc73"/>
            <p:cNvSpPr/>
            <p:nvPr/>
          </p:nvSpPr>
          <p:spPr>
            <a:xfrm>
              <a:off x="4944548" y="2640750"/>
              <a:ext cx="203168" cy="317569"/>
            </a:xfrm>
            <a:prstGeom prst="rect">
              <a:avLst/>
            </a:prstGeom>
            <a:solidFill>
              <a:srgbClr val="0058AB">
                <a:alpha val="100000"/>
              </a:srgbClr>
            </a:solidFill>
          </p:spPr>
          <p:txBody>
            <a:bodyPr/>
            <a:lstStyle/>
            <a:p/>
          </p:txBody>
        </p:sp>
        <p:sp>
          <p:nvSpPr>
            <p:cNvPr id="74" name="rc74"/>
            <p:cNvSpPr/>
            <p:nvPr/>
          </p:nvSpPr>
          <p:spPr>
            <a:xfrm>
              <a:off x="4944548" y="2958320"/>
              <a:ext cx="203168" cy="119078"/>
            </a:xfrm>
            <a:prstGeom prst="rect">
              <a:avLst/>
            </a:prstGeom>
            <a:solidFill>
              <a:srgbClr val="1CABE2">
                <a:alpha val="100000"/>
              </a:srgbClr>
            </a:solidFill>
          </p:spPr>
          <p:txBody>
            <a:bodyPr/>
            <a:lstStyle/>
            <a:p/>
          </p:txBody>
        </p:sp>
        <p:sp>
          <p:nvSpPr>
            <p:cNvPr id="75" name="rc75"/>
            <p:cNvSpPr/>
            <p:nvPr/>
          </p:nvSpPr>
          <p:spPr>
            <a:xfrm>
              <a:off x="5170291" y="3181419"/>
              <a:ext cx="203168" cy="1444116"/>
            </a:xfrm>
            <a:prstGeom prst="rect">
              <a:avLst/>
            </a:prstGeom>
            <a:solidFill>
              <a:srgbClr val="80BD41">
                <a:alpha val="100000"/>
              </a:srgbClr>
            </a:solidFill>
          </p:spPr>
          <p:txBody>
            <a:bodyPr/>
            <a:lstStyle/>
            <a:p/>
          </p:txBody>
        </p:sp>
        <p:sp>
          <p:nvSpPr>
            <p:cNvPr id="76" name="rc76"/>
            <p:cNvSpPr/>
            <p:nvPr/>
          </p:nvSpPr>
          <p:spPr>
            <a:xfrm>
              <a:off x="5170291" y="2725380"/>
              <a:ext cx="203168" cy="361031"/>
            </a:xfrm>
            <a:prstGeom prst="rect">
              <a:avLst/>
            </a:prstGeom>
            <a:solidFill>
              <a:srgbClr val="0058AB">
                <a:alpha val="100000"/>
              </a:srgbClr>
            </a:solidFill>
          </p:spPr>
          <p:txBody>
            <a:bodyPr/>
            <a:lstStyle/>
            <a:p/>
          </p:txBody>
        </p:sp>
        <p:sp>
          <p:nvSpPr>
            <p:cNvPr id="77" name="rc77"/>
            <p:cNvSpPr/>
            <p:nvPr/>
          </p:nvSpPr>
          <p:spPr>
            <a:xfrm>
              <a:off x="5170291" y="3086412"/>
              <a:ext cx="203168" cy="95006"/>
            </a:xfrm>
            <a:prstGeom prst="rect">
              <a:avLst/>
            </a:prstGeom>
            <a:solidFill>
              <a:srgbClr val="1CABE2">
                <a:alpha val="100000"/>
              </a:srgbClr>
            </a:solidFill>
          </p:spPr>
          <p:txBody>
            <a:bodyPr/>
            <a:lstStyle/>
            <a:p/>
          </p:txBody>
        </p:sp>
        <p:sp>
          <p:nvSpPr>
            <p:cNvPr id="78" name="rc78"/>
            <p:cNvSpPr/>
            <p:nvPr/>
          </p:nvSpPr>
          <p:spPr>
            <a:xfrm>
              <a:off x="5396033" y="3271558"/>
              <a:ext cx="203168" cy="1353977"/>
            </a:xfrm>
            <a:prstGeom prst="rect">
              <a:avLst/>
            </a:prstGeom>
            <a:solidFill>
              <a:srgbClr val="80BD41">
                <a:alpha val="100000"/>
              </a:srgbClr>
            </a:solidFill>
          </p:spPr>
          <p:txBody>
            <a:bodyPr/>
            <a:lstStyle/>
            <a:p/>
          </p:txBody>
        </p:sp>
        <p:sp>
          <p:nvSpPr>
            <p:cNvPr id="79" name="rc79"/>
            <p:cNvSpPr/>
            <p:nvPr/>
          </p:nvSpPr>
          <p:spPr>
            <a:xfrm>
              <a:off x="5396033" y="2795838"/>
              <a:ext cx="203168" cy="384242"/>
            </a:xfrm>
            <a:prstGeom prst="rect">
              <a:avLst/>
            </a:prstGeom>
            <a:solidFill>
              <a:srgbClr val="0058AB">
                <a:alpha val="100000"/>
              </a:srgbClr>
            </a:solidFill>
          </p:spPr>
          <p:txBody>
            <a:bodyPr/>
            <a:lstStyle/>
            <a:p/>
          </p:txBody>
        </p:sp>
        <p:sp>
          <p:nvSpPr>
            <p:cNvPr id="80" name="rc80"/>
            <p:cNvSpPr/>
            <p:nvPr/>
          </p:nvSpPr>
          <p:spPr>
            <a:xfrm>
              <a:off x="5396033" y="3180080"/>
              <a:ext cx="203168" cy="91477"/>
            </a:xfrm>
            <a:prstGeom prst="rect">
              <a:avLst/>
            </a:prstGeom>
            <a:solidFill>
              <a:srgbClr val="1CABE2">
                <a:alpha val="100000"/>
              </a:srgbClr>
            </a:solidFill>
          </p:spPr>
          <p:txBody>
            <a:bodyPr/>
            <a:lstStyle/>
            <a:p/>
          </p:txBody>
        </p:sp>
        <p:sp>
          <p:nvSpPr>
            <p:cNvPr id="81" name="rc81"/>
            <p:cNvSpPr/>
            <p:nvPr/>
          </p:nvSpPr>
          <p:spPr>
            <a:xfrm>
              <a:off x="5621775" y="3324989"/>
              <a:ext cx="203168" cy="1300546"/>
            </a:xfrm>
            <a:prstGeom prst="rect">
              <a:avLst/>
            </a:prstGeom>
            <a:solidFill>
              <a:srgbClr val="80BD41">
                <a:alpha val="100000"/>
              </a:srgbClr>
            </a:solidFill>
          </p:spPr>
          <p:txBody>
            <a:bodyPr/>
            <a:lstStyle/>
            <a:p/>
          </p:txBody>
        </p:sp>
        <p:sp>
          <p:nvSpPr>
            <p:cNvPr id="82" name="rc82"/>
            <p:cNvSpPr/>
            <p:nvPr/>
          </p:nvSpPr>
          <p:spPr>
            <a:xfrm>
              <a:off x="5621775" y="2868042"/>
              <a:ext cx="203168" cy="404226"/>
            </a:xfrm>
            <a:prstGeom prst="rect">
              <a:avLst/>
            </a:prstGeom>
            <a:solidFill>
              <a:srgbClr val="0058AB">
                <a:alpha val="100000"/>
              </a:srgbClr>
            </a:solidFill>
          </p:spPr>
          <p:txBody>
            <a:bodyPr/>
            <a:lstStyle/>
            <a:p/>
          </p:txBody>
        </p:sp>
        <p:sp>
          <p:nvSpPr>
            <p:cNvPr id="83" name="rc83"/>
            <p:cNvSpPr/>
            <p:nvPr/>
          </p:nvSpPr>
          <p:spPr>
            <a:xfrm>
              <a:off x="5621775" y="3272268"/>
              <a:ext cx="203168" cy="52720"/>
            </a:xfrm>
            <a:prstGeom prst="rect">
              <a:avLst/>
            </a:prstGeom>
            <a:solidFill>
              <a:srgbClr val="1CABE2">
                <a:alpha val="100000"/>
              </a:srgbClr>
            </a:solidFill>
          </p:spPr>
          <p:txBody>
            <a:bodyPr/>
            <a:lstStyle/>
            <a:p/>
          </p:txBody>
        </p:sp>
        <p:sp>
          <p:nvSpPr>
            <p:cNvPr id="84" name="rc84"/>
            <p:cNvSpPr/>
            <p:nvPr/>
          </p:nvSpPr>
          <p:spPr>
            <a:xfrm>
              <a:off x="5847518" y="3707099"/>
              <a:ext cx="203168" cy="918435"/>
            </a:xfrm>
            <a:prstGeom prst="rect">
              <a:avLst/>
            </a:prstGeom>
            <a:solidFill>
              <a:srgbClr val="80BD41">
                <a:alpha val="100000"/>
              </a:srgbClr>
            </a:solidFill>
          </p:spPr>
          <p:txBody>
            <a:bodyPr/>
            <a:lstStyle/>
            <a:p/>
          </p:txBody>
        </p:sp>
        <p:sp>
          <p:nvSpPr>
            <p:cNvPr id="85" name="rc85"/>
            <p:cNvSpPr/>
            <p:nvPr/>
          </p:nvSpPr>
          <p:spPr>
            <a:xfrm>
              <a:off x="5847518" y="2985466"/>
              <a:ext cx="203168" cy="590419"/>
            </a:xfrm>
            <a:prstGeom prst="rect">
              <a:avLst/>
            </a:prstGeom>
            <a:solidFill>
              <a:srgbClr val="0058AB">
                <a:alpha val="100000"/>
              </a:srgbClr>
            </a:solidFill>
          </p:spPr>
          <p:txBody>
            <a:bodyPr/>
            <a:lstStyle/>
            <a:p/>
          </p:txBody>
        </p:sp>
        <p:sp>
          <p:nvSpPr>
            <p:cNvPr id="86" name="rc86"/>
            <p:cNvSpPr/>
            <p:nvPr/>
          </p:nvSpPr>
          <p:spPr>
            <a:xfrm>
              <a:off x="5847518" y="3575886"/>
              <a:ext cx="203168" cy="131213"/>
            </a:xfrm>
            <a:prstGeom prst="rect">
              <a:avLst/>
            </a:prstGeom>
            <a:solidFill>
              <a:srgbClr val="1CABE2">
                <a:alpha val="100000"/>
              </a:srgbClr>
            </a:solidFill>
          </p:spPr>
          <p:txBody>
            <a:bodyPr/>
            <a:lstStyle/>
            <a:p/>
          </p:txBody>
        </p:sp>
        <p:sp>
          <p:nvSpPr>
            <p:cNvPr id="87" name="rc87"/>
            <p:cNvSpPr/>
            <p:nvPr/>
          </p:nvSpPr>
          <p:spPr>
            <a:xfrm>
              <a:off x="6073260" y="3863072"/>
              <a:ext cx="203168" cy="762463"/>
            </a:xfrm>
            <a:prstGeom prst="rect">
              <a:avLst/>
            </a:prstGeom>
            <a:solidFill>
              <a:srgbClr val="80BD41">
                <a:alpha val="100000"/>
              </a:srgbClr>
            </a:solidFill>
          </p:spPr>
          <p:txBody>
            <a:bodyPr/>
            <a:lstStyle/>
            <a:p/>
          </p:txBody>
        </p:sp>
        <p:sp>
          <p:nvSpPr>
            <p:cNvPr id="88" name="rc88"/>
            <p:cNvSpPr/>
            <p:nvPr/>
          </p:nvSpPr>
          <p:spPr>
            <a:xfrm>
              <a:off x="6073260" y="3069479"/>
              <a:ext cx="203168" cy="575745"/>
            </a:xfrm>
            <a:prstGeom prst="rect">
              <a:avLst/>
            </a:prstGeom>
            <a:solidFill>
              <a:srgbClr val="0058AB">
                <a:alpha val="100000"/>
              </a:srgbClr>
            </a:solidFill>
          </p:spPr>
          <p:txBody>
            <a:bodyPr/>
            <a:lstStyle/>
            <a:p/>
          </p:txBody>
        </p:sp>
        <p:sp>
          <p:nvSpPr>
            <p:cNvPr id="89" name="rc89"/>
            <p:cNvSpPr/>
            <p:nvPr/>
          </p:nvSpPr>
          <p:spPr>
            <a:xfrm>
              <a:off x="6073260" y="3645225"/>
              <a:ext cx="203168" cy="217846"/>
            </a:xfrm>
            <a:prstGeom prst="rect">
              <a:avLst/>
            </a:prstGeom>
            <a:solidFill>
              <a:srgbClr val="1CABE2">
                <a:alpha val="100000"/>
              </a:srgbClr>
            </a:solidFill>
          </p:spPr>
          <p:txBody>
            <a:bodyPr/>
            <a:lstStyle/>
            <a:p/>
          </p:txBody>
        </p:sp>
        <p:sp>
          <p:nvSpPr>
            <p:cNvPr id="90" name="rc90"/>
            <p:cNvSpPr/>
            <p:nvPr/>
          </p:nvSpPr>
          <p:spPr>
            <a:xfrm>
              <a:off x="6299002" y="3867451"/>
              <a:ext cx="203168" cy="758084"/>
            </a:xfrm>
            <a:prstGeom prst="rect">
              <a:avLst/>
            </a:prstGeom>
            <a:solidFill>
              <a:srgbClr val="80BD41">
                <a:alpha val="100000"/>
              </a:srgbClr>
            </a:solidFill>
          </p:spPr>
          <p:txBody>
            <a:bodyPr/>
            <a:lstStyle/>
            <a:p/>
          </p:txBody>
        </p:sp>
        <p:sp>
          <p:nvSpPr>
            <p:cNvPr id="91" name="rc91"/>
            <p:cNvSpPr/>
            <p:nvPr/>
          </p:nvSpPr>
          <p:spPr>
            <a:xfrm>
              <a:off x="6299002" y="3139086"/>
              <a:ext cx="203168" cy="520253"/>
            </a:xfrm>
            <a:prstGeom prst="rect">
              <a:avLst/>
            </a:prstGeom>
            <a:solidFill>
              <a:srgbClr val="0058AB">
                <a:alpha val="100000"/>
              </a:srgbClr>
            </a:solidFill>
          </p:spPr>
          <p:txBody>
            <a:bodyPr/>
            <a:lstStyle/>
            <a:p/>
          </p:txBody>
        </p:sp>
        <p:sp>
          <p:nvSpPr>
            <p:cNvPr id="92" name="rc92"/>
            <p:cNvSpPr/>
            <p:nvPr/>
          </p:nvSpPr>
          <p:spPr>
            <a:xfrm>
              <a:off x="6299002" y="3659340"/>
              <a:ext cx="203168" cy="208110"/>
            </a:xfrm>
            <a:prstGeom prst="rect">
              <a:avLst/>
            </a:prstGeom>
            <a:solidFill>
              <a:srgbClr val="1CABE2">
                <a:alpha val="100000"/>
              </a:srgbClr>
            </a:solidFill>
          </p:spPr>
          <p:txBody>
            <a:bodyPr/>
            <a:lstStyle/>
            <a:p/>
          </p:txBody>
        </p:sp>
        <p:sp>
          <p:nvSpPr>
            <p:cNvPr id="93" name="rc93"/>
            <p:cNvSpPr/>
            <p:nvPr/>
          </p:nvSpPr>
          <p:spPr>
            <a:xfrm>
              <a:off x="6524745" y="3892093"/>
              <a:ext cx="203168" cy="733441"/>
            </a:xfrm>
            <a:prstGeom prst="rect">
              <a:avLst/>
            </a:prstGeom>
            <a:solidFill>
              <a:srgbClr val="80BD41">
                <a:alpha val="100000"/>
              </a:srgbClr>
            </a:solidFill>
          </p:spPr>
          <p:txBody>
            <a:bodyPr/>
            <a:lstStyle/>
            <a:p/>
          </p:txBody>
        </p:sp>
        <p:sp>
          <p:nvSpPr>
            <p:cNvPr id="94" name="rc94"/>
            <p:cNvSpPr/>
            <p:nvPr/>
          </p:nvSpPr>
          <p:spPr>
            <a:xfrm>
              <a:off x="6524745" y="3187417"/>
              <a:ext cx="203168" cy="503343"/>
            </a:xfrm>
            <a:prstGeom prst="rect">
              <a:avLst/>
            </a:prstGeom>
            <a:solidFill>
              <a:srgbClr val="0058AB">
                <a:alpha val="100000"/>
              </a:srgbClr>
            </a:solidFill>
          </p:spPr>
          <p:txBody>
            <a:bodyPr/>
            <a:lstStyle/>
            <a:p/>
          </p:txBody>
        </p:sp>
        <p:sp>
          <p:nvSpPr>
            <p:cNvPr id="95" name="rc95"/>
            <p:cNvSpPr/>
            <p:nvPr/>
          </p:nvSpPr>
          <p:spPr>
            <a:xfrm>
              <a:off x="6524745" y="3690760"/>
              <a:ext cx="203168" cy="201332"/>
            </a:xfrm>
            <a:prstGeom prst="rect">
              <a:avLst/>
            </a:prstGeom>
            <a:solidFill>
              <a:srgbClr val="1CABE2">
                <a:alpha val="100000"/>
              </a:srgbClr>
            </a:solidFill>
          </p:spPr>
          <p:txBody>
            <a:bodyPr/>
            <a:lstStyle/>
            <a:p/>
          </p:txBody>
        </p:sp>
        <p:sp>
          <p:nvSpPr>
            <p:cNvPr id="96" name="rc96"/>
            <p:cNvSpPr/>
            <p:nvPr/>
          </p:nvSpPr>
          <p:spPr>
            <a:xfrm>
              <a:off x="6750487" y="3913941"/>
              <a:ext cx="203168" cy="711594"/>
            </a:xfrm>
            <a:prstGeom prst="rect">
              <a:avLst/>
            </a:prstGeom>
            <a:solidFill>
              <a:srgbClr val="80BD41">
                <a:alpha val="100000"/>
              </a:srgbClr>
            </a:solidFill>
          </p:spPr>
          <p:txBody>
            <a:bodyPr/>
            <a:lstStyle/>
            <a:p/>
          </p:txBody>
        </p:sp>
        <p:sp>
          <p:nvSpPr>
            <p:cNvPr id="97" name="rc97"/>
            <p:cNvSpPr/>
            <p:nvPr/>
          </p:nvSpPr>
          <p:spPr>
            <a:xfrm>
              <a:off x="6750487" y="3230250"/>
              <a:ext cx="203168" cy="488344"/>
            </a:xfrm>
            <a:prstGeom prst="rect">
              <a:avLst/>
            </a:prstGeom>
            <a:solidFill>
              <a:srgbClr val="0058AB">
                <a:alpha val="100000"/>
              </a:srgbClr>
            </a:solidFill>
          </p:spPr>
          <p:txBody>
            <a:bodyPr/>
            <a:lstStyle/>
            <a:p/>
          </p:txBody>
        </p:sp>
        <p:sp>
          <p:nvSpPr>
            <p:cNvPr id="98" name="rc98"/>
            <p:cNvSpPr/>
            <p:nvPr/>
          </p:nvSpPr>
          <p:spPr>
            <a:xfrm>
              <a:off x="6750487" y="3718594"/>
              <a:ext cx="203168" cy="195346"/>
            </a:xfrm>
            <a:prstGeom prst="rect">
              <a:avLst/>
            </a:prstGeom>
            <a:solidFill>
              <a:srgbClr val="1CABE2">
                <a:alpha val="100000"/>
              </a:srgbClr>
            </a:solidFill>
          </p:spPr>
          <p:txBody>
            <a:bodyPr/>
            <a:lstStyle/>
            <a:p/>
          </p:txBody>
        </p:sp>
        <p:sp>
          <p:nvSpPr>
            <p:cNvPr id="99" name="rc99"/>
            <p:cNvSpPr/>
            <p:nvPr/>
          </p:nvSpPr>
          <p:spPr>
            <a:xfrm>
              <a:off x="6976229" y="3243771"/>
              <a:ext cx="203168" cy="421570"/>
            </a:xfrm>
            <a:prstGeom prst="rect">
              <a:avLst/>
            </a:prstGeom>
            <a:solidFill>
              <a:srgbClr val="F26A21">
                <a:alpha val="100000"/>
              </a:srgbClr>
            </a:solidFill>
          </p:spPr>
          <p:txBody>
            <a:bodyPr/>
            <a:lstStyle/>
            <a:p/>
          </p:txBody>
        </p:sp>
        <p:sp>
          <p:nvSpPr>
            <p:cNvPr id="100" name="rc100"/>
            <p:cNvSpPr/>
            <p:nvPr/>
          </p:nvSpPr>
          <p:spPr>
            <a:xfrm>
              <a:off x="6976229" y="3665342"/>
              <a:ext cx="203168" cy="960193"/>
            </a:xfrm>
            <a:prstGeom prst="rect">
              <a:avLst/>
            </a:prstGeom>
            <a:solidFill>
              <a:srgbClr val="FFC20E">
                <a:alpha val="100000"/>
              </a:srgbClr>
            </a:solidFill>
          </p:spPr>
          <p:txBody>
            <a:bodyPr/>
            <a:lstStyle/>
            <a:p/>
          </p:txBody>
        </p:sp>
        <p:sp>
          <p:nvSpPr>
            <p:cNvPr id="101" name="rc101"/>
            <p:cNvSpPr/>
            <p:nvPr/>
          </p:nvSpPr>
          <p:spPr>
            <a:xfrm>
              <a:off x="7201972" y="3248720"/>
              <a:ext cx="203168" cy="363927"/>
            </a:xfrm>
            <a:prstGeom prst="rect">
              <a:avLst/>
            </a:prstGeom>
            <a:solidFill>
              <a:srgbClr val="F26A21">
                <a:alpha val="100000"/>
              </a:srgbClr>
            </a:solidFill>
          </p:spPr>
          <p:txBody>
            <a:bodyPr/>
            <a:lstStyle/>
            <a:p/>
          </p:txBody>
        </p:sp>
        <p:sp>
          <p:nvSpPr>
            <p:cNvPr id="102" name="rc102"/>
            <p:cNvSpPr/>
            <p:nvPr/>
          </p:nvSpPr>
          <p:spPr>
            <a:xfrm>
              <a:off x="7201972" y="3612648"/>
              <a:ext cx="203168" cy="1012886"/>
            </a:xfrm>
            <a:prstGeom prst="rect">
              <a:avLst/>
            </a:prstGeom>
            <a:solidFill>
              <a:srgbClr val="FFC20E">
                <a:alpha val="100000"/>
              </a:srgbClr>
            </a:solidFill>
          </p:spPr>
          <p:txBody>
            <a:bodyPr/>
            <a:lstStyle/>
            <a:p/>
          </p:txBody>
        </p:sp>
        <p:sp>
          <p:nvSpPr>
            <p:cNvPr id="103" name="rc103"/>
            <p:cNvSpPr/>
            <p:nvPr/>
          </p:nvSpPr>
          <p:spPr>
            <a:xfrm>
              <a:off x="7427714" y="3244318"/>
              <a:ext cx="203168" cy="314166"/>
            </a:xfrm>
            <a:prstGeom prst="rect">
              <a:avLst/>
            </a:prstGeom>
            <a:solidFill>
              <a:srgbClr val="F26A21">
                <a:alpha val="100000"/>
              </a:srgbClr>
            </a:solidFill>
          </p:spPr>
          <p:txBody>
            <a:bodyPr/>
            <a:lstStyle/>
            <a:p/>
          </p:txBody>
        </p:sp>
        <p:sp>
          <p:nvSpPr>
            <p:cNvPr id="104" name="rc104"/>
            <p:cNvSpPr/>
            <p:nvPr/>
          </p:nvSpPr>
          <p:spPr>
            <a:xfrm>
              <a:off x="7427714" y="3558485"/>
              <a:ext cx="203168" cy="1067050"/>
            </a:xfrm>
            <a:prstGeom prst="rect">
              <a:avLst/>
            </a:prstGeom>
            <a:solidFill>
              <a:srgbClr val="FFC20E">
                <a:alpha val="100000"/>
              </a:srgbClr>
            </a:solidFill>
          </p:spPr>
          <p:txBody>
            <a:bodyPr/>
            <a:lstStyle/>
            <a:p/>
          </p:txBody>
        </p:sp>
        <p:sp>
          <p:nvSpPr>
            <p:cNvPr id="105" name="rc105"/>
            <p:cNvSpPr/>
            <p:nvPr/>
          </p:nvSpPr>
          <p:spPr>
            <a:xfrm>
              <a:off x="7653457" y="3234536"/>
              <a:ext cx="203168" cy="271209"/>
            </a:xfrm>
            <a:prstGeom prst="rect">
              <a:avLst/>
            </a:prstGeom>
            <a:solidFill>
              <a:srgbClr val="F26A21">
                <a:alpha val="100000"/>
              </a:srgbClr>
            </a:solidFill>
          </p:spPr>
          <p:txBody>
            <a:bodyPr/>
            <a:lstStyle/>
            <a:p/>
          </p:txBody>
        </p:sp>
        <p:sp>
          <p:nvSpPr>
            <p:cNvPr id="106" name="rc106"/>
            <p:cNvSpPr/>
            <p:nvPr/>
          </p:nvSpPr>
          <p:spPr>
            <a:xfrm>
              <a:off x="7653457" y="3505745"/>
              <a:ext cx="203168" cy="1119790"/>
            </a:xfrm>
            <a:prstGeom prst="rect">
              <a:avLst/>
            </a:prstGeom>
            <a:solidFill>
              <a:srgbClr val="FFC20E">
                <a:alpha val="100000"/>
              </a:srgbClr>
            </a:solidFill>
          </p:spPr>
          <p:txBody>
            <a:bodyPr/>
            <a:lstStyle/>
            <a:p/>
          </p:txBody>
        </p:sp>
        <p:sp>
          <p:nvSpPr>
            <p:cNvPr id="107" name="rc107"/>
            <p:cNvSpPr/>
            <p:nvPr/>
          </p:nvSpPr>
          <p:spPr>
            <a:xfrm>
              <a:off x="7879199" y="3220025"/>
              <a:ext cx="203168" cy="234126"/>
            </a:xfrm>
            <a:prstGeom prst="rect">
              <a:avLst/>
            </a:prstGeom>
            <a:solidFill>
              <a:srgbClr val="F26A21">
                <a:alpha val="100000"/>
              </a:srgbClr>
            </a:solidFill>
          </p:spPr>
          <p:txBody>
            <a:bodyPr/>
            <a:lstStyle/>
            <a:p/>
          </p:txBody>
        </p:sp>
        <p:sp>
          <p:nvSpPr>
            <p:cNvPr id="108" name="rc108"/>
            <p:cNvSpPr/>
            <p:nvPr/>
          </p:nvSpPr>
          <p:spPr>
            <a:xfrm>
              <a:off x="7879199" y="3454151"/>
              <a:ext cx="203168" cy="1171384"/>
            </a:xfrm>
            <a:prstGeom prst="rect">
              <a:avLst/>
            </a:prstGeom>
            <a:solidFill>
              <a:srgbClr val="FFC20E">
                <a:alpha val="100000"/>
              </a:srgbClr>
            </a:solidFill>
          </p:spPr>
          <p:txBody>
            <a:bodyPr/>
            <a:lstStyle/>
            <a:p/>
          </p:txBody>
        </p:sp>
        <p:sp>
          <p:nvSpPr>
            <p:cNvPr id="109" name="rc109"/>
            <p:cNvSpPr/>
            <p:nvPr/>
          </p:nvSpPr>
          <p:spPr>
            <a:xfrm>
              <a:off x="8104941" y="3204338"/>
              <a:ext cx="203168" cy="202113"/>
            </a:xfrm>
            <a:prstGeom prst="rect">
              <a:avLst/>
            </a:prstGeom>
            <a:solidFill>
              <a:srgbClr val="F26A21">
                <a:alpha val="100000"/>
              </a:srgbClr>
            </a:solidFill>
          </p:spPr>
          <p:txBody>
            <a:bodyPr/>
            <a:lstStyle/>
            <a:p/>
          </p:txBody>
        </p:sp>
        <p:sp>
          <p:nvSpPr>
            <p:cNvPr id="110" name="rc110"/>
            <p:cNvSpPr/>
            <p:nvPr/>
          </p:nvSpPr>
          <p:spPr>
            <a:xfrm>
              <a:off x="8104941" y="3406451"/>
              <a:ext cx="203168" cy="1219084"/>
            </a:xfrm>
            <a:prstGeom prst="rect">
              <a:avLst/>
            </a:prstGeom>
            <a:solidFill>
              <a:srgbClr val="FFC20E">
                <a:alpha val="100000"/>
              </a:srgbClr>
            </a:solidFill>
          </p:spPr>
          <p:txBody>
            <a:bodyPr/>
            <a:lstStyle/>
            <a:p/>
          </p:txBody>
        </p:sp>
        <p:sp>
          <p:nvSpPr>
            <p:cNvPr id="111" name="pl111"/>
            <p:cNvSpPr/>
            <p:nvPr/>
          </p:nvSpPr>
          <p:spPr>
            <a:xfrm>
              <a:off x="1434255" y="1399040"/>
              <a:ext cx="5417816" cy="1064056"/>
            </a:xfrm>
            <a:custGeom>
              <a:avLst/>
              <a:pathLst>
                <a:path w="5417816" h="1064056">
                  <a:moveTo>
                    <a:pt x="0" y="377568"/>
                  </a:moveTo>
                  <a:lnTo>
                    <a:pt x="225742" y="377568"/>
                  </a:lnTo>
                  <a:lnTo>
                    <a:pt x="451484" y="411892"/>
                  </a:lnTo>
                  <a:lnTo>
                    <a:pt x="677227" y="377568"/>
                  </a:lnTo>
                  <a:lnTo>
                    <a:pt x="902969" y="343244"/>
                  </a:lnTo>
                  <a:lnTo>
                    <a:pt x="1128711" y="446217"/>
                  </a:lnTo>
                  <a:lnTo>
                    <a:pt x="1354454" y="274595"/>
                  </a:lnTo>
                  <a:lnTo>
                    <a:pt x="1580196" y="240270"/>
                  </a:lnTo>
                  <a:lnTo>
                    <a:pt x="1805938" y="137297"/>
                  </a:lnTo>
                  <a:lnTo>
                    <a:pt x="2031681" y="137297"/>
                  </a:lnTo>
                  <a:lnTo>
                    <a:pt x="2257423" y="0"/>
                  </a:lnTo>
                  <a:lnTo>
                    <a:pt x="2483165" y="102973"/>
                  </a:lnTo>
                  <a:lnTo>
                    <a:pt x="2708908" y="205946"/>
                  </a:lnTo>
                  <a:lnTo>
                    <a:pt x="2934650" y="240270"/>
                  </a:lnTo>
                  <a:lnTo>
                    <a:pt x="3160393" y="274595"/>
                  </a:lnTo>
                  <a:lnTo>
                    <a:pt x="3386135" y="308919"/>
                  </a:lnTo>
                  <a:lnTo>
                    <a:pt x="3611877" y="343244"/>
                  </a:lnTo>
                  <a:lnTo>
                    <a:pt x="3837620" y="446217"/>
                  </a:lnTo>
                  <a:lnTo>
                    <a:pt x="4063362" y="514866"/>
                  </a:lnTo>
                  <a:lnTo>
                    <a:pt x="4289104" y="583515"/>
                  </a:lnTo>
                  <a:lnTo>
                    <a:pt x="4514847" y="1029732"/>
                  </a:lnTo>
                  <a:lnTo>
                    <a:pt x="4740589" y="1064056"/>
                  </a:lnTo>
                  <a:lnTo>
                    <a:pt x="4966331" y="995407"/>
                  </a:lnTo>
                  <a:lnTo>
                    <a:pt x="5192074" y="995407"/>
                  </a:lnTo>
                  <a:lnTo>
                    <a:pt x="5417816" y="995407"/>
                  </a:lnTo>
                </a:path>
              </a:pathLst>
            </a:custGeom>
            <a:ln w="27101" cap="flat">
              <a:solidFill>
                <a:srgbClr val="0058AB">
                  <a:alpha val="100000"/>
                </a:srgbClr>
              </a:solidFill>
              <a:prstDash val="solid"/>
              <a:round/>
            </a:ln>
          </p:spPr>
          <p:txBody>
            <a:bodyPr/>
            <a:lstStyle/>
            <a:p/>
          </p:txBody>
        </p:sp>
        <p:sp>
          <p:nvSpPr>
            <p:cNvPr id="112" name="pl112"/>
            <p:cNvSpPr/>
            <p:nvPr/>
          </p:nvSpPr>
          <p:spPr>
            <a:xfrm>
              <a:off x="1434255" y="1810933"/>
              <a:ext cx="5417816" cy="1132705"/>
            </a:xfrm>
            <a:custGeom>
              <a:avLst/>
              <a:pathLst>
                <a:path w="5417816" h="1132705">
                  <a:moveTo>
                    <a:pt x="0" y="205946"/>
                  </a:moveTo>
                  <a:lnTo>
                    <a:pt x="225742" y="171622"/>
                  </a:lnTo>
                  <a:lnTo>
                    <a:pt x="451484" y="205946"/>
                  </a:lnTo>
                  <a:lnTo>
                    <a:pt x="677227" y="171622"/>
                  </a:lnTo>
                  <a:lnTo>
                    <a:pt x="902969" y="171622"/>
                  </a:lnTo>
                  <a:lnTo>
                    <a:pt x="1128711" y="240270"/>
                  </a:lnTo>
                  <a:lnTo>
                    <a:pt x="1354454" y="137297"/>
                  </a:lnTo>
                  <a:lnTo>
                    <a:pt x="1580196" y="102973"/>
                  </a:lnTo>
                  <a:lnTo>
                    <a:pt x="1805938" y="34324"/>
                  </a:lnTo>
                  <a:lnTo>
                    <a:pt x="2031681" y="34324"/>
                  </a:lnTo>
                  <a:lnTo>
                    <a:pt x="2257423" y="34324"/>
                  </a:lnTo>
                  <a:lnTo>
                    <a:pt x="2483165" y="0"/>
                  </a:lnTo>
                  <a:lnTo>
                    <a:pt x="2708908" y="102973"/>
                  </a:lnTo>
                  <a:lnTo>
                    <a:pt x="2934650" y="137297"/>
                  </a:lnTo>
                  <a:lnTo>
                    <a:pt x="3160393" y="137297"/>
                  </a:lnTo>
                  <a:lnTo>
                    <a:pt x="3386135" y="102973"/>
                  </a:lnTo>
                  <a:lnTo>
                    <a:pt x="3611877" y="137297"/>
                  </a:lnTo>
                  <a:lnTo>
                    <a:pt x="3837620" y="205946"/>
                  </a:lnTo>
                  <a:lnTo>
                    <a:pt x="4063362" y="274595"/>
                  </a:lnTo>
                  <a:lnTo>
                    <a:pt x="4289104" y="274595"/>
                  </a:lnTo>
                  <a:lnTo>
                    <a:pt x="4514847" y="892434"/>
                  </a:lnTo>
                  <a:lnTo>
                    <a:pt x="4740589" y="1132705"/>
                  </a:lnTo>
                  <a:lnTo>
                    <a:pt x="4966331" y="1064056"/>
                  </a:lnTo>
                  <a:lnTo>
                    <a:pt x="5192074" y="1064056"/>
                  </a:lnTo>
                  <a:lnTo>
                    <a:pt x="5417816" y="1064056"/>
                  </a:lnTo>
                </a:path>
              </a:pathLst>
            </a:custGeom>
            <a:ln w="27101" cap="flat">
              <a:solidFill>
                <a:srgbClr val="80BD41">
                  <a:alpha val="100000"/>
                </a:srgbClr>
              </a:solidFill>
              <a:prstDash val="solid"/>
              <a:round/>
            </a:ln>
          </p:spPr>
          <p:txBody>
            <a:bodyPr/>
            <a:lstStyle/>
            <a:p/>
          </p:txBody>
        </p:sp>
        <p:sp>
          <p:nvSpPr>
            <p:cNvPr id="113" name="tx113"/>
            <p:cNvSpPr/>
            <p:nvPr/>
          </p:nvSpPr>
          <p:spPr>
            <a:xfrm>
              <a:off x="1365926" y="157241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14" name="tx114"/>
            <p:cNvSpPr/>
            <p:nvPr/>
          </p:nvSpPr>
          <p:spPr>
            <a:xfrm>
              <a:off x="2494638" y="164112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15" name="tx115"/>
            <p:cNvSpPr/>
            <p:nvPr/>
          </p:nvSpPr>
          <p:spPr>
            <a:xfrm>
              <a:off x="3623350"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6" name="tx116"/>
            <p:cNvSpPr/>
            <p:nvPr/>
          </p:nvSpPr>
          <p:spPr>
            <a:xfrm>
              <a:off x="4752062" y="15038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17" name="tx117"/>
            <p:cNvSpPr/>
            <p:nvPr/>
          </p:nvSpPr>
          <p:spPr>
            <a:xfrm>
              <a:off x="5655031" y="1781422"/>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18" name="tx118"/>
            <p:cNvSpPr/>
            <p:nvPr/>
          </p:nvSpPr>
          <p:spPr>
            <a:xfrm>
              <a:off x="5880773" y="222464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64</a:t>
              </a:r>
            </a:p>
          </p:txBody>
        </p:sp>
        <p:sp>
          <p:nvSpPr>
            <p:cNvPr id="119" name="tx119"/>
            <p:cNvSpPr/>
            <p:nvPr/>
          </p:nvSpPr>
          <p:spPr>
            <a:xfrm>
              <a:off x="6106516" y="2258904"/>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63</a:t>
              </a:r>
            </a:p>
          </p:txBody>
        </p:sp>
        <p:sp>
          <p:nvSpPr>
            <p:cNvPr id="120" name="tx120"/>
            <p:cNvSpPr/>
            <p:nvPr/>
          </p:nvSpPr>
          <p:spPr>
            <a:xfrm>
              <a:off x="6332258" y="21903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65</a:t>
              </a:r>
            </a:p>
          </p:txBody>
        </p:sp>
        <p:sp>
          <p:nvSpPr>
            <p:cNvPr id="121" name="tx121"/>
            <p:cNvSpPr/>
            <p:nvPr/>
          </p:nvSpPr>
          <p:spPr>
            <a:xfrm>
              <a:off x="6558000" y="21903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65</a:t>
              </a:r>
            </a:p>
          </p:txBody>
        </p:sp>
        <p:sp>
          <p:nvSpPr>
            <p:cNvPr id="122" name="tx122"/>
            <p:cNvSpPr/>
            <p:nvPr/>
          </p:nvSpPr>
          <p:spPr>
            <a:xfrm>
              <a:off x="6783743" y="21903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65</a:t>
              </a:r>
            </a:p>
          </p:txBody>
        </p:sp>
        <p:sp>
          <p:nvSpPr>
            <p:cNvPr id="123" name="tx123"/>
            <p:cNvSpPr/>
            <p:nvPr/>
          </p:nvSpPr>
          <p:spPr>
            <a:xfrm>
              <a:off x="1365926" y="20853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76</a:t>
              </a:r>
            </a:p>
          </p:txBody>
        </p:sp>
        <p:sp>
          <p:nvSpPr>
            <p:cNvPr id="124" name="tx124"/>
            <p:cNvSpPr/>
            <p:nvPr/>
          </p:nvSpPr>
          <p:spPr>
            <a:xfrm>
              <a:off x="2494638" y="2121200"/>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25" name="tx125"/>
            <p:cNvSpPr/>
            <p:nvPr/>
          </p:nvSpPr>
          <p:spPr>
            <a:xfrm>
              <a:off x="3623350" y="19137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26" name="tx126"/>
            <p:cNvSpPr/>
            <p:nvPr/>
          </p:nvSpPr>
          <p:spPr>
            <a:xfrm>
              <a:off x="4752062" y="19824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27" name="tx127"/>
            <p:cNvSpPr/>
            <p:nvPr/>
          </p:nvSpPr>
          <p:spPr>
            <a:xfrm>
              <a:off x="5655031" y="215588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28" name="tx128"/>
            <p:cNvSpPr/>
            <p:nvPr/>
          </p:nvSpPr>
          <p:spPr>
            <a:xfrm>
              <a:off x="5880773" y="277186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56</a:t>
              </a:r>
            </a:p>
          </p:txBody>
        </p:sp>
        <p:sp>
          <p:nvSpPr>
            <p:cNvPr id="129" name="tx129"/>
            <p:cNvSpPr/>
            <p:nvPr/>
          </p:nvSpPr>
          <p:spPr>
            <a:xfrm>
              <a:off x="6106516" y="30121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49</a:t>
              </a:r>
            </a:p>
          </p:txBody>
        </p:sp>
        <p:sp>
          <p:nvSpPr>
            <p:cNvPr id="130" name="tx130"/>
            <p:cNvSpPr/>
            <p:nvPr/>
          </p:nvSpPr>
          <p:spPr>
            <a:xfrm>
              <a:off x="6332258" y="294348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51</a:t>
              </a:r>
            </a:p>
          </p:txBody>
        </p:sp>
        <p:sp>
          <p:nvSpPr>
            <p:cNvPr id="131" name="tx131"/>
            <p:cNvSpPr/>
            <p:nvPr/>
          </p:nvSpPr>
          <p:spPr>
            <a:xfrm>
              <a:off x="6558000" y="294348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51</a:t>
              </a:r>
            </a:p>
          </p:txBody>
        </p:sp>
        <p:sp>
          <p:nvSpPr>
            <p:cNvPr id="132" name="tx132"/>
            <p:cNvSpPr/>
            <p:nvPr/>
          </p:nvSpPr>
          <p:spPr>
            <a:xfrm>
              <a:off x="6783743" y="294348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51</a:t>
              </a:r>
            </a:p>
          </p:txBody>
        </p:sp>
        <p:sp>
          <p:nvSpPr>
            <p:cNvPr id="133" name="tx133"/>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508103" y="340352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5" name="tx135"/>
            <p:cNvSpPr/>
            <p:nvPr/>
          </p:nvSpPr>
          <p:spPr>
            <a:xfrm>
              <a:off x="508103" y="223894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6" name="tx136"/>
            <p:cNvSpPr/>
            <p:nvPr/>
          </p:nvSpPr>
          <p:spPr>
            <a:xfrm>
              <a:off x="508103" y="107436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715824" y="5504603"/>
              <a:ext cx="201455" cy="201456"/>
            </a:xfrm>
            <a:prstGeom prst="rect">
              <a:avLst/>
            </a:prstGeom>
            <a:solidFill>
              <a:srgbClr val="80BD41">
                <a:alpha val="100000"/>
              </a:srgbClr>
            </a:solidFill>
          </p:spPr>
          <p:txBody>
            <a:bodyPr/>
            <a:lstStyle/>
            <a:p/>
          </p:txBody>
        </p:sp>
        <p:sp>
          <p:nvSpPr>
            <p:cNvPr id="158" name="rc158"/>
            <p:cNvSpPr/>
            <p:nvPr/>
          </p:nvSpPr>
          <p:spPr>
            <a:xfrm>
              <a:off x="2617773" y="5504603"/>
              <a:ext cx="201456" cy="201456"/>
            </a:xfrm>
            <a:prstGeom prst="rect">
              <a:avLst/>
            </a:prstGeom>
            <a:solidFill>
              <a:srgbClr val="1CABE2">
                <a:alpha val="100000"/>
              </a:srgbClr>
            </a:solidFill>
          </p:spPr>
          <p:txBody>
            <a:bodyPr/>
            <a:lstStyle/>
            <a:p/>
          </p:txBody>
        </p:sp>
        <p:sp>
          <p:nvSpPr>
            <p:cNvPr id="159" name="rc159"/>
            <p:cNvSpPr/>
            <p:nvPr/>
          </p:nvSpPr>
          <p:spPr>
            <a:xfrm>
              <a:off x="3690596" y="5504603"/>
              <a:ext cx="201456" cy="201456"/>
            </a:xfrm>
            <a:prstGeom prst="rect">
              <a:avLst/>
            </a:prstGeom>
            <a:solidFill>
              <a:srgbClr val="0058AB">
                <a:alpha val="100000"/>
              </a:srgbClr>
            </a:solidFill>
          </p:spPr>
          <p:txBody>
            <a:bodyPr/>
            <a:lstStyle/>
            <a:p/>
          </p:txBody>
        </p:sp>
        <p:sp>
          <p:nvSpPr>
            <p:cNvPr id="160" name="rc160"/>
            <p:cNvSpPr/>
            <p:nvPr/>
          </p:nvSpPr>
          <p:spPr>
            <a:xfrm>
              <a:off x="4685930" y="5504603"/>
              <a:ext cx="201456" cy="201456"/>
            </a:xfrm>
            <a:prstGeom prst="rect">
              <a:avLst/>
            </a:prstGeom>
            <a:solidFill>
              <a:srgbClr val="FFC20E">
                <a:alpha val="100000"/>
              </a:srgbClr>
            </a:solidFill>
          </p:spPr>
          <p:txBody>
            <a:bodyPr/>
            <a:lstStyle/>
            <a:p/>
          </p:txBody>
        </p:sp>
        <p:sp>
          <p:nvSpPr>
            <p:cNvPr id="161" name="rc161"/>
            <p:cNvSpPr/>
            <p:nvPr/>
          </p:nvSpPr>
          <p:spPr>
            <a:xfrm>
              <a:off x="6590063" y="5504603"/>
              <a:ext cx="201456" cy="201456"/>
            </a:xfrm>
            <a:prstGeom prst="rect">
              <a:avLst/>
            </a:prstGeom>
            <a:solidFill>
              <a:srgbClr val="F26A21">
                <a:alpha val="100000"/>
              </a:srgbClr>
            </a:solidFill>
          </p:spPr>
          <p:txBody>
            <a:bodyPr/>
            <a:lstStyle/>
            <a:p/>
          </p:txBody>
        </p:sp>
        <p:sp>
          <p:nvSpPr>
            <p:cNvPr id="162" name="tx162"/>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983899" y="580629"/>
              <a:ext cx="446423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Azerbaijan</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Azerbaijan is projected to have a  small increase (&lt;10,000) in the number of surviving infants by 2030. Therefore, to achieve the IA2030 ZD target, considerably more (~5.05%) children need to be vaccinated with DTP1 each year.</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58400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77049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95698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214347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132997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9" name="pl9"/>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417725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36374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255023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173672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4" name="pl14"/>
            <p:cNvSpPr/>
            <p:nvPr/>
          </p:nvSpPr>
          <p:spPr>
            <a:xfrm>
              <a:off x="920330" y="92321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5" name="pl15"/>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2" name="rc42"/>
            <p:cNvSpPr/>
            <p:nvPr/>
          </p:nvSpPr>
          <p:spPr>
            <a:xfrm>
              <a:off x="1290970" y="3348367"/>
              <a:ext cx="215906" cy="1642392"/>
            </a:xfrm>
            <a:prstGeom prst="rect">
              <a:avLst/>
            </a:prstGeom>
            <a:solidFill>
              <a:srgbClr val="0058AB">
                <a:alpha val="100000"/>
              </a:srgbClr>
            </a:solidFill>
          </p:spPr>
          <p:txBody>
            <a:bodyPr/>
            <a:lstStyle/>
            <a:p/>
          </p:txBody>
        </p:sp>
        <p:sp>
          <p:nvSpPr>
            <p:cNvPr id="43" name="rc43"/>
            <p:cNvSpPr/>
            <p:nvPr/>
          </p:nvSpPr>
          <p:spPr>
            <a:xfrm>
              <a:off x="1530867" y="3434192"/>
              <a:ext cx="215906" cy="1556567"/>
            </a:xfrm>
            <a:prstGeom prst="rect">
              <a:avLst/>
            </a:prstGeom>
            <a:solidFill>
              <a:srgbClr val="0058AB">
                <a:alpha val="100000"/>
              </a:srgbClr>
            </a:solidFill>
          </p:spPr>
          <p:txBody>
            <a:bodyPr/>
            <a:lstStyle/>
            <a:p/>
          </p:txBody>
        </p:sp>
        <p:sp>
          <p:nvSpPr>
            <p:cNvPr id="44" name="rc44"/>
            <p:cNvSpPr/>
            <p:nvPr/>
          </p:nvSpPr>
          <p:spPr>
            <a:xfrm>
              <a:off x="1770763" y="3330470"/>
              <a:ext cx="215906" cy="1660289"/>
            </a:xfrm>
            <a:prstGeom prst="rect">
              <a:avLst/>
            </a:prstGeom>
            <a:solidFill>
              <a:srgbClr val="0058AB">
                <a:alpha val="100000"/>
              </a:srgbClr>
            </a:solidFill>
          </p:spPr>
          <p:txBody>
            <a:bodyPr/>
            <a:lstStyle/>
            <a:p/>
          </p:txBody>
        </p:sp>
        <p:sp>
          <p:nvSpPr>
            <p:cNvPr id="45" name="rc45"/>
            <p:cNvSpPr/>
            <p:nvPr/>
          </p:nvSpPr>
          <p:spPr>
            <a:xfrm>
              <a:off x="2010660" y="3379362"/>
              <a:ext cx="215906" cy="1611397"/>
            </a:xfrm>
            <a:prstGeom prst="rect">
              <a:avLst/>
            </a:prstGeom>
            <a:solidFill>
              <a:srgbClr val="0058AB">
                <a:alpha val="100000"/>
              </a:srgbClr>
            </a:solidFill>
          </p:spPr>
          <p:txBody>
            <a:bodyPr/>
            <a:lstStyle/>
            <a:p/>
          </p:txBody>
        </p:sp>
        <p:sp>
          <p:nvSpPr>
            <p:cNvPr id="46" name="rc46"/>
            <p:cNvSpPr/>
            <p:nvPr/>
          </p:nvSpPr>
          <p:spPr>
            <a:xfrm>
              <a:off x="2250556" y="3076818"/>
              <a:ext cx="215906" cy="1913941"/>
            </a:xfrm>
            <a:prstGeom prst="rect">
              <a:avLst/>
            </a:prstGeom>
            <a:solidFill>
              <a:srgbClr val="0058AB">
                <a:alpha val="100000"/>
              </a:srgbClr>
            </a:solidFill>
          </p:spPr>
          <p:txBody>
            <a:bodyPr/>
            <a:lstStyle/>
            <a:p/>
          </p:txBody>
        </p:sp>
        <p:sp>
          <p:nvSpPr>
            <p:cNvPr id="47" name="rc47"/>
            <p:cNvSpPr/>
            <p:nvPr/>
          </p:nvSpPr>
          <p:spPr>
            <a:xfrm>
              <a:off x="2490453" y="2644682"/>
              <a:ext cx="215906" cy="2346077"/>
            </a:xfrm>
            <a:prstGeom prst="rect">
              <a:avLst/>
            </a:prstGeom>
            <a:solidFill>
              <a:srgbClr val="0058AB">
                <a:alpha val="100000"/>
              </a:srgbClr>
            </a:solidFill>
          </p:spPr>
          <p:txBody>
            <a:bodyPr/>
            <a:lstStyle/>
            <a:p/>
          </p:txBody>
        </p:sp>
        <p:sp>
          <p:nvSpPr>
            <p:cNvPr id="48" name="rc48"/>
            <p:cNvSpPr/>
            <p:nvPr/>
          </p:nvSpPr>
          <p:spPr>
            <a:xfrm>
              <a:off x="2730349" y="3186804"/>
              <a:ext cx="215906" cy="1803955"/>
            </a:xfrm>
            <a:prstGeom prst="rect">
              <a:avLst/>
            </a:prstGeom>
            <a:solidFill>
              <a:srgbClr val="0058AB">
                <a:alpha val="100000"/>
              </a:srgbClr>
            </a:solidFill>
          </p:spPr>
          <p:txBody>
            <a:bodyPr/>
            <a:lstStyle/>
            <a:p/>
          </p:txBody>
        </p:sp>
        <p:sp>
          <p:nvSpPr>
            <p:cNvPr id="49" name="rc49"/>
            <p:cNvSpPr/>
            <p:nvPr/>
          </p:nvSpPr>
          <p:spPr>
            <a:xfrm>
              <a:off x="2970245" y="3319650"/>
              <a:ext cx="215906" cy="1671109"/>
            </a:xfrm>
            <a:prstGeom prst="rect">
              <a:avLst/>
            </a:prstGeom>
            <a:solidFill>
              <a:srgbClr val="0058AB">
                <a:alpha val="100000"/>
              </a:srgbClr>
            </a:solidFill>
          </p:spPr>
          <p:txBody>
            <a:bodyPr/>
            <a:lstStyle/>
            <a:p/>
          </p:txBody>
        </p:sp>
        <p:sp>
          <p:nvSpPr>
            <p:cNvPr id="50" name="rc50"/>
            <p:cNvSpPr/>
            <p:nvPr/>
          </p:nvSpPr>
          <p:spPr>
            <a:xfrm>
              <a:off x="3210142" y="3718595"/>
              <a:ext cx="215906" cy="1272164"/>
            </a:xfrm>
            <a:prstGeom prst="rect">
              <a:avLst/>
            </a:prstGeom>
            <a:solidFill>
              <a:srgbClr val="0058AB">
                <a:alpha val="100000"/>
              </a:srgbClr>
            </a:solidFill>
          </p:spPr>
          <p:txBody>
            <a:bodyPr/>
            <a:lstStyle/>
            <a:p/>
          </p:txBody>
        </p:sp>
        <p:sp>
          <p:nvSpPr>
            <p:cNvPr id="51" name="rc51"/>
            <p:cNvSpPr/>
            <p:nvPr/>
          </p:nvSpPr>
          <p:spPr>
            <a:xfrm>
              <a:off x="3450038" y="3748939"/>
              <a:ext cx="215906" cy="1241820"/>
            </a:xfrm>
            <a:prstGeom prst="rect">
              <a:avLst/>
            </a:prstGeom>
            <a:solidFill>
              <a:srgbClr val="0058AB">
                <a:alpha val="100000"/>
              </a:srgbClr>
            </a:solidFill>
          </p:spPr>
          <p:txBody>
            <a:bodyPr/>
            <a:lstStyle/>
            <a:p/>
          </p:txBody>
        </p:sp>
        <p:sp>
          <p:nvSpPr>
            <p:cNvPr id="52" name="rc52"/>
            <p:cNvSpPr/>
            <p:nvPr/>
          </p:nvSpPr>
          <p:spPr>
            <a:xfrm>
              <a:off x="3689935" y="4189291"/>
              <a:ext cx="215906" cy="801468"/>
            </a:xfrm>
            <a:prstGeom prst="rect">
              <a:avLst/>
            </a:prstGeom>
            <a:solidFill>
              <a:srgbClr val="0058AB">
                <a:alpha val="100000"/>
              </a:srgbClr>
            </a:solidFill>
          </p:spPr>
          <p:txBody>
            <a:bodyPr/>
            <a:lstStyle/>
            <a:p/>
          </p:txBody>
        </p:sp>
        <p:sp>
          <p:nvSpPr>
            <p:cNvPr id="53" name="rc53"/>
            <p:cNvSpPr/>
            <p:nvPr/>
          </p:nvSpPr>
          <p:spPr>
            <a:xfrm>
              <a:off x="3929831" y="3738200"/>
              <a:ext cx="215906" cy="1252559"/>
            </a:xfrm>
            <a:prstGeom prst="rect">
              <a:avLst/>
            </a:prstGeom>
            <a:solidFill>
              <a:srgbClr val="0058AB">
                <a:alpha val="100000"/>
              </a:srgbClr>
            </a:solidFill>
          </p:spPr>
          <p:txBody>
            <a:bodyPr/>
            <a:lstStyle/>
            <a:p/>
          </p:txBody>
        </p:sp>
        <p:sp>
          <p:nvSpPr>
            <p:cNvPr id="54" name="rc54"/>
            <p:cNvSpPr/>
            <p:nvPr/>
          </p:nvSpPr>
          <p:spPr>
            <a:xfrm>
              <a:off x="4169728" y="3169721"/>
              <a:ext cx="215906" cy="1821038"/>
            </a:xfrm>
            <a:prstGeom prst="rect">
              <a:avLst/>
            </a:prstGeom>
            <a:solidFill>
              <a:srgbClr val="0058AB">
                <a:alpha val="100000"/>
              </a:srgbClr>
            </a:solidFill>
          </p:spPr>
          <p:txBody>
            <a:bodyPr/>
            <a:lstStyle/>
            <a:p/>
          </p:txBody>
        </p:sp>
        <p:sp>
          <p:nvSpPr>
            <p:cNvPr id="55" name="rc55"/>
            <p:cNvSpPr/>
            <p:nvPr/>
          </p:nvSpPr>
          <p:spPr>
            <a:xfrm>
              <a:off x="4409624" y="3009297"/>
              <a:ext cx="215906" cy="1981462"/>
            </a:xfrm>
            <a:prstGeom prst="rect">
              <a:avLst/>
            </a:prstGeom>
            <a:solidFill>
              <a:srgbClr val="0058AB">
                <a:alpha val="100000"/>
              </a:srgbClr>
            </a:solidFill>
          </p:spPr>
          <p:txBody>
            <a:bodyPr/>
            <a:lstStyle/>
            <a:p/>
          </p:txBody>
        </p:sp>
        <p:sp>
          <p:nvSpPr>
            <p:cNvPr id="56" name="rc56"/>
            <p:cNvSpPr/>
            <p:nvPr/>
          </p:nvSpPr>
          <p:spPr>
            <a:xfrm>
              <a:off x="4649521" y="2885725"/>
              <a:ext cx="215906" cy="2105034"/>
            </a:xfrm>
            <a:prstGeom prst="rect">
              <a:avLst/>
            </a:prstGeom>
            <a:solidFill>
              <a:srgbClr val="0058AB">
                <a:alpha val="100000"/>
              </a:srgbClr>
            </a:solidFill>
          </p:spPr>
          <p:txBody>
            <a:bodyPr/>
            <a:lstStyle/>
            <a:p/>
          </p:txBody>
        </p:sp>
        <p:sp>
          <p:nvSpPr>
            <p:cNvPr id="57" name="rc57"/>
            <p:cNvSpPr/>
            <p:nvPr/>
          </p:nvSpPr>
          <p:spPr>
            <a:xfrm>
              <a:off x="4889417" y="2806082"/>
              <a:ext cx="215906" cy="2184677"/>
            </a:xfrm>
            <a:prstGeom prst="rect">
              <a:avLst/>
            </a:prstGeom>
            <a:solidFill>
              <a:srgbClr val="0058AB">
                <a:alpha val="100000"/>
              </a:srgbClr>
            </a:solidFill>
          </p:spPr>
          <p:txBody>
            <a:bodyPr/>
            <a:lstStyle/>
            <a:p/>
          </p:txBody>
        </p:sp>
        <p:sp>
          <p:nvSpPr>
            <p:cNvPr id="58" name="rc58"/>
            <p:cNvSpPr/>
            <p:nvPr/>
          </p:nvSpPr>
          <p:spPr>
            <a:xfrm>
              <a:off x="5129313" y="2772403"/>
              <a:ext cx="215906" cy="2218356"/>
            </a:xfrm>
            <a:prstGeom prst="rect">
              <a:avLst/>
            </a:prstGeom>
            <a:solidFill>
              <a:srgbClr val="0058AB">
                <a:alpha val="100000"/>
              </a:srgbClr>
            </a:solidFill>
          </p:spPr>
          <p:txBody>
            <a:bodyPr/>
            <a:lstStyle/>
            <a:p/>
          </p:txBody>
        </p:sp>
        <p:sp>
          <p:nvSpPr>
            <p:cNvPr id="59" name="rc59"/>
            <p:cNvSpPr/>
            <p:nvPr/>
          </p:nvSpPr>
          <p:spPr>
            <a:xfrm>
              <a:off x="5369210" y="2468802"/>
              <a:ext cx="215906" cy="2521958"/>
            </a:xfrm>
            <a:prstGeom prst="rect">
              <a:avLst/>
            </a:prstGeom>
            <a:solidFill>
              <a:srgbClr val="0058AB">
                <a:alpha val="100000"/>
              </a:srgbClr>
            </a:solidFill>
          </p:spPr>
          <p:txBody>
            <a:bodyPr/>
            <a:lstStyle/>
            <a:p/>
          </p:txBody>
        </p:sp>
        <p:sp>
          <p:nvSpPr>
            <p:cNvPr id="60" name="rc60"/>
            <p:cNvSpPr/>
            <p:nvPr/>
          </p:nvSpPr>
          <p:spPr>
            <a:xfrm>
              <a:off x="5609106" y="2306669"/>
              <a:ext cx="215906" cy="2684090"/>
            </a:xfrm>
            <a:prstGeom prst="rect">
              <a:avLst/>
            </a:prstGeom>
            <a:solidFill>
              <a:srgbClr val="0058AB">
                <a:alpha val="100000"/>
              </a:srgbClr>
            </a:solidFill>
          </p:spPr>
          <p:txBody>
            <a:bodyPr/>
            <a:lstStyle/>
            <a:p/>
          </p:txBody>
        </p:sp>
        <p:sp>
          <p:nvSpPr>
            <p:cNvPr id="61" name="rc61"/>
            <p:cNvSpPr/>
            <p:nvPr/>
          </p:nvSpPr>
          <p:spPr>
            <a:xfrm>
              <a:off x="5849003" y="2167071"/>
              <a:ext cx="215906" cy="2823688"/>
            </a:xfrm>
            <a:prstGeom prst="rect">
              <a:avLst/>
            </a:prstGeom>
            <a:solidFill>
              <a:srgbClr val="0058AB">
                <a:alpha val="100000"/>
              </a:srgbClr>
            </a:solidFill>
          </p:spPr>
          <p:txBody>
            <a:bodyPr/>
            <a:lstStyle/>
            <a:p/>
          </p:txBody>
        </p:sp>
        <p:sp>
          <p:nvSpPr>
            <p:cNvPr id="62" name="rc62"/>
            <p:cNvSpPr/>
            <p:nvPr/>
          </p:nvSpPr>
          <p:spPr>
            <a:xfrm>
              <a:off x="6088899" y="866434"/>
              <a:ext cx="215906" cy="4124325"/>
            </a:xfrm>
            <a:prstGeom prst="rect">
              <a:avLst/>
            </a:prstGeom>
            <a:solidFill>
              <a:srgbClr val="0058AB">
                <a:alpha val="100000"/>
              </a:srgbClr>
            </a:solidFill>
          </p:spPr>
          <p:txBody>
            <a:bodyPr/>
            <a:lstStyle/>
            <a:p/>
          </p:txBody>
        </p:sp>
        <p:sp>
          <p:nvSpPr>
            <p:cNvPr id="63" name="rc63"/>
            <p:cNvSpPr/>
            <p:nvPr/>
          </p:nvSpPr>
          <p:spPr>
            <a:xfrm>
              <a:off x="6328796" y="968936"/>
              <a:ext cx="215906" cy="4021823"/>
            </a:xfrm>
            <a:prstGeom prst="rect">
              <a:avLst/>
            </a:prstGeom>
            <a:solidFill>
              <a:srgbClr val="0058AB">
                <a:alpha val="100000"/>
              </a:srgbClr>
            </a:solidFill>
          </p:spPr>
          <p:txBody>
            <a:bodyPr/>
            <a:lstStyle/>
            <a:p/>
          </p:txBody>
        </p:sp>
        <p:sp>
          <p:nvSpPr>
            <p:cNvPr id="64" name="rc64"/>
            <p:cNvSpPr/>
            <p:nvPr/>
          </p:nvSpPr>
          <p:spPr>
            <a:xfrm>
              <a:off x="6568692" y="1356573"/>
              <a:ext cx="215906" cy="3634186"/>
            </a:xfrm>
            <a:prstGeom prst="rect">
              <a:avLst/>
            </a:prstGeom>
            <a:solidFill>
              <a:srgbClr val="0058AB">
                <a:alpha val="100000"/>
              </a:srgbClr>
            </a:solidFill>
          </p:spPr>
          <p:txBody>
            <a:bodyPr/>
            <a:lstStyle/>
            <a:p/>
          </p:txBody>
        </p:sp>
        <p:sp>
          <p:nvSpPr>
            <p:cNvPr id="65" name="rc65"/>
            <p:cNvSpPr/>
            <p:nvPr/>
          </p:nvSpPr>
          <p:spPr>
            <a:xfrm>
              <a:off x="6808589" y="1474694"/>
              <a:ext cx="215906" cy="3516065"/>
            </a:xfrm>
            <a:prstGeom prst="rect">
              <a:avLst/>
            </a:prstGeom>
            <a:solidFill>
              <a:srgbClr val="0058AB">
                <a:alpha val="100000"/>
              </a:srgbClr>
            </a:solidFill>
          </p:spPr>
          <p:txBody>
            <a:bodyPr/>
            <a:lstStyle/>
            <a:p/>
          </p:txBody>
        </p:sp>
        <p:sp>
          <p:nvSpPr>
            <p:cNvPr id="66" name="rc66"/>
            <p:cNvSpPr/>
            <p:nvPr/>
          </p:nvSpPr>
          <p:spPr>
            <a:xfrm>
              <a:off x="7048485" y="1579474"/>
              <a:ext cx="215906" cy="3411285"/>
            </a:xfrm>
            <a:prstGeom prst="rect">
              <a:avLst/>
            </a:prstGeom>
            <a:solidFill>
              <a:srgbClr val="0058AB">
                <a:alpha val="100000"/>
              </a:srgbClr>
            </a:solidFill>
          </p:spPr>
          <p:txBody>
            <a:bodyPr/>
            <a:lstStyle/>
            <a:p/>
          </p:txBody>
        </p:sp>
        <p:sp>
          <p:nvSpPr>
            <p:cNvPr id="67" name="rc67"/>
            <p:cNvSpPr/>
            <p:nvPr/>
          </p:nvSpPr>
          <p:spPr>
            <a:xfrm>
              <a:off x="8487864" y="3578915"/>
              <a:ext cx="215906" cy="1411844"/>
            </a:xfrm>
            <a:prstGeom prst="rect">
              <a:avLst/>
            </a:prstGeom>
            <a:solidFill>
              <a:srgbClr val="69DBFF">
                <a:alpha val="100000"/>
              </a:srgbClr>
            </a:solidFill>
          </p:spPr>
          <p:txBody>
            <a:bodyPr/>
            <a:lstStyle/>
            <a:p/>
          </p:txBody>
        </p:sp>
        <p:sp>
          <p:nvSpPr>
            <p:cNvPr id="68" name="pl68"/>
            <p:cNvSpPr/>
            <p:nvPr/>
          </p:nvSpPr>
          <p:spPr>
            <a:xfrm>
              <a:off x="6196853" y="2167071"/>
              <a:ext cx="2398964" cy="1411844"/>
            </a:xfrm>
            <a:custGeom>
              <a:avLst/>
              <a:pathLst>
                <a:path w="2398964" h="1411844">
                  <a:moveTo>
                    <a:pt x="0" y="0"/>
                  </a:moveTo>
                  <a:lnTo>
                    <a:pt x="239896" y="141184"/>
                  </a:lnTo>
                  <a:lnTo>
                    <a:pt x="479792" y="282368"/>
                  </a:lnTo>
                  <a:lnTo>
                    <a:pt x="719689" y="423553"/>
                  </a:lnTo>
                  <a:lnTo>
                    <a:pt x="959585" y="564737"/>
                  </a:lnTo>
                  <a:lnTo>
                    <a:pt x="1199482" y="705922"/>
                  </a:lnTo>
                  <a:lnTo>
                    <a:pt x="1439378" y="847106"/>
                  </a:lnTo>
                  <a:lnTo>
                    <a:pt x="1679275" y="988290"/>
                  </a:lnTo>
                  <a:lnTo>
                    <a:pt x="1919171" y="1129475"/>
                  </a:lnTo>
                  <a:lnTo>
                    <a:pt x="2159067" y="1270659"/>
                  </a:lnTo>
                  <a:lnTo>
                    <a:pt x="2398964" y="1411844"/>
                  </a:lnTo>
                </a:path>
              </a:pathLst>
            </a:custGeom>
            <a:ln w="13550" cap="flat">
              <a:solidFill>
                <a:srgbClr val="000000">
                  <a:alpha val="100000"/>
                </a:srgbClr>
              </a:solidFill>
              <a:prstDash val="solid"/>
              <a:round/>
            </a:ln>
          </p:spPr>
          <p:txBody>
            <a:bodyPr/>
            <a:lstStyle/>
            <a:p/>
          </p:txBody>
        </p:sp>
        <p:sp>
          <p:nvSpPr>
            <p:cNvPr id="69" name="pt69"/>
            <p:cNvSpPr/>
            <p:nvPr/>
          </p:nvSpPr>
          <p:spPr>
            <a:xfrm>
              <a:off x="6172027" y="21422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411923" y="22834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51820" y="24246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91716" y="25657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31612" y="27069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71509" y="28481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11405" y="29893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51302" y="31305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91198" y="32717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31095" y="34129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70991" y="35540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08103" y="411982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2" name="tx82"/>
            <p:cNvSpPr/>
            <p:nvPr/>
          </p:nvSpPr>
          <p:spPr>
            <a:xfrm>
              <a:off x="508103" y="330631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3" name="tx83"/>
            <p:cNvSpPr/>
            <p:nvPr/>
          </p:nvSpPr>
          <p:spPr>
            <a:xfrm>
              <a:off x="508103" y="249280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4" name="tx84"/>
            <p:cNvSpPr/>
            <p:nvPr/>
          </p:nvSpPr>
          <p:spPr>
            <a:xfrm>
              <a:off x="508103" y="167929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5" name="tx85"/>
            <p:cNvSpPr/>
            <p:nvPr/>
          </p:nvSpPr>
          <p:spPr>
            <a:xfrm>
              <a:off x="508103" y="86578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6" name="tx86"/>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7" name="tx87"/>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8" name="tx88"/>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9" name="tx89"/>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0" name="tx90"/>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1" name="tx91"/>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2" name="tx92"/>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3" name="tx93"/>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4" name="tx94"/>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5" name="tx95"/>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6" name="tx96"/>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7" name="tx97"/>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8" name="tx98"/>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9" name="tx99"/>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0" name="tx100"/>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1" name="tx101"/>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2" name="tx102"/>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3" name="tx103"/>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4" name="tx104"/>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5" name="tx105"/>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6" name="tx106"/>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7" name="tx107"/>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8" name="tx108"/>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9" name="tx109"/>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0" name="tx110"/>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1" name="tx111"/>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61384" y="5881714"/>
              <a:ext cx="201456" cy="201456"/>
            </a:xfrm>
            <a:prstGeom prst="rect">
              <a:avLst/>
            </a:prstGeom>
            <a:solidFill>
              <a:srgbClr val="0058AB">
                <a:alpha val="100000"/>
              </a:srgbClr>
            </a:solidFill>
          </p:spPr>
          <p:txBody>
            <a:bodyPr/>
            <a:lstStyle/>
            <a:p/>
          </p:txBody>
        </p:sp>
        <p:sp>
          <p:nvSpPr>
            <p:cNvPr id="115" name="rc115"/>
            <p:cNvSpPr/>
            <p:nvPr/>
          </p:nvSpPr>
          <p:spPr>
            <a:xfrm>
              <a:off x="4563470" y="5881714"/>
              <a:ext cx="201456" cy="201456"/>
            </a:xfrm>
            <a:prstGeom prst="rect">
              <a:avLst/>
            </a:prstGeom>
            <a:solidFill>
              <a:srgbClr val="69DBFF">
                <a:alpha val="100000"/>
              </a:srgbClr>
            </a:solidFill>
          </p:spPr>
          <p:txBody>
            <a:bodyPr/>
            <a:lstStyle/>
            <a:p/>
          </p:txBody>
        </p:sp>
        <p:sp>
          <p:nvSpPr>
            <p:cNvPr id="116" name="tx116"/>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898773" y="398022"/>
              <a:ext cx="619719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Azerbaijan</a:t>
              </a:r>
            </a:p>
          </p:txBody>
        </p:sp>
        <p:sp>
          <p:nvSpPr>
            <p:cNvPr id="119" name="tx11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0" name="tx120"/>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22" name="tx122"/>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51%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163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437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711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985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300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574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84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122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341135"/>
              <a:ext cx="249522" cy="761561"/>
            </a:xfrm>
            <a:prstGeom prst="rect">
              <a:avLst/>
            </a:prstGeom>
            <a:solidFill>
              <a:srgbClr val="80BD41">
                <a:alpha val="100000"/>
              </a:srgbClr>
            </a:solidFill>
          </p:spPr>
          <p:txBody>
            <a:bodyPr/>
            <a:lstStyle/>
            <a:p/>
          </p:txBody>
        </p:sp>
        <p:sp>
          <p:nvSpPr>
            <p:cNvPr id="25" name="rc25"/>
            <p:cNvSpPr/>
            <p:nvPr/>
          </p:nvSpPr>
          <p:spPr>
            <a:xfrm>
              <a:off x="1296273" y="3185146"/>
              <a:ext cx="249522" cy="155989"/>
            </a:xfrm>
            <a:prstGeom prst="rect">
              <a:avLst/>
            </a:prstGeom>
            <a:solidFill>
              <a:srgbClr val="1CABE2">
                <a:alpha val="100000"/>
              </a:srgbClr>
            </a:solidFill>
          </p:spPr>
          <p:txBody>
            <a:bodyPr/>
            <a:lstStyle/>
            <a:p/>
          </p:txBody>
        </p:sp>
        <p:sp>
          <p:nvSpPr>
            <p:cNvPr id="26" name="rc26"/>
            <p:cNvSpPr/>
            <p:nvPr/>
          </p:nvSpPr>
          <p:spPr>
            <a:xfrm>
              <a:off x="1573521" y="3380925"/>
              <a:ext cx="249522" cy="721771"/>
            </a:xfrm>
            <a:prstGeom prst="rect">
              <a:avLst/>
            </a:prstGeom>
            <a:solidFill>
              <a:srgbClr val="80BD41">
                <a:alpha val="100000"/>
              </a:srgbClr>
            </a:solidFill>
          </p:spPr>
          <p:txBody>
            <a:bodyPr/>
            <a:lstStyle/>
            <a:p/>
          </p:txBody>
        </p:sp>
        <p:sp>
          <p:nvSpPr>
            <p:cNvPr id="27" name="rc27"/>
            <p:cNvSpPr/>
            <p:nvPr/>
          </p:nvSpPr>
          <p:spPr>
            <a:xfrm>
              <a:off x="1573521" y="3233125"/>
              <a:ext cx="249522" cy="147800"/>
            </a:xfrm>
            <a:prstGeom prst="rect">
              <a:avLst/>
            </a:prstGeom>
            <a:solidFill>
              <a:srgbClr val="1CABE2">
                <a:alpha val="100000"/>
              </a:srgbClr>
            </a:solidFill>
          </p:spPr>
          <p:txBody>
            <a:bodyPr/>
            <a:lstStyle/>
            <a:p/>
          </p:txBody>
        </p:sp>
        <p:sp>
          <p:nvSpPr>
            <p:cNvPr id="28" name="rc28"/>
            <p:cNvSpPr/>
            <p:nvPr/>
          </p:nvSpPr>
          <p:spPr>
            <a:xfrm>
              <a:off x="1850769" y="3384324"/>
              <a:ext cx="249522" cy="718372"/>
            </a:xfrm>
            <a:prstGeom prst="rect">
              <a:avLst/>
            </a:prstGeom>
            <a:solidFill>
              <a:srgbClr val="80BD41">
                <a:alpha val="100000"/>
              </a:srgbClr>
            </a:solidFill>
          </p:spPr>
          <p:txBody>
            <a:bodyPr/>
            <a:lstStyle/>
            <a:p/>
          </p:txBody>
        </p:sp>
        <p:sp>
          <p:nvSpPr>
            <p:cNvPr id="29" name="rc29"/>
            <p:cNvSpPr/>
            <p:nvPr/>
          </p:nvSpPr>
          <p:spPr>
            <a:xfrm>
              <a:off x="1850769" y="3226635"/>
              <a:ext cx="249522" cy="157689"/>
            </a:xfrm>
            <a:prstGeom prst="rect">
              <a:avLst/>
            </a:prstGeom>
            <a:solidFill>
              <a:srgbClr val="1CABE2">
                <a:alpha val="100000"/>
              </a:srgbClr>
            </a:solidFill>
          </p:spPr>
          <p:txBody>
            <a:bodyPr/>
            <a:lstStyle/>
            <a:p/>
          </p:txBody>
        </p:sp>
        <p:sp>
          <p:nvSpPr>
            <p:cNvPr id="30" name="rc30"/>
            <p:cNvSpPr/>
            <p:nvPr/>
          </p:nvSpPr>
          <p:spPr>
            <a:xfrm>
              <a:off x="2128016" y="3355506"/>
              <a:ext cx="249522" cy="747190"/>
            </a:xfrm>
            <a:prstGeom prst="rect">
              <a:avLst/>
            </a:prstGeom>
            <a:solidFill>
              <a:srgbClr val="80BD41">
                <a:alpha val="100000"/>
              </a:srgbClr>
            </a:solidFill>
          </p:spPr>
          <p:txBody>
            <a:bodyPr/>
            <a:lstStyle/>
            <a:p/>
          </p:txBody>
        </p:sp>
        <p:sp>
          <p:nvSpPr>
            <p:cNvPr id="31" name="rc31"/>
            <p:cNvSpPr/>
            <p:nvPr/>
          </p:nvSpPr>
          <p:spPr>
            <a:xfrm>
              <a:off x="2128016" y="3202452"/>
              <a:ext cx="249522" cy="153053"/>
            </a:xfrm>
            <a:prstGeom prst="rect">
              <a:avLst/>
            </a:prstGeom>
            <a:solidFill>
              <a:srgbClr val="1CABE2">
                <a:alpha val="100000"/>
              </a:srgbClr>
            </a:solidFill>
          </p:spPr>
          <p:txBody>
            <a:bodyPr/>
            <a:lstStyle/>
            <a:p/>
          </p:txBody>
        </p:sp>
        <p:sp>
          <p:nvSpPr>
            <p:cNvPr id="32" name="rc32"/>
            <p:cNvSpPr/>
            <p:nvPr/>
          </p:nvSpPr>
          <p:spPr>
            <a:xfrm>
              <a:off x="2405264" y="3148447"/>
              <a:ext cx="249522" cy="954250"/>
            </a:xfrm>
            <a:prstGeom prst="rect">
              <a:avLst/>
            </a:prstGeom>
            <a:solidFill>
              <a:srgbClr val="80BD41">
                <a:alpha val="100000"/>
              </a:srgbClr>
            </a:solidFill>
          </p:spPr>
          <p:txBody>
            <a:bodyPr/>
            <a:lstStyle/>
            <a:p/>
          </p:txBody>
        </p:sp>
        <p:sp>
          <p:nvSpPr>
            <p:cNvPr id="33" name="rc33"/>
            <p:cNvSpPr/>
            <p:nvPr/>
          </p:nvSpPr>
          <p:spPr>
            <a:xfrm>
              <a:off x="2405264" y="2966651"/>
              <a:ext cx="249522" cy="181795"/>
            </a:xfrm>
            <a:prstGeom prst="rect">
              <a:avLst/>
            </a:prstGeom>
            <a:solidFill>
              <a:srgbClr val="1CABE2">
                <a:alpha val="100000"/>
              </a:srgbClr>
            </a:solidFill>
          </p:spPr>
          <p:txBody>
            <a:bodyPr/>
            <a:lstStyle/>
            <a:p/>
          </p:txBody>
        </p:sp>
        <p:sp>
          <p:nvSpPr>
            <p:cNvPr id="34" name="rc34"/>
            <p:cNvSpPr/>
            <p:nvPr/>
          </p:nvSpPr>
          <p:spPr>
            <a:xfrm>
              <a:off x="2682512" y="3152850"/>
              <a:ext cx="249522" cy="949846"/>
            </a:xfrm>
            <a:prstGeom prst="rect">
              <a:avLst/>
            </a:prstGeom>
            <a:solidFill>
              <a:srgbClr val="80BD41">
                <a:alpha val="100000"/>
              </a:srgbClr>
            </a:solidFill>
          </p:spPr>
          <p:txBody>
            <a:bodyPr/>
            <a:lstStyle/>
            <a:p/>
          </p:txBody>
        </p:sp>
        <p:sp>
          <p:nvSpPr>
            <p:cNvPr id="35" name="rc35"/>
            <p:cNvSpPr/>
            <p:nvPr/>
          </p:nvSpPr>
          <p:spPr>
            <a:xfrm>
              <a:off x="2682512" y="2930030"/>
              <a:ext cx="249522" cy="222820"/>
            </a:xfrm>
            <a:prstGeom prst="rect">
              <a:avLst/>
            </a:prstGeom>
            <a:solidFill>
              <a:srgbClr val="1CABE2">
                <a:alpha val="100000"/>
              </a:srgbClr>
            </a:solidFill>
          </p:spPr>
          <p:txBody>
            <a:bodyPr/>
            <a:lstStyle/>
            <a:p/>
          </p:txBody>
        </p:sp>
        <p:sp>
          <p:nvSpPr>
            <p:cNvPr id="36" name="rc36"/>
            <p:cNvSpPr/>
            <p:nvPr/>
          </p:nvSpPr>
          <p:spPr>
            <a:xfrm>
              <a:off x="2959759" y="3050248"/>
              <a:ext cx="249522" cy="1052448"/>
            </a:xfrm>
            <a:prstGeom prst="rect">
              <a:avLst/>
            </a:prstGeom>
            <a:solidFill>
              <a:srgbClr val="80BD41">
                <a:alpha val="100000"/>
              </a:srgbClr>
            </a:solidFill>
          </p:spPr>
          <p:txBody>
            <a:bodyPr/>
            <a:lstStyle/>
            <a:p/>
          </p:txBody>
        </p:sp>
        <p:sp>
          <p:nvSpPr>
            <p:cNvPr id="37" name="rc37"/>
            <p:cNvSpPr/>
            <p:nvPr/>
          </p:nvSpPr>
          <p:spPr>
            <a:xfrm>
              <a:off x="2959759" y="2878883"/>
              <a:ext cx="249522" cy="171364"/>
            </a:xfrm>
            <a:prstGeom prst="rect">
              <a:avLst/>
            </a:prstGeom>
            <a:solidFill>
              <a:srgbClr val="1CABE2">
                <a:alpha val="100000"/>
              </a:srgbClr>
            </a:solidFill>
          </p:spPr>
          <p:txBody>
            <a:bodyPr/>
            <a:lstStyle/>
            <a:p/>
          </p:txBody>
        </p:sp>
        <p:sp>
          <p:nvSpPr>
            <p:cNvPr id="38" name="rc38"/>
            <p:cNvSpPr/>
            <p:nvPr/>
          </p:nvSpPr>
          <p:spPr>
            <a:xfrm>
              <a:off x="3237007" y="3040590"/>
              <a:ext cx="249522" cy="1062106"/>
            </a:xfrm>
            <a:prstGeom prst="rect">
              <a:avLst/>
            </a:prstGeom>
            <a:solidFill>
              <a:srgbClr val="80BD41">
                <a:alpha val="100000"/>
              </a:srgbClr>
            </a:solidFill>
          </p:spPr>
          <p:txBody>
            <a:bodyPr/>
            <a:lstStyle/>
            <a:p/>
          </p:txBody>
        </p:sp>
        <p:sp>
          <p:nvSpPr>
            <p:cNvPr id="39" name="rc39"/>
            <p:cNvSpPr/>
            <p:nvPr/>
          </p:nvSpPr>
          <p:spPr>
            <a:xfrm>
              <a:off x="3237007" y="2881896"/>
              <a:ext cx="249522" cy="158694"/>
            </a:xfrm>
            <a:prstGeom prst="rect">
              <a:avLst/>
            </a:prstGeom>
            <a:solidFill>
              <a:srgbClr val="1CABE2">
                <a:alpha val="100000"/>
              </a:srgbClr>
            </a:solidFill>
          </p:spPr>
          <p:txBody>
            <a:bodyPr/>
            <a:lstStyle/>
            <a:p/>
          </p:txBody>
        </p:sp>
        <p:sp>
          <p:nvSpPr>
            <p:cNvPr id="40" name="rc40"/>
            <p:cNvSpPr/>
            <p:nvPr/>
          </p:nvSpPr>
          <p:spPr>
            <a:xfrm>
              <a:off x="3514255" y="3015326"/>
              <a:ext cx="249522" cy="1087370"/>
            </a:xfrm>
            <a:prstGeom prst="rect">
              <a:avLst/>
            </a:prstGeom>
            <a:solidFill>
              <a:srgbClr val="80BD41">
                <a:alpha val="100000"/>
              </a:srgbClr>
            </a:solidFill>
          </p:spPr>
          <p:txBody>
            <a:bodyPr/>
            <a:lstStyle/>
            <a:p/>
          </p:txBody>
        </p:sp>
        <p:sp>
          <p:nvSpPr>
            <p:cNvPr id="41" name="rc41"/>
            <p:cNvSpPr/>
            <p:nvPr/>
          </p:nvSpPr>
          <p:spPr>
            <a:xfrm>
              <a:off x="3514255" y="2894490"/>
              <a:ext cx="249522" cy="120836"/>
            </a:xfrm>
            <a:prstGeom prst="rect">
              <a:avLst/>
            </a:prstGeom>
            <a:solidFill>
              <a:srgbClr val="1CABE2">
                <a:alpha val="100000"/>
              </a:srgbClr>
            </a:solidFill>
          </p:spPr>
          <p:txBody>
            <a:bodyPr/>
            <a:lstStyle/>
            <a:p/>
          </p:txBody>
        </p:sp>
        <p:sp>
          <p:nvSpPr>
            <p:cNvPr id="42" name="rc42"/>
            <p:cNvSpPr/>
            <p:nvPr/>
          </p:nvSpPr>
          <p:spPr>
            <a:xfrm>
              <a:off x="3791502" y="3041286"/>
              <a:ext cx="249522" cy="1061411"/>
            </a:xfrm>
            <a:prstGeom prst="rect">
              <a:avLst/>
            </a:prstGeom>
            <a:solidFill>
              <a:srgbClr val="80BD41">
                <a:alpha val="100000"/>
              </a:srgbClr>
            </a:solidFill>
          </p:spPr>
          <p:txBody>
            <a:bodyPr/>
            <a:lstStyle/>
            <a:p/>
          </p:txBody>
        </p:sp>
        <p:sp>
          <p:nvSpPr>
            <p:cNvPr id="43" name="rc43"/>
            <p:cNvSpPr/>
            <p:nvPr/>
          </p:nvSpPr>
          <p:spPr>
            <a:xfrm>
              <a:off x="3791502" y="2923308"/>
              <a:ext cx="249522" cy="117977"/>
            </a:xfrm>
            <a:prstGeom prst="rect">
              <a:avLst/>
            </a:prstGeom>
            <a:solidFill>
              <a:srgbClr val="1CABE2">
                <a:alpha val="100000"/>
              </a:srgbClr>
            </a:solidFill>
          </p:spPr>
          <p:txBody>
            <a:bodyPr/>
            <a:lstStyle/>
            <a:p/>
          </p:txBody>
        </p:sp>
        <p:sp>
          <p:nvSpPr>
            <p:cNvPr id="44" name="rc44"/>
            <p:cNvSpPr/>
            <p:nvPr/>
          </p:nvSpPr>
          <p:spPr>
            <a:xfrm>
              <a:off x="4068750" y="2910251"/>
              <a:ext cx="249522" cy="1192445"/>
            </a:xfrm>
            <a:prstGeom prst="rect">
              <a:avLst/>
            </a:prstGeom>
            <a:solidFill>
              <a:srgbClr val="80BD41">
                <a:alpha val="100000"/>
              </a:srgbClr>
            </a:solidFill>
          </p:spPr>
          <p:txBody>
            <a:bodyPr/>
            <a:lstStyle/>
            <a:p/>
          </p:txBody>
        </p:sp>
        <p:sp>
          <p:nvSpPr>
            <p:cNvPr id="45" name="rc45"/>
            <p:cNvSpPr/>
            <p:nvPr/>
          </p:nvSpPr>
          <p:spPr>
            <a:xfrm>
              <a:off x="4068750" y="2834149"/>
              <a:ext cx="249522" cy="76102"/>
            </a:xfrm>
            <a:prstGeom prst="rect">
              <a:avLst/>
            </a:prstGeom>
            <a:solidFill>
              <a:srgbClr val="1CABE2">
                <a:alpha val="100000"/>
              </a:srgbClr>
            </a:solidFill>
          </p:spPr>
          <p:txBody>
            <a:bodyPr/>
            <a:lstStyle/>
            <a:p/>
          </p:txBody>
        </p:sp>
        <p:sp>
          <p:nvSpPr>
            <p:cNvPr id="46" name="rc46"/>
            <p:cNvSpPr/>
            <p:nvPr/>
          </p:nvSpPr>
          <p:spPr>
            <a:xfrm>
              <a:off x="4345998" y="2899898"/>
              <a:ext cx="249522" cy="1202798"/>
            </a:xfrm>
            <a:prstGeom prst="rect">
              <a:avLst/>
            </a:prstGeom>
            <a:solidFill>
              <a:srgbClr val="80BD41">
                <a:alpha val="100000"/>
              </a:srgbClr>
            </a:solidFill>
          </p:spPr>
          <p:txBody>
            <a:bodyPr/>
            <a:lstStyle/>
            <a:p/>
          </p:txBody>
        </p:sp>
        <p:sp>
          <p:nvSpPr>
            <p:cNvPr id="47" name="rc47"/>
            <p:cNvSpPr/>
            <p:nvPr/>
          </p:nvSpPr>
          <p:spPr>
            <a:xfrm>
              <a:off x="4345998" y="2780916"/>
              <a:ext cx="249522" cy="118981"/>
            </a:xfrm>
            <a:prstGeom prst="rect">
              <a:avLst/>
            </a:prstGeom>
            <a:solidFill>
              <a:srgbClr val="1CABE2">
                <a:alpha val="100000"/>
              </a:srgbClr>
            </a:solidFill>
          </p:spPr>
          <p:txBody>
            <a:bodyPr/>
            <a:lstStyle/>
            <a:p/>
          </p:txBody>
        </p:sp>
        <p:sp>
          <p:nvSpPr>
            <p:cNvPr id="48" name="rc48"/>
            <p:cNvSpPr/>
            <p:nvPr/>
          </p:nvSpPr>
          <p:spPr>
            <a:xfrm>
              <a:off x="4623245" y="2834381"/>
              <a:ext cx="249522" cy="1268316"/>
            </a:xfrm>
            <a:prstGeom prst="rect">
              <a:avLst/>
            </a:prstGeom>
            <a:solidFill>
              <a:srgbClr val="80BD41">
                <a:alpha val="100000"/>
              </a:srgbClr>
            </a:solidFill>
          </p:spPr>
          <p:txBody>
            <a:bodyPr/>
            <a:lstStyle/>
            <a:p/>
          </p:txBody>
        </p:sp>
        <p:sp>
          <p:nvSpPr>
            <p:cNvPr id="49" name="rc49"/>
            <p:cNvSpPr/>
            <p:nvPr/>
          </p:nvSpPr>
          <p:spPr>
            <a:xfrm>
              <a:off x="4623245" y="2661393"/>
              <a:ext cx="249522" cy="172987"/>
            </a:xfrm>
            <a:prstGeom prst="rect">
              <a:avLst/>
            </a:prstGeom>
            <a:solidFill>
              <a:srgbClr val="1CABE2">
                <a:alpha val="100000"/>
              </a:srgbClr>
            </a:solidFill>
          </p:spPr>
          <p:txBody>
            <a:bodyPr/>
            <a:lstStyle/>
            <a:p/>
          </p:txBody>
        </p:sp>
        <p:sp>
          <p:nvSpPr>
            <p:cNvPr id="50" name="rc50"/>
            <p:cNvSpPr/>
            <p:nvPr/>
          </p:nvSpPr>
          <p:spPr>
            <a:xfrm>
              <a:off x="4900493" y="2843343"/>
              <a:ext cx="249522" cy="1259353"/>
            </a:xfrm>
            <a:prstGeom prst="rect">
              <a:avLst/>
            </a:prstGeom>
            <a:solidFill>
              <a:srgbClr val="80BD41">
                <a:alpha val="100000"/>
              </a:srgbClr>
            </a:solidFill>
          </p:spPr>
          <p:txBody>
            <a:bodyPr/>
            <a:lstStyle/>
            <a:p/>
          </p:txBody>
        </p:sp>
        <p:sp>
          <p:nvSpPr>
            <p:cNvPr id="51" name="rc51"/>
            <p:cNvSpPr/>
            <p:nvPr/>
          </p:nvSpPr>
          <p:spPr>
            <a:xfrm>
              <a:off x="4900493" y="2655135"/>
              <a:ext cx="249522" cy="188207"/>
            </a:xfrm>
            <a:prstGeom prst="rect">
              <a:avLst/>
            </a:prstGeom>
            <a:solidFill>
              <a:srgbClr val="1CABE2">
                <a:alpha val="100000"/>
              </a:srgbClr>
            </a:solidFill>
          </p:spPr>
          <p:txBody>
            <a:bodyPr/>
            <a:lstStyle/>
            <a:p/>
          </p:txBody>
        </p:sp>
        <p:sp>
          <p:nvSpPr>
            <p:cNvPr id="52" name="rc52"/>
            <p:cNvSpPr/>
            <p:nvPr/>
          </p:nvSpPr>
          <p:spPr>
            <a:xfrm>
              <a:off x="5177741" y="2874556"/>
              <a:ext cx="249522" cy="1228140"/>
            </a:xfrm>
            <a:prstGeom prst="rect">
              <a:avLst/>
            </a:prstGeom>
            <a:solidFill>
              <a:srgbClr val="80BD41">
                <a:alpha val="100000"/>
              </a:srgbClr>
            </a:solidFill>
          </p:spPr>
          <p:txBody>
            <a:bodyPr/>
            <a:lstStyle/>
            <a:p/>
          </p:txBody>
        </p:sp>
        <p:sp>
          <p:nvSpPr>
            <p:cNvPr id="53" name="rc53"/>
            <p:cNvSpPr/>
            <p:nvPr/>
          </p:nvSpPr>
          <p:spPr>
            <a:xfrm>
              <a:off x="5177741" y="2674605"/>
              <a:ext cx="249522" cy="199951"/>
            </a:xfrm>
            <a:prstGeom prst="rect">
              <a:avLst/>
            </a:prstGeom>
            <a:solidFill>
              <a:srgbClr val="1CABE2">
                <a:alpha val="100000"/>
              </a:srgbClr>
            </a:solidFill>
          </p:spPr>
          <p:txBody>
            <a:bodyPr/>
            <a:lstStyle/>
            <a:p/>
          </p:txBody>
        </p:sp>
        <p:sp>
          <p:nvSpPr>
            <p:cNvPr id="54" name="rc54"/>
            <p:cNvSpPr/>
            <p:nvPr/>
          </p:nvSpPr>
          <p:spPr>
            <a:xfrm>
              <a:off x="5454988" y="2926939"/>
              <a:ext cx="249522" cy="1175757"/>
            </a:xfrm>
            <a:prstGeom prst="rect">
              <a:avLst/>
            </a:prstGeom>
            <a:solidFill>
              <a:srgbClr val="80BD41">
                <a:alpha val="100000"/>
              </a:srgbClr>
            </a:solidFill>
          </p:spPr>
          <p:txBody>
            <a:bodyPr/>
            <a:lstStyle/>
            <a:p/>
          </p:txBody>
        </p:sp>
        <p:sp>
          <p:nvSpPr>
            <p:cNvPr id="55" name="rc55"/>
            <p:cNvSpPr/>
            <p:nvPr/>
          </p:nvSpPr>
          <p:spPr>
            <a:xfrm>
              <a:off x="5454988" y="2719416"/>
              <a:ext cx="249522" cy="207522"/>
            </a:xfrm>
            <a:prstGeom prst="rect">
              <a:avLst/>
            </a:prstGeom>
            <a:solidFill>
              <a:srgbClr val="1CABE2">
                <a:alpha val="100000"/>
              </a:srgbClr>
            </a:solidFill>
          </p:spPr>
          <p:txBody>
            <a:bodyPr/>
            <a:lstStyle/>
            <a:p/>
          </p:txBody>
        </p:sp>
        <p:sp>
          <p:nvSpPr>
            <p:cNvPr id="56" name="rc56"/>
            <p:cNvSpPr/>
            <p:nvPr/>
          </p:nvSpPr>
          <p:spPr>
            <a:xfrm>
              <a:off x="5732236" y="2996629"/>
              <a:ext cx="249522" cy="1106068"/>
            </a:xfrm>
            <a:prstGeom prst="rect">
              <a:avLst/>
            </a:prstGeom>
            <a:solidFill>
              <a:srgbClr val="80BD41">
                <a:alpha val="100000"/>
              </a:srgbClr>
            </a:solidFill>
          </p:spPr>
          <p:txBody>
            <a:bodyPr/>
            <a:lstStyle/>
            <a:p/>
          </p:txBody>
        </p:sp>
        <p:sp>
          <p:nvSpPr>
            <p:cNvPr id="57" name="rc57"/>
            <p:cNvSpPr/>
            <p:nvPr/>
          </p:nvSpPr>
          <p:spPr>
            <a:xfrm>
              <a:off x="5732236" y="2785938"/>
              <a:ext cx="249522" cy="210690"/>
            </a:xfrm>
            <a:prstGeom prst="rect">
              <a:avLst/>
            </a:prstGeom>
            <a:solidFill>
              <a:srgbClr val="1CABE2">
                <a:alpha val="100000"/>
              </a:srgbClr>
            </a:solidFill>
          </p:spPr>
          <p:txBody>
            <a:bodyPr/>
            <a:lstStyle/>
            <a:p/>
          </p:txBody>
        </p:sp>
        <p:sp>
          <p:nvSpPr>
            <p:cNvPr id="58" name="rc58"/>
            <p:cNvSpPr/>
            <p:nvPr/>
          </p:nvSpPr>
          <p:spPr>
            <a:xfrm>
              <a:off x="6009484" y="3081616"/>
              <a:ext cx="249522" cy="1021080"/>
            </a:xfrm>
            <a:prstGeom prst="rect">
              <a:avLst/>
            </a:prstGeom>
            <a:solidFill>
              <a:srgbClr val="80BD41">
                <a:alpha val="100000"/>
              </a:srgbClr>
            </a:solidFill>
          </p:spPr>
          <p:txBody>
            <a:bodyPr/>
            <a:lstStyle/>
            <a:p/>
          </p:txBody>
        </p:sp>
        <p:sp>
          <p:nvSpPr>
            <p:cNvPr id="59" name="rc59"/>
            <p:cNvSpPr/>
            <p:nvPr/>
          </p:nvSpPr>
          <p:spPr>
            <a:xfrm>
              <a:off x="6009484" y="2842107"/>
              <a:ext cx="249522" cy="239509"/>
            </a:xfrm>
            <a:prstGeom prst="rect">
              <a:avLst/>
            </a:prstGeom>
            <a:solidFill>
              <a:srgbClr val="1CABE2">
                <a:alpha val="100000"/>
              </a:srgbClr>
            </a:solidFill>
          </p:spPr>
          <p:txBody>
            <a:bodyPr/>
            <a:lstStyle/>
            <a:p/>
          </p:txBody>
        </p:sp>
        <p:sp>
          <p:nvSpPr>
            <p:cNvPr id="60" name="rc60"/>
            <p:cNvSpPr/>
            <p:nvPr/>
          </p:nvSpPr>
          <p:spPr>
            <a:xfrm>
              <a:off x="6286731" y="3143734"/>
              <a:ext cx="249522" cy="958963"/>
            </a:xfrm>
            <a:prstGeom prst="rect">
              <a:avLst/>
            </a:prstGeom>
            <a:solidFill>
              <a:srgbClr val="80BD41">
                <a:alpha val="100000"/>
              </a:srgbClr>
            </a:solidFill>
          </p:spPr>
          <p:txBody>
            <a:bodyPr/>
            <a:lstStyle/>
            <a:p/>
          </p:txBody>
        </p:sp>
        <p:sp>
          <p:nvSpPr>
            <p:cNvPr id="61" name="rc61"/>
            <p:cNvSpPr/>
            <p:nvPr/>
          </p:nvSpPr>
          <p:spPr>
            <a:xfrm>
              <a:off x="6286731" y="2888850"/>
              <a:ext cx="249522" cy="254883"/>
            </a:xfrm>
            <a:prstGeom prst="rect">
              <a:avLst/>
            </a:prstGeom>
            <a:solidFill>
              <a:srgbClr val="1CABE2">
                <a:alpha val="100000"/>
              </a:srgbClr>
            </a:solidFill>
          </p:spPr>
          <p:txBody>
            <a:bodyPr/>
            <a:lstStyle/>
            <a:p/>
          </p:txBody>
        </p:sp>
        <p:sp>
          <p:nvSpPr>
            <p:cNvPr id="62" name="rc62"/>
            <p:cNvSpPr/>
            <p:nvPr/>
          </p:nvSpPr>
          <p:spPr>
            <a:xfrm>
              <a:off x="6563979" y="3204924"/>
              <a:ext cx="249522" cy="897772"/>
            </a:xfrm>
            <a:prstGeom prst="rect">
              <a:avLst/>
            </a:prstGeom>
            <a:solidFill>
              <a:srgbClr val="80BD41">
                <a:alpha val="100000"/>
              </a:srgbClr>
            </a:solidFill>
          </p:spPr>
          <p:txBody>
            <a:bodyPr/>
            <a:lstStyle/>
            <a:p/>
          </p:txBody>
        </p:sp>
        <p:sp>
          <p:nvSpPr>
            <p:cNvPr id="63" name="rc63"/>
            <p:cNvSpPr/>
            <p:nvPr/>
          </p:nvSpPr>
          <p:spPr>
            <a:xfrm>
              <a:off x="6563979" y="2936751"/>
              <a:ext cx="249522" cy="268172"/>
            </a:xfrm>
            <a:prstGeom prst="rect">
              <a:avLst/>
            </a:prstGeom>
            <a:solidFill>
              <a:srgbClr val="1CABE2">
                <a:alpha val="100000"/>
              </a:srgbClr>
            </a:solidFill>
          </p:spPr>
          <p:txBody>
            <a:bodyPr/>
            <a:lstStyle/>
            <a:p/>
          </p:txBody>
        </p:sp>
        <p:sp>
          <p:nvSpPr>
            <p:cNvPr id="64" name="rc64"/>
            <p:cNvSpPr/>
            <p:nvPr/>
          </p:nvSpPr>
          <p:spPr>
            <a:xfrm>
              <a:off x="6841227" y="3406344"/>
              <a:ext cx="249522" cy="696353"/>
            </a:xfrm>
            <a:prstGeom prst="rect">
              <a:avLst/>
            </a:prstGeom>
            <a:solidFill>
              <a:srgbClr val="80BD41">
                <a:alpha val="100000"/>
              </a:srgbClr>
            </a:solidFill>
          </p:spPr>
          <p:txBody>
            <a:bodyPr/>
            <a:lstStyle/>
            <a:p/>
          </p:txBody>
        </p:sp>
        <p:sp>
          <p:nvSpPr>
            <p:cNvPr id="65" name="rc65"/>
            <p:cNvSpPr/>
            <p:nvPr/>
          </p:nvSpPr>
          <p:spPr>
            <a:xfrm>
              <a:off x="6841227" y="3014631"/>
              <a:ext cx="249522" cy="391713"/>
            </a:xfrm>
            <a:prstGeom prst="rect">
              <a:avLst/>
            </a:prstGeom>
            <a:solidFill>
              <a:srgbClr val="1CABE2">
                <a:alpha val="100000"/>
              </a:srgbClr>
            </a:solidFill>
          </p:spPr>
          <p:txBody>
            <a:bodyPr/>
            <a:lstStyle/>
            <a:p/>
          </p:txBody>
        </p:sp>
        <p:sp>
          <p:nvSpPr>
            <p:cNvPr id="66" name="rc66"/>
            <p:cNvSpPr/>
            <p:nvPr/>
          </p:nvSpPr>
          <p:spPr>
            <a:xfrm>
              <a:off x="7118474" y="3452314"/>
              <a:ext cx="249522" cy="650382"/>
            </a:xfrm>
            <a:prstGeom prst="rect">
              <a:avLst/>
            </a:prstGeom>
            <a:solidFill>
              <a:srgbClr val="80BD41">
                <a:alpha val="100000"/>
              </a:srgbClr>
            </a:solidFill>
          </p:spPr>
          <p:txBody>
            <a:bodyPr/>
            <a:lstStyle/>
            <a:p/>
          </p:txBody>
        </p:sp>
        <p:sp>
          <p:nvSpPr>
            <p:cNvPr id="67" name="rc67"/>
            <p:cNvSpPr/>
            <p:nvPr/>
          </p:nvSpPr>
          <p:spPr>
            <a:xfrm>
              <a:off x="7118474" y="3070336"/>
              <a:ext cx="249522" cy="381978"/>
            </a:xfrm>
            <a:prstGeom prst="rect">
              <a:avLst/>
            </a:prstGeom>
            <a:solidFill>
              <a:srgbClr val="1CABE2">
                <a:alpha val="100000"/>
              </a:srgbClr>
            </a:solidFill>
          </p:spPr>
          <p:txBody>
            <a:bodyPr/>
            <a:lstStyle/>
            <a:p/>
          </p:txBody>
        </p:sp>
        <p:sp>
          <p:nvSpPr>
            <p:cNvPr id="68" name="rc68"/>
            <p:cNvSpPr/>
            <p:nvPr/>
          </p:nvSpPr>
          <p:spPr>
            <a:xfrm>
              <a:off x="7395722" y="3461663"/>
              <a:ext cx="249522" cy="641034"/>
            </a:xfrm>
            <a:prstGeom prst="rect">
              <a:avLst/>
            </a:prstGeom>
            <a:solidFill>
              <a:srgbClr val="80BD41">
                <a:alpha val="100000"/>
              </a:srgbClr>
            </a:solidFill>
          </p:spPr>
          <p:txBody>
            <a:bodyPr/>
            <a:lstStyle/>
            <a:p/>
          </p:txBody>
        </p:sp>
        <p:sp>
          <p:nvSpPr>
            <p:cNvPr id="69" name="rc69"/>
            <p:cNvSpPr/>
            <p:nvPr/>
          </p:nvSpPr>
          <p:spPr>
            <a:xfrm>
              <a:off x="7395722" y="3116538"/>
              <a:ext cx="249522" cy="345124"/>
            </a:xfrm>
            <a:prstGeom prst="rect">
              <a:avLst/>
            </a:prstGeom>
            <a:solidFill>
              <a:srgbClr val="1CABE2">
                <a:alpha val="100000"/>
              </a:srgbClr>
            </a:solidFill>
          </p:spPr>
          <p:txBody>
            <a:bodyPr/>
            <a:lstStyle/>
            <a:p/>
          </p:txBody>
        </p:sp>
        <p:sp>
          <p:nvSpPr>
            <p:cNvPr id="70" name="rc70"/>
            <p:cNvSpPr/>
            <p:nvPr/>
          </p:nvSpPr>
          <p:spPr>
            <a:xfrm>
              <a:off x="7672970" y="3482523"/>
              <a:ext cx="249522" cy="620173"/>
            </a:xfrm>
            <a:prstGeom prst="rect">
              <a:avLst/>
            </a:prstGeom>
            <a:solidFill>
              <a:srgbClr val="80BD41">
                <a:alpha val="100000"/>
              </a:srgbClr>
            </a:solidFill>
          </p:spPr>
          <p:txBody>
            <a:bodyPr/>
            <a:lstStyle/>
            <a:p/>
          </p:txBody>
        </p:sp>
        <p:sp>
          <p:nvSpPr>
            <p:cNvPr id="71" name="rc71"/>
            <p:cNvSpPr/>
            <p:nvPr/>
          </p:nvSpPr>
          <p:spPr>
            <a:xfrm>
              <a:off x="7672970" y="3148601"/>
              <a:ext cx="249522" cy="333921"/>
            </a:xfrm>
            <a:prstGeom prst="rect">
              <a:avLst/>
            </a:prstGeom>
            <a:solidFill>
              <a:srgbClr val="1CABE2">
                <a:alpha val="100000"/>
              </a:srgbClr>
            </a:solidFill>
          </p:spPr>
          <p:txBody>
            <a:bodyPr/>
            <a:lstStyle/>
            <a:p/>
          </p:txBody>
        </p:sp>
        <p:sp>
          <p:nvSpPr>
            <p:cNvPr id="72" name="rc72"/>
            <p:cNvSpPr/>
            <p:nvPr/>
          </p:nvSpPr>
          <p:spPr>
            <a:xfrm>
              <a:off x="7950217" y="3500988"/>
              <a:ext cx="249522" cy="601708"/>
            </a:xfrm>
            <a:prstGeom prst="rect">
              <a:avLst/>
            </a:prstGeom>
            <a:solidFill>
              <a:srgbClr val="80BD41">
                <a:alpha val="100000"/>
              </a:srgbClr>
            </a:solidFill>
          </p:spPr>
          <p:txBody>
            <a:bodyPr/>
            <a:lstStyle/>
            <a:p/>
          </p:txBody>
        </p:sp>
        <p:sp>
          <p:nvSpPr>
            <p:cNvPr id="73" name="rc73"/>
            <p:cNvSpPr/>
            <p:nvPr/>
          </p:nvSpPr>
          <p:spPr>
            <a:xfrm>
              <a:off x="7950217" y="3177033"/>
              <a:ext cx="249522" cy="323955"/>
            </a:xfrm>
            <a:prstGeom prst="rect">
              <a:avLst/>
            </a:prstGeom>
            <a:solidFill>
              <a:srgbClr val="1CABE2">
                <a:alpha val="100000"/>
              </a:srgbClr>
            </a:solidFill>
          </p:spPr>
          <p:txBody>
            <a:bodyPr/>
            <a:lstStyle/>
            <a:p/>
          </p:txBody>
        </p:sp>
        <p:sp>
          <p:nvSpPr>
            <p:cNvPr id="74" name="pl74"/>
            <p:cNvSpPr/>
            <p:nvPr/>
          </p:nvSpPr>
          <p:spPr>
            <a:xfrm>
              <a:off x="1421035" y="1381310"/>
              <a:ext cx="6653943" cy="897478"/>
            </a:xfrm>
            <a:custGeom>
              <a:avLst/>
              <a:pathLst>
                <a:path w="6653943" h="897478">
                  <a:moveTo>
                    <a:pt x="0" y="318460"/>
                  </a:moveTo>
                  <a:lnTo>
                    <a:pt x="277247" y="318460"/>
                  </a:lnTo>
                  <a:lnTo>
                    <a:pt x="554495" y="347411"/>
                  </a:lnTo>
                  <a:lnTo>
                    <a:pt x="831742" y="318460"/>
                  </a:lnTo>
                  <a:lnTo>
                    <a:pt x="1108990" y="289509"/>
                  </a:lnTo>
                  <a:lnTo>
                    <a:pt x="1386238" y="376361"/>
                  </a:lnTo>
                  <a:lnTo>
                    <a:pt x="1663485" y="231607"/>
                  </a:lnTo>
                  <a:lnTo>
                    <a:pt x="1940733" y="202656"/>
                  </a:lnTo>
                  <a:lnTo>
                    <a:pt x="2217981" y="115803"/>
                  </a:lnTo>
                  <a:lnTo>
                    <a:pt x="2495228" y="115803"/>
                  </a:lnTo>
                  <a:lnTo>
                    <a:pt x="2772476" y="0"/>
                  </a:lnTo>
                  <a:lnTo>
                    <a:pt x="3049724" y="86852"/>
                  </a:lnTo>
                  <a:lnTo>
                    <a:pt x="3326971" y="173705"/>
                  </a:lnTo>
                  <a:lnTo>
                    <a:pt x="3604219" y="202656"/>
                  </a:lnTo>
                  <a:lnTo>
                    <a:pt x="3881467" y="231607"/>
                  </a:lnTo>
                  <a:lnTo>
                    <a:pt x="4158714" y="260558"/>
                  </a:lnTo>
                  <a:lnTo>
                    <a:pt x="4435962" y="289509"/>
                  </a:lnTo>
                  <a:lnTo>
                    <a:pt x="4713210" y="376361"/>
                  </a:lnTo>
                  <a:lnTo>
                    <a:pt x="4990457" y="434263"/>
                  </a:lnTo>
                  <a:lnTo>
                    <a:pt x="5267705" y="492165"/>
                  </a:lnTo>
                  <a:lnTo>
                    <a:pt x="5544953" y="868527"/>
                  </a:lnTo>
                  <a:lnTo>
                    <a:pt x="5822200" y="897478"/>
                  </a:lnTo>
                  <a:lnTo>
                    <a:pt x="6099448" y="839576"/>
                  </a:lnTo>
                  <a:lnTo>
                    <a:pt x="6376696" y="839576"/>
                  </a:lnTo>
                  <a:lnTo>
                    <a:pt x="6653943" y="839576"/>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9" name="tx79"/>
            <p:cNvSpPr/>
            <p:nvPr/>
          </p:nvSpPr>
          <p:spPr>
            <a:xfrm>
              <a:off x="6628451" y="10731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1" name="tx81"/>
            <p:cNvSpPr/>
            <p:nvPr/>
          </p:nvSpPr>
          <p:spPr>
            <a:xfrm>
              <a:off x="7182946"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5" name="tx85"/>
            <p:cNvSpPr/>
            <p:nvPr/>
          </p:nvSpPr>
          <p:spPr>
            <a:xfrm>
              <a:off x="1303481" y="30492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118.8</a:t>
              </a:r>
            </a:p>
          </p:txBody>
        </p:sp>
        <p:sp>
          <p:nvSpPr>
            <p:cNvPr id="86" name="tx86"/>
            <p:cNvSpPr/>
            <p:nvPr/>
          </p:nvSpPr>
          <p:spPr>
            <a:xfrm>
              <a:off x="2689720" y="27941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151.8</a:t>
              </a:r>
            </a:p>
          </p:txBody>
        </p:sp>
        <p:sp>
          <p:nvSpPr>
            <p:cNvPr id="87" name="tx87"/>
            <p:cNvSpPr/>
            <p:nvPr/>
          </p:nvSpPr>
          <p:spPr>
            <a:xfrm>
              <a:off x="4075958" y="26982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164.2</a:t>
              </a:r>
            </a:p>
          </p:txBody>
        </p:sp>
        <p:sp>
          <p:nvSpPr>
            <p:cNvPr id="88" name="tx88"/>
            <p:cNvSpPr/>
            <p:nvPr/>
          </p:nvSpPr>
          <p:spPr>
            <a:xfrm>
              <a:off x="5501373" y="258349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179</a:t>
              </a:r>
            </a:p>
          </p:txBody>
        </p:sp>
        <p:sp>
          <p:nvSpPr>
            <p:cNvPr id="89" name="tx89"/>
            <p:cNvSpPr/>
            <p:nvPr/>
          </p:nvSpPr>
          <p:spPr>
            <a:xfrm>
              <a:off x="6571187" y="28008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150.9</a:t>
              </a:r>
            </a:p>
          </p:txBody>
        </p:sp>
        <p:sp>
          <p:nvSpPr>
            <p:cNvPr id="90" name="tx90"/>
            <p:cNvSpPr/>
            <p:nvPr/>
          </p:nvSpPr>
          <p:spPr>
            <a:xfrm>
              <a:off x="6848435" y="28787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140.8</a:t>
              </a:r>
            </a:p>
          </p:txBody>
        </p:sp>
        <p:sp>
          <p:nvSpPr>
            <p:cNvPr id="91" name="tx91"/>
            <p:cNvSpPr/>
            <p:nvPr/>
          </p:nvSpPr>
          <p:spPr>
            <a:xfrm>
              <a:off x="7125682" y="29343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133.6</a:t>
              </a:r>
            </a:p>
          </p:txBody>
        </p:sp>
        <p:sp>
          <p:nvSpPr>
            <p:cNvPr id="92" name="tx92"/>
            <p:cNvSpPr/>
            <p:nvPr/>
          </p:nvSpPr>
          <p:spPr>
            <a:xfrm>
              <a:off x="7402930" y="29806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127.6</a:t>
              </a:r>
            </a:p>
          </p:txBody>
        </p:sp>
        <p:sp>
          <p:nvSpPr>
            <p:cNvPr id="93" name="tx93"/>
            <p:cNvSpPr/>
            <p:nvPr/>
          </p:nvSpPr>
          <p:spPr>
            <a:xfrm>
              <a:off x="7680178" y="301262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123.5</a:t>
              </a:r>
            </a:p>
          </p:txBody>
        </p:sp>
        <p:sp>
          <p:nvSpPr>
            <p:cNvPr id="94" name="tx94"/>
            <p:cNvSpPr/>
            <p:nvPr/>
          </p:nvSpPr>
          <p:spPr>
            <a:xfrm>
              <a:off x="7957425" y="30411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119.8</a:t>
              </a:r>
            </a:p>
          </p:txBody>
        </p:sp>
        <p:sp>
          <p:nvSpPr>
            <p:cNvPr id="95" name="pl95"/>
            <p:cNvSpPr/>
            <p:nvPr/>
          </p:nvSpPr>
          <p:spPr>
            <a:xfrm>
              <a:off x="1421035"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665871"/>
            </a:xfrm>
            <a:custGeom>
              <a:avLst/>
              <a:pathLst>
                <a:path w="0" h="665871">
                  <a:moveTo>
                    <a:pt x="0" y="66587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1042233"/>
            </a:xfrm>
            <a:custGeom>
              <a:avLst/>
              <a:pathLst>
                <a:path w="0" h="1042233">
                  <a:moveTo>
                    <a:pt x="0" y="104223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1071184"/>
            </a:xfrm>
            <a:custGeom>
              <a:avLst/>
              <a:pathLst>
                <a:path w="0" h="1071184">
                  <a:moveTo>
                    <a:pt x="0" y="107118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1013282"/>
            </a:xfrm>
            <a:custGeom>
              <a:avLst/>
              <a:pathLst>
                <a:path w="0" h="1013282">
                  <a:moveTo>
                    <a:pt x="0" y="101328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1013282"/>
            </a:xfrm>
            <a:custGeom>
              <a:avLst/>
              <a:pathLst>
                <a:path w="0" h="1013282">
                  <a:moveTo>
                    <a:pt x="0" y="101328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1013282"/>
            </a:xfrm>
            <a:custGeom>
              <a:avLst/>
              <a:pathLst>
                <a:path w="0" h="1013282">
                  <a:moveTo>
                    <a:pt x="0" y="1013282"/>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6868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98.6</a:t>
              </a:r>
            </a:p>
          </p:txBody>
        </p:sp>
        <p:sp>
          <p:nvSpPr>
            <p:cNvPr id="106" name="tx106"/>
            <p:cNvSpPr/>
            <p:nvPr/>
          </p:nvSpPr>
          <p:spPr>
            <a:xfrm>
              <a:off x="1329607" y="32280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20.2</a:t>
              </a:r>
            </a:p>
          </p:txBody>
        </p:sp>
        <p:sp>
          <p:nvSpPr>
            <p:cNvPr id="107" name="tx107"/>
            <p:cNvSpPr/>
            <p:nvPr/>
          </p:nvSpPr>
          <p:spPr>
            <a:xfrm>
              <a:off x="2689720" y="35927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122.9</a:t>
              </a:r>
            </a:p>
          </p:txBody>
        </p:sp>
        <p:sp>
          <p:nvSpPr>
            <p:cNvPr id="108" name="tx108"/>
            <p:cNvSpPr/>
            <p:nvPr/>
          </p:nvSpPr>
          <p:spPr>
            <a:xfrm>
              <a:off x="2715845" y="30063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a:t>
              </a:r>
            </a:p>
          </p:txBody>
        </p:sp>
        <p:sp>
          <p:nvSpPr>
            <p:cNvPr id="109" name="tx109"/>
            <p:cNvSpPr/>
            <p:nvPr/>
          </p:nvSpPr>
          <p:spPr>
            <a:xfrm>
              <a:off x="4075958" y="347138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154.3</a:t>
              </a:r>
            </a:p>
          </p:txBody>
        </p:sp>
        <p:sp>
          <p:nvSpPr>
            <p:cNvPr id="110" name="tx110"/>
            <p:cNvSpPr/>
            <p:nvPr/>
          </p:nvSpPr>
          <p:spPr>
            <a:xfrm>
              <a:off x="4128209" y="283715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a:t>
              </a:r>
            </a:p>
          </p:txBody>
        </p:sp>
        <p:sp>
          <p:nvSpPr>
            <p:cNvPr id="111" name="tx111"/>
            <p:cNvSpPr/>
            <p:nvPr/>
          </p:nvSpPr>
          <p:spPr>
            <a:xfrm>
              <a:off x="5462196" y="34797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152.2</a:t>
              </a:r>
            </a:p>
          </p:txBody>
        </p:sp>
        <p:sp>
          <p:nvSpPr>
            <p:cNvPr id="112" name="tx112"/>
            <p:cNvSpPr/>
            <p:nvPr/>
          </p:nvSpPr>
          <p:spPr>
            <a:xfrm>
              <a:off x="5488322" y="27881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26.9</a:t>
              </a:r>
            </a:p>
          </p:txBody>
        </p:sp>
        <p:sp>
          <p:nvSpPr>
            <p:cNvPr id="113" name="tx113"/>
            <p:cNvSpPr/>
            <p:nvPr/>
          </p:nvSpPr>
          <p:spPr>
            <a:xfrm>
              <a:off x="6571187" y="36187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116.2</a:t>
              </a:r>
            </a:p>
          </p:txBody>
        </p:sp>
        <p:sp>
          <p:nvSpPr>
            <p:cNvPr id="114" name="tx114"/>
            <p:cNvSpPr/>
            <p:nvPr/>
          </p:nvSpPr>
          <p:spPr>
            <a:xfrm>
              <a:off x="6597312" y="303574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34.7</a:t>
              </a:r>
            </a:p>
          </p:txBody>
        </p:sp>
        <p:sp>
          <p:nvSpPr>
            <p:cNvPr id="115" name="tx115"/>
            <p:cNvSpPr/>
            <p:nvPr/>
          </p:nvSpPr>
          <p:spPr>
            <a:xfrm>
              <a:off x="6874560" y="37194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90.1</a:t>
              </a:r>
            </a:p>
          </p:txBody>
        </p:sp>
        <p:sp>
          <p:nvSpPr>
            <p:cNvPr id="116" name="tx116"/>
            <p:cNvSpPr/>
            <p:nvPr/>
          </p:nvSpPr>
          <p:spPr>
            <a:xfrm>
              <a:off x="6874560" y="31754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50.7</a:t>
              </a:r>
            </a:p>
          </p:txBody>
        </p:sp>
        <p:sp>
          <p:nvSpPr>
            <p:cNvPr id="117" name="tx117"/>
            <p:cNvSpPr/>
            <p:nvPr/>
          </p:nvSpPr>
          <p:spPr>
            <a:xfrm>
              <a:off x="7151808" y="37424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84.2</a:t>
              </a:r>
            </a:p>
          </p:txBody>
        </p:sp>
        <p:sp>
          <p:nvSpPr>
            <p:cNvPr id="118" name="tx118"/>
            <p:cNvSpPr/>
            <p:nvPr/>
          </p:nvSpPr>
          <p:spPr>
            <a:xfrm>
              <a:off x="7151808" y="32262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49.4</a:t>
              </a:r>
            </a:p>
          </p:txBody>
        </p:sp>
        <p:sp>
          <p:nvSpPr>
            <p:cNvPr id="119" name="tx119"/>
            <p:cNvSpPr/>
            <p:nvPr/>
          </p:nvSpPr>
          <p:spPr>
            <a:xfrm>
              <a:off x="7468232" y="3747086"/>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a:t>
              </a:r>
            </a:p>
          </p:txBody>
        </p:sp>
        <p:sp>
          <p:nvSpPr>
            <p:cNvPr id="120" name="tx120"/>
            <p:cNvSpPr/>
            <p:nvPr/>
          </p:nvSpPr>
          <p:spPr>
            <a:xfrm>
              <a:off x="7429055" y="3255474"/>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44.7</a:t>
              </a:r>
            </a:p>
          </p:txBody>
        </p:sp>
        <p:sp>
          <p:nvSpPr>
            <p:cNvPr id="121" name="tx121"/>
            <p:cNvSpPr/>
            <p:nvPr/>
          </p:nvSpPr>
          <p:spPr>
            <a:xfrm>
              <a:off x="7706303" y="37575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80.3</a:t>
              </a:r>
            </a:p>
          </p:txBody>
        </p:sp>
        <p:sp>
          <p:nvSpPr>
            <p:cNvPr id="122" name="tx122"/>
            <p:cNvSpPr/>
            <p:nvPr/>
          </p:nvSpPr>
          <p:spPr>
            <a:xfrm>
              <a:off x="7706303" y="32804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43.2</a:t>
              </a:r>
            </a:p>
          </p:txBody>
        </p:sp>
        <p:sp>
          <p:nvSpPr>
            <p:cNvPr id="123" name="tx123"/>
            <p:cNvSpPr/>
            <p:nvPr/>
          </p:nvSpPr>
          <p:spPr>
            <a:xfrm>
              <a:off x="7983551" y="37667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77.9</a:t>
              </a:r>
            </a:p>
          </p:txBody>
        </p:sp>
        <p:sp>
          <p:nvSpPr>
            <p:cNvPr id="124" name="tx124"/>
            <p:cNvSpPr/>
            <p:nvPr/>
          </p:nvSpPr>
          <p:spPr>
            <a:xfrm>
              <a:off x="7983551" y="33039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41.9</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55386" y="327797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a:off x="655386" y="25053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8" name="tx128"/>
            <p:cNvSpPr/>
            <p:nvPr/>
          </p:nvSpPr>
          <p:spPr>
            <a:xfrm>
              <a:off x="655386" y="173268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9" name="tx129"/>
            <p:cNvSpPr/>
            <p:nvPr/>
          </p:nvSpPr>
          <p:spPr>
            <a:xfrm>
              <a:off x="655386" y="96014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9" name="rc149"/>
            <p:cNvSpPr/>
            <p:nvPr/>
          </p:nvSpPr>
          <p:spPr>
            <a:xfrm>
              <a:off x="4056806" y="5010059"/>
              <a:ext cx="201456" cy="201456"/>
            </a:xfrm>
            <a:prstGeom prst="rect">
              <a:avLst/>
            </a:prstGeom>
            <a:solidFill>
              <a:srgbClr val="1CABE2">
                <a:alpha val="100000"/>
              </a:srgbClr>
            </a:solidFill>
          </p:spPr>
          <p:txBody>
            <a:bodyPr/>
            <a:lstStyle/>
            <a:p/>
          </p:txBody>
        </p:sp>
        <p:sp>
          <p:nvSpPr>
            <p:cNvPr id="150" name="rc150"/>
            <p:cNvSpPr/>
            <p:nvPr/>
          </p:nvSpPr>
          <p:spPr>
            <a:xfrm>
              <a:off x="6014964" y="5010059"/>
              <a:ext cx="201456" cy="201456"/>
            </a:xfrm>
            <a:prstGeom prst="rect">
              <a:avLst/>
            </a:prstGeom>
            <a:solidFill>
              <a:srgbClr val="80BD41">
                <a:alpha val="100000"/>
              </a:srgbClr>
            </a:solidFill>
          </p:spPr>
          <p:txBody>
            <a:bodyPr/>
            <a:lstStyle/>
            <a:p/>
          </p:txBody>
        </p:sp>
        <p:sp>
          <p:nvSpPr>
            <p:cNvPr id="151" name="tx151"/>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2" name="tx152"/>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4" name="tx154"/>
            <p:cNvSpPr/>
            <p:nvPr/>
          </p:nvSpPr>
          <p:spPr>
            <a:xfrm>
              <a:off x="951100" y="650218"/>
              <a:ext cx="168695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Azerbaijan, 2000-2024</a:t>
              </a:r>
            </a:p>
          </p:txBody>
        </p:sp>
        <p:sp>
          <p:nvSpPr>
            <p:cNvPr id="155" name="pl155"/>
            <p:cNvSpPr/>
            <p:nvPr/>
          </p:nvSpPr>
          <p:spPr>
            <a:xfrm>
              <a:off x="238545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56381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74217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347463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65299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83135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889059"/>
              <a:ext cx="5062511" cy="167191"/>
            </a:xfrm>
            <a:prstGeom prst="rect">
              <a:avLst/>
            </a:prstGeom>
            <a:solidFill>
              <a:srgbClr val="80BD41">
                <a:alpha val="100000"/>
              </a:srgbClr>
            </a:solidFill>
          </p:spPr>
          <p:txBody>
            <a:bodyPr/>
            <a:lstStyle/>
            <a:p/>
          </p:txBody>
        </p:sp>
        <p:sp>
          <p:nvSpPr>
            <p:cNvPr id="166" name="rc166"/>
            <p:cNvSpPr/>
            <p:nvPr/>
          </p:nvSpPr>
          <p:spPr>
            <a:xfrm>
              <a:off x="6358785" y="5889059"/>
              <a:ext cx="1512218" cy="167191"/>
            </a:xfrm>
            <a:prstGeom prst="rect">
              <a:avLst/>
            </a:prstGeom>
            <a:solidFill>
              <a:srgbClr val="1CABE2">
                <a:alpha val="100000"/>
              </a:srgbClr>
            </a:solidFill>
          </p:spPr>
          <p:txBody>
            <a:bodyPr/>
            <a:lstStyle/>
            <a:p/>
          </p:txBody>
        </p:sp>
        <p:sp>
          <p:nvSpPr>
            <p:cNvPr id="167" name="rc167"/>
            <p:cNvSpPr/>
            <p:nvPr/>
          </p:nvSpPr>
          <p:spPr>
            <a:xfrm>
              <a:off x="1296273" y="5680069"/>
              <a:ext cx="3497141" cy="167191"/>
            </a:xfrm>
            <a:prstGeom prst="rect">
              <a:avLst/>
            </a:prstGeom>
            <a:solidFill>
              <a:srgbClr val="80BD41">
                <a:alpha val="100000"/>
              </a:srgbClr>
            </a:solidFill>
          </p:spPr>
          <p:txBody>
            <a:bodyPr/>
            <a:lstStyle/>
            <a:p/>
          </p:txBody>
        </p:sp>
        <p:sp>
          <p:nvSpPr>
            <p:cNvPr id="168" name="rc168"/>
            <p:cNvSpPr/>
            <p:nvPr/>
          </p:nvSpPr>
          <p:spPr>
            <a:xfrm>
              <a:off x="4793415" y="5680069"/>
              <a:ext cx="1882975" cy="167191"/>
            </a:xfrm>
            <a:prstGeom prst="rect">
              <a:avLst/>
            </a:prstGeom>
            <a:solidFill>
              <a:srgbClr val="1CABE2">
                <a:alpha val="100000"/>
              </a:srgbClr>
            </a:solidFill>
          </p:spPr>
          <p:txBody>
            <a:bodyPr/>
            <a:lstStyle/>
            <a:p/>
          </p:txBody>
        </p:sp>
        <p:sp>
          <p:nvSpPr>
            <p:cNvPr id="169" name="rc169"/>
            <p:cNvSpPr/>
            <p:nvPr/>
          </p:nvSpPr>
          <p:spPr>
            <a:xfrm>
              <a:off x="1296273" y="5471080"/>
              <a:ext cx="3393015" cy="167191"/>
            </a:xfrm>
            <a:prstGeom prst="rect">
              <a:avLst/>
            </a:prstGeom>
            <a:solidFill>
              <a:srgbClr val="80BD41">
                <a:alpha val="100000"/>
              </a:srgbClr>
            </a:solidFill>
          </p:spPr>
          <p:txBody>
            <a:bodyPr/>
            <a:lstStyle/>
            <a:p/>
          </p:txBody>
        </p:sp>
        <p:sp>
          <p:nvSpPr>
            <p:cNvPr id="170" name="rc170"/>
            <p:cNvSpPr/>
            <p:nvPr/>
          </p:nvSpPr>
          <p:spPr>
            <a:xfrm>
              <a:off x="4689289" y="5471080"/>
              <a:ext cx="1826773" cy="167191"/>
            </a:xfrm>
            <a:prstGeom prst="rect">
              <a:avLst/>
            </a:prstGeom>
            <a:solidFill>
              <a:srgbClr val="1CABE2">
                <a:alpha val="100000"/>
              </a:srgbClr>
            </a:solidFill>
          </p:spPr>
          <p:txBody>
            <a:bodyPr/>
            <a:lstStyle/>
            <a:p/>
          </p:txBody>
        </p:sp>
        <p:sp>
          <p:nvSpPr>
            <p:cNvPr id="171" name="tx171"/>
            <p:cNvSpPr/>
            <p:nvPr/>
          </p:nvSpPr>
          <p:spPr>
            <a:xfrm>
              <a:off x="805505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150.9</a:t>
              </a:r>
            </a:p>
          </p:txBody>
        </p:sp>
        <p:sp>
          <p:nvSpPr>
            <p:cNvPr id="172" name="tx172"/>
            <p:cNvSpPr/>
            <p:nvPr/>
          </p:nvSpPr>
          <p:spPr>
            <a:xfrm>
              <a:off x="6800715"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123.5</a:t>
              </a:r>
            </a:p>
          </p:txBody>
        </p:sp>
        <p:sp>
          <p:nvSpPr>
            <p:cNvPr id="173" name="tx173"/>
            <p:cNvSpPr/>
            <p:nvPr/>
          </p:nvSpPr>
          <p:spPr>
            <a:xfrm>
              <a:off x="6632371"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119.8</a:t>
              </a:r>
            </a:p>
          </p:txBody>
        </p:sp>
        <p:sp>
          <p:nvSpPr>
            <p:cNvPr id="174" name="tx174"/>
            <p:cNvSpPr/>
            <p:nvPr/>
          </p:nvSpPr>
          <p:spPr>
            <a:xfrm>
              <a:off x="3691891"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116.2</a:t>
              </a:r>
            </a:p>
          </p:txBody>
        </p:sp>
        <p:sp>
          <p:nvSpPr>
            <p:cNvPr id="175" name="tx175"/>
            <p:cNvSpPr/>
            <p:nvPr/>
          </p:nvSpPr>
          <p:spPr>
            <a:xfrm>
              <a:off x="7009401"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34.7</a:t>
              </a:r>
            </a:p>
          </p:txBody>
        </p:sp>
        <p:sp>
          <p:nvSpPr>
            <p:cNvPr id="176" name="tx176"/>
            <p:cNvSpPr/>
            <p:nvPr/>
          </p:nvSpPr>
          <p:spPr>
            <a:xfrm>
              <a:off x="2939350"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80.3</a:t>
              </a:r>
            </a:p>
          </p:txBody>
        </p:sp>
        <p:sp>
          <p:nvSpPr>
            <p:cNvPr id="177" name="tx177"/>
            <p:cNvSpPr/>
            <p:nvPr/>
          </p:nvSpPr>
          <p:spPr>
            <a:xfrm>
              <a:off x="5629409"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43.2</a:t>
              </a:r>
            </a:p>
          </p:txBody>
        </p:sp>
        <p:sp>
          <p:nvSpPr>
            <p:cNvPr id="178" name="tx178"/>
            <p:cNvSpPr/>
            <p:nvPr/>
          </p:nvSpPr>
          <p:spPr>
            <a:xfrm>
              <a:off x="2887287"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77.9</a:t>
              </a:r>
            </a:p>
          </p:txBody>
        </p:sp>
        <p:sp>
          <p:nvSpPr>
            <p:cNvPr id="179" name="tx179"/>
            <p:cNvSpPr/>
            <p:nvPr/>
          </p:nvSpPr>
          <p:spPr>
            <a:xfrm>
              <a:off x="5497182"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41.9</a:t>
              </a:r>
            </a:p>
          </p:txBody>
        </p:sp>
        <p:sp>
          <p:nvSpPr>
            <p:cNvPr id="180" name="tx180"/>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3396940"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5" name="tx185"/>
            <p:cNvSpPr/>
            <p:nvPr/>
          </p:nvSpPr>
          <p:spPr>
            <a:xfrm>
              <a:off x="553645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6" name="tx186"/>
            <p:cNvSpPr/>
            <p:nvPr/>
          </p:nvSpPr>
          <p:spPr>
            <a:xfrm>
              <a:off x="771481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7" name="tx187"/>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8" name="tx188"/>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(65%) was lower than in 2019 (77%).
The number of children vaccinated with DTP1 decreased 33% compared to in 2019.
The number of surviving infants decreased approximately 21%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Azerbaijan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522800"/>
              <a:ext cx="3397293" cy="942818"/>
            </a:xfrm>
            <a:custGeom>
              <a:avLst/>
              <a:pathLst>
                <a:path w="3397293" h="942818">
                  <a:moveTo>
                    <a:pt x="0" y="171421"/>
                  </a:moveTo>
                  <a:lnTo>
                    <a:pt x="141553" y="142851"/>
                  </a:lnTo>
                  <a:lnTo>
                    <a:pt x="283107" y="171421"/>
                  </a:lnTo>
                  <a:lnTo>
                    <a:pt x="424661" y="142851"/>
                  </a:lnTo>
                  <a:lnTo>
                    <a:pt x="566215" y="142851"/>
                  </a:lnTo>
                  <a:lnTo>
                    <a:pt x="707769" y="199991"/>
                  </a:lnTo>
                  <a:lnTo>
                    <a:pt x="849323" y="114281"/>
                  </a:lnTo>
                  <a:lnTo>
                    <a:pt x="990877" y="85710"/>
                  </a:lnTo>
                  <a:lnTo>
                    <a:pt x="1132431" y="28570"/>
                  </a:lnTo>
                  <a:lnTo>
                    <a:pt x="1273984" y="28570"/>
                  </a:lnTo>
                  <a:lnTo>
                    <a:pt x="1415538" y="28570"/>
                  </a:lnTo>
                  <a:lnTo>
                    <a:pt x="1557092" y="0"/>
                  </a:lnTo>
                  <a:lnTo>
                    <a:pt x="1698646" y="85710"/>
                  </a:lnTo>
                  <a:lnTo>
                    <a:pt x="1840200" y="114281"/>
                  </a:lnTo>
                  <a:lnTo>
                    <a:pt x="1981754" y="114281"/>
                  </a:lnTo>
                  <a:lnTo>
                    <a:pt x="2123308" y="85710"/>
                  </a:lnTo>
                  <a:lnTo>
                    <a:pt x="2264862" y="114281"/>
                  </a:lnTo>
                  <a:lnTo>
                    <a:pt x="2406416" y="171421"/>
                  </a:lnTo>
                  <a:lnTo>
                    <a:pt x="2547969" y="228562"/>
                  </a:lnTo>
                  <a:lnTo>
                    <a:pt x="2689523" y="228562"/>
                  </a:lnTo>
                  <a:lnTo>
                    <a:pt x="2831077" y="742826"/>
                  </a:lnTo>
                  <a:lnTo>
                    <a:pt x="2972631" y="942818"/>
                  </a:lnTo>
                  <a:lnTo>
                    <a:pt x="3114185" y="885677"/>
                  </a:lnTo>
                  <a:lnTo>
                    <a:pt x="3255739" y="885677"/>
                  </a:lnTo>
                  <a:lnTo>
                    <a:pt x="3397293" y="885677"/>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14272"/>
            </a:xfrm>
            <a:custGeom>
              <a:avLst/>
              <a:pathLst>
                <a:path w="3397293" h="314272">
                  <a:moveTo>
                    <a:pt x="0" y="114281"/>
                  </a:moveTo>
                  <a:lnTo>
                    <a:pt x="141553" y="57140"/>
                  </a:lnTo>
                  <a:lnTo>
                    <a:pt x="283107" y="171421"/>
                  </a:lnTo>
                  <a:lnTo>
                    <a:pt x="424661" y="314272"/>
                  </a:lnTo>
                  <a:lnTo>
                    <a:pt x="566215" y="114281"/>
                  </a:lnTo>
                  <a:lnTo>
                    <a:pt x="707769" y="57140"/>
                  </a:lnTo>
                  <a:lnTo>
                    <a:pt x="849323" y="57140"/>
                  </a:lnTo>
                  <a:lnTo>
                    <a:pt x="990877" y="0"/>
                  </a:lnTo>
                  <a:lnTo>
                    <a:pt x="1132431" y="0"/>
                  </a:lnTo>
                  <a:lnTo>
                    <a:pt x="1273984" y="85710"/>
                  </a:lnTo>
                  <a:lnTo>
                    <a:pt x="1415538" y="114281"/>
                  </a:lnTo>
                  <a:lnTo>
                    <a:pt x="1557092" y="114281"/>
                  </a:lnTo>
                  <a:lnTo>
                    <a:pt x="1698646" y="57140"/>
                  </a:lnTo>
                  <a:lnTo>
                    <a:pt x="1840200" y="28570"/>
                  </a:lnTo>
                  <a:lnTo>
                    <a:pt x="1981754" y="199991"/>
                  </a:lnTo>
                  <a:lnTo>
                    <a:pt x="2123308" y="171421"/>
                  </a:lnTo>
                  <a:lnTo>
                    <a:pt x="2264862" y="228562"/>
                  </a:lnTo>
                  <a:lnTo>
                    <a:pt x="2406416" y="114281"/>
                  </a:lnTo>
                  <a:lnTo>
                    <a:pt x="2547969" y="57140"/>
                  </a:lnTo>
                  <a:lnTo>
                    <a:pt x="2689523" y="0"/>
                  </a:lnTo>
                  <a:lnTo>
                    <a:pt x="2831077" y="85710"/>
                  </a:lnTo>
                  <a:lnTo>
                    <a:pt x="2972631" y="85710"/>
                  </a:lnTo>
                  <a:lnTo>
                    <a:pt x="3114185" y="28570"/>
                  </a:lnTo>
                  <a:lnTo>
                    <a:pt x="3255739" y="28570"/>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522800"/>
              <a:ext cx="3397293" cy="942818"/>
            </a:xfrm>
            <a:custGeom>
              <a:avLst/>
              <a:pathLst>
                <a:path w="3397293" h="942818">
                  <a:moveTo>
                    <a:pt x="0" y="171421"/>
                  </a:moveTo>
                  <a:lnTo>
                    <a:pt x="141553" y="142851"/>
                  </a:lnTo>
                  <a:lnTo>
                    <a:pt x="283107" y="171421"/>
                  </a:lnTo>
                  <a:lnTo>
                    <a:pt x="424661" y="142851"/>
                  </a:lnTo>
                  <a:lnTo>
                    <a:pt x="566215" y="142851"/>
                  </a:lnTo>
                  <a:lnTo>
                    <a:pt x="707769" y="199991"/>
                  </a:lnTo>
                  <a:lnTo>
                    <a:pt x="849323" y="114281"/>
                  </a:lnTo>
                  <a:lnTo>
                    <a:pt x="990877" y="85710"/>
                  </a:lnTo>
                  <a:lnTo>
                    <a:pt x="1132431" y="28570"/>
                  </a:lnTo>
                  <a:lnTo>
                    <a:pt x="1273984" y="28570"/>
                  </a:lnTo>
                  <a:lnTo>
                    <a:pt x="1415538" y="28570"/>
                  </a:lnTo>
                  <a:lnTo>
                    <a:pt x="1557092" y="0"/>
                  </a:lnTo>
                  <a:lnTo>
                    <a:pt x="1698646" y="85710"/>
                  </a:lnTo>
                  <a:lnTo>
                    <a:pt x="1840200" y="114281"/>
                  </a:lnTo>
                  <a:lnTo>
                    <a:pt x="1981754" y="114281"/>
                  </a:lnTo>
                  <a:lnTo>
                    <a:pt x="2123308" y="85710"/>
                  </a:lnTo>
                  <a:lnTo>
                    <a:pt x="2264862" y="114281"/>
                  </a:lnTo>
                  <a:lnTo>
                    <a:pt x="2406416" y="171421"/>
                  </a:lnTo>
                  <a:lnTo>
                    <a:pt x="2547969" y="228562"/>
                  </a:lnTo>
                  <a:lnTo>
                    <a:pt x="2689523" y="228562"/>
                  </a:lnTo>
                  <a:lnTo>
                    <a:pt x="2831077" y="742826"/>
                  </a:lnTo>
                  <a:lnTo>
                    <a:pt x="2972631" y="942818"/>
                  </a:lnTo>
                  <a:lnTo>
                    <a:pt x="3114185" y="885677"/>
                  </a:lnTo>
                  <a:lnTo>
                    <a:pt x="3255739" y="885677"/>
                  </a:lnTo>
                  <a:lnTo>
                    <a:pt x="3397293" y="885677"/>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742826"/>
            </a:xfrm>
            <a:custGeom>
              <a:avLst/>
              <a:pathLst>
                <a:path w="0" h="742826">
                  <a:moveTo>
                    <a:pt x="0" y="0"/>
                  </a:moveTo>
                  <a:lnTo>
                    <a:pt x="0" y="742826"/>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771396"/>
            </a:xfrm>
            <a:custGeom>
              <a:avLst/>
              <a:pathLst>
                <a:path w="0" h="771396">
                  <a:moveTo>
                    <a:pt x="0" y="0"/>
                  </a:moveTo>
                  <a:lnTo>
                    <a:pt x="0" y="771396"/>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657115"/>
            </a:xfrm>
            <a:custGeom>
              <a:avLst/>
              <a:pathLst>
                <a:path w="0" h="657115">
                  <a:moveTo>
                    <a:pt x="0" y="0"/>
                  </a:moveTo>
                  <a:lnTo>
                    <a:pt x="0" y="657115"/>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799967"/>
            </a:xfrm>
            <a:custGeom>
              <a:avLst/>
              <a:pathLst>
                <a:path w="0" h="799967">
                  <a:moveTo>
                    <a:pt x="0" y="0"/>
                  </a:moveTo>
                  <a:lnTo>
                    <a:pt x="0" y="799967"/>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457082"/>
            </a:xfrm>
            <a:custGeom>
              <a:avLst/>
              <a:pathLst>
                <a:path w="0" h="1457082">
                  <a:moveTo>
                    <a:pt x="0" y="0"/>
                  </a:moveTo>
                  <a:lnTo>
                    <a:pt x="0" y="145708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457082"/>
            </a:xfrm>
            <a:custGeom>
              <a:avLst/>
              <a:pathLst>
                <a:path w="0" h="1457082">
                  <a:moveTo>
                    <a:pt x="0" y="0"/>
                  </a:moveTo>
                  <a:lnTo>
                    <a:pt x="0" y="1457082"/>
                  </a:lnTo>
                </a:path>
              </a:pathLst>
            </a:custGeom>
            <a:ln w="13550" cap="flat">
              <a:solidFill>
                <a:srgbClr val="0058AB">
                  <a:alpha val="100000"/>
                </a:srgbClr>
              </a:solidFill>
              <a:prstDash val="dot"/>
              <a:round/>
            </a:ln>
          </p:spPr>
          <p:txBody>
            <a:bodyPr/>
            <a:lstStyle/>
            <a:p/>
          </p:txBody>
        </p:sp>
        <p:sp>
          <p:nvSpPr>
            <p:cNvPr id="32" name="pl32"/>
            <p:cNvSpPr/>
            <p:nvPr/>
          </p:nvSpPr>
          <p:spPr>
            <a:xfrm>
              <a:off x="1120965" y="1522800"/>
              <a:ext cx="3397293" cy="942818"/>
            </a:xfrm>
            <a:custGeom>
              <a:avLst/>
              <a:pathLst>
                <a:path w="3397293" h="942818">
                  <a:moveTo>
                    <a:pt x="0" y="171421"/>
                  </a:moveTo>
                  <a:lnTo>
                    <a:pt x="141553" y="142851"/>
                  </a:lnTo>
                  <a:lnTo>
                    <a:pt x="283107" y="171421"/>
                  </a:lnTo>
                  <a:lnTo>
                    <a:pt x="424661" y="142851"/>
                  </a:lnTo>
                  <a:lnTo>
                    <a:pt x="566215" y="142851"/>
                  </a:lnTo>
                  <a:lnTo>
                    <a:pt x="707769" y="199991"/>
                  </a:lnTo>
                  <a:lnTo>
                    <a:pt x="849323" y="114281"/>
                  </a:lnTo>
                  <a:lnTo>
                    <a:pt x="990877" y="85710"/>
                  </a:lnTo>
                  <a:lnTo>
                    <a:pt x="1132431" y="28570"/>
                  </a:lnTo>
                  <a:lnTo>
                    <a:pt x="1273984" y="28570"/>
                  </a:lnTo>
                  <a:lnTo>
                    <a:pt x="1415538" y="28570"/>
                  </a:lnTo>
                  <a:lnTo>
                    <a:pt x="1557092" y="0"/>
                  </a:lnTo>
                  <a:lnTo>
                    <a:pt x="1698646" y="85710"/>
                  </a:lnTo>
                  <a:lnTo>
                    <a:pt x="1840200" y="114281"/>
                  </a:lnTo>
                  <a:lnTo>
                    <a:pt x="1981754" y="114281"/>
                  </a:lnTo>
                  <a:lnTo>
                    <a:pt x="2123308" y="85710"/>
                  </a:lnTo>
                  <a:lnTo>
                    <a:pt x="2264862" y="114281"/>
                  </a:lnTo>
                  <a:lnTo>
                    <a:pt x="2406416" y="171421"/>
                  </a:lnTo>
                  <a:lnTo>
                    <a:pt x="2547969" y="228562"/>
                  </a:lnTo>
                  <a:lnTo>
                    <a:pt x="2689523" y="228562"/>
                  </a:lnTo>
                  <a:lnTo>
                    <a:pt x="2831077" y="742826"/>
                  </a:lnTo>
                  <a:lnTo>
                    <a:pt x="2972631" y="942818"/>
                  </a:lnTo>
                  <a:lnTo>
                    <a:pt x="3114185" y="885677"/>
                  </a:lnTo>
                  <a:lnTo>
                    <a:pt x="3255739" y="885677"/>
                  </a:lnTo>
                  <a:lnTo>
                    <a:pt x="3397293" y="885677"/>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4" name="tx34"/>
            <p:cNvSpPr/>
            <p:nvPr/>
          </p:nvSpPr>
          <p:spPr>
            <a:xfrm>
              <a:off x="1768444"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7" name="tx37"/>
            <p:cNvSpPr/>
            <p:nvPr/>
          </p:nvSpPr>
          <p:spPr>
            <a:xfrm>
              <a:off x="3750199"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966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1237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1237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3110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9356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9476" y="4804015"/>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Azerbaijan</a:t>
              </a:r>
            </a:p>
          </p:txBody>
        </p:sp>
        <p:sp>
          <p:nvSpPr>
            <p:cNvPr id="60" name="tx60"/>
            <p:cNvSpPr/>
            <p:nvPr/>
          </p:nvSpPr>
          <p:spPr>
            <a:xfrm>
              <a:off x="289820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60660"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481051" y="472419"/>
              <a:ext cx="267712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Azerbaijan,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679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702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726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0749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51673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81909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12144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4238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7261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63330"/>
              <a:ext cx="3397293" cy="2302230"/>
            </a:xfrm>
            <a:custGeom>
              <a:avLst/>
              <a:pathLst>
                <a:path w="3397293" h="2302230">
                  <a:moveTo>
                    <a:pt x="0" y="418587"/>
                  </a:moveTo>
                  <a:lnTo>
                    <a:pt x="141553" y="348822"/>
                  </a:lnTo>
                  <a:lnTo>
                    <a:pt x="283107" y="418587"/>
                  </a:lnTo>
                  <a:lnTo>
                    <a:pt x="424661" y="348822"/>
                  </a:lnTo>
                  <a:lnTo>
                    <a:pt x="566215" y="348822"/>
                  </a:lnTo>
                  <a:lnTo>
                    <a:pt x="707769" y="488351"/>
                  </a:lnTo>
                  <a:lnTo>
                    <a:pt x="849323" y="279058"/>
                  </a:lnTo>
                  <a:lnTo>
                    <a:pt x="990877" y="209293"/>
                  </a:lnTo>
                  <a:lnTo>
                    <a:pt x="1132431" y="69764"/>
                  </a:lnTo>
                  <a:lnTo>
                    <a:pt x="1273984" y="69764"/>
                  </a:lnTo>
                  <a:lnTo>
                    <a:pt x="1415538" y="69764"/>
                  </a:lnTo>
                  <a:lnTo>
                    <a:pt x="1557092" y="0"/>
                  </a:lnTo>
                  <a:lnTo>
                    <a:pt x="1698646" y="209293"/>
                  </a:lnTo>
                  <a:lnTo>
                    <a:pt x="1840200" y="279058"/>
                  </a:lnTo>
                  <a:lnTo>
                    <a:pt x="1981754" y="279058"/>
                  </a:lnTo>
                  <a:lnTo>
                    <a:pt x="2123308" y="209293"/>
                  </a:lnTo>
                  <a:lnTo>
                    <a:pt x="2264862" y="279058"/>
                  </a:lnTo>
                  <a:lnTo>
                    <a:pt x="2406416" y="418587"/>
                  </a:lnTo>
                  <a:lnTo>
                    <a:pt x="2547969" y="558116"/>
                  </a:lnTo>
                  <a:lnTo>
                    <a:pt x="2689523" y="558116"/>
                  </a:lnTo>
                  <a:lnTo>
                    <a:pt x="2831077" y="1813878"/>
                  </a:lnTo>
                  <a:lnTo>
                    <a:pt x="2972631" y="2302230"/>
                  </a:lnTo>
                  <a:lnTo>
                    <a:pt x="3114185" y="2162701"/>
                  </a:lnTo>
                  <a:lnTo>
                    <a:pt x="3255739" y="2162701"/>
                  </a:lnTo>
                  <a:lnTo>
                    <a:pt x="3397293" y="2162701"/>
                  </a:lnTo>
                </a:path>
              </a:pathLst>
            </a:custGeom>
            <a:ln w="27101" cap="flat">
              <a:solidFill>
                <a:srgbClr val="0058AB">
                  <a:alpha val="100000"/>
                </a:srgbClr>
              </a:solidFill>
              <a:prstDash val="solid"/>
              <a:round/>
            </a:ln>
          </p:spPr>
          <p:txBody>
            <a:bodyPr/>
            <a:lstStyle/>
            <a:p/>
          </p:txBody>
        </p:sp>
        <p:sp>
          <p:nvSpPr>
            <p:cNvPr id="81" name="pl81"/>
            <p:cNvSpPr/>
            <p:nvPr/>
          </p:nvSpPr>
          <p:spPr>
            <a:xfrm>
              <a:off x="5437664" y="2121446"/>
              <a:ext cx="3397293" cy="976703"/>
            </a:xfrm>
            <a:custGeom>
              <a:avLst/>
              <a:pathLst>
                <a:path w="3397293" h="976703">
                  <a:moveTo>
                    <a:pt x="0" y="976703"/>
                  </a:moveTo>
                  <a:lnTo>
                    <a:pt x="141553" y="976703"/>
                  </a:lnTo>
                  <a:lnTo>
                    <a:pt x="283107" y="976703"/>
                  </a:lnTo>
                  <a:lnTo>
                    <a:pt x="424661" y="837174"/>
                  </a:lnTo>
                  <a:lnTo>
                    <a:pt x="566215" y="697645"/>
                  </a:lnTo>
                  <a:lnTo>
                    <a:pt x="707769" y="627881"/>
                  </a:lnTo>
                  <a:lnTo>
                    <a:pt x="849323" y="558116"/>
                  </a:lnTo>
                  <a:lnTo>
                    <a:pt x="990877" y="558116"/>
                  </a:lnTo>
                  <a:lnTo>
                    <a:pt x="1132431" y="348822"/>
                  </a:lnTo>
                  <a:lnTo>
                    <a:pt x="1273984" y="209293"/>
                  </a:lnTo>
                  <a:lnTo>
                    <a:pt x="1415538" y="209293"/>
                  </a:lnTo>
                  <a:lnTo>
                    <a:pt x="1557092" y="139529"/>
                  </a:lnTo>
                  <a:lnTo>
                    <a:pt x="1698646" y="139529"/>
                  </a:lnTo>
                  <a:lnTo>
                    <a:pt x="1840200" y="209293"/>
                  </a:lnTo>
                  <a:lnTo>
                    <a:pt x="1981754" y="139529"/>
                  </a:lnTo>
                  <a:lnTo>
                    <a:pt x="2123308" y="69764"/>
                  </a:lnTo>
                  <a:lnTo>
                    <a:pt x="2264862" y="0"/>
                  </a:lnTo>
                  <a:lnTo>
                    <a:pt x="2406416" y="0"/>
                  </a:lnTo>
                  <a:lnTo>
                    <a:pt x="2547969" y="0"/>
                  </a:lnTo>
                  <a:lnTo>
                    <a:pt x="2689523" y="0"/>
                  </a:lnTo>
                  <a:lnTo>
                    <a:pt x="2831077" y="209293"/>
                  </a:lnTo>
                  <a:lnTo>
                    <a:pt x="2972631" y="279058"/>
                  </a:lnTo>
                  <a:lnTo>
                    <a:pt x="3114185" y="69764"/>
                  </a:lnTo>
                  <a:lnTo>
                    <a:pt x="3255739" y="139529"/>
                  </a:lnTo>
                  <a:lnTo>
                    <a:pt x="3397293" y="69764"/>
                  </a:lnTo>
                </a:path>
              </a:pathLst>
            </a:custGeom>
            <a:ln w="27101" cap="flat">
              <a:solidFill>
                <a:srgbClr val="80BD41">
                  <a:alpha val="100000"/>
                </a:srgbClr>
              </a:solidFill>
              <a:prstDash val="solid"/>
              <a:round/>
            </a:ln>
          </p:spPr>
          <p:txBody>
            <a:bodyPr/>
            <a:lstStyle/>
            <a:p/>
          </p:txBody>
        </p:sp>
        <p:sp>
          <p:nvSpPr>
            <p:cNvPr id="82" name="pl82"/>
            <p:cNvSpPr/>
            <p:nvPr/>
          </p:nvSpPr>
          <p:spPr>
            <a:xfrm>
              <a:off x="5437664" y="2121446"/>
              <a:ext cx="3397293" cy="767410"/>
            </a:xfrm>
            <a:custGeom>
              <a:avLst/>
              <a:pathLst>
                <a:path w="3397293" h="767410">
                  <a:moveTo>
                    <a:pt x="0" y="279058"/>
                  </a:moveTo>
                  <a:lnTo>
                    <a:pt x="141553" y="139529"/>
                  </a:lnTo>
                  <a:lnTo>
                    <a:pt x="283107" y="418587"/>
                  </a:lnTo>
                  <a:lnTo>
                    <a:pt x="424661" y="767410"/>
                  </a:lnTo>
                  <a:lnTo>
                    <a:pt x="566215" y="279058"/>
                  </a:lnTo>
                  <a:lnTo>
                    <a:pt x="707769" y="139529"/>
                  </a:lnTo>
                  <a:lnTo>
                    <a:pt x="849323" y="139529"/>
                  </a:lnTo>
                  <a:lnTo>
                    <a:pt x="990877" y="0"/>
                  </a:lnTo>
                  <a:lnTo>
                    <a:pt x="1132431" y="0"/>
                  </a:lnTo>
                  <a:lnTo>
                    <a:pt x="1273984" y="209293"/>
                  </a:lnTo>
                  <a:lnTo>
                    <a:pt x="1415538" y="279058"/>
                  </a:lnTo>
                  <a:lnTo>
                    <a:pt x="1557092" y="279058"/>
                  </a:lnTo>
                  <a:lnTo>
                    <a:pt x="1698646" y="139529"/>
                  </a:lnTo>
                  <a:lnTo>
                    <a:pt x="1840200" y="69764"/>
                  </a:lnTo>
                  <a:lnTo>
                    <a:pt x="1981754" y="488351"/>
                  </a:lnTo>
                  <a:lnTo>
                    <a:pt x="2123308" y="418587"/>
                  </a:lnTo>
                  <a:lnTo>
                    <a:pt x="2264862" y="558116"/>
                  </a:lnTo>
                  <a:lnTo>
                    <a:pt x="2406416" y="279058"/>
                  </a:lnTo>
                  <a:lnTo>
                    <a:pt x="2547969" y="139529"/>
                  </a:lnTo>
                  <a:lnTo>
                    <a:pt x="2689523" y="0"/>
                  </a:lnTo>
                  <a:lnTo>
                    <a:pt x="2831077" y="209293"/>
                  </a:lnTo>
                  <a:lnTo>
                    <a:pt x="2972631" y="209293"/>
                  </a:lnTo>
                  <a:lnTo>
                    <a:pt x="3114185" y="69764"/>
                  </a:lnTo>
                  <a:lnTo>
                    <a:pt x="3255739" y="69764"/>
                  </a:lnTo>
                  <a:lnTo>
                    <a:pt x="3397293" y="209293"/>
                  </a:lnTo>
                </a:path>
              </a:pathLst>
            </a:custGeom>
            <a:ln w="27101" cap="flat">
              <a:solidFill>
                <a:srgbClr val="961A49">
                  <a:alpha val="100000"/>
                </a:srgbClr>
              </a:solidFill>
              <a:prstDash val="solid"/>
              <a:round/>
            </a:ln>
          </p:spPr>
          <p:txBody>
            <a:bodyPr/>
            <a:lstStyle/>
            <a:p/>
          </p:txBody>
        </p:sp>
        <p:sp>
          <p:nvSpPr>
            <p:cNvPr id="83" name="pl83"/>
            <p:cNvSpPr/>
            <p:nvPr/>
          </p:nvSpPr>
          <p:spPr>
            <a:xfrm>
              <a:off x="5437664" y="2121446"/>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63330"/>
              <a:ext cx="3397293" cy="2302230"/>
            </a:xfrm>
            <a:custGeom>
              <a:avLst/>
              <a:pathLst>
                <a:path w="3397293" h="2302230">
                  <a:moveTo>
                    <a:pt x="0" y="418587"/>
                  </a:moveTo>
                  <a:lnTo>
                    <a:pt x="141553" y="348822"/>
                  </a:lnTo>
                  <a:lnTo>
                    <a:pt x="283107" y="418587"/>
                  </a:lnTo>
                  <a:lnTo>
                    <a:pt x="424661" y="348822"/>
                  </a:lnTo>
                  <a:lnTo>
                    <a:pt x="566215" y="348822"/>
                  </a:lnTo>
                  <a:lnTo>
                    <a:pt x="707769" y="488351"/>
                  </a:lnTo>
                  <a:lnTo>
                    <a:pt x="849323" y="279058"/>
                  </a:lnTo>
                  <a:lnTo>
                    <a:pt x="990877" y="209293"/>
                  </a:lnTo>
                  <a:lnTo>
                    <a:pt x="1132431" y="69764"/>
                  </a:lnTo>
                  <a:lnTo>
                    <a:pt x="1273984" y="69764"/>
                  </a:lnTo>
                  <a:lnTo>
                    <a:pt x="1415538" y="69764"/>
                  </a:lnTo>
                  <a:lnTo>
                    <a:pt x="1557092" y="0"/>
                  </a:lnTo>
                  <a:lnTo>
                    <a:pt x="1698646" y="209293"/>
                  </a:lnTo>
                  <a:lnTo>
                    <a:pt x="1840200" y="279058"/>
                  </a:lnTo>
                  <a:lnTo>
                    <a:pt x="1981754" y="279058"/>
                  </a:lnTo>
                  <a:lnTo>
                    <a:pt x="2123308" y="209293"/>
                  </a:lnTo>
                  <a:lnTo>
                    <a:pt x="2264862" y="279058"/>
                  </a:lnTo>
                  <a:lnTo>
                    <a:pt x="2406416" y="418587"/>
                  </a:lnTo>
                  <a:lnTo>
                    <a:pt x="2547969" y="558116"/>
                  </a:lnTo>
                  <a:lnTo>
                    <a:pt x="2689523" y="558116"/>
                  </a:lnTo>
                  <a:lnTo>
                    <a:pt x="2831077" y="1813878"/>
                  </a:lnTo>
                  <a:lnTo>
                    <a:pt x="2972631" y="2302230"/>
                  </a:lnTo>
                  <a:lnTo>
                    <a:pt x="3114185" y="2162701"/>
                  </a:lnTo>
                  <a:lnTo>
                    <a:pt x="3255739" y="2162701"/>
                  </a:lnTo>
                  <a:lnTo>
                    <a:pt x="3397293" y="2162701"/>
                  </a:lnTo>
                </a:path>
              </a:pathLst>
            </a:custGeom>
            <a:ln w="43362" cap="flat">
              <a:solidFill>
                <a:srgbClr val="000000">
                  <a:alpha val="100000"/>
                </a:srgbClr>
              </a:solidFill>
              <a:prstDash val="solid"/>
              <a:round/>
            </a:ln>
          </p:spPr>
          <p:txBody>
            <a:bodyPr/>
            <a:lstStyle/>
            <a:p/>
          </p:txBody>
        </p:sp>
        <p:sp>
          <p:nvSpPr>
            <p:cNvPr id="85" name="pl85"/>
            <p:cNvSpPr/>
            <p:nvPr/>
          </p:nvSpPr>
          <p:spPr>
            <a:xfrm>
              <a:off x="5437664" y="1242413"/>
              <a:ext cx="0" cy="739504"/>
            </a:xfrm>
            <a:custGeom>
              <a:avLst/>
              <a:pathLst>
                <a:path w="0" h="739504">
                  <a:moveTo>
                    <a:pt x="0" y="73950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242413"/>
              <a:ext cx="0" cy="809268"/>
            </a:xfrm>
            <a:custGeom>
              <a:avLst/>
              <a:pathLst>
                <a:path w="0" h="809268">
                  <a:moveTo>
                    <a:pt x="0" y="80926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242413"/>
              <a:ext cx="0" cy="390681"/>
            </a:xfrm>
            <a:custGeom>
              <a:avLst/>
              <a:pathLst>
                <a:path w="0" h="390681">
                  <a:moveTo>
                    <a:pt x="0" y="39068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242413"/>
              <a:ext cx="0" cy="530210"/>
            </a:xfrm>
            <a:custGeom>
              <a:avLst/>
              <a:pathLst>
                <a:path w="0" h="530210">
                  <a:moveTo>
                    <a:pt x="0" y="53021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242413"/>
              <a:ext cx="0" cy="879033"/>
            </a:xfrm>
            <a:custGeom>
              <a:avLst/>
              <a:pathLst>
                <a:path w="0" h="879033">
                  <a:moveTo>
                    <a:pt x="0" y="87903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242413"/>
              <a:ext cx="0" cy="2483618"/>
            </a:xfrm>
            <a:custGeom>
              <a:avLst/>
              <a:pathLst>
                <a:path w="0" h="2483618">
                  <a:moveTo>
                    <a:pt x="0" y="248361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242413"/>
              <a:ext cx="0" cy="2483618"/>
            </a:xfrm>
            <a:custGeom>
              <a:avLst/>
              <a:pathLst>
                <a:path w="0" h="2483618">
                  <a:moveTo>
                    <a:pt x="0" y="248361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63330"/>
              <a:ext cx="3397293" cy="2302230"/>
            </a:xfrm>
            <a:custGeom>
              <a:avLst/>
              <a:pathLst>
                <a:path w="3397293" h="2302230">
                  <a:moveTo>
                    <a:pt x="0" y="418587"/>
                  </a:moveTo>
                  <a:lnTo>
                    <a:pt x="141553" y="348822"/>
                  </a:lnTo>
                  <a:lnTo>
                    <a:pt x="283107" y="418587"/>
                  </a:lnTo>
                  <a:lnTo>
                    <a:pt x="424661" y="348822"/>
                  </a:lnTo>
                  <a:lnTo>
                    <a:pt x="566215" y="348822"/>
                  </a:lnTo>
                  <a:lnTo>
                    <a:pt x="707769" y="488351"/>
                  </a:lnTo>
                  <a:lnTo>
                    <a:pt x="849323" y="279058"/>
                  </a:lnTo>
                  <a:lnTo>
                    <a:pt x="990877" y="209293"/>
                  </a:lnTo>
                  <a:lnTo>
                    <a:pt x="1132431" y="69764"/>
                  </a:lnTo>
                  <a:lnTo>
                    <a:pt x="1273984" y="69764"/>
                  </a:lnTo>
                  <a:lnTo>
                    <a:pt x="1415538" y="69764"/>
                  </a:lnTo>
                  <a:lnTo>
                    <a:pt x="1557092" y="0"/>
                  </a:lnTo>
                  <a:lnTo>
                    <a:pt x="1698646" y="209293"/>
                  </a:lnTo>
                  <a:lnTo>
                    <a:pt x="1840200" y="279058"/>
                  </a:lnTo>
                  <a:lnTo>
                    <a:pt x="1981754" y="279058"/>
                  </a:lnTo>
                  <a:lnTo>
                    <a:pt x="2123308" y="209293"/>
                  </a:lnTo>
                  <a:lnTo>
                    <a:pt x="2264862" y="279058"/>
                  </a:lnTo>
                  <a:lnTo>
                    <a:pt x="2406416" y="418587"/>
                  </a:lnTo>
                  <a:lnTo>
                    <a:pt x="2547969" y="558116"/>
                  </a:lnTo>
                  <a:lnTo>
                    <a:pt x="2689523" y="558116"/>
                  </a:lnTo>
                  <a:lnTo>
                    <a:pt x="2831077" y="1813878"/>
                  </a:lnTo>
                  <a:lnTo>
                    <a:pt x="2972631" y="2302230"/>
                  </a:lnTo>
                  <a:lnTo>
                    <a:pt x="3114185" y="2162701"/>
                  </a:lnTo>
                  <a:lnTo>
                    <a:pt x="3255739" y="2162701"/>
                  </a:lnTo>
                  <a:lnTo>
                    <a:pt x="3397293" y="2162701"/>
                  </a:lnTo>
                </a:path>
              </a:pathLst>
            </a:custGeom>
            <a:ln w="27101" cap="flat">
              <a:solidFill>
                <a:srgbClr val="0058AB">
                  <a:alpha val="100000"/>
                </a:srgbClr>
              </a:solidFill>
              <a:prstDash val="solid"/>
              <a:round/>
            </a:ln>
          </p:spPr>
          <p:txBody>
            <a:bodyPr/>
            <a:lstStyle/>
            <a:p/>
          </p:txBody>
        </p:sp>
        <p:sp>
          <p:nvSpPr>
            <p:cNvPr id="93" name="tx93"/>
            <p:cNvSpPr/>
            <p:nvPr/>
          </p:nvSpPr>
          <p:spPr>
            <a:xfrm>
              <a:off x="5407519" y="11753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115288" y="11753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6823058" y="117671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6" name="tx96"/>
            <p:cNvSpPr/>
            <p:nvPr/>
          </p:nvSpPr>
          <p:spPr>
            <a:xfrm>
              <a:off x="7530827" y="117544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8097042" y="11740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15063" y="1174014"/>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99" name="tx99"/>
            <p:cNvSpPr/>
            <p:nvPr/>
          </p:nvSpPr>
          <p:spPr>
            <a:xfrm>
              <a:off x="8756617" y="1174014"/>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100" name="tx100"/>
            <p:cNvSpPr/>
            <p:nvPr/>
          </p:nvSpPr>
          <p:spPr>
            <a:xfrm>
              <a:off x="8902429" y="215209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229024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2" name="tx102"/>
            <p:cNvSpPr/>
            <p:nvPr/>
          </p:nvSpPr>
          <p:spPr>
            <a:xfrm>
              <a:off x="5003259" y="346462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276697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06933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13716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6740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92907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92907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94780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71026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196175" y="4804015"/>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Azerbaijan</a:t>
              </a:r>
            </a:p>
          </p:txBody>
        </p:sp>
        <p:sp>
          <p:nvSpPr>
            <p:cNvPr id="120" name="tx120"/>
            <p:cNvSpPr/>
            <p:nvPr/>
          </p:nvSpPr>
          <p:spPr>
            <a:xfrm>
              <a:off x="721490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77359"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52717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94716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36715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73717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15716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57715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4747661" cy="149993"/>
            </a:xfrm>
            <a:prstGeom prst="rect">
              <a:avLst/>
            </a:prstGeom>
            <a:solidFill>
              <a:srgbClr val="1CABE2">
                <a:alpha val="80000"/>
              </a:srgbClr>
            </a:solidFill>
          </p:spPr>
          <p:txBody>
            <a:bodyPr/>
            <a:lstStyle/>
            <a:p/>
          </p:txBody>
        </p:sp>
        <p:sp>
          <p:nvSpPr>
            <p:cNvPr id="134" name="rc134"/>
            <p:cNvSpPr/>
            <p:nvPr/>
          </p:nvSpPr>
          <p:spPr>
            <a:xfrm>
              <a:off x="1317178" y="5637654"/>
              <a:ext cx="7321564" cy="149993"/>
            </a:xfrm>
            <a:prstGeom prst="rect">
              <a:avLst/>
            </a:prstGeom>
            <a:solidFill>
              <a:srgbClr val="1CABE2">
                <a:alpha val="80000"/>
              </a:srgbClr>
            </a:solidFill>
          </p:spPr>
          <p:txBody>
            <a:bodyPr/>
            <a:lstStyle/>
            <a:p/>
          </p:txBody>
        </p:sp>
        <p:sp>
          <p:nvSpPr>
            <p:cNvPr id="135" name="rc135"/>
            <p:cNvSpPr/>
            <p:nvPr/>
          </p:nvSpPr>
          <p:spPr>
            <a:xfrm>
              <a:off x="1317178" y="5450161"/>
              <a:ext cx="7103523" cy="149993"/>
            </a:xfrm>
            <a:prstGeom prst="rect">
              <a:avLst/>
            </a:prstGeom>
            <a:solidFill>
              <a:srgbClr val="1CABE2">
                <a:alpha val="80000"/>
              </a:srgbClr>
            </a:solidFill>
          </p:spPr>
          <p:txBody>
            <a:bodyPr/>
            <a:lstStyle/>
            <a:p/>
          </p:txBody>
        </p:sp>
        <p:sp>
          <p:nvSpPr>
            <p:cNvPr id="136" name="tx136"/>
            <p:cNvSpPr/>
            <p:nvPr/>
          </p:nvSpPr>
          <p:spPr>
            <a:xfrm>
              <a:off x="8207706" y="5658183"/>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61,000</a:t>
              </a:r>
            </a:p>
          </p:txBody>
        </p:sp>
        <p:sp>
          <p:nvSpPr>
            <p:cNvPr id="137" name="tx137"/>
            <p:cNvSpPr/>
            <p:nvPr/>
          </p:nvSpPr>
          <p:spPr>
            <a:xfrm>
              <a:off x="7989665"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59,000</a:t>
              </a:r>
            </a:p>
          </p:txBody>
        </p:sp>
        <p:sp>
          <p:nvSpPr>
            <p:cNvPr id="138" name="tx13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30988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3" name="tx143"/>
            <p:cNvSpPr/>
            <p:nvPr/>
          </p:nvSpPr>
          <p:spPr>
            <a:xfrm>
              <a:off x="572987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4" name="tx144"/>
            <p:cNvSpPr/>
            <p:nvPr/>
          </p:nvSpPr>
          <p:spPr>
            <a:xfrm>
              <a:off x="814986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5" name="tx145"/>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Azerbaijan (51%) was 34 percentage points lower than the global average (85%) and 41 percentage points lower than the average across all ECAR countries (92%).
National DTP3 coverage was 23 percentage points lower than in 2019 (74%).
This equates to 59,000 un- and undervaccinated children in 2024 compared to 39,000 un- and undervaccinated children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452807"/>
              <a:ext cx="351110" cy="154463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4" name="rc14"/>
            <p:cNvSpPr/>
            <p:nvPr/>
          </p:nvSpPr>
          <p:spPr>
            <a:xfrm>
              <a:off x="1642580"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52457"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544201"/>
              <a:ext cx="351110" cy="24532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423053"/>
              <a:ext cx="351110" cy="2574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392766"/>
              <a:ext cx="351110" cy="26046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392766"/>
              <a:ext cx="351110" cy="26046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332192"/>
              <a:ext cx="351110" cy="26652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301906"/>
              <a:ext cx="351110" cy="26955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211045"/>
              <a:ext cx="351110" cy="27863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543803"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153681"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84537"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274660"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49441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452807"/>
              <a:ext cx="351110" cy="1544631"/>
            </a:xfrm>
            <a:prstGeom prst="rect">
              <a:avLst/>
            </a:prstGeom>
            <a:solidFill>
              <a:srgbClr val="F26A21">
                <a:alpha val="100000"/>
              </a:srgbClr>
            </a:solidFill>
          </p:spPr>
          <p:txBody>
            <a:bodyPr/>
            <a:lstStyle/>
            <a:p/>
          </p:txBody>
        </p:sp>
        <p:sp>
          <p:nvSpPr>
            <p:cNvPr id="35" name="rc35"/>
            <p:cNvSpPr/>
            <p:nvPr/>
          </p:nvSpPr>
          <p:spPr>
            <a:xfrm>
              <a:off x="1642580" y="1604774"/>
              <a:ext cx="351110" cy="2392663"/>
            </a:xfrm>
            <a:prstGeom prst="rect">
              <a:avLst/>
            </a:prstGeom>
            <a:solidFill>
              <a:srgbClr val="0083CF">
                <a:alpha val="100000"/>
              </a:srgbClr>
            </a:solidFill>
          </p:spPr>
          <p:txBody>
            <a:bodyPr/>
            <a:lstStyle/>
            <a:p/>
          </p:txBody>
        </p:sp>
        <p:sp>
          <p:nvSpPr>
            <p:cNvPr id="36" name="rc36"/>
            <p:cNvSpPr/>
            <p:nvPr/>
          </p:nvSpPr>
          <p:spPr>
            <a:xfrm>
              <a:off x="1252457" y="1604774"/>
              <a:ext cx="351110" cy="2392663"/>
            </a:xfrm>
            <a:prstGeom prst="rect">
              <a:avLst/>
            </a:prstGeom>
            <a:solidFill>
              <a:srgbClr val="0083CF">
                <a:alpha val="100000"/>
              </a:srgbClr>
            </a:solidFill>
          </p:spPr>
          <p:txBody>
            <a:bodyPr/>
            <a:lstStyle/>
            <a:p/>
          </p:txBody>
        </p:sp>
        <p:sp>
          <p:nvSpPr>
            <p:cNvPr id="37" name="rc37"/>
            <p:cNvSpPr/>
            <p:nvPr/>
          </p:nvSpPr>
          <p:spPr>
            <a:xfrm>
              <a:off x="2422824" y="1423053"/>
              <a:ext cx="351110" cy="2574385"/>
            </a:xfrm>
            <a:prstGeom prst="rect">
              <a:avLst/>
            </a:prstGeom>
            <a:solidFill>
              <a:srgbClr val="0083CF">
                <a:alpha val="100000"/>
              </a:srgbClr>
            </a:solidFill>
          </p:spPr>
          <p:txBody>
            <a:bodyPr/>
            <a:lstStyle/>
            <a:p/>
          </p:txBody>
        </p:sp>
        <p:sp>
          <p:nvSpPr>
            <p:cNvPr id="38" name="rc38"/>
            <p:cNvSpPr/>
            <p:nvPr/>
          </p:nvSpPr>
          <p:spPr>
            <a:xfrm>
              <a:off x="2812947" y="1392766"/>
              <a:ext cx="351110" cy="2604671"/>
            </a:xfrm>
            <a:prstGeom prst="rect">
              <a:avLst/>
            </a:prstGeom>
            <a:solidFill>
              <a:srgbClr val="0083CF">
                <a:alpha val="100000"/>
              </a:srgbClr>
            </a:solidFill>
          </p:spPr>
          <p:txBody>
            <a:bodyPr/>
            <a:lstStyle/>
            <a:p/>
          </p:txBody>
        </p:sp>
        <p:sp>
          <p:nvSpPr>
            <p:cNvPr id="39" name="rc39"/>
            <p:cNvSpPr/>
            <p:nvPr/>
          </p:nvSpPr>
          <p:spPr>
            <a:xfrm>
              <a:off x="3593191" y="1332192"/>
              <a:ext cx="351110" cy="2665245"/>
            </a:xfrm>
            <a:prstGeom prst="rect">
              <a:avLst/>
            </a:prstGeom>
            <a:solidFill>
              <a:srgbClr val="0083CF">
                <a:alpha val="100000"/>
              </a:srgbClr>
            </a:solidFill>
          </p:spPr>
          <p:txBody>
            <a:bodyPr/>
            <a:lstStyle/>
            <a:p/>
          </p:txBody>
        </p:sp>
        <p:sp>
          <p:nvSpPr>
            <p:cNvPr id="40" name="rc40"/>
            <p:cNvSpPr/>
            <p:nvPr/>
          </p:nvSpPr>
          <p:spPr>
            <a:xfrm>
              <a:off x="4373436" y="1271619"/>
              <a:ext cx="351110" cy="2725819"/>
            </a:xfrm>
            <a:prstGeom prst="rect">
              <a:avLst/>
            </a:prstGeom>
            <a:solidFill>
              <a:srgbClr val="0083CF">
                <a:alpha val="100000"/>
              </a:srgbClr>
            </a:solidFill>
          </p:spPr>
          <p:txBody>
            <a:bodyPr/>
            <a:lstStyle/>
            <a:p/>
          </p:txBody>
        </p:sp>
        <p:sp>
          <p:nvSpPr>
            <p:cNvPr id="41" name="rc41"/>
            <p:cNvSpPr/>
            <p:nvPr/>
          </p:nvSpPr>
          <p:spPr>
            <a:xfrm>
              <a:off x="7104293" y="1059611"/>
              <a:ext cx="351110" cy="2937827"/>
            </a:xfrm>
            <a:prstGeom prst="rect">
              <a:avLst/>
            </a:prstGeom>
            <a:solidFill>
              <a:srgbClr val="0083CF">
                <a:alpha val="100000"/>
              </a:srgbClr>
            </a:solidFill>
          </p:spPr>
          <p:txBody>
            <a:bodyPr/>
            <a:lstStyle/>
            <a:p/>
          </p:txBody>
        </p:sp>
        <p:sp>
          <p:nvSpPr>
            <p:cNvPr id="42" name="rc42"/>
            <p:cNvSpPr/>
            <p:nvPr/>
          </p:nvSpPr>
          <p:spPr>
            <a:xfrm>
              <a:off x="7884537" y="1029324"/>
              <a:ext cx="351110" cy="2968114"/>
            </a:xfrm>
            <a:prstGeom prst="rect">
              <a:avLst/>
            </a:prstGeom>
            <a:solidFill>
              <a:srgbClr val="0083CF">
                <a:alpha val="100000"/>
              </a:srgbClr>
            </a:solidFill>
          </p:spPr>
          <p:txBody>
            <a:bodyPr/>
            <a:lstStyle/>
            <a:p/>
          </p:txBody>
        </p:sp>
        <p:sp>
          <p:nvSpPr>
            <p:cNvPr id="43" name="rc43"/>
            <p:cNvSpPr/>
            <p:nvPr/>
          </p:nvSpPr>
          <p:spPr>
            <a:xfrm>
              <a:off x="8664782" y="999037"/>
              <a:ext cx="351110" cy="2998401"/>
            </a:xfrm>
            <a:prstGeom prst="rect">
              <a:avLst/>
            </a:prstGeom>
            <a:solidFill>
              <a:srgbClr val="0083CF">
                <a:alpha val="100000"/>
              </a:srgbClr>
            </a:solidFill>
          </p:spPr>
          <p:txBody>
            <a:bodyPr/>
            <a:lstStyle/>
            <a:p/>
          </p:txBody>
        </p:sp>
        <p:sp>
          <p:nvSpPr>
            <p:cNvPr id="44" name="pg44"/>
            <p:cNvSpPr/>
            <p:nvPr/>
          </p:nvSpPr>
          <p:spPr>
            <a:xfrm>
              <a:off x="1169532" y="3953525"/>
              <a:ext cx="43913" cy="43913"/>
            </a:xfrm>
            <a:custGeom>
              <a:avLst/>
              <a:pathLst>
                <a:path w="43913" h="43913">
                  <a:moveTo>
                    <a:pt x="43913" y="0"/>
                  </a:moveTo>
                  <a:lnTo>
                    <a:pt x="43913" y="9888"/>
                  </a:lnTo>
                  <a:lnTo>
                    <a:pt x="9888" y="43913"/>
                  </a:lnTo>
                  <a:lnTo>
                    <a:pt x="0" y="43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70646" y="3854639"/>
              <a:ext cx="142798" cy="142798"/>
            </a:xfrm>
            <a:custGeom>
              <a:avLst/>
              <a:pathLst>
                <a:path w="142798" h="142798">
                  <a:moveTo>
                    <a:pt x="142798" y="0"/>
                  </a:moveTo>
                  <a:lnTo>
                    <a:pt x="142798" y="9888"/>
                  </a:lnTo>
                  <a:lnTo>
                    <a:pt x="9888" y="142798"/>
                  </a:lnTo>
                  <a:lnTo>
                    <a:pt x="0" y="142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71761" y="3755754"/>
              <a:ext cx="241684" cy="241684"/>
            </a:xfrm>
            <a:custGeom>
              <a:avLst/>
              <a:pathLst>
                <a:path w="241684" h="241684">
                  <a:moveTo>
                    <a:pt x="241684" y="0"/>
                  </a:moveTo>
                  <a:lnTo>
                    <a:pt x="241684" y="9888"/>
                  </a:lnTo>
                  <a:lnTo>
                    <a:pt x="9888" y="241684"/>
                  </a:lnTo>
                  <a:lnTo>
                    <a:pt x="0" y="2416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72875" y="3656868"/>
              <a:ext cx="340569" cy="340569"/>
            </a:xfrm>
            <a:custGeom>
              <a:avLst/>
              <a:pathLst>
                <a:path w="340569" h="340569">
                  <a:moveTo>
                    <a:pt x="340569" y="0"/>
                  </a:moveTo>
                  <a:lnTo>
                    <a:pt x="340569" y="9888"/>
                  </a:lnTo>
                  <a:lnTo>
                    <a:pt x="9888" y="340569"/>
                  </a:lnTo>
                  <a:lnTo>
                    <a:pt x="0" y="340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5579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459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360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261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162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0635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29646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28657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27668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6680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5691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4702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452807"/>
              <a:ext cx="279546" cy="279546"/>
            </a:xfrm>
            <a:custGeom>
              <a:avLst/>
              <a:pathLst>
                <a:path w="279546" h="279546">
                  <a:moveTo>
                    <a:pt x="269657" y="0"/>
                  </a:moveTo>
                  <a:lnTo>
                    <a:pt x="279546" y="0"/>
                  </a:lnTo>
                  <a:lnTo>
                    <a:pt x="0" y="279546"/>
                  </a:lnTo>
                  <a:lnTo>
                    <a:pt x="0" y="269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452807"/>
              <a:ext cx="180660" cy="180660"/>
            </a:xfrm>
            <a:custGeom>
              <a:avLst/>
              <a:pathLst>
                <a:path w="180660" h="180660">
                  <a:moveTo>
                    <a:pt x="170771" y="0"/>
                  </a:moveTo>
                  <a:lnTo>
                    <a:pt x="180660" y="0"/>
                  </a:lnTo>
                  <a:lnTo>
                    <a:pt x="0" y="180660"/>
                  </a:lnTo>
                  <a:lnTo>
                    <a:pt x="0" y="170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52807"/>
              <a:ext cx="81774" cy="81774"/>
            </a:xfrm>
            <a:custGeom>
              <a:avLst/>
              <a:pathLst>
                <a:path w="81774" h="81774">
                  <a:moveTo>
                    <a:pt x="71886" y="0"/>
                  </a:moveTo>
                  <a:lnTo>
                    <a:pt x="81774" y="0"/>
                  </a:lnTo>
                  <a:lnTo>
                    <a:pt x="0" y="81774"/>
                  </a:lnTo>
                  <a:lnTo>
                    <a:pt x="0" y="718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17888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16899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1604774"/>
              <a:ext cx="347334" cy="347334"/>
            </a:xfrm>
            <a:custGeom>
              <a:avLst/>
              <a:pathLst>
                <a:path w="347334" h="347334">
                  <a:moveTo>
                    <a:pt x="337445" y="0"/>
                  </a:moveTo>
                  <a:lnTo>
                    <a:pt x="347334" y="0"/>
                  </a:lnTo>
                  <a:lnTo>
                    <a:pt x="0" y="347334"/>
                  </a:lnTo>
                  <a:lnTo>
                    <a:pt x="0" y="3374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1604774"/>
              <a:ext cx="248448" cy="248448"/>
            </a:xfrm>
            <a:custGeom>
              <a:avLst/>
              <a:pathLst>
                <a:path w="248448" h="248448">
                  <a:moveTo>
                    <a:pt x="238559" y="0"/>
                  </a:moveTo>
                  <a:lnTo>
                    <a:pt x="248448" y="0"/>
                  </a:lnTo>
                  <a:lnTo>
                    <a:pt x="0" y="248448"/>
                  </a:lnTo>
                  <a:lnTo>
                    <a:pt x="0" y="2385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1604774"/>
              <a:ext cx="149562" cy="149562"/>
            </a:xfrm>
            <a:custGeom>
              <a:avLst/>
              <a:pathLst>
                <a:path w="149562" h="149562">
                  <a:moveTo>
                    <a:pt x="139674" y="0"/>
                  </a:moveTo>
                  <a:lnTo>
                    <a:pt x="149562" y="0"/>
                  </a:lnTo>
                  <a:lnTo>
                    <a:pt x="0" y="149562"/>
                  </a:lnTo>
                  <a:lnTo>
                    <a:pt x="0" y="139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1604774"/>
              <a:ext cx="50677" cy="50677"/>
            </a:xfrm>
            <a:custGeom>
              <a:avLst/>
              <a:pathLst>
                <a:path w="50677" h="50677">
                  <a:moveTo>
                    <a:pt x="40788" y="0"/>
                  </a:moveTo>
                  <a:lnTo>
                    <a:pt x="50677" y="0"/>
                  </a:lnTo>
                  <a:lnTo>
                    <a:pt x="0" y="50677"/>
                  </a:lnTo>
                  <a:lnTo>
                    <a:pt x="0" y="407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252457" y="18823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252457" y="17834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252457" y="16845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252457" y="1604774"/>
              <a:ext cx="341913" cy="341913"/>
            </a:xfrm>
            <a:custGeom>
              <a:avLst/>
              <a:pathLst>
                <a:path w="341913" h="341913">
                  <a:moveTo>
                    <a:pt x="332025" y="0"/>
                  </a:moveTo>
                  <a:lnTo>
                    <a:pt x="341913" y="0"/>
                  </a:lnTo>
                  <a:lnTo>
                    <a:pt x="0" y="341913"/>
                  </a:lnTo>
                  <a:lnTo>
                    <a:pt x="0" y="332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252457" y="1604774"/>
              <a:ext cx="243028" cy="243028"/>
            </a:xfrm>
            <a:custGeom>
              <a:avLst/>
              <a:pathLst>
                <a:path w="243028" h="243028">
                  <a:moveTo>
                    <a:pt x="233139" y="0"/>
                  </a:moveTo>
                  <a:lnTo>
                    <a:pt x="243028" y="0"/>
                  </a:lnTo>
                  <a:lnTo>
                    <a:pt x="0" y="243028"/>
                  </a:lnTo>
                  <a:lnTo>
                    <a:pt x="0" y="233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252457" y="1604774"/>
              <a:ext cx="144142" cy="144142"/>
            </a:xfrm>
            <a:custGeom>
              <a:avLst/>
              <a:pathLst>
                <a:path w="144142" h="144142">
                  <a:moveTo>
                    <a:pt x="134253" y="0"/>
                  </a:moveTo>
                  <a:lnTo>
                    <a:pt x="144142" y="0"/>
                  </a:lnTo>
                  <a:lnTo>
                    <a:pt x="0" y="144142"/>
                  </a:lnTo>
                  <a:lnTo>
                    <a:pt x="0" y="134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252457" y="1604774"/>
              <a:ext cx="45256" cy="45256"/>
            </a:xfrm>
            <a:custGeom>
              <a:avLst/>
              <a:pathLst>
                <a:path w="45256" h="45256">
                  <a:moveTo>
                    <a:pt x="35368" y="0"/>
                  </a:moveTo>
                  <a:lnTo>
                    <a:pt x="45256" y="0"/>
                  </a:lnTo>
                  <a:lnTo>
                    <a:pt x="0" y="45256"/>
                  </a:lnTo>
                  <a:lnTo>
                    <a:pt x="0" y="35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16019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15030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1423053"/>
              <a:ext cx="342124" cy="342124"/>
            </a:xfrm>
            <a:custGeom>
              <a:avLst/>
              <a:pathLst>
                <a:path w="342124" h="342124">
                  <a:moveTo>
                    <a:pt x="332236" y="0"/>
                  </a:moveTo>
                  <a:lnTo>
                    <a:pt x="342124" y="0"/>
                  </a:lnTo>
                  <a:lnTo>
                    <a:pt x="0" y="342124"/>
                  </a:lnTo>
                  <a:lnTo>
                    <a:pt x="0" y="332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1423053"/>
              <a:ext cx="243239" cy="243239"/>
            </a:xfrm>
            <a:custGeom>
              <a:avLst/>
              <a:pathLst>
                <a:path w="243239" h="243239">
                  <a:moveTo>
                    <a:pt x="233350" y="0"/>
                  </a:moveTo>
                  <a:lnTo>
                    <a:pt x="243239" y="0"/>
                  </a:lnTo>
                  <a:lnTo>
                    <a:pt x="0" y="243239"/>
                  </a:lnTo>
                  <a:lnTo>
                    <a:pt x="0" y="233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1423053"/>
              <a:ext cx="144353" cy="144353"/>
            </a:xfrm>
            <a:custGeom>
              <a:avLst/>
              <a:pathLst>
                <a:path w="144353" h="144353">
                  <a:moveTo>
                    <a:pt x="134464" y="0"/>
                  </a:moveTo>
                  <a:lnTo>
                    <a:pt x="144353" y="0"/>
                  </a:lnTo>
                  <a:lnTo>
                    <a:pt x="0" y="144353"/>
                  </a:lnTo>
                  <a:lnTo>
                    <a:pt x="0" y="134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1423053"/>
              <a:ext cx="45467" cy="45467"/>
            </a:xfrm>
            <a:custGeom>
              <a:avLst/>
              <a:pathLst>
                <a:path w="45467" h="45467">
                  <a:moveTo>
                    <a:pt x="35579" y="0"/>
                  </a:moveTo>
                  <a:lnTo>
                    <a:pt x="45467" y="0"/>
                  </a:lnTo>
                  <a:lnTo>
                    <a:pt x="0" y="45467"/>
                  </a:lnTo>
                  <a:lnTo>
                    <a:pt x="0" y="35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147245" y="3980627"/>
              <a:ext cx="16811" cy="16811"/>
            </a:xfrm>
            <a:custGeom>
              <a:avLst/>
              <a:pathLst>
                <a:path w="16811" h="16811">
                  <a:moveTo>
                    <a:pt x="16811" y="0"/>
                  </a:moveTo>
                  <a:lnTo>
                    <a:pt x="16811" y="9888"/>
                  </a:lnTo>
                  <a:lnTo>
                    <a:pt x="9888" y="16811"/>
                  </a:lnTo>
                  <a:lnTo>
                    <a:pt x="0" y="168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048359" y="3881741"/>
              <a:ext cx="115697" cy="115697"/>
            </a:xfrm>
            <a:custGeom>
              <a:avLst/>
              <a:pathLst>
                <a:path w="115697" h="115697">
                  <a:moveTo>
                    <a:pt x="115697" y="0"/>
                  </a:moveTo>
                  <a:lnTo>
                    <a:pt x="115697" y="9888"/>
                  </a:lnTo>
                  <a:lnTo>
                    <a:pt x="9888" y="115697"/>
                  </a:lnTo>
                  <a:lnTo>
                    <a:pt x="0" y="115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49474" y="3782855"/>
              <a:ext cx="214582" cy="214582"/>
            </a:xfrm>
            <a:custGeom>
              <a:avLst/>
              <a:pathLst>
                <a:path w="214582" h="214582">
                  <a:moveTo>
                    <a:pt x="214582" y="0"/>
                  </a:moveTo>
                  <a:lnTo>
                    <a:pt x="214582" y="9888"/>
                  </a:lnTo>
                  <a:lnTo>
                    <a:pt x="9888" y="214582"/>
                  </a:lnTo>
                  <a:lnTo>
                    <a:pt x="0" y="2145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50588" y="3683970"/>
              <a:ext cx="313468" cy="313468"/>
            </a:xfrm>
            <a:custGeom>
              <a:avLst/>
              <a:pathLst>
                <a:path w="313468" h="313468">
                  <a:moveTo>
                    <a:pt x="313468" y="0"/>
                  </a:moveTo>
                  <a:lnTo>
                    <a:pt x="313468" y="9888"/>
                  </a:lnTo>
                  <a:lnTo>
                    <a:pt x="9888" y="313468"/>
                  </a:lnTo>
                  <a:lnTo>
                    <a:pt x="0" y="313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812947" y="35850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812947" y="34861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812947" y="33873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812947" y="32884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812947" y="31895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812947" y="30906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812947" y="29917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812947" y="28928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812947" y="27939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812947" y="26951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812947" y="25962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812947" y="249734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812947" y="23984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12947" y="22995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12947" y="22006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21017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20029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19040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180514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17062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16073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15084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14095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1392766"/>
              <a:ext cx="278946" cy="278946"/>
            </a:xfrm>
            <a:custGeom>
              <a:avLst/>
              <a:pathLst>
                <a:path w="278946" h="278946">
                  <a:moveTo>
                    <a:pt x="269057" y="0"/>
                  </a:moveTo>
                  <a:lnTo>
                    <a:pt x="278946" y="0"/>
                  </a:lnTo>
                  <a:lnTo>
                    <a:pt x="0" y="278946"/>
                  </a:lnTo>
                  <a:lnTo>
                    <a:pt x="0" y="26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1392766"/>
              <a:ext cx="180060" cy="180060"/>
            </a:xfrm>
            <a:custGeom>
              <a:avLst/>
              <a:pathLst>
                <a:path w="180060" h="180060">
                  <a:moveTo>
                    <a:pt x="170171" y="0"/>
                  </a:moveTo>
                  <a:lnTo>
                    <a:pt x="180060" y="0"/>
                  </a:lnTo>
                  <a:lnTo>
                    <a:pt x="0" y="180060"/>
                  </a:lnTo>
                  <a:lnTo>
                    <a:pt x="0" y="1701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1392766"/>
              <a:ext cx="81174" cy="81174"/>
            </a:xfrm>
            <a:custGeom>
              <a:avLst/>
              <a:pathLst>
                <a:path w="81174" h="81174">
                  <a:moveTo>
                    <a:pt x="71286" y="0"/>
                  </a:moveTo>
                  <a:lnTo>
                    <a:pt x="81174" y="0"/>
                  </a:lnTo>
                  <a:lnTo>
                    <a:pt x="0" y="81174"/>
                  </a:lnTo>
                  <a:lnTo>
                    <a:pt x="0" y="71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8330" y="3991467"/>
              <a:ext cx="5971" cy="5971"/>
            </a:xfrm>
            <a:custGeom>
              <a:avLst/>
              <a:pathLst>
                <a:path w="5971" h="5971">
                  <a:moveTo>
                    <a:pt x="5971" y="0"/>
                  </a:moveTo>
                  <a:lnTo>
                    <a:pt x="5971" y="5971"/>
                  </a:lnTo>
                  <a:lnTo>
                    <a:pt x="0" y="5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39445" y="3892581"/>
              <a:ext cx="104856" cy="104856"/>
            </a:xfrm>
            <a:custGeom>
              <a:avLst/>
              <a:pathLst>
                <a:path w="104856" h="104856">
                  <a:moveTo>
                    <a:pt x="104856" y="0"/>
                  </a:moveTo>
                  <a:lnTo>
                    <a:pt x="104856" y="9888"/>
                  </a:lnTo>
                  <a:lnTo>
                    <a:pt x="9888" y="104856"/>
                  </a:lnTo>
                  <a:lnTo>
                    <a:pt x="0" y="104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40559" y="3793696"/>
              <a:ext cx="203742" cy="203742"/>
            </a:xfrm>
            <a:custGeom>
              <a:avLst/>
              <a:pathLst>
                <a:path w="203742" h="203742">
                  <a:moveTo>
                    <a:pt x="203742" y="0"/>
                  </a:moveTo>
                  <a:lnTo>
                    <a:pt x="203742" y="9888"/>
                  </a:lnTo>
                  <a:lnTo>
                    <a:pt x="9888" y="203742"/>
                  </a:lnTo>
                  <a:lnTo>
                    <a:pt x="0" y="203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641673" y="3694810"/>
              <a:ext cx="302628" cy="302628"/>
            </a:xfrm>
            <a:custGeom>
              <a:avLst/>
              <a:pathLst>
                <a:path w="302628" h="302628">
                  <a:moveTo>
                    <a:pt x="302628" y="0"/>
                  </a:moveTo>
                  <a:lnTo>
                    <a:pt x="302628" y="9888"/>
                  </a:lnTo>
                  <a:lnTo>
                    <a:pt x="9888" y="302628"/>
                  </a:lnTo>
                  <a:lnTo>
                    <a:pt x="0" y="3026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35959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497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398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2992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3200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3101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30026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2903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28048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27059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6070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5081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4092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23104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22115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21126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20137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19148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18159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1717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1618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1519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1420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1332192"/>
              <a:ext cx="350360" cy="350360"/>
            </a:xfrm>
            <a:custGeom>
              <a:avLst/>
              <a:pathLst>
                <a:path w="350360" h="350360">
                  <a:moveTo>
                    <a:pt x="340471" y="0"/>
                  </a:moveTo>
                  <a:lnTo>
                    <a:pt x="350360" y="0"/>
                  </a:lnTo>
                  <a:lnTo>
                    <a:pt x="0" y="350360"/>
                  </a:lnTo>
                  <a:lnTo>
                    <a:pt x="0" y="340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93191" y="1332192"/>
              <a:ext cx="251474" cy="251474"/>
            </a:xfrm>
            <a:custGeom>
              <a:avLst/>
              <a:pathLst>
                <a:path w="251474" h="251474">
                  <a:moveTo>
                    <a:pt x="241586" y="0"/>
                  </a:moveTo>
                  <a:lnTo>
                    <a:pt x="251474" y="0"/>
                  </a:lnTo>
                  <a:lnTo>
                    <a:pt x="0" y="251474"/>
                  </a:lnTo>
                  <a:lnTo>
                    <a:pt x="0" y="241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93191" y="1332192"/>
              <a:ext cx="152589" cy="152589"/>
            </a:xfrm>
            <a:custGeom>
              <a:avLst/>
              <a:pathLst>
                <a:path w="152589" h="152589">
                  <a:moveTo>
                    <a:pt x="142700" y="0"/>
                  </a:moveTo>
                  <a:lnTo>
                    <a:pt x="152589" y="0"/>
                  </a:lnTo>
                  <a:lnTo>
                    <a:pt x="0" y="152589"/>
                  </a:lnTo>
                  <a:lnTo>
                    <a:pt x="0" y="142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93191" y="1332192"/>
              <a:ext cx="53703" cy="53703"/>
            </a:xfrm>
            <a:custGeom>
              <a:avLst/>
              <a:pathLst>
                <a:path w="53703" h="53703">
                  <a:moveTo>
                    <a:pt x="43814" y="0"/>
                  </a:moveTo>
                  <a:lnTo>
                    <a:pt x="53703" y="0"/>
                  </a:lnTo>
                  <a:lnTo>
                    <a:pt x="0" y="53703"/>
                  </a:lnTo>
                  <a:lnTo>
                    <a:pt x="0" y="4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30530" y="3903422"/>
              <a:ext cx="94016" cy="94016"/>
            </a:xfrm>
            <a:custGeom>
              <a:avLst/>
              <a:pathLst>
                <a:path w="94016" h="94016">
                  <a:moveTo>
                    <a:pt x="94016" y="0"/>
                  </a:moveTo>
                  <a:lnTo>
                    <a:pt x="94016" y="9888"/>
                  </a:lnTo>
                  <a:lnTo>
                    <a:pt x="9888" y="94016"/>
                  </a:lnTo>
                  <a:lnTo>
                    <a:pt x="0" y="94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531644" y="3804536"/>
              <a:ext cx="192901" cy="192901"/>
            </a:xfrm>
            <a:custGeom>
              <a:avLst/>
              <a:pathLst>
                <a:path w="192901" h="192901">
                  <a:moveTo>
                    <a:pt x="192901" y="0"/>
                  </a:moveTo>
                  <a:lnTo>
                    <a:pt x="192901" y="9888"/>
                  </a:lnTo>
                  <a:lnTo>
                    <a:pt x="9888" y="192901"/>
                  </a:lnTo>
                  <a:lnTo>
                    <a:pt x="0" y="1929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432759" y="3705651"/>
              <a:ext cx="291787" cy="291787"/>
            </a:xfrm>
            <a:custGeom>
              <a:avLst/>
              <a:pathLst>
                <a:path w="291787" h="291787">
                  <a:moveTo>
                    <a:pt x="291787" y="0"/>
                  </a:moveTo>
                  <a:lnTo>
                    <a:pt x="291787" y="9888"/>
                  </a:lnTo>
                  <a:lnTo>
                    <a:pt x="9888" y="291787"/>
                  </a:lnTo>
                  <a:lnTo>
                    <a:pt x="0" y="291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606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507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3408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3310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3211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3112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3013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914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815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7167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6179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25190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24201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23212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22223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21234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20245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9257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826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1727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1629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1530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14312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1332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1271619"/>
              <a:ext cx="322889" cy="322889"/>
            </a:xfrm>
            <a:custGeom>
              <a:avLst/>
              <a:pathLst>
                <a:path w="322889" h="322889">
                  <a:moveTo>
                    <a:pt x="313000" y="0"/>
                  </a:moveTo>
                  <a:lnTo>
                    <a:pt x="322889" y="0"/>
                  </a:lnTo>
                  <a:lnTo>
                    <a:pt x="0" y="322889"/>
                  </a:lnTo>
                  <a:lnTo>
                    <a:pt x="0" y="313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1271619"/>
              <a:ext cx="224003" cy="224003"/>
            </a:xfrm>
            <a:custGeom>
              <a:avLst/>
              <a:pathLst>
                <a:path w="224003" h="224003">
                  <a:moveTo>
                    <a:pt x="214114" y="0"/>
                  </a:moveTo>
                  <a:lnTo>
                    <a:pt x="224003" y="0"/>
                  </a:lnTo>
                  <a:lnTo>
                    <a:pt x="0" y="224003"/>
                  </a:lnTo>
                  <a:lnTo>
                    <a:pt x="0" y="2141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1271619"/>
              <a:ext cx="125117" cy="125117"/>
            </a:xfrm>
            <a:custGeom>
              <a:avLst/>
              <a:pathLst>
                <a:path w="125117" h="125117">
                  <a:moveTo>
                    <a:pt x="115229" y="0"/>
                  </a:moveTo>
                  <a:lnTo>
                    <a:pt x="125117" y="0"/>
                  </a:lnTo>
                  <a:lnTo>
                    <a:pt x="0" y="125117"/>
                  </a:lnTo>
                  <a:lnTo>
                    <a:pt x="0" y="1152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271619"/>
              <a:ext cx="26232" cy="26232"/>
            </a:xfrm>
            <a:custGeom>
              <a:avLst/>
              <a:pathLst>
                <a:path w="26232" h="26232">
                  <a:moveTo>
                    <a:pt x="16343" y="0"/>
                  </a:moveTo>
                  <a:lnTo>
                    <a:pt x="26232" y="0"/>
                  </a:lnTo>
                  <a:lnTo>
                    <a:pt x="0" y="26232"/>
                  </a:lnTo>
                  <a:lnTo>
                    <a:pt x="0" y="16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1073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1059611"/>
              <a:ext cx="276182" cy="276182"/>
            </a:xfrm>
            <a:custGeom>
              <a:avLst/>
              <a:pathLst>
                <a:path w="276182" h="276182">
                  <a:moveTo>
                    <a:pt x="266293" y="0"/>
                  </a:moveTo>
                  <a:lnTo>
                    <a:pt x="276182" y="0"/>
                  </a:lnTo>
                  <a:lnTo>
                    <a:pt x="0" y="276182"/>
                  </a:lnTo>
                  <a:lnTo>
                    <a:pt x="0" y="2662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1059611"/>
              <a:ext cx="177296" cy="177296"/>
            </a:xfrm>
            <a:custGeom>
              <a:avLst/>
              <a:pathLst>
                <a:path w="177296" h="177296">
                  <a:moveTo>
                    <a:pt x="167408" y="0"/>
                  </a:moveTo>
                  <a:lnTo>
                    <a:pt x="177296" y="0"/>
                  </a:lnTo>
                  <a:lnTo>
                    <a:pt x="0" y="177296"/>
                  </a:lnTo>
                  <a:lnTo>
                    <a:pt x="0" y="167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1059611"/>
              <a:ext cx="78411" cy="78411"/>
            </a:xfrm>
            <a:custGeom>
              <a:avLst/>
              <a:pathLst>
                <a:path w="78411" h="78411">
                  <a:moveTo>
                    <a:pt x="68522" y="0"/>
                  </a:moveTo>
                  <a:lnTo>
                    <a:pt x="78411" y="0"/>
                  </a:lnTo>
                  <a:lnTo>
                    <a:pt x="0" y="78411"/>
                  </a:lnTo>
                  <a:lnTo>
                    <a:pt x="0" y="68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8190414" y="3952204"/>
              <a:ext cx="45233" cy="45233"/>
            </a:xfrm>
            <a:custGeom>
              <a:avLst/>
              <a:pathLst>
                <a:path w="45233" h="45233">
                  <a:moveTo>
                    <a:pt x="45233" y="0"/>
                  </a:moveTo>
                  <a:lnTo>
                    <a:pt x="45233" y="9888"/>
                  </a:lnTo>
                  <a:lnTo>
                    <a:pt x="9888" y="45233"/>
                  </a:lnTo>
                  <a:lnTo>
                    <a:pt x="0" y="4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8091528" y="3853319"/>
              <a:ext cx="144119" cy="144119"/>
            </a:xfrm>
            <a:custGeom>
              <a:avLst/>
              <a:pathLst>
                <a:path w="144119" h="144119">
                  <a:moveTo>
                    <a:pt x="144119" y="0"/>
                  </a:moveTo>
                  <a:lnTo>
                    <a:pt x="144119" y="9888"/>
                  </a:lnTo>
                  <a:lnTo>
                    <a:pt x="9888" y="144119"/>
                  </a:lnTo>
                  <a:lnTo>
                    <a:pt x="0" y="144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992642" y="3754433"/>
              <a:ext cx="243004" cy="243004"/>
            </a:xfrm>
            <a:custGeom>
              <a:avLst/>
              <a:pathLst>
                <a:path w="243004" h="243004">
                  <a:moveTo>
                    <a:pt x="243004" y="0"/>
                  </a:moveTo>
                  <a:lnTo>
                    <a:pt x="243004" y="9888"/>
                  </a:lnTo>
                  <a:lnTo>
                    <a:pt x="9888" y="243004"/>
                  </a:lnTo>
                  <a:lnTo>
                    <a:pt x="0" y="243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893757" y="3655548"/>
              <a:ext cx="341890" cy="341890"/>
            </a:xfrm>
            <a:custGeom>
              <a:avLst/>
              <a:pathLst>
                <a:path w="341890" h="341890">
                  <a:moveTo>
                    <a:pt x="341890" y="0"/>
                  </a:moveTo>
                  <a:lnTo>
                    <a:pt x="341890" y="9888"/>
                  </a:lnTo>
                  <a:lnTo>
                    <a:pt x="9888" y="341890"/>
                  </a:lnTo>
                  <a:lnTo>
                    <a:pt x="0" y="34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884537" y="35566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884537" y="345777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884537" y="33588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884537" y="32600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884537" y="316111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884537" y="30622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84537" y="29633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84537" y="28644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84537" y="27655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84537" y="26666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84537" y="25678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84537" y="24689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84537" y="23700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84537" y="22711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84537" y="21722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84537" y="20733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84537" y="19744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84537" y="1875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84537" y="1776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84537" y="1677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84537" y="1578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84537" y="1480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84537" y="1381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84537" y="1282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84537" y="1183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84537" y="1084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84537" y="1029324"/>
              <a:ext cx="317309" cy="317309"/>
            </a:xfrm>
            <a:custGeom>
              <a:avLst/>
              <a:pathLst>
                <a:path w="317309" h="317309">
                  <a:moveTo>
                    <a:pt x="307421" y="0"/>
                  </a:moveTo>
                  <a:lnTo>
                    <a:pt x="317309" y="0"/>
                  </a:lnTo>
                  <a:lnTo>
                    <a:pt x="0" y="317309"/>
                  </a:lnTo>
                  <a:lnTo>
                    <a:pt x="0" y="3074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84537" y="1029324"/>
              <a:ext cx="218424" cy="218424"/>
            </a:xfrm>
            <a:custGeom>
              <a:avLst/>
              <a:pathLst>
                <a:path w="218424" h="218424">
                  <a:moveTo>
                    <a:pt x="208535" y="0"/>
                  </a:moveTo>
                  <a:lnTo>
                    <a:pt x="218424" y="0"/>
                  </a:lnTo>
                  <a:lnTo>
                    <a:pt x="0" y="218424"/>
                  </a:lnTo>
                  <a:lnTo>
                    <a:pt x="0" y="2085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84537" y="1029324"/>
              <a:ext cx="119538" cy="119538"/>
            </a:xfrm>
            <a:custGeom>
              <a:avLst/>
              <a:pathLst>
                <a:path w="119538" h="119538">
                  <a:moveTo>
                    <a:pt x="109649" y="0"/>
                  </a:moveTo>
                  <a:lnTo>
                    <a:pt x="119538" y="0"/>
                  </a:lnTo>
                  <a:lnTo>
                    <a:pt x="0" y="119538"/>
                  </a:lnTo>
                  <a:lnTo>
                    <a:pt x="0" y="1096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84537" y="1029324"/>
              <a:ext cx="20652" cy="20652"/>
            </a:xfrm>
            <a:custGeom>
              <a:avLst/>
              <a:pathLst>
                <a:path w="20652" h="20652">
                  <a:moveTo>
                    <a:pt x="10764" y="0"/>
                  </a:moveTo>
                  <a:lnTo>
                    <a:pt x="20652" y="0"/>
                  </a:lnTo>
                  <a:lnTo>
                    <a:pt x="0" y="20652"/>
                  </a:lnTo>
                  <a:lnTo>
                    <a:pt x="0" y="107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981499" y="3963045"/>
              <a:ext cx="34393" cy="34393"/>
            </a:xfrm>
            <a:custGeom>
              <a:avLst/>
              <a:pathLst>
                <a:path w="34393" h="34393">
                  <a:moveTo>
                    <a:pt x="34393" y="0"/>
                  </a:moveTo>
                  <a:lnTo>
                    <a:pt x="34393" y="9888"/>
                  </a:lnTo>
                  <a:lnTo>
                    <a:pt x="9888" y="34393"/>
                  </a:lnTo>
                  <a:lnTo>
                    <a:pt x="0" y="34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882613" y="3864159"/>
              <a:ext cx="133278" cy="133278"/>
            </a:xfrm>
            <a:custGeom>
              <a:avLst/>
              <a:pathLst>
                <a:path w="133278" h="133278">
                  <a:moveTo>
                    <a:pt x="133278" y="0"/>
                  </a:moveTo>
                  <a:lnTo>
                    <a:pt x="133278" y="9888"/>
                  </a:lnTo>
                  <a:lnTo>
                    <a:pt x="9888" y="133278"/>
                  </a:lnTo>
                  <a:lnTo>
                    <a:pt x="0" y="1332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83728" y="3765274"/>
              <a:ext cx="232164" cy="232164"/>
            </a:xfrm>
            <a:custGeom>
              <a:avLst/>
              <a:pathLst>
                <a:path w="232164" h="232164">
                  <a:moveTo>
                    <a:pt x="232164" y="0"/>
                  </a:moveTo>
                  <a:lnTo>
                    <a:pt x="232164" y="9888"/>
                  </a:lnTo>
                  <a:lnTo>
                    <a:pt x="9888" y="232164"/>
                  </a:lnTo>
                  <a:lnTo>
                    <a:pt x="0" y="232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684842" y="3666388"/>
              <a:ext cx="331050" cy="331050"/>
            </a:xfrm>
            <a:custGeom>
              <a:avLst/>
              <a:pathLst>
                <a:path w="331050" h="331050">
                  <a:moveTo>
                    <a:pt x="331050" y="0"/>
                  </a:moveTo>
                  <a:lnTo>
                    <a:pt x="331050" y="9888"/>
                  </a:lnTo>
                  <a:lnTo>
                    <a:pt x="9888" y="331050"/>
                  </a:lnTo>
                  <a:lnTo>
                    <a:pt x="0" y="331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664782" y="356750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664782" y="34686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664782" y="33697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664782" y="327084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664782" y="31719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664782" y="30730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664782" y="297418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664782" y="28753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664782" y="27764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664782" y="26775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664782" y="25786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664782" y="24797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664782" y="23808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664782" y="22819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664782" y="21831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664782" y="20842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664782" y="19853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664782" y="18864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664782" y="17875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664782" y="16886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664782" y="15897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664782" y="14909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664782" y="13920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664782" y="12931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664782" y="11942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664782" y="10953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664782" y="999037"/>
              <a:ext cx="351110" cy="358437"/>
            </a:xfrm>
            <a:custGeom>
              <a:avLst/>
              <a:pathLst>
                <a:path w="351110" h="358437">
                  <a:moveTo>
                    <a:pt x="348548" y="0"/>
                  </a:moveTo>
                  <a:lnTo>
                    <a:pt x="351110" y="0"/>
                  </a:lnTo>
                  <a:lnTo>
                    <a:pt x="351110" y="7327"/>
                  </a:lnTo>
                  <a:lnTo>
                    <a:pt x="0" y="358437"/>
                  </a:lnTo>
                  <a:lnTo>
                    <a:pt x="0" y="348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664782" y="999037"/>
              <a:ext cx="259551" cy="259551"/>
            </a:xfrm>
            <a:custGeom>
              <a:avLst/>
              <a:pathLst>
                <a:path w="259551" h="259551">
                  <a:moveTo>
                    <a:pt x="249662" y="0"/>
                  </a:moveTo>
                  <a:lnTo>
                    <a:pt x="259551" y="0"/>
                  </a:lnTo>
                  <a:lnTo>
                    <a:pt x="0" y="259551"/>
                  </a:lnTo>
                  <a:lnTo>
                    <a:pt x="0" y="2496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664782" y="999037"/>
              <a:ext cx="160665" cy="160665"/>
            </a:xfrm>
            <a:custGeom>
              <a:avLst/>
              <a:pathLst>
                <a:path w="160665" h="160665">
                  <a:moveTo>
                    <a:pt x="150777" y="0"/>
                  </a:moveTo>
                  <a:lnTo>
                    <a:pt x="160665" y="0"/>
                  </a:lnTo>
                  <a:lnTo>
                    <a:pt x="0" y="160665"/>
                  </a:lnTo>
                  <a:lnTo>
                    <a:pt x="0" y="150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664782" y="999037"/>
              <a:ext cx="61780" cy="61780"/>
            </a:xfrm>
            <a:custGeom>
              <a:avLst/>
              <a:pathLst>
                <a:path w="61780" h="61780">
                  <a:moveTo>
                    <a:pt x="51891" y="0"/>
                  </a:moveTo>
                  <a:lnTo>
                    <a:pt x="61780" y="0"/>
                  </a:lnTo>
                  <a:lnTo>
                    <a:pt x="0" y="61780"/>
                  </a:lnTo>
                  <a:lnTo>
                    <a:pt x="0" y="518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rc342"/>
            <p:cNvSpPr/>
            <p:nvPr/>
          </p:nvSpPr>
          <p:spPr>
            <a:xfrm>
              <a:off x="862335" y="2452807"/>
              <a:ext cx="351110" cy="1544631"/>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1642580" y="1604774"/>
              <a:ext cx="351110" cy="2392663"/>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1252457" y="1604774"/>
              <a:ext cx="351110" cy="2392663"/>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2422824" y="1423053"/>
              <a:ext cx="351110" cy="2574385"/>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2812947" y="1392766"/>
              <a:ext cx="351110" cy="2604671"/>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3593191" y="1332192"/>
              <a:ext cx="351110" cy="2665245"/>
            </a:xfrm>
            <a:prstGeom prst="rect">
              <a:avLst/>
            </a:prstGeom>
            <a:ln w="1355" cap="flat">
              <a:solidFill>
                <a:srgbClr val="000000">
                  <a:alpha val="100000"/>
                </a:srgbClr>
              </a:solidFill>
              <a:prstDash val="solid"/>
              <a:miter/>
            </a:ln>
          </p:spPr>
          <p:txBody>
            <a:bodyPr/>
            <a:lstStyle/>
            <a:p/>
          </p:txBody>
        </p:sp>
        <p:sp>
          <p:nvSpPr>
            <p:cNvPr id="348" name="rc348"/>
            <p:cNvSpPr/>
            <p:nvPr/>
          </p:nvSpPr>
          <p:spPr>
            <a:xfrm>
              <a:off x="4373436" y="1271619"/>
              <a:ext cx="351110" cy="2725819"/>
            </a:xfrm>
            <a:prstGeom prst="rect">
              <a:avLst/>
            </a:prstGeom>
            <a:ln w="1355" cap="flat">
              <a:solidFill>
                <a:srgbClr val="000000">
                  <a:alpha val="100000"/>
                </a:srgbClr>
              </a:solidFill>
              <a:prstDash val="solid"/>
              <a:miter/>
            </a:ln>
          </p:spPr>
          <p:txBody>
            <a:bodyPr/>
            <a:lstStyle/>
            <a:p/>
          </p:txBody>
        </p:sp>
        <p:sp>
          <p:nvSpPr>
            <p:cNvPr id="349" name="rc349"/>
            <p:cNvSpPr/>
            <p:nvPr/>
          </p:nvSpPr>
          <p:spPr>
            <a:xfrm>
              <a:off x="7104293" y="1059611"/>
              <a:ext cx="351110" cy="2937827"/>
            </a:xfrm>
            <a:prstGeom prst="rect">
              <a:avLst/>
            </a:prstGeom>
            <a:ln w="1355" cap="flat">
              <a:solidFill>
                <a:srgbClr val="000000">
                  <a:alpha val="100000"/>
                </a:srgbClr>
              </a:solidFill>
              <a:prstDash val="solid"/>
              <a:miter/>
            </a:ln>
          </p:spPr>
          <p:txBody>
            <a:bodyPr/>
            <a:lstStyle/>
            <a:p/>
          </p:txBody>
        </p:sp>
        <p:sp>
          <p:nvSpPr>
            <p:cNvPr id="350" name="rc350"/>
            <p:cNvSpPr/>
            <p:nvPr/>
          </p:nvSpPr>
          <p:spPr>
            <a:xfrm>
              <a:off x="7884537" y="1029324"/>
              <a:ext cx="351110" cy="2968114"/>
            </a:xfrm>
            <a:prstGeom prst="rect">
              <a:avLst/>
            </a:prstGeom>
            <a:ln w="1355" cap="flat">
              <a:solidFill>
                <a:srgbClr val="000000">
                  <a:alpha val="100000"/>
                </a:srgbClr>
              </a:solidFill>
              <a:prstDash val="solid"/>
              <a:miter/>
            </a:ln>
          </p:spPr>
          <p:txBody>
            <a:bodyPr/>
            <a:lstStyle/>
            <a:p/>
          </p:txBody>
        </p:sp>
        <p:sp>
          <p:nvSpPr>
            <p:cNvPr id="351" name="rc351"/>
            <p:cNvSpPr/>
            <p:nvPr/>
          </p:nvSpPr>
          <p:spPr>
            <a:xfrm>
              <a:off x="8664782" y="999037"/>
              <a:ext cx="351110" cy="2998401"/>
            </a:xfrm>
            <a:prstGeom prst="rect">
              <a:avLst/>
            </a:prstGeom>
            <a:ln w="1355" cap="flat">
              <a:solidFill>
                <a:srgbClr val="000000">
                  <a:alpha val="100000"/>
                </a:srgbClr>
              </a:solidFill>
              <a:prstDash val="solid"/>
              <a:miter/>
            </a:ln>
          </p:spPr>
          <p:txBody>
            <a:bodyPr/>
            <a:lstStyle/>
            <a:p/>
          </p:txBody>
        </p:sp>
        <p:sp>
          <p:nvSpPr>
            <p:cNvPr id="352" name="tx352"/>
            <p:cNvSpPr/>
            <p:nvPr/>
          </p:nvSpPr>
          <p:spPr>
            <a:xfrm>
              <a:off x="957504" y="23062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51</a:t>
              </a:r>
            </a:p>
          </p:txBody>
        </p:sp>
        <p:sp>
          <p:nvSpPr>
            <p:cNvPr id="353" name="tx353"/>
            <p:cNvSpPr/>
            <p:nvPr/>
          </p:nvSpPr>
          <p:spPr>
            <a:xfrm>
              <a:off x="1737748"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54" name="tx354"/>
            <p:cNvSpPr/>
            <p:nvPr/>
          </p:nvSpPr>
          <p:spPr>
            <a:xfrm>
              <a:off x="1347626"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55" name="tx355"/>
            <p:cNvSpPr/>
            <p:nvPr/>
          </p:nvSpPr>
          <p:spPr>
            <a:xfrm>
              <a:off x="2127871" y="1343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6" name="tx356"/>
            <p:cNvSpPr/>
            <p:nvPr/>
          </p:nvSpPr>
          <p:spPr>
            <a:xfrm>
              <a:off x="2517993" y="121467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57" name="tx357"/>
            <p:cNvSpPr/>
            <p:nvPr/>
          </p:nvSpPr>
          <p:spPr>
            <a:xfrm>
              <a:off x="2908115" y="11825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8" name="tx358"/>
            <p:cNvSpPr/>
            <p:nvPr/>
          </p:nvSpPr>
          <p:spPr>
            <a:xfrm>
              <a:off x="3298238" y="11825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9" name="tx359"/>
            <p:cNvSpPr/>
            <p:nvPr/>
          </p:nvSpPr>
          <p:spPr>
            <a:xfrm>
              <a:off x="3688360" y="11183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60" name="tx360"/>
            <p:cNvSpPr/>
            <p:nvPr/>
          </p:nvSpPr>
          <p:spPr>
            <a:xfrm>
              <a:off x="4078483" y="10862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61" name="tx361"/>
            <p:cNvSpPr/>
            <p:nvPr/>
          </p:nvSpPr>
          <p:spPr>
            <a:xfrm>
              <a:off x="4468605"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2" name="tx362"/>
            <p:cNvSpPr/>
            <p:nvPr/>
          </p:nvSpPr>
          <p:spPr>
            <a:xfrm>
              <a:off x="4858727" y="9899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63" name="tx363"/>
            <p:cNvSpPr/>
            <p:nvPr/>
          </p:nvSpPr>
          <p:spPr>
            <a:xfrm>
              <a:off x="5638972"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64" name="tx364"/>
            <p:cNvSpPr/>
            <p:nvPr/>
          </p:nvSpPr>
          <p:spPr>
            <a:xfrm>
              <a:off x="5248850"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65" name="tx365"/>
            <p:cNvSpPr/>
            <p:nvPr/>
          </p:nvSpPr>
          <p:spPr>
            <a:xfrm>
              <a:off x="6029094"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66" name="tx366"/>
            <p:cNvSpPr/>
            <p:nvPr/>
          </p:nvSpPr>
          <p:spPr>
            <a:xfrm>
              <a:off x="641921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67" name="tx367"/>
            <p:cNvSpPr/>
            <p:nvPr/>
          </p:nvSpPr>
          <p:spPr>
            <a:xfrm>
              <a:off x="7199461"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8" name="tx368"/>
            <p:cNvSpPr/>
            <p:nvPr/>
          </p:nvSpPr>
          <p:spPr>
            <a:xfrm>
              <a:off x="6809339"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9" name="tx369"/>
            <p:cNvSpPr/>
            <p:nvPr/>
          </p:nvSpPr>
          <p:spPr>
            <a:xfrm>
              <a:off x="7979706"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0" name="tx370"/>
            <p:cNvSpPr/>
            <p:nvPr/>
          </p:nvSpPr>
          <p:spPr>
            <a:xfrm>
              <a:off x="8369828"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1" name="tx371"/>
            <p:cNvSpPr/>
            <p:nvPr/>
          </p:nvSpPr>
          <p:spPr>
            <a:xfrm>
              <a:off x="758958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2" name="tx372"/>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3" name="pg373"/>
            <p:cNvSpPr/>
            <p:nvPr/>
          </p:nvSpPr>
          <p:spPr>
            <a:xfrm>
              <a:off x="975224" y="31235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007745" y="31557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5" name="pg375"/>
            <p:cNvSpPr/>
            <p:nvPr/>
          </p:nvSpPr>
          <p:spPr>
            <a:xfrm>
              <a:off x="1755468" y="26994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787990" y="27303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7" name="pg377"/>
            <p:cNvSpPr/>
            <p:nvPr/>
          </p:nvSpPr>
          <p:spPr>
            <a:xfrm>
              <a:off x="1335201" y="269949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367723" y="27303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2535713" y="2608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568234" y="264089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2925835" y="259349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2958357" y="2624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3" name="pg383"/>
            <p:cNvSpPr/>
            <p:nvPr/>
          </p:nvSpPr>
          <p:spPr>
            <a:xfrm>
              <a:off x="3706080" y="25632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738602" y="259572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5" name="pg385"/>
            <p:cNvSpPr/>
            <p:nvPr/>
          </p:nvSpPr>
          <p:spPr>
            <a:xfrm>
              <a:off x="4486325"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518846" y="25651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7" name="pg387"/>
            <p:cNvSpPr/>
            <p:nvPr/>
          </p:nvSpPr>
          <p:spPr>
            <a:xfrm>
              <a:off x="7217181" y="24269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7249703" y="2457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9" name="pg389"/>
            <p:cNvSpPr/>
            <p:nvPr/>
          </p:nvSpPr>
          <p:spPr>
            <a:xfrm>
              <a:off x="7997426" y="24117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029947" y="24453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1" name="pg391"/>
            <p:cNvSpPr/>
            <p:nvPr/>
          </p:nvSpPr>
          <p:spPr>
            <a:xfrm>
              <a:off x="8777671"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2" name="tx392"/>
            <p:cNvSpPr/>
            <p:nvPr/>
          </p:nvSpPr>
          <p:spPr>
            <a:xfrm>
              <a:off x="8810192" y="24275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93" name="tx393"/>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4" name="tx394"/>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5" name="tx395"/>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6" name="tx396"/>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7" name="tx397"/>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8" name="tx398"/>
            <p:cNvSpPr/>
            <p:nvPr/>
          </p:nvSpPr>
          <p:spPr>
            <a:xfrm rot="-5400000">
              <a:off x="693142"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399" name="tx399"/>
            <p:cNvSpPr/>
            <p:nvPr/>
          </p:nvSpPr>
          <p:spPr>
            <a:xfrm rot="-5400000">
              <a:off x="652227"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00" name="tx400"/>
            <p:cNvSpPr/>
            <p:nvPr/>
          </p:nvSpPr>
          <p:spPr>
            <a:xfrm rot="-5400000">
              <a:off x="1537780"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01" name="tx401"/>
            <p:cNvSpPr/>
            <p:nvPr/>
          </p:nvSpPr>
          <p:spPr>
            <a:xfrm rot="-5400000">
              <a:off x="1820774"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02" name="tx402"/>
            <p:cNvSpPr/>
            <p:nvPr/>
          </p:nvSpPr>
          <p:spPr>
            <a:xfrm rot="-5400000">
              <a:off x="2238181"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03" name="tx403"/>
            <p:cNvSpPr/>
            <p:nvPr/>
          </p:nvSpPr>
          <p:spPr>
            <a:xfrm rot="-5400000">
              <a:off x="2724450"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04" name="tx404"/>
            <p:cNvSpPr/>
            <p:nvPr/>
          </p:nvSpPr>
          <p:spPr>
            <a:xfrm rot="-5400000">
              <a:off x="273101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05" name="tx405"/>
            <p:cNvSpPr/>
            <p:nvPr/>
          </p:nvSpPr>
          <p:spPr>
            <a:xfrm rot="-5400000">
              <a:off x="3527205"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06" name="tx406"/>
            <p:cNvSpPr/>
            <p:nvPr/>
          </p:nvSpPr>
          <p:spPr>
            <a:xfrm rot="-5400000">
              <a:off x="3626126"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07" name="tx407"/>
            <p:cNvSpPr/>
            <p:nvPr/>
          </p:nvSpPr>
          <p:spPr>
            <a:xfrm rot="-5400000">
              <a:off x="4202606"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08" name="tx408"/>
            <p:cNvSpPr/>
            <p:nvPr/>
          </p:nvSpPr>
          <p:spPr>
            <a:xfrm rot="-5400000">
              <a:off x="4712237"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09" name="tx409"/>
            <p:cNvSpPr/>
            <p:nvPr/>
          </p:nvSpPr>
          <p:spPr>
            <a:xfrm rot="-5400000">
              <a:off x="5068322"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10" name="tx410"/>
            <p:cNvSpPr/>
            <p:nvPr/>
          </p:nvSpPr>
          <p:spPr>
            <a:xfrm rot="-5400000">
              <a:off x="5448382"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11" name="tx411"/>
            <p:cNvSpPr/>
            <p:nvPr/>
          </p:nvSpPr>
          <p:spPr>
            <a:xfrm rot="-5400000">
              <a:off x="5878716"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12" name="tx412"/>
            <p:cNvSpPr/>
            <p:nvPr/>
          </p:nvSpPr>
          <p:spPr>
            <a:xfrm rot="-5400000">
              <a:off x="6295987"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13" name="tx413"/>
            <p:cNvSpPr/>
            <p:nvPr/>
          </p:nvSpPr>
          <p:spPr>
            <a:xfrm rot="-5400000">
              <a:off x="6655891"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14" name="tx414"/>
            <p:cNvSpPr/>
            <p:nvPr/>
          </p:nvSpPr>
          <p:spPr>
            <a:xfrm rot="-5400000">
              <a:off x="6970127"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15" name="tx415"/>
            <p:cNvSpPr/>
            <p:nvPr/>
          </p:nvSpPr>
          <p:spPr>
            <a:xfrm rot="-5400000">
              <a:off x="7432316"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16" name="tx416"/>
            <p:cNvSpPr/>
            <p:nvPr/>
          </p:nvSpPr>
          <p:spPr>
            <a:xfrm rot="-5400000">
              <a:off x="7694267"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17" name="tx417"/>
            <p:cNvSpPr/>
            <p:nvPr/>
          </p:nvSpPr>
          <p:spPr>
            <a:xfrm rot="-5400000">
              <a:off x="8026272"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18" name="tx418"/>
            <p:cNvSpPr/>
            <p:nvPr/>
          </p:nvSpPr>
          <p:spPr>
            <a:xfrm rot="-5400000">
              <a:off x="8596646"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19" name="tx419"/>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0" name="rc420"/>
            <p:cNvSpPr/>
            <p:nvPr/>
          </p:nvSpPr>
          <p:spPr>
            <a:xfrm>
              <a:off x="3788826" y="6114116"/>
              <a:ext cx="219455" cy="219455"/>
            </a:xfrm>
            <a:prstGeom prst="rect">
              <a:avLst/>
            </a:prstGeom>
            <a:solidFill>
              <a:srgbClr val="FFFFFF">
                <a:alpha val="100000"/>
              </a:srgbClr>
            </a:solidFill>
          </p:spPr>
          <p:txBody>
            <a:bodyPr/>
            <a:lstStyle/>
            <a:p/>
          </p:txBody>
        </p:sp>
        <p:sp>
          <p:nvSpPr>
            <p:cNvPr id="421" name="pg42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2" name="pg42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3" name="pg42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4" name="pg42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rc42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27" name="tx42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8" name="tx428"/>
            <p:cNvSpPr/>
            <p:nvPr/>
          </p:nvSpPr>
          <p:spPr>
            <a:xfrm>
              <a:off x="803816" y="398022"/>
              <a:ext cx="66722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ECAR, 2024</a:t>
              </a:r>
            </a:p>
          </p:txBody>
        </p:sp>
        <p:sp>
          <p:nvSpPr>
            <p:cNvPr id="429" name="tx42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0" name="tx43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ECAR from lowest to highest coverage, and the rank of the top 10 countries with the most un- and undervaccinated children, based on absolute numbers.
In 2024, Azerbaijan ranked number 1 out of 21 countries for lowest DTP3 coverage (based on tied ranks).
Azerbaijan was in the top 10 countries with the most un- and undervaccinated children (rank=2).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320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826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332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838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573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079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585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92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330379"/>
              <a:ext cx="249522" cy="676305"/>
            </a:xfrm>
            <a:prstGeom prst="rect">
              <a:avLst/>
            </a:prstGeom>
            <a:solidFill>
              <a:srgbClr val="80BD41">
                <a:alpha val="100000"/>
              </a:srgbClr>
            </a:solidFill>
          </p:spPr>
          <p:txBody>
            <a:bodyPr/>
            <a:lstStyle/>
            <a:p/>
          </p:txBody>
        </p:sp>
        <p:sp>
          <p:nvSpPr>
            <p:cNvPr id="25" name="rc25"/>
            <p:cNvSpPr/>
            <p:nvPr/>
          </p:nvSpPr>
          <p:spPr>
            <a:xfrm>
              <a:off x="1296273" y="3116809"/>
              <a:ext cx="249522" cy="213570"/>
            </a:xfrm>
            <a:prstGeom prst="rect">
              <a:avLst/>
            </a:prstGeom>
            <a:solidFill>
              <a:srgbClr val="1CABE2">
                <a:alpha val="100000"/>
              </a:srgbClr>
            </a:solidFill>
          </p:spPr>
          <p:txBody>
            <a:bodyPr/>
            <a:lstStyle/>
            <a:p/>
          </p:txBody>
        </p:sp>
        <p:sp>
          <p:nvSpPr>
            <p:cNvPr id="26" name="rc26"/>
            <p:cNvSpPr/>
            <p:nvPr/>
          </p:nvSpPr>
          <p:spPr>
            <a:xfrm>
              <a:off x="1573521" y="3357206"/>
              <a:ext cx="249522" cy="649478"/>
            </a:xfrm>
            <a:prstGeom prst="rect">
              <a:avLst/>
            </a:prstGeom>
            <a:solidFill>
              <a:srgbClr val="80BD41">
                <a:alpha val="100000"/>
              </a:srgbClr>
            </a:solidFill>
          </p:spPr>
          <p:txBody>
            <a:bodyPr/>
            <a:lstStyle/>
            <a:p/>
          </p:txBody>
        </p:sp>
        <p:sp>
          <p:nvSpPr>
            <p:cNvPr id="27" name="rc27"/>
            <p:cNvSpPr/>
            <p:nvPr/>
          </p:nvSpPr>
          <p:spPr>
            <a:xfrm>
              <a:off x="1573521" y="3163195"/>
              <a:ext cx="249522" cy="194011"/>
            </a:xfrm>
            <a:prstGeom prst="rect">
              <a:avLst/>
            </a:prstGeom>
            <a:solidFill>
              <a:srgbClr val="1CABE2">
                <a:alpha val="100000"/>
              </a:srgbClr>
            </a:solidFill>
          </p:spPr>
          <p:txBody>
            <a:bodyPr/>
            <a:lstStyle/>
            <a:p/>
          </p:txBody>
        </p:sp>
        <p:sp>
          <p:nvSpPr>
            <p:cNvPr id="28" name="rc28"/>
            <p:cNvSpPr/>
            <p:nvPr/>
          </p:nvSpPr>
          <p:spPr>
            <a:xfrm>
              <a:off x="1850769" y="3360953"/>
              <a:ext cx="249522" cy="645731"/>
            </a:xfrm>
            <a:prstGeom prst="rect">
              <a:avLst/>
            </a:prstGeom>
            <a:solidFill>
              <a:srgbClr val="80BD41">
                <a:alpha val="100000"/>
              </a:srgbClr>
            </a:solidFill>
          </p:spPr>
          <p:txBody>
            <a:bodyPr/>
            <a:lstStyle/>
            <a:p/>
          </p:txBody>
        </p:sp>
        <p:sp>
          <p:nvSpPr>
            <p:cNvPr id="29" name="rc29"/>
            <p:cNvSpPr/>
            <p:nvPr/>
          </p:nvSpPr>
          <p:spPr>
            <a:xfrm>
              <a:off x="1850769" y="3157050"/>
              <a:ext cx="249522" cy="203903"/>
            </a:xfrm>
            <a:prstGeom prst="rect">
              <a:avLst/>
            </a:prstGeom>
            <a:solidFill>
              <a:srgbClr val="1CABE2">
                <a:alpha val="100000"/>
              </a:srgbClr>
            </a:solidFill>
          </p:spPr>
          <p:txBody>
            <a:bodyPr/>
            <a:lstStyle/>
            <a:p/>
          </p:txBody>
        </p:sp>
        <p:sp>
          <p:nvSpPr>
            <p:cNvPr id="30" name="rc30"/>
            <p:cNvSpPr/>
            <p:nvPr/>
          </p:nvSpPr>
          <p:spPr>
            <a:xfrm>
              <a:off x="2128016" y="3334351"/>
              <a:ext cx="249522" cy="672334"/>
            </a:xfrm>
            <a:prstGeom prst="rect">
              <a:avLst/>
            </a:prstGeom>
            <a:solidFill>
              <a:srgbClr val="80BD41">
                <a:alpha val="100000"/>
              </a:srgbClr>
            </a:solidFill>
          </p:spPr>
          <p:txBody>
            <a:bodyPr/>
            <a:lstStyle/>
            <a:p/>
          </p:txBody>
        </p:sp>
        <p:sp>
          <p:nvSpPr>
            <p:cNvPr id="31" name="rc31"/>
            <p:cNvSpPr/>
            <p:nvPr/>
          </p:nvSpPr>
          <p:spPr>
            <a:xfrm>
              <a:off x="2128016" y="3133520"/>
              <a:ext cx="249522" cy="200830"/>
            </a:xfrm>
            <a:prstGeom prst="rect">
              <a:avLst/>
            </a:prstGeom>
            <a:solidFill>
              <a:srgbClr val="1CABE2">
                <a:alpha val="100000"/>
              </a:srgbClr>
            </a:solidFill>
          </p:spPr>
          <p:txBody>
            <a:bodyPr/>
            <a:lstStyle/>
            <a:p/>
          </p:txBody>
        </p:sp>
        <p:sp>
          <p:nvSpPr>
            <p:cNvPr id="32" name="rc32"/>
            <p:cNvSpPr/>
            <p:nvPr/>
          </p:nvSpPr>
          <p:spPr>
            <a:xfrm>
              <a:off x="2405264" y="3158249"/>
              <a:ext cx="249522" cy="848435"/>
            </a:xfrm>
            <a:prstGeom prst="rect">
              <a:avLst/>
            </a:prstGeom>
            <a:solidFill>
              <a:srgbClr val="80BD41">
                <a:alpha val="100000"/>
              </a:srgbClr>
            </a:solidFill>
          </p:spPr>
          <p:txBody>
            <a:bodyPr/>
            <a:lstStyle/>
            <a:p/>
          </p:txBody>
        </p:sp>
        <p:sp>
          <p:nvSpPr>
            <p:cNvPr id="33" name="rc33"/>
            <p:cNvSpPr/>
            <p:nvPr/>
          </p:nvSpPr>
          <p:spPr>
            <a:xfrm>
              <a:off x="2405264" y="2904812"/>
              <a:ext cx="249522" cy="253436"/>
            </a:xfrm>
            <a:prstGeom prst="rect">
              <a:avLst/>
            </a:prstGeom>
            <a:solidFill>
              <a:srgbClr val="1CABE2">
                <a:alpha val="100000"/>
              </a:srgbClr>
            </a:solidFill>
          </p:spPr>
          <p:txBody>
            <a:bodyPr/>
            <a:lstStyle/>
            <a:p/>
          </p:txBody>
        </p:sp>
        <p:sp>
          <p:nvSpPr>
            <p:cNvPr id="34" name="rc34"/>
            <p:cNvSpPr/>
            <p:nvPr/>
          </p:nvSpPr>
          <p:spPr>
            <a:xfrm>
              <a:off x="2682512" y="3153603"/>
              <a:ext cx="249522" cy="853081"/>
            </a:xfrm>
            <a:prstGeom prst="rect">
              <a:avLst/>
            </a:prstGeom>
            <a:solidFill>
              <a:srgbClr val="80BD41">
                <a:alpha val="100000"/>
              </a:srgbClr>
            </a:solidFill>
          </p:spPr>
          <p:txBody>
            <a:bodyPr/>
            <a:lstStyle/>
            <a:p/>
          </p:txBody>
        </p:sp>
        <p:sp>
          <p:nvSpPr>
            <p:cNvPr id="35" name="rc35"/>
            <p:cNvSpPr/>
            <p:nvPr/>
          </p:nvSpPr>
          <p:spPr>
            <a:xfrm>
              <a:off x="2682512" y="2869217"/>
              <a:ext cx="249522" cy="284385"/>
            </a:xfrm>
            <a:prstGeom prst="rect">
              <a:avLst/>
            </a:prstGeom>
            <a:solidFill>
              <a:srgbClr val="1CABE2">
                <a:alpha val="100000"/>
              </a:srgbClr>
            </a:solidFill>
          </p:spPr>
          <p:txBody>
            <a:bodyPr/>
            <a:lstStyle/>
            <a:p/>
          </p:txBody>
        </p:sp>
        <p:sp>
          <p:nvSpPr>
            <p:cNvPr id="36" name="rc36"/>
            <p:cNvSpPr/>
            <p:nvPr/>
          </p:nvSpPr>
          <p:spPr>
            <a:xfrm>
              <a:off x="2959759" y="3080839"/>
              <a:ext cx="249522" cy="925845"/>
            </a:xfrm>
            <a:prstGeom prst="rect">
              <a:avLst/>
            </a:prstGeom>
            <a:solidFill>
              <a:srgbClr val="80BD41">
                <a:alpha val="100000"/>
              </a:srgbClr>
            </a:solidFill>
          </p:spPr>
          <p:txBody>
            <a:bodyPr/>
            <a:lstStyle/>
            <a:p/>
          </p:txBody>
        </p:sp>
        <p:sp>
          <p:nvSpPr>
            <p:cNvPr id="37" name="rc37"/>
            <p:cNvSpPr/>
            <p:nvPr/>
          </p:nvSpPr>
          <p:spPr>
            <a:xfrm>
              <a:off x="2959759" y="2819684"/>
              <a:ext cx="249522" cy="261155"/>
            </a:xfrm>
            <a:prstGeom prst="rect">
              <a:avLst/>
            </a:prstGeom>
            <a:solidFill>
              <a:srgbClr val="1CABE2">
                <a:alpha val="100000"/>
              </a:srgbClr>
            </a:solidFill>
          </p:spPr>
          <p:txBody>
            <a:bodyPr/>
            <a:lstStyle/>
            <a:p/>
          </p:txBody>
        </p:sp>
        <p:sp>
          <p:nvSpPr>
            <p:cNvPr id="38" name="rc38"/>
            <p:cNvSpPr/>
            <p:nvPr/>
          </p:nvSpPr>
          <p:spPr>
            <a:xfrm>
              <a:off x="3237007" y="3071247"/>
              <a:ext cx="249522" cy="935437"/>
            </a:xfrm>
            <a:prstGeom prst="rect">
              <a:avLst/>
            </a:prstGeom>
            <a:solidFill>
              <a:srgbClr val="80BD41">
                <a:alpha val="100000"/>
              </a:srgbClr>
            </a:solidFill>
          </p:spPr>
          <p:txBody>
            <a:bodyPr/>
            <a:lstStyle/>
            <a:p/>
          </p:txBody>
        </p:sp>
        <p:sp>
          <p:nvSpPr>
            <p:cNvPr id="39" name="rc39"/>
            <p:cNvSpPr/>
            <p:nvPr/>
          </p:nvSpPr>
          <p:spPr>
            <a:xfrm>
              <a:off x="3237007" y="2822606"/>
              <a:ext cx="249522" cy="248640"/>
            </a:xfrm>
            <a:prstGeom prst="rect">
              <a:avLst/>
            </a:prstGeom>
            <a:solidFill>
              <a:srgbClr val="1CABE2">
                <a:alpha val="100000"/>
              </a:srgbClr>
            </a:solidFill>
          </p:spPr>
          <p:txBody>
            <a:bodyPr/>
            <a:lstStyle/>
            <a:p/>
          </p:txBody>
        </p:sp>
        <p:sp>
          <p:nvSpPr>
            <p:cNvPr id="40" name="rc40"/>
            <p:cNvSpPr/>
            <p:nvPr/>
          </p:nvSpPr>
          <p:spPr>
            <a:xfrm>
              <a:off x="3514255" y="3057459"/>
              <a:ext cx="249522" cy="949226"/>
            </a:xfrm>
            <a:prstGeom prst="rect">
              <a:avLst/>
            </a:prstGeom>
            <a:solidFill>
              <a:srgbClr val="80BD41">
                <a:alpha val="100000"/>
              </a:srgbClr>
            </a:solidFill>
          </p:spPr>
          <p:txBody>
            <a:bodyPr/>
            <a:lstStyle/>
            <a:p/>
          </p:txBody>
        </p:sp>
        <p:sp>
          <p:nvSpPr>
            <p:cNvPr id="41" name="rc41"/>
            <p:cNvSpPr/>
            <p:nvPr/>
          </p:nvSpPr>
          <p:spPr>
            <a:xfrm>
              <a:off x="3514255" y="2834821"/>
              <a:ext cx="249522" cy="222637"/>
            </a:xfrm>
            <a:prstGeom prst="rect">
              <a:avLst/>
            </a:prstGeom>
            <a:solidFill>
              <a:srgbClr val="1CABE2">
                <a:alpha val="100000"/>
              </a:srgbClr>
            </a:solidFill>
          </p:spPr>
          <p:txBody>
            <a:bodyPr/>
            <a:lstStyle/>
            <a:p/>
          </p:txBody>
        </p:sp>
        <p:sp>
          <p:nvSpPr>
            <p:cNvPr id="42" name="rc42"/>
            <p:cNvSpPr/>
            <p:nvPr/>
          </p:nvSpPr>
          <p:spPr>
            <a:xfrm>
              <a:off x="3791502" y="3080090"/>
              <a:ext cx="249522" cy="926595"/>
            </a:xfrm>
            <a:prstGeom prst="rect">
              <a:avLst/>
            </a:prstGeom>
            <a:solidFill>
              <a:srgbClr val="80BD41">
                <a:alpha val="100000"/>
              </a:srgbClr>
            </a:solidFill>
          </p:spPr>
          <p:txBody>
            <a:bodyPr/>
            <a:lstStyle/>
            <a:p/>
          </p:txBody>
        </p:sp>
        <p:sp>
          <p:nvSpPr>
            <p:cNvPr id="43" name="rc43"/>
            <p:cNvSpPr/>
            <p:nvPr/>
          </p:nvSpPr>
          <p:spPr>
            <a:xfrm>
              <a:off x="3791502" y="2862773"/>
              <a:ext cx="249522" cy="217317"/>
            </a:xfrm>
            <a:prstGeom prst="rect">
              <a:avLst/>
            </a:prstGeom>
            <a:solidFill>
              <a:srgbClr val="1CABE2">
                <a:alpha val="100000"/>
              </a:srgbClr>
            </a:solidFill>
          </p:spPr>
          <p:txBody>
            <a:bodyPr/>
            <a:lstStyle/>
            <a:p/>
          </p:txBody>
        </p:sp>
        <p:sp>
          <p:nvSpPr>
            <p:cNvPr id="44" name="rc44"/>
            <p:cNvSpPr/>
            <p:nvPr/>
          </p:nvSpPr>
          <p:spPr>
            <a:xfrm>
              <a:off x="4068750" y="3010024"/>
              <a:ext cx="249522" cy="996661"/>
            </a:xfrm>
            <a:prstGeom prst="rect">
              <a:avLst/>
            </a:prstGeom>
            <a:solidFill>
              <a:srgbClr val="80BD41">
                <a:alpha val="100000"/>
              </a:srgbClr>
            </a:solidFill>
          </p:spPr>
          <p:txBody>
            <a:bodyPr/>
            <a:lstStyle/>
            <a:p/>
          </p:txBody>
        </p:sp>
        <p:sp>
          <p:nvSpPr>
            <p:cNvPr id="45" name="rc45"/>
            <p:cNvSpPr/>
            <p:nvPr/>
          </p:nvSpPr>
          <p:spPr>
            <a:xfrm>
              <a:off x="4068750" y="2776220"/>
              <a:ext cx="249522" cy="233803"/>
            </a:xfrm>
            <a:prstGeom prst="rect">
              <a:avLst/>
            </a:prstGeom>
            <a:solidFill>
              <a:srgbClr val="1CABE2">
                <a:alpha val="100000"/>
              </a:srgbClr>
            </a:solidFill>
          </p:spPr>
          <p:txBody>
            <a:bodyPr/>
            <a:lstStyle/>
            <a:p/>
          </p:txBody>
        </p:sp>
        <p:sp>
          <p:nvSpPr>
            <p:cNvPr id="46" name="rc46"/>
            <p:cNvSpPr/>
            <p:nvPr/>
          </p:nvSpPr>
          <p:spPr>
            <a:xfrm>
              <a:off x="4345998" y="2955395"/>
              <a:ext cx="249522" cy="1051290"/>
            </a:xfrm>
            <a:prstGeom prst="rect">
              <a:avLst/>
            </a:prstGeom>
            <a:solidFill>
              <a:srgbClr val="80BD41">
                <a:alpha val="100000"/>
              </a:srgbClr>
            </a:solidFill>
          </p:spPr>
          <p:txBody>
            <a:bodyPr/>
            <a:lstStyle/>
            <a:p/>
          </p:txBody>
        </p:sp>
        <p:sp>
          <p:nvSpPr>
            <p:cNvPr id="47" name="rc47"/>
            <p:cNvSpPr/>
            <p:nvPr/>
          </p:nvSpPr>
          <p:spPr>
            <a:xfrm>
              <a:off x="4345998" y="2724589"/>
              <a:ext cx="249522" cy="230805"/>
            </a:xfrm>
            <a:prstGeom prst="rect">
              <a:avLst/>
            </a:prstGeom>
            <a:solidFill>
              <a:srgbClr val="1CABE2">
                <a:alpha val="100000"/>
              </a:srgbClr>
            </a:solidFill>
          </p:spPr>
          <p:txBody>
            <a:bodyPr/>
            <a:lstStyle/>
            <a:p/>
          </p:txBody>
        </p:sp>
        <p:sp>
          <p:nvSpPr>
            <p:cNvPr id="48" name="rc48"/>
            <p:cNvSpPr/>
            <p:nvPr/>
          </p:nvSpPr>
          <p:spPr>
            <a:xfrm>
              <a:off x="4623245" y="2902339"/>
              <a:ext cx="249522" cy="1104345"/>
            </a:xfrm>
            <a:prstGeom prst="rect">
              <a:avLst/>
            </a:prstGeom>
            <a:solidFill>
              <a:srgbClr val="80BD41">
                <a:alpha val="100000"/>
              </a:srgbClr>
            </a:solidFill>
          </p:spPr>
          <p:txBody>
            <a:bodyPr/>
            <a:lstStyle/>
            <a:p/>
          </p:txBody>
        </p:sp>
        <p:sp>
          <p:nvSpPr>
            <p:cNvPr id="49" name="rc49"/>
            <p:cNvSpPr/>
            <p:nvPr/>
          </p:nvSpPr>
          <p:spPr>
            <a:xfrm>
              <a:off x="4623245" y="2608811"/>
              <a:ext cx="249522" cy="293527"/>
            </a:xfrm>
            <a:prstGeom prst="rect">
              <a:avLst/>
            </a:prstGeom>
            <a:solidFill>
              <a:srgbClr val="1CABE2">
                <a:alpha val="100000"/>
              </a:srgbClr>
            </a:solidFill>
          </p:spPr>
          <p:txBody>
            <a:bodyPr/>
            <a:lstStyle/>
            <a:p/>
          </p:txBody>
        </p:sp>
        <p:sp>
          <p:nvSpPr>
            <p:cNvPr id="50" name="rc50"/>
            <p:cNvSpPr/>
            <p:nvPr/>
          </p:nvSpPr>
          <p:spPr>
            <a:xfrm>
              <a:off x="4900493" y="2911557"/>
              <a:ext cx="249522" cy="1095128"/>
            </a:xfrm>
            <a:prstGeom prst="rect">
              <a:avLst/>
            </a:prstGeom>
            <a:solidFill>
              <a:srgbClr val="80BD41">
                <a:alpha val="100000"/>
              </a:srgbClr>
            </a:solidFill>
          </p:spPr>
          <p:txBody>
            <a:bodyPr/>
            <a:lstStyle/>
            <a:p/>
          </p:txBody>
        </p:sp>
        <p:sp>
          <p:nvSpPr>
            <p:cNvPr id="51" name="rc51"/>
            <p:cNvSpPr/>
            <p:nvPr/>
          </p:nvSpPr>
          <p:spPr>
            <a:xfrm>
              <a:off x="4900493" y="2602667"/>
              <a:ext cx="249522" cy="308890"/>
            </a:xfrm>
            <a:prstGeom prst="rect">
              <a:avLst/>
            </a:prstGeom>
            <a:solidFill>
              <a:srgbClr val="1CABE2">
                <a:alpha val="100000"/>
              </a:srgbClr>
            </a:solidFill>
          </p:spPr>
          <p:txBody>
            <a:bodyPr/>
            <a:lstStyle/>
            <a:p/>
          </p:txBody>
        </p:sp>
        <p:sp>
          <p:nvSpPr>
            <p:cNvPr id="52" name="rc52"/>
            <p:cNvSpPr/>
            <p:nvPr/>
          </p:nvSpPr>
          <p:spPr>
            <a:xfrm>
              <a:off x="5177741" y="2926319"/>
              <a:ext cx="249522" cy="1080365"/>
            </a:xfrm>
            <a:prstGeom prst="rect">
              <a:avLst/>
            </a:prstGeom>
            <a:solidFill>
              <a:srgbClr val="80BD41">
                <a:alpha val="100000"/>
              </a:srgbClr>
            </a:solidFill>
          </p:spPr>
          <p:txBody>
            <a:bodyPr/>
            <a:lstStyle/>
            <a:p/>
          </p:txBody>
        </p:sp>
        <p:sp>
          <p:nvSpPr>
            <p:cNvPr id="53" name="rc53"/>
            <p:cNvSpPr/>
            <p:nvPr/>
          </p:nvSpPr>
          <p:spPr>
            <a:xfrm>
              <a:off x="5177741" y="2621626"/>
              <a:ext cx="249522" cy="304693"/>
            </a:xfrm>
            <a:prstGeom prst="rect">
              <a:avLst/>
            </a:prstGeom>
            <a:solidFill>
              <a:srgbClr val="1CABE2">
                <a:alpha val="100000"/>
              </a:srgbClr>
            </a:solidFill>
          </p:spPr>
          <p:txBody>
            <a:bodyPr/>
            <a:lstStyle/>
            <a:p/>
          </p:txBody>
        </p:sp>
        <p:sp>
          <p:nvSpPr>
            <p:cNvPr id="54" name="rc54"/>
            <p:cNvSpPr/>
            <p:nvPr/>
          </p:nvSpPr>
          <p:spPr>
            <a:xfrm>
              <a:off x="5454988" y="2946777"/>
              <a:ext cx="249522" cy="1059907"/>
            </a:xfrm>
            <a:prstGeom prst="rect">
              <a:avLst/>
            </a:prstGeom>
            <a:solidFill>
              <a:srgbClr val="80BD41">
                <a:alpha val="100000"/>
              </a:srgbClr>
            </a:solidFill>
          </p:spPr>
          <p:txBody>
            <a:bodyPr/>
            <a:lstStyle/>
            <a:p/>
          </p:txBody>
        </p:sp>
        <p:sp>
          <p:nvSpPr>
            <p:cNvPr id="55" name="rc55"/>
            <p:cNvSpPr/>
            <p:nvPr/>
          </p:nvSpPr>
          <p:spPr>
            <a:xfrm>
              <a:off x="5454988" y="2665014"/>
              <a:ext cx="249522" cy="281762"/>
            </a:xfrm>
            <a:prstGeom prst="rect">
              <a:avLst/>
            </a:prstGeom>
            <a:solidFill>
              <a:srgbClr val="1CABE2">
                <a:alpha val="100000"/>
              </a:srgbClr>
            </a:solidFill>
          </p:spPr>
          <p:txBody>
            <a:bodyPr/>
            <a:lstStyle/>
            <a:p/>
          </p:txBody>
        </p:sp>
        <p:sp>
          <p:nvSpPr>
            <p:cNvPr id="56" name="rc56"/>
            <p:cNvSpPr/>
            <p:nvPr/>
          </p:nvSpPr>
          <p:spPr>
            <a:xfrm>
              <a:off x="5732236" y="3010473"/>
              <a:ext cx="249522" cy="996211"/>
            </a:xfrm>
            <a:prstGeom prst="rect">
              <a:avLst/>
            </a:prstGeom>
            <a:solidFill>
              <a:srgbClr val="80BD41">
                <a:alpha val="100000"/>
              </a:srgbClr>
            </a:solidFill>
          </p:spPr>
          <p:txBody>
            <a:bodyPr/>
            <a:lstStyle/>
            <a:p/>
          </p:txBody>
        </p:sp>
        <p:sp>
          <p:nvSpPr>
            <p:cNvPr id="57" name="rc57"/>
            <p:cNvSpPr/>
            <p:nvPr/>
          </p:nvSpPr>
          <p:spPr>
            <a:xfrm>
              <a:off x="5732236" y="2729535"/>
              <a:ext cx="249522" cy="280938"/>
            </a:xfrm>
            <a:prstGeom prst="rect">
              <a:avLst/>
            </a:prstGeom>
            <a:solidFill>
              <a:srgbClr val="1CABE2">
                <a:alpha val="100000"/>
              </a:srgbClr>
            </a:solidFill>
          </p:spPr>
          <p:txBody>
            <a:bodyPr/>
            <a:lstStyle/>
            <a:p/>
          </p:txBody>
        </p:sp>
        <p:sp>
          <p:nvSpPr>
            <p:cNvPr id="58" name="rc58"/>
            <p:cNvSpPr/>
            <p:nvPr/>
          </p:nvSpPr>
          <p:spPr>
            <a:xfrm>
              <a:off x="6009484" y="3077467"/>
              <a:ext cx="249522" cy="929217"/>
            </a:xfrm>
            <a:prstGeom prst="rect">
              <a:avLst/>
            </a:prstGeom>
            <a:solidFill>
              <a:srgbClr val="80BD41">
                <a:alpha val="100000"/>
              </a:srgbClr>
            </a:solidFill>
          </p:spPr>
          <p:txBody>
            <a:bodyPr/>
            <a:lstStyle/>
            <a:p/>
          </p:txBody>
        </p:sp>
        <p:sp>
          <p:nvSpPr>
            <p:cNvPr id="59" name="rc59"/>
            <p:cNvSpPr/>
            <p:nvPr/>
          </p:nvSpPr>
          <p:spPr>
            <a:xfrm>
              <a:off x="6009484" y="2784014"/>
              <a:ext cx="249522" cy="293452"/>
            </a:xfrm>
            <a:prstGeom prst="rect">
              <a:avLst/>
            </a:prstGeom>
            <a:solidFill>
              <a:srgbClr val="1CABE2">
                <a:alpha val="100000"/>
              </a:srgbClr>
            </a:solidFill>
          </p:spPr>
          <p:txBody>
            <a:bodyPr/>
            <a:lstStyle/>
            <a:p/>
          </p:txBody>
        </p:sp>
        <p:sp>
          <p:nvSpPr>
            <p:cNvPr id="60" name="rc60"/>
            <p:cNvSpPr/>
            <p:nvPr/>
          </p:nvSpPr>
          <p:spPr>
            <a:xfrm>
              <a:off x="6286731" y="3135468"/>
              <a:ext cx="249522" cy="871216"/>
            </a:xfrm>
            <a:prstGeom prst="rect">
              <a:avLst/>
            </a:prstGeom>
            <a:solidFill>
              <a:srgbClr val="80BD41">
                <a:alpha val="100000"/>
              </a:srgbClr>
            </a:solidFill>
          </p:spPr>
          <p:txBody>
            <a:bodyPr/>
            <a:lstStyle/>
            <a:p/>
          </p:txBody>
        </p:sp>
        <p:sp>
          <p:nvSpPr>
            <p:cNvPr id="61" name="rc61"/>
            <p:cNvSpPr/>
            <p:nvPr/>
          </p:nvSpPr>
          <p:spPr>
            <a:xfrm>
              <a:off x="6286731" y="2829351"/>
              <a:ext cx="249522" cy="306117"/>
            </a:xfrm>
            <a:prstGeom prst="rect">
              <a:avLst/>
            </a:prstGeom>
            <a:solidFill>
              <a:srgbClr val="1CABE2">
                <a:alpha val="100000"/>
              </a:srgbClr>
            </a:solidFill>
          </p:spPr>
          <p:txBody>
            <a:bodyPr/>
            <a:lstStyle/>
            <a:p/>
          </p:txBody>
        </p:sp>
        <p:sp>
          <p:nvSpPr>
            <p:cNvPr id="62" name="rc62"/>
            <p:cNvSpPr/>
            <p:nvPr/>
          </p:nvSpPr>
          <p:spPr>
            <a:xfrm>
              <a:off x="6563979" y="3169864"/>
              <a:ext cx="249522" cy="836820"/>
            </a:xfrm>
            <a:prstGeom prst="rect">
              <a:avLst/>
            </a:prstGeom>
            <a:solidFill>
              <a:srgbClr val="80BD41">
                <a:alpha val="100000"/>
              </a:srgbClr>
            </a:solidFill>
          </p:spPr>
          <p:txBody>
            <a:bodyPr/>
            <a:lstStyle/>
            <a:p/>
          </p:txBody>
        </p:sp>
        <p:sp>
          <p:nvSpPr>
            <p:cNvPr id="63" name="rc63"/>
            <p:cNvSpPr/>
            <p:nvPr/>
          </p:nvSpPr>
          <p:spPr>
            <a:xfrm>
              <a:off x="6563979" y="2875812"/>
              <a:ext cx="249522" cy="294052"/>
            </a:xfrm>
            <a:prstGeom prst="rect">
              <a:avLst/>
            </a:prstGeom>
            <a:solidFill>
              <a:srgbClr val="1CABE2">
                <a:alpha val="100000"/>
              </a:srgbClr>
            </a:solidFill>
          </p:spPr>
          <p:txBody>
            <a:bodyPr/>
            <a:lstStyle/>
            <a:p/>
          </p:txBody>
        </p:sp>
        <p:sp>
          <p:nvSpPr>
            <p:cNvPr id="64" name="rc64"/>
            <p:cNvSpPr/>
            <p:nvPr/>
          </p:nvSpPr>
          <p:spPr>
            <a:xfrm>
              <a:off x="6841227" y="3415732"/>
              <a:ext cx="249522" cy="590952"/>
            </a:xfrm>
            <a:prstGeom prst="rect">
              <a:avLst/>
            </a:prstGeom>
            <a:solidFill>
              <a:srgbClr val="80BD41">
                <a:alpha val="100000"/>
              </a:srgbClr>
            </a:solidFill>
          </p:spPr>
          <p:txBody>
            <a:bodyPr/>
            <a:lstStyle/>
            <a:p/>
          </p:txBody>
        </p:sp>
        <p:sp>
          <p:nvSpPr>
            <p:cNvPr id="65" name="rc65"/>
            <p:cNvSpPr/>
            <p:nvPr/>
          </p:nvSpPr>
          <p:spPr>
            <a:xfrm>
              <a:off x="6841227" y="2951348"/>
              <a:ext cx="249522" cy="464384"/>
            </a:xfrm>
            <a:prstGeom prst="rect">
              <a:avLst/>
            </a:prstGeom>
            <a:solidFill>
              <a:srgbClr val="1CABE2">
                <a:alpha val="100000"/>
              </a:srgbClr>
            </a:solidFill>
          </p:spPr>
          <p:txBody>
            <a:bodyPr/>
            <a:lstStyle/>
            <a:p/>
          </p:txBody>
        </p:sp>
        <p:sp>
          <p:nvSpPr>
            <p:cNvPr id="66" name="rc66"/>
            <p:cNvSpPr/>
            <p:nvPr/>
          </p:nvSpPr>
          <p:spPr>
            <a:xfrm>
              <a:off x="7118474" y="3516073"/>
              <a:ext cx="249522" cy="490612"/>
            </a:xfrm>
            <a:prstGeom prst="rect">
              <a:avLst/>
            </a:prstGeom>
            <a:solidFill>
              <a:srgbClr val="80BD41">
                <a:alpha val="100000"/>
              </a:srgbClr>
            </a:solidFill>
          </p:spPr>
          <p:txBody>
            <a:bodyPr/>
            <a:lstStyle/>
            <a:p/>
          </p:txBody>
        </p:sp>
        <p:sp>
          <p:nvSpPr>
            <p:cNvPr id="67" name="rc67"/>
            <p:cNvSpPr/>
            <p:nvPr/>
          </p:nvSpPr>
          <p:spPr>
            <a:xfrm>
              <a:off x="7118474" y="3005453"/>
              <a:ext cx="249522" cy="510620"/>
            </a:xfrm>
            <a:prstGeom prst="rect">
              <a:avLst/>
            </a:prstGeom>
            <a:solidFill>
              <a:srgbClr val="1CABE2">
                <a:alpha val="100000"/>
              </a:srgbClr>
            </a:solidFill>
          </p:spPr>
          <p:txBody>
            <a:bodyPr/>
            <a:lstStyle/>
            <a:p/>
          </p:txBody>
        </p:sp>
        <p:sp>
          <p:nvSpPr>
            <p:cNvPr id="68" name="rc68"/>
            <p:cNvSpPr/>
            <p:nvPr/>
          </p:nvSpPr>
          <p:spPr>
            <a:xfrm>
              <a:off x="7395722" y="3518845"/>
              <a:ext cx="249522" cy="487839"/>
            </a:xfrm>
            <a:prstGeom prst="rect">
              <a:avLst/>
            </a:prstGeom>
            <a:solidFill>
              <a:srgbClr val="80BD41">
                <a:alpha val="100000"/>
              </a:srgbClr>
            </a:solidFill>
          </p:spPr>
          <p:txBody>
            <a:bodyPr/>
            <a:lstStyle/>
            <a:p/>
          </p:txBody>
        </p:sp>
        <p:sp>
          <p:nvSpPr>
            <p:cNvPr id="69" name="rc69"/>
            <p:cNvSpPr/>
            <p:nvPr/>
          </p:nvSpPr>
          <p:spPr>
            <a:xfrm>
              <a:off x="7395722" y="3050190"/>
              <a:ext cx="249522" cy="468655"/>
            </a:xfrm>
            <a:prstGeom prst="rect">
              <a:avLst/>
            </a:prstGeom>
            <a:solidFill>
              <a:srgbClr val="1CABE2">
                <a:alpha val="100000"/>
              </a:srgbClr>
            </a:solidFill>
          </p:spPr>
          <p:txBody>
            <a:bodyPr/>
            <a:lstStyle/>
            <a:p/>
          </p:txBody>
        </p:sp>
        <p:sp>
          <p:nvSpPr>
            <p:cNvPr id="70" name="rc70"/>
            <p:cNvSpPr/>
            <p:nvPr/>
          </p:nvSpPr>
          <p:spPr>
            <a:xfrm>
              <a:off x="7672970" y="3534732"/>
              <a:ext cx="249522" cy="471952"/>
            </a:xfrm>
            <a:prstGeom prst="rect">
              <a:avLst/>
            </a:prstGeom>
            <a:solidFill>
              <a:srgbClr val="80BD41">
                <a:alpha val="100000"/>
              </a:srgbClr>
            </a:solidFill>
          </p:spPr>
          <p:txBody>
            <a:bodyPr/>
            <a:lstStyle/>
            <a:p/>
          </p:txBody>
        </p:sp>
        <p:sp>
          <p:nvSpPr>
            <p:cNvPr id="71" name="rc71"/>
            <p:cNvSpPr/>
            <p:nvPr/>
          </p:nvSpPr>
          <p:spPr>
            <a:xfrm>
              <a:off x="7672970" y="3081289"/>
              <a:ext cx="249522" cy="453443"/>
            </a:xfrm>
            <a:prstGeom prst="rect">
              <a:avLst/>
            </a:prstGeom>
            <a:solidFill>
              <a:srgbClr val="1CABE2">
                <a:alpha val="100000"/>
              </a:srgbClr>
            </a:solidFill>
          </p:spPr>
          <p:txBody>
            <a:bodyPr/>
            <a:lstStyle/>
            <a:p/>
          </p:txBody>
        </p:sp>
        <p:sp>
          <p:nvSpPr>
            <p:cNvPr id="72" name="rc72"/>
            <p:cNvSpPr/>
            <p:nvPr/>
          </p:nvSpPr>
          <p:spPr>
            <a:xfrm>
              <a:off x="7950217" y="3548820"/>
              <a:ext cx="249522" cy="457864"/>
            </a:xfrm>
            <a:prstGeom prst="rect">
              <a:avLst/>
            </a:prstGeom>
            <a:solidFill>
              <a:srgbClr val="80BD41">
                <a:alpha val="100000"/>
              </a:srgbClr>
            </a:solidFill>
          </p:spPr>
          <p:txBody>
            <a:bodyPr/>
            <a:lstStyle/>
            <a:p/>
          </p:txBody>
        </p:sp>
        <p:sp>
          <p:nvSpPr>
            <p:cNvPr id="73" name="rc73"/>
            <p:cNvSpPr/>
            <p:nvPr/>
          </p:nvSpPr>
          <p:spPr>
            <a:xfrm>
              <a:off x="7950217" y="3108866"/>
              <a:ext cx="249522" cy="439954"/>
            </a:xfrm>
            <a:prstGeom prst="rect">
              <a:avLst/>
            </a:prstGeom>
            <a:solidFill>
              <a:srgbClr val="1CABE2">
                <a:alpha val="100000"/>
              </a:srgbClr>
            </a:solidFill>
          </p:spPr>
          <p:txBody>
            <a:bodyPr/>
            <a:lstStyle/>
            <a:p/>
          </p:txBody>
        </p:sp>
        <p:sp>
          <p:nvSpPr>
            <p:cNvPr id="74" name="pl74"/>
            <p:cNvSpPr/>
            <p:nvPr/>
          </p:nvSpPr>
          <p:spPr>
            <a:xfrm>
              <a:off x="1421035" y="1704119"/>
              <a:ext cx="6653943" cy="926642"/>
            </a:xfrm>
            <a:custGeom>
              <a:avLst/>
              <a:pathLst>
                <a:path w="6653943" h="926642">
                  <a:moveTo>
                    <a:pt x="0" y="168480"/>
                  </a:moveTo>
                  <a:lnTo>
                    <a:pt x="277247" y="140400"/>
                  </a:lnTo>
                  <a:lnTo>
                    <a:pt x="554495" y="168480"/>
                  </a:lnTo>
                  <a:lnTo>
                    <a:pt x="831742" y="140400"/>
                  </a:lnTo>
                  <a:lnTo>
                    <a:pt x="1108990" y="140400"/>
                  </a:lnTo>
                  <a:lnTo>
                    <a:pt x="1386238" y="196560"/>
                  </a:lnTo>
                  <a:lnTo>
                    <a:pt x="1663485" y="112320"/>
                  </a:lnTo>
                  <a:lnTo>
                    <a:pt x="1940733" y="84240"/>
                  </a:lnTo>
                  <a:lnTo>
                    <a:pt x="2217981" y="28080"/>
                  </a:lnTo>
                  <a:lnTo>
                    <a:pt x="2495228" y="28080"/>
                  </a:lnTo>
                  <a:lnTo>
                    <a:pt x="2772476" y="28080"/>
                  </a:lnTo>
                  <a:lnTo>
                    <a:pt x="3049724" y="0"/>
                  </a:lnTo>
                  <a:lnTo>
                    <a:pt x="3326971" y="84240"/>
                  </a:lnTo>
                  <a:lnTo>
                    <a:pt x="3604219" y="112320"/>
                  </a:lnTo>
                  <a:lnTo>
                    <a:pt x="3881467" y="112320"/>
                  </a:lnTo>
                  <a:lnTo>
                    <a:pt x="4158714" y="84240"/>
                  </a:lnTo>
                  <a:lnTo>
                    <a:pt x="4435962" y="112320"/>
                  </a:lnTo>
                  <a:lnTo>
                    <a:pt x="4713210" y="168480"/>
                  </a:lnTo>
                  <a:lnTo>
                    <a:pt x="4990457" y="224640"/>
                  </a:lnTo>
                  <a:lnTo>
                    <a:pt x="5267705" y="224640"/>
                  </a:lnTo>
                  <a:lnTo>
                    <a:pt x="5544953" y="730081"/>
                  </a:lnTo>
                  <a:lnTo>
                    <a:pt x="5822200" y="926642"/>
                  </a:lnTo>
                  <a:lnTo>
                    <a:pt x="6099448" y="870482"/>
                  </a:lnTo>
                  <a:lnTo>
                    <a:pt x="6376696" y="870482"/>
                  </a:lnTo>
                  <a:lnTo>
                    <a:pt x="6653943" y="870482"/>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6" name="tx76"/>
            <p:cNvSpPr/>
            <p:nvPr/>
          </p:nvSpPr>
          <p:spPr>
            <a:xfrm>
              <a:off x="2746983"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7" name="tx77"/>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8" name="tx78"/>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9" name="tx79"/>
            <p:cNvSpPr/>
            <p:nvPr/>
          </p:nvSpPr>
          <p:spPr>
            <a:xfrm>
              <a:off x="6628451" y="10649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0" name="tx80"/>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81" name="tx81"/>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82" name="tx82"/>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83" name="tx83"/>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84" name="tx84"/>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85" name="tx85"/>
            <p:cNvSpPr/>
            <p:nvPr/>
          </p:nvSpPr>
          <p:spPr>
            <a:xfrm>
              <a:off x="1303481" y="29808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118.8</a:t>
              </a:r>
            </a:p>
          </p:txBody>
        </p:sp>
        <p:sp>
          <p:nvSpPr>
            <p:cNvPr id="86" name="tx86"/>
            <p:cNvSpPr/>
            <p:nvPr/>
          </p:nvSpPr>
          <p:spPr>
            <a:xfrm>
              <a:off x="2689720" y="27333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151.8</a:t>
              </a:r>
            </a:p>
          </p:txBody>
        </p:sp>
        <p:sp>
          <p:nvSpPr>
            <p:cNvPr id="87" name="tx87"/>
            <p:cNvSpPr/>
            <p:nvPr/>
          </p:nvSpPr>
          <p:spPr>
            <a:xfrm>
              <a:off x="4075958" y="26403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164.2</a:t>
              </a:r>
            </a:p>
          </p:txBody>
        </p:sp>
        <p:sp>
          <p:nvSpPr>
            <p:cNvPr id="88" name="tx88"/>
            <p:cNvSpPr/>
            <p:nvPr/>
          </p:nvSpPr>
          <p:spPr>
            <a:xfrm>
              <a:off x="5501373" y="252908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179</a:t>
              </a:r>
            </a:p>
          </p:txBody>
        </p:sp>
        <p:sp>
          <p:nvSpPr>
            <p:cNvPr id="89" name="tx89"/>
            <p:cNvSpPr/>
            <p:nvPr/>
          </p:nvSpPr>
          <p:spPr>
            <a:xfrm>
              <a:off x="6571187" y="27398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150.9</a:t>
              </a:r>
            </a:p>
          </p:txBody>
        </p:sp>
        <p:sp>
          <p:nvSpPr>
            <p:cNvPr id="90" name="tx90"/>
            <p:cNvSpPr/>
            <p:nvPr/>
          </p:nvSpPr>
          <p:spPr>
            <a:xfrm>
              <a:off x="6848435" y="28154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140.8</a:t>
              </a:r>
            </a:p>
          </p:txBody>
        </p:sp>
        <p:sp>
          <p:nvSpPr>
            <p:cNvPr id="91" name="tx91"/>
            <p:cNvSpPr/>
            <p:nvPr/>
          </p:nvSpPr>
          <p:spPr>
            <a:xfrm>
              <a:off x="7125682" y="286940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133.6</a:t>
              </a:r>
            </a:p>
          </p:txBody>
        </p:sp>
        <p:sp>
          <p:nvSpPr>
            <p:cNvPr id="92" name="tx92"/>
            <p:cNvSpPr/>
            <p:nvPr/>
          </p:nvSpPr>
          <p:spPr>
            <a:xfrm>
              <a:off x="7402930" y="29142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127.6</a:t>
              </a:r>
            </a:p>
          </p:txBody>
        </p:sp>
        <p:sp>
          <p:nvSpPr>
            <p:cNvPr id="93" name="tx93"/>
            <p:cNvSpPr/>
            <p:nvPr/>
          </p:nvSpPr>
          <p:spPr>
            <a:xfrm>
              <a:off x="7680178" y="294531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123.5</a:t>
              </a:r>
            </a:p>
          </p:txBody>
        </p:sp>
        <p:sp>
          <p:nvSpPr>
            <p:cNvPr id="94" name="tx94"/>
            <p:cNvSpPr/>
            <p:nvPr/>
          </p:nvSpPr>
          <p:spPr>
            <a:xfrm>
              <a:off x="7957425" y="29729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119.8</a:t>
              </a:r>
            </a:p>
          </p:txBody>
        </p:sp>
        <p:sp>
          <p:nvSpPr>
            <p:cNvPr id="95" name="pl95"/>
            <p:cNvSpPr/>
            <p:nvPr/>
          </p:nvSpPr>
          <p:spPr>
            <a:xfrm>
              <a:off x="1421035" y="1198678"/>
              <a:ext cx="0" cy="673921"/>
            </a:xfrm>
            <a:custGeom>
              <a:avLst/>
              <a:pathLst>
                <a:path w="0" h="673921">
                  <a:moveTo>
                    <a:pt x="0" y="67392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198678"/>
              <a:ext cx="0" cy="702001"/>
            </a:xfrm>
            <a:custGeom>
              <a:avLst/>
              <a:pathLst>
                <a:path w="0" h="702001">
                  <a:moveTo>
                    <a:pt x="0" y="70200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198678"/>
              <a:ext cx="0" cy="533521"/>
            </a:xfrm>
            <a:custGeom>
              <a:avLst/>
              <a:pathLst>
                <a:path w="0" h="533521">
                  <a:moveTo>
                    <a:pt x="0" y="53352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198678"/>
              <a:ext cx="0" cy="589681"/>
            </a:xfrm>
            <a:custGeom>
              <a:avLst/>
              <a:pathLst>
                <a:path w="0" h="589681">
                  <a:moveTo>
                    <a:pt x="0" y="58968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198678"/>
              <a:ext cx="0" cy="730081"/>
            </a:xfrm>
            <a:custGeom>
              <a:avLst/>
              <a:pathLst>
                <a:path w="0" h="730081">
                  <a:moveTo>
                    <a:pt x="0" y="73008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198678"/>
              <a:ext cx="0" cy="1235522"/>
            </a:xfrm>
            <a:custGeom>
              <a:avLst/>
              <a:pathLst>
                <a:path w="0" h="1235522">
                  <a:moveTo>
                    <a:pt x="0" y="123552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198678"/>
              <a:ext cx="0" cy="1432083"/>
            </a:xfrm>
            <a:custGeom>
              <a:avLst/>
              <a:pathLst>
                <a:path w="0" h="1432083">
                  <a:moveTo>
                    <a:pt x="0" y="143208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198678"/>
              <a:ext cx="0" cy="1375923"/>
            </a:xfrm>
            <a:custGeom>
              <a:avLst/>
              <a:pathLst>
                <a:path w="0" h="1375923">
                  <a:moveTo>
                    <a:pt x="0" y="137592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198678"/>
              <a:ext cx="0" cy="1375923"/>
            </a:xfrm>
            <a:custGeom>
              <a:avLst/>
              <a:pathLst>
                <a:path w="0" h="1375923">
                  <a:moveTo>
                    <a:pt x="0" y="137592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198678"/>
              <a:ext cx="0" cy="1375923"/>
            </a:xfrm>
            <a:custGeom>
              <a:avLst/>
              <a:pathLst>
                <a:path w="0" h="1375923">
                  <a:moveTo>
                    <a:pt x="0" y="1375923"/>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6334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90.2</a:t>
              </a:r>
            </a:p>
          </p:txBody>
        </p:sp>
        <p:sp>
          <p:nvSpPr>
            <p:cNvPr id="106" name="tx106"/>
            <p:cNvSpPr/>
            <p:nvPr/>
          </p:nvSpPr>
          <p:spPr>
            <a:xfrm>
              <a:off x="1329607" y="31885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28.5</a:t>
              </a:r>
            </a:p>
          </p:txBody>
        </p:sp>
        <p:sp>
          <p:nvSpPr>
            <p:cNvPr id="107" name="tx107"/>
            <p:cNvSpPr/>
            <p:nvPr/>
          </p:nvSpPr>
          <p:spPr>
            <a:xfrm>
              <a:off x="2689720" y="35450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113.8</a:t>
              </a:r>
            </a:p>
          </p:txBody>
        </p:sp>
        <p:sp>
          <p:nvSpPr>
            <p:cNvPr id="108" name="tx108"/>
            <p:cNvSpPr/>
            <p:nvPr/>
          </p:nvSpPr>
          <p:spPr>
            <a:xfrm>
              <a:off x="2755022" y="2976316"/>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09" name="tx109"/>
            <p:cNvSpPr/>
            <p:nvPr/>
          </p:nvSpPr>
          <p:spPr>
            <a:xfrm>
              <a:off x="4115135" y="3473260"/>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a:t>
              </a:r>
            </a:p>
          </p:txBody>
        </p:sp>
        <p:sp>
          <p:nvSpPr>
            <p:cNvPr id="110" name="tx110"/>
            <p:cNvSpPr/>
            <p:nvPr/>
          </p:nvSpPr>
          <p:spPr>
            <a:xfrm>
              <a:off x="4102084" y="28580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31.2</a:t>
              </a:r>
            </a:p>
          </p:txBody>
        </p:sp>
        <p:sp>
          <p:nvSpPr>
            <p:cNvPr id="111" name="tx111"/>
            <p:cNvSpPr/>
            <p:nvPr/>
          </p:nvSpPr>
          <p:spPr>
            <a:xfrm>
              <a:off x="5462196" y="344283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141.4</a:t>
              </a:r>
            </a:p>
          </p:txBody>
        </p:sp>
        <p:sp>
          <p:nvSpPr>
            <p:cNvPr id="112" name="tx112"/>
            <p:cNvSpPr/>
            <p:nvPr/>
          </p:nvSpPr>
          <p:spPr>
            <a:xfrm>
              <a:off x="5488322" y="277080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37.6</a:t>
              </a:r>
            </a:p>
          </p:txBody>
        </p:sp>
        <p:sp>
          <p:nvSpPr>
            <p:cNvPr id="113" name="tx113"/>
            <p:cNvSpPr/>
            <p:nvPr/>
          </p:nvSpPr>
          <p:spPr>
            <a:xfrm>
              <a:off x="6571187" y="355437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111.7</a:t>
              </a:r>
            </a:p>
          </p:txBody>
        </p:sp>
        <p:sp>
          <p:nvSpPr>
            <p:cNvPr id="114" name="tx114"/>
            <p:cNvSpPr/>
            <p:nvPr/>
          </p:nvSpPr>
          <p:spPr>
            <a:xfrm>
              <a:off x="6597312" y="298774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39.2</a:t>
              </a:r>
            </a:p>
          </p:txBody>
        </p:sp>
        <p:sp>
          <p:nvSpPr>
            <p:cNvPr id="115" name="tx115"/>
            <p:cNvSpPr/>
            <p:nvPr/>
          </p:nvSpPr>
          <p:spPr>
            <a:xfrm>
              <a:off x="6874560" y="36761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78.9</a:t>
              </a:r>
            </a:p>
          </p:txBody>
        </p:sp>
        <p:sp>
          <p:nvSpPr>
            <p:cNvPr id="116" name="tx116"/>
            <p:cNvSpPr/>
            <p:nvPr/>
          </p:nvSpPr>
          <p:spPr>
            <a:xfrm>
              <a:off x="6913737" y="314849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17" name="tx117"/>
            <p:cNvSpPr/>
            <p:nvPr/>
          </p:nvSpPr>
          <p:spPr>
            <a:xfrm>
              <a:off x="7151808" y="37263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65.5</a:t>
              </a:r>
            </a:p>
          </p:txBody>
        </p:sp>
        <p:sp>
          <p:nvSpPr>
            <p:cNvPr id="118" name="tx118"/>
            <p:cNvSpPr/>
            <p:nvPr/>
          </p:nvSpPr>
          <p:spPr>
            <a:xfrm>
              <a:off x="7151808" y="32257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68.1</a:t>
              </a:r>
            </a:p>
          </p:txBody>
        </p:sp>
        <p:sp>
          <p:nvSpPr>
            <p:cNvPr id="119" name="tx119"/>
            <p:cNvSpPr/>
            <p:nvPr/>
          </p:nvSpPr>
          <p:spPr>
            <a:xfrm>
              <a:off x="7429055" y="37277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65.1</a:t>
              </a:r>
            </a:p>
          </p:txBody>
        </p:sp>
        <p:sp>
          <p:nvSpPr>
            <p:cNvPr id="120" name="tx120"/>
            <p:cNvSpPr/>
            <p:nvPr/>
          </p:nvSpPr>
          <p:spPr>
            <a:xfrm>
              <a:off x="7429055" y="32494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62.5</a:t>
              </a:r>
            </a:p>
          </p:txBody>
        </p:sp>
        <p:sp>
          <p:nvSpPr>
            <p:cNvPr id="121" name="tx121"/>
            <p:cNvSpPr/>
            <p:nvPr/>
          </p:nvSpPr>
          <p:spPr>
            <a:xfrm>
              <a:off x="7745480" y="3735614"/>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22" name="tx122"/>
            <p:cNvSpPr/>
            <p:nvPr/>
          </p:nvSpPr>
          <p:spPr>
            <a:xfrm>
              <a:off x="7706303" y="32729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60.5</a:t>
              </a:r>
            </a:p>
          </p:txBody>
        </p:sp>
        <p:sp>
          <p:nvSpPr>
            <p:cNvPr id="123" name="tx123"/>
            <p:cNvSpPr/>
            <p:nvPr/>
          </p:nvSpPr>
          <p:spPr>
            <a:xfrm>
              <a:off x="7983551" y="37427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61.1</a:t>
              </a:r>
            </a:p>
          </p:txBody>
        </p:sp>
        <p:sp>
          <p:nvSpPr>
            <p:cNvPr id="124" name="tx124"/>
            <p:cNvSpPr/>
            <p:nvPr/>
          </p:nvSpPr>
          <p:spPr>
            <a:xfrm>
              <a:off x="7983551" y="32937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58.7</a:t>
              </a:r>
            </a:p>
          </p:txBody>
        </p:sp>
        <p:sp>
          <p:nvSpPr>
            <p:cNvPr id="125" name="tx125"/>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55386" y="320520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a:off x="655386" y="24558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8" name="tx128"/>
            <p:cNvSpPr/>
            <p:nvPr/>
          </p:nvSpPr>
          <p:spPr>
            <a:xfrm>
              <a:off x="655386" y="1706394"/>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9" name="tx129"/>
            <p:cNvSpPr/>
            <p:nvPr/>
          </p:nvSpPr>
          <p:spPr>
            <a:xfrm>
              <a:off x="655386" y="95709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9" name="rc149"/>
            <p:cNvSpPr/>
            <p:nvPr/>
          </p:nvSpPr>
          <p:spPr>
            <a:xfrm>
              <a:off x="4433341" y="4909475"/>
              <a:ext cx="201456" cy="201456"/>
            </a:xfrm>
            <a:prstGeom prst="rect">
              <a:avLst/>
            </a:prstGeom>
            <a:solidFill>
              <a:srgbClr val="1CABE2">
                <a:alpha val="100000"/>
              </a:srgbClr>
            </a:solidFill>
          </p:spPr>
          <p:txBody>
            <a:bodyPr/>
            <a:lstStyle/>
            <a:p/>
          </p:txBody>
        </p:sp>
        <p:sp>
          <p:nvSpPr>
            <p:cNvPr id="150" name="rc150"/>
            <p:cNvSpPr/>
            <p:nvPr/>
          </p:nvSpPr>
          <p:spPr>
            <a:xfrm>
              <a:off x="5638429" y="4909475"/>
              <a:ext cx="201456" cy="201456"/>
            </a:xfrm>
            <a:prstGeom prst="rect">
              <a:avLst/>
            </a:prstGeom>
            <a:solidFill>
              <a:srgbClr val="80BD41">
                <a:alpha val="100000"/>
              </a:srgbClr>
            </a:solidFill>
          </p:spPr>
          <p:txBody>
            <a:bodyPr/>
            <a:lstStyle/>
            <a:p/>
          </p:txBody>
        </p:sp>
        <p:sp>
          <p:nvSpPr>
            <p:cNvPr id="151" name="tx151"/>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4" name="tx154"/>
            <p:cNvSpPr/>
            <p:nvPr/>
          </p:nvSpPr>
          <p:spPr>
            <a:xfrm>
              <a:off x="951100" y="650218"/>
              <a:ext cx="168695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Azerbaijan, 2000-2024</a:t>
              </a:r>
            </a:p>
          </p:txBody>
        </p:sp>
        <p:sp>
          <p:nvSpPr>
            <p:cNvPr id="155" name="pl155"/>
            <p:cNvSpPr/>
            <p:nvPr/>
          </p:nvSpPr>
          <p:spPr>
            <a:xfrm>
              <a:off x="238545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56381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74217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347463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65299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83135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774644"/>
              <a:ext cx="4865152" cy="162162"/>
            </a:xfrm>
            <a:prstGeom prst="rect">
              <a:avLst/>
            </a:prstGeom>
            <a:solidFill>
              <a:srgbClr val="80BD41">
                <a:alpha val="100000"/>
              </a:srgbClr>
            </a:solidFill>
          </p:spPr>
          <p:txBody>
            <a:bodyPr/>
            <a:lstStyle/>
            <a:p/>
          </p:txBody>
        </p:sp>
        <p:sp>
          <p:nvSpPr>
            <p:cNvPr id="166" name="rc166"/>
            <p:cNvSpPr/>
            <p:nvPr/>
          </p:nvSpPr>
          <p:spPr>
            <a:xfrm>
              <a:off x="6161426" y="5774644"/>
              <a:ext cx="1709577" cy="162162"/>
            </a:xfrm>
            <a:prstGeom prst="rect">
              <a:avLst/>
            </a:prstGeom>
            <a:solidFill>
              <a:srgbClr val="1CABE2">
                <a:alpha val="100000"/>
              </a:srgbClr>
            </a:solidFill>
          </p:spPr>
          <p:txBody>
            <a:bodyPr/>
            <a:lstStyle/>
            <a:p/>
          </p:txBody>
        </p:sp>
        <p:sp>
          <p:nvSpPr>
            <p:cNvPr id="167" name="rc167"/>
            <p:cNvSpPr/>
            <p:nvPr/>
          </p:nvSpPr>
          <p:spPr>
            <a:xfrm>
              <a:off x="1296273" y="5571941"/>
              <a:ext cx="2743863" cy="162162"/>
            </a:xfrm>
            <a:prstGeom prst="rect">
              <a:avLst/>
            </a:prstGeom>
            <a:solidFill>
              <a:srgbClr val="80BD41">
                <a:alpha val="100000"/>
              </a:srgbClr>
            </a:solidFill>
          </p:spPr>
          <p:txBody>
            <a:bodyPr/>
            <a:lstStyle/>
            <a:p/>
          </p:txBody>
        </p:sp>
        <p:sp>
          <p:nvSpPr>
            <p:cNvPr id="168" name="rc168"/>
            <p:cNvSpPr/>
            <p:nvPr/>
          </p:nvSpPr>
          <p:spPr>
            <a:xfrm>
              <a:off x="4040137" y="5571941"/>
              <a:ext cx="2636252" cy="162162"/>
            </a:xfrm>
            <a:prstGeom prst="rect">
              <a:avLst/>
            </a:prstGeom>
            <a:solidFill>
              <a:srgbClr val="1CABE2">
                <a:alpha val="100000"/>
              </a:srgbClr>
            </a:solidFill>
          </p:spPr>
          <p:txBody>
            <a:bodyPr/>
            <a:lstStyle/>
            <a:p/>
          </p:txBody>
        </p:sp>
        <p:sp>
          <p:nvSpPr>
            <p:cNvPr id="169" name="rc169"/>
            <p:cNvSpPr/>
            <p:nvPr/>
          </p:nvSpPr>
          <p:spPr>
            <a:xfrm>
              <a:off x="1296273" y="5369238"/>
              <a:ext cx="2661957" cy="162162"/>
            </a:xfrm>
            <a:prstGeom prst="rect">
              <a:avLst/>
            </a:prstGeom>
            <a:solidFill>
              <a:srgbClr val="80BD41">
                <a:alpha val="100000"/>
              </a:srgbClr>
            </a:solidFill>
          </p:spPr>
          <p:txBody>
            <a:bodyPr/>
            <a:lstStyle/>
            <a:p/>
          </p:txBody>
        </p:sp>
        <p:sp>
          <p:nvSpPr>
            <p:cNvPr id="170" name="rc170"/>
            <p:cNvSpPr/>
            <p:nvPr/>
          </p:nvSpPr>
          <p:spPr>
            <a:xfrm>
              <a:off x="3958231" y="5369238"/>
              <a:ext cx="2557831" cy="162162"/>
            </a:xfrm>
            <a:prstGeom prst="rect">
              <a:avLst/>
            </a:prstGeom>
            <a:solidFill>
              <a:srgbClr val="1CABE2">
                <a:alpha val="100000"/>
              </a:srgbClr>
            </a:solidFill>
          </p:spPr>
          <p:txBody>
            <a:bodyPr/>
            <a:lstStyle/>
            <a:p/>
          </p:txBody>
        </p:sp>
        <p:sp>
          <p:nvSpPr>
            <p:cNvPr id="171" name="tx171"/>
            <p:cNvSpPr/>
            <p:nvPr/>
          </p:nvSpPr>
          <p:spPr>
            <a:xfrm>
              <a:off x="8055059"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150.9</a:t>
              </a:r>
            </a:p>
          </p:txBody>
        </p:sp>
        <p:sp>
          <p:nvSpPr>
            <p:cNvPr id="172" name="tx172"/>
            <p:cNvSpPr/>
            <p:nvPr/>
          </p:nvSpPr>
          <p:spPr>
            <a:xfrm>
              <a:off x="6800715"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123.5</a:t>
              </a:r>
            </a:p>
          </p:txBody>
        </p:sp>
        <p:sp>
          <p:nvSpPr>
            <p:cNvPr id="173" name="tx173"/>
            <p:cNvSpPr/>
            <p:nvPr/>
          </p:nvSpPr>
          <p:spPr>
            <a:xfrm>
              <a:off x="6632371"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119.8</a:t>
              </a:r>
            </a:p>
          </p:txBody>
        </p:sp>
        <p:sp>
          <p:nvSpPr>
            <p:cNvPr id="174" name="tx174"/>
            <p:cNvSpPr/>
            <p:nvPr/>
          </p:nvSpPr>
          <p:spPr>
            <a:xfrm>
              <a:off x="3593211" y="5816609"/>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111.7</a:t>
              </a:r>
            </a:p>
          </p:txBody>
        </p:sp>
        <p:sp>
          <p:nvSpPr>
            <p:cNvPr id="175" name="tx175"/>
            <p:cNvSpPr/>
            <p:nvPr/>
          </p:nvSpPr>
          <p:spPr>
            <a:xfrm>
              <a:off x="6910721"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39.2</a:t>
              </a:r>
            </a:p>
          </p:txBody>
        </p:sp>
        <p:sp>
          <p:nvSpPr>
            <p:cNvPr id="176" name="tx176"/>
            <p:cNvSpPr/>
            <p:nvPr/>
          </p:nvSpPr>
          <p:spPr>
            <a:xfrm>
              <a:off x="2607916" y="56125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77" name="tx177"/>
            <p:cNvSpPr/>
            <p:nvPr/>
          </p:nvSpPr>
          <p:spPr>
            <a:xfrm>
              <a:off x="5252770"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60.5</a:t>
              </a:r>
            </a:p>
          </p:txBody>
        </p:sp>
        <p:sp>
          <p:nvSpPr>
            <p:cNvPr id="178" name="tx178"/>
            <p:cNvSpPr/>
            <p:nvPr/>
          </p:nvSpPr>
          <p:spPr>
            <a:xfrm>
              <a:off x="2521758"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61.1</a:t>
              </a:r>
            </a:p>
          </p:txBody>
        </p:sp>
        <p:sp>
          <p:nvSpPr>
            <p:cNvPr id="179" name="tx179"/>
            <p:cNvSpPr/>
            <p:nvPr/>
          </p:nvSpPr>
          <p:spPr>
            <a:xfrm>
              <a:off x="5131653"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58.7</a:t>
              </a:r>
            </a:p>
          </p:txBody>
        </p:sp>
        <p:sp>
          <p:nvSpPr>
            <p:cNvPr id="180" name="tx180"/>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3396940"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5" name="tx185"/>
            <p:cNvSpPr/>
            <p:nvPr/>
          </p:nvSpPr>
          <p:spPr>
            <a:xfrm>
              <a:off x="5536454"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6" name="tx186"/>
            <p:cNvSpPr/>
            <p:nvPr/>
          </p:nvSpPr>
          <p:spPr>
            <a:xfrm>
              <a:off x="7714816"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7" name="tx187"/>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8" name="tx188"/>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9" name="tx189"/>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(51%) was lower than in 2019 (74%).
The number of children vaccinated with DTP3 decreased 45% compared to in 2019.
The number of surviving infants decreased approximately 21% compared to in 2019.
In 2024, 100,000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64582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92411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20239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48067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2849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56325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84153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11981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441003"/>
              <a:ext cx="249014" cy="565681"/>
            </a:xfrm>
            <a:prstGeom prst="rect">
              <a:avLst/>
            </a:prstGeom>
            <a:solidFill>
              <a:srgbClr val="E2231A">
                <a:alpha val="100000"/>
              </a:srgbClr>
            </a:solidFill>
          </p:spPr>
          <p:txBody>
            <a:bodyPr/>
            <a:lstStyle/>
            <a:p/>
          </p:txBody>
        </p:sp>
        <p:sp>
          <p:nvSpPr>
            <p:cNvPr id="25" name="rc25"/>
            <p:cNvSpPr/>
            <p:nvPr/>
          </p:nvSpPr>
          <p:spPr>
            <a:xfrm>
              <a:off x="1587736" y="3486804"/>
              <a:ext cx="249014" cy="519881"/>
            </a:xfrm>
            <a:prstGeom prst="rect">
              <a:avLst/>
            </a:prstGeom>
            <a:solidFill>
              <a:srgbClr val="E2231A">
                <a:alpha val="100000"/>
              </a:srgbClr>
            </a:solidFill>
          </p:spPr>
          <p:txBody>
            <a:bodyPr/>
            <a:lstStyle/>
            <a:p/>
          </p:txBody>
        </p:sp>
        <p:sp>
          <p:nvSpPr>
            <p:cNvPr id="26" name="rc26"/>
            <p:cNvSpPr/>
            <p:nvPr/>
          </p:nvSpPr>
          <p:spPr>
            <a:xfrm>
              <a:off x="1864419" y="3450227"/>
              <a:ext cx="249014" cy="556457"/>
            </a:xfrm>
            <a:prstGeom prst="rect">
              <a:avLst/>
            </a:prstGeom>
            <a:solidFill>
              <a:srgbClr val="E2231A">
                <a:alpha val="100000"/>
              </a:srgbClr>
            </a:solidFill>
          </p:spPr>
          <p:txBody>
            <a:bodyPr/>
            <a:lstStyle/>
            <a:p/>
          </p:txBody>
        </p:sp>
        <p:sp>
          <p:nvSpPr>
            <p:cNvPr id="27" name="rc27"/>
            <p:cNvSpPr/>
            <p:nvPr/>
          </p:nvSpPr>
          <p:spPr>
            <a:xfrm>
              <a:off x="2141101" y="3451685"/>
              <a:ext cx="249014" cy="554999"/>
            </a:xfrm>
            <a:prstGeom prst="rect">
              <a:avLst/>
            </a:prstGeom>
            <a:solidFill>
              <a:srgbClr val="E2231A">
                <a:alpha val="100000"/>
              </a:srgbClr>
            </a:solidFill>
          </p:spPr>
          <p:txBody>
            <a:bodyPr/>
            <a:lstStyle/>
            <a:p/>
          </p:txBody>
        </p:sp>
        <p:sp>
          <p:nvSpPr>
            <p:cNvPr id="28" name="rc28"/>
            <p:cNvSpPr/>
            <p:nvPr/>
          </p:nvSpPr>
          <p:spPr>
            <a:xfrm>
              <a:off x="2417783" y="3306273"/>
              <a:ext cx="249014" cy="700411"/>
            </a:xfrm>
            <a:prstGeom prst="rect">
              <a:avLst/>
            </a:prstGeom>
            <a:solidFill>
              <a:srgbClr val="E2231A">
                <a:alpha val="100000"/>
              </a:srgbClr>
            </a:solidFill>
          </p:spPr>
          <p:txBody>
            <a:bodyPr/>
            <a:lstStyle/>
            <a:p/>
          </p:txBody>
        </p:sp>
        <p:sp>
          <p:nvSpPr>
            <p:cNvPr id="29" name="rc29"/>
            <p:cNvSpPr/>
            <p:nvPr/>
          </p:nvSpPr>
          <p:spPr>
            <a:xfrm>
              <a:off x="2694466" y="3283698"/>
              <a:ext cx="249014" cy="722986"/>
            </a:xfrm>
            <a:prstGeom prst="rect">
              <a:avLst/>
            </a:prstGeom>
            <a:solidFill>
              <a:srgbClr val="E2231A">
                <a:alpha val="100000"/>
              </a:srgbClr>
            </a:solidFill>
          </p:spPr>
          <p:txBody>
            <a:bodyPr/>
            <a:lstStyle/>
            <a:p/>
          </p:txBody>
        </p:sp>
        <p:sp>
          <p:nvSpPr>
            <p:cNvPr id="30" name="rc30"/>
            <p:cNvSpPr/>
            <p:nvPr/>
          </p:nvSpPr>
          <p:spPr>
            <a:xfrm>
              <a:off x="2971148" y="3297930"/>
              <a:ext cx="249014" cy="708754"/>
            </a:xfrm>
            <a:prstGeom prst="rect">
              <a:avLst/>
            </a:prstGeom>
            <a:solidFill>
              <a:srgbClr val="E2231A">
                <a:alpha val="100000"/>
              </a:srgbClr>
            </a:solidFill>
          </p:spPr>
          <p:txBody>
            <a:bodyPr/>
            <a:lstStyle/>
            <a:p/>
          </p:txBody>
        </p:sp>
        <p:sp>
          <p:nvSpPr>
            <p:cNvPr id="31" name="rc31"/>
            <p:cNvSpPr/>
            <p:nvPr/>
          </p:nvSpPr>
          <p:spPr>
            <a:xfrm>
              <a:off x="3247830" y="3436471"/>
              <a:ext cx="249014" cy="570213"/>
            </a:xfrm>
            <a:prstGeom prst="rect">
              <a:avLst/>
            </a:prstGeom>
            <a:solidFill>
              <a:srgbClr val="E2231A">
                <a:alpha val="100000"/>
              </a:srgbClr>
            </a:solidFill>
          </p:spPr>
          <p:txBody>
            <a:bodyPr/>
            <a:lstStyle/>
            <a:p/>
          </p:txBody>
        </p:sp>
        <p:sp>
          <p:nvSpPr>
            <p:cNvPr id="32" name="rc32"/>
            <p:cNvSpPr/>
            <p:nvPr/>
          </p:nvSpPr>
          <p:spPr>
            <a:xfrm>
              <a:off x="3524513" y="3532676"/>
              <a:ext cx="249014" cy="474008"/>
            </a:xfrm>
            <a:prstGeom prst="rect">
              <a:avLst/>
            </a:prstGeom>
            <a:solidFill>
              <a:srgbClr val="E2231A">
                <a:alpha val="100000"/>
              </a:srgbClr>
            </a:solidFill>
          </p:spPr>
          <p:txBody>
            <a:bodyPr/>
            <a:lstStyle/>
            <a:p/>
          </p:txBody>
        </p:sp>
        <p:sp>
          <p:nvSpPr>
            <p:cNvPr id="33" name="rc33"/>
            <p:cNvSpPr/>
            <p:nvPr/>
          </p:nvSpPr>
          <p:spPr>
            <a:xfrm>
              <a:off x="3801195" y="3676182"/>
              <a:ext cx="249014" cy="330502"/>
            </a:xfrm>
            <a:prstGeom prst="rect">
              <a:avLst/>
            </a:prstGeom>
            <a:solidFill>
              <a:srgbClr val="E2231A">
                <a:alpha val="100000"/>
              </a:srgbClr>
            </a:solidFill>
          </p:spPr>
          <p:txBody>
            <a:bodyPr/>
            <a:lstStyle/>
            <a:p/>
          </p:txBody>
        </p:sp>
        <p:sp>
          <p:nvSpPr>
            <p:cNvPr id="34" name="rc34"/>
            <p:cNvSpPr/>
            <p:nvPr/>
          </p:nvSpPr>
          <p:spPr>
            <a:xfrm>
              <a:off x="4077877" y="3745986"/>
              <a:ext cx="249014" cy="260698"/>
            </a:xfrm>
            <a:prstGeom prst="rect">
              <a:avLst/>
            </a:prstGeom>
            <a:solidFill>
              <a:srgbClr val="E2231A">
                <a:alpha val="100000"/>
              </a:srgbClr>
            </a:solidFill>
          </p:spPr>
          <p:txBody>
            <a:bodyPr/>
            <a:lstStyle/>
            <a:p/>
          </p:txBody>
        </p:sp>
        <p:sp>
          <p:nvSpPr>
            <p:cNvPr id="35" name="rc35"/>
            <p:cNvSpPr/>
            <p:nvPr/>
          </p:nvSpPr>
          <p:spPr>
            <a:xfrm>
              <a:off x="4354560" y="3710348"/>
              <a:ext cx="249014" cy="296336"/>
            </a:xfrm>
            <a:prstGeom prst="rect">
              <a:avLst/>
            </a:prstGeom>
            <a:solidFill>
              <a:srgbClr val="E2231A">
                <a:alpha val="100000"/>
              </a:srgbClr>
            </a:solidFill>
          </p:spPr>
          <p:txBody>
            <a:bodyPr/>
            <a:lstStyle/>
            <a:p/>
          </p:txBody>
        </p:sp>
        <p:sp>
          <p:nvSpPr>
            <p:cNvPr id="36" name="rc36"/>
            <p:cNvSpPr/>
            <p:nvPr/>
          </p:nvSpPr>
          <p:spPr>
            <a:xfrm>
              <a:off x="4631242" y="3629718"/>
              <a:ext cx="249014" cy="376966"/>
            </a:xfrm>
            <a:prstGeom prst="rect">
              <a:avLst/>
            </a:prstGeom>
            <a:solidFill>
              <a:srgbClr val="E2231A">
                <a:alpha val="100000"/>
              </a:srgbClr>
            </a:solidFill>
          </p:spPr>
          <p:txBody>
            <a:bodyPr/>
            <a:lstStyle/>
            <a:p/>
          </p:txBody>
        </p:sp>
        <p:sp>
          <p:nvSpPr>
            <p:cNvPr id="37" name="rc37"/>
            <p:cNvSpPr/>
            <p:nvPr/>
          </p:nvSpPr>
          <p:spPr>
            <a:xfrm>
              <a:off x="4907924" y="3628072"/>
              <a:ext cx="249014" cy="378612"/>
            </a:xfrm>
            <a:prstGeom prst="rect">
              <a:avLst/>
            </a:prstGeom>
            <a:solidFill>
              <a:srgbClr val="E2231A">
                <a:alpha val="100000"/>
              </a:srgbClr>
            </a:solidFill>
          </p:spPr>
          <p:txBody>
            <a:bodyPr/>
            <a:lstStyle/>
            <a:p/>
          </p:txBody>
        </p:sp>
        <p:sp>
          <p:nvSpPr>
            <p:cNvPr id="38" name="rc38"/>
            <p:cNvSpPr/>
            <p:nvPr/>
          </p:nvSpPr>
          <p:spPr>
            <a:xfrm>
              <a:off x="5184607" y="3606493"/>
              <a:ext cx="249014" cy="400191"/>
            </a:xfrm>
            <a:prstGeom prst="rect">
              <a:avLst/>
            </a:prstGeom>
            <a:solidFill>
              <a:srgbClr val="E2231A">
                <a:alpha val="100000"/>
              </a:srgbClr>
            </a:solidFill>
          </p:spPr>
          <p:txBody>
            <a:bodyPr/>
            <a:lstStyle/>
            <a:p/>
          </p:txBody>
        </p:sp>
        <p:sp>
          <p:nvSpPr>
            <p:cNvPr id="39" name="rc39"/>
            <p:cNvSpPr/>
            <p:nvPr/>
          </p:nvSpPr>
          <p:spPr>
            <a:xfrm>
              <a:off x="5461289" y="3593199"/>
              <a:ext cx="249014" cy="413485"/>
            </a:xfrm>
            <a:prstGeom prst="rect">
              <a:avLst/>
            </a:prstGeom>
            <a:solidFill>
              <a:srgbClr val="E2231A">
                <a:alpha val="100000"/>
              </a:srgbClr>
            </a:solidFill>
          </p:spPr>
          <p:txBody>
            <a:bodyPr/>
            <a:lstStyle/>
            <a:p/>
          </p:txBody>
        </p:sp>
        <p:sp>
          <p:nvSpPr>
            <p:cNvPr id="40" name="rc40"/>
            <p:cNvSpPr/>
            <p:nvPr/>
          </p:nvSpPr>
          <p:spPr>
            <a:xfrm>
              <a:off x="5737971" y="3539272"/>
              <a:ext cx="249014" cy="467412"/>
            </a:xfrm>
            <a:prstGeom prst="rect">
              <a:avLst/>
            </a:prstGeom>
            <a:solidFill>
              <a:srgbClr val="E2231A">
                <a:alpha val="100000"/>
              </a:srgbClr>
            </a:solidFill>
          </p:spPr>
          <p:txBody>
            <a:bodyPr/>
            <a:lstStyle/>
            <a:p/>
          </p:txBody>
        </p:sp>
        <p:sp>
          <p:nvSpPr>
            <p:cNvPr id="41" name="rc41"/>
            <p:cNvSpPr/>
            <p:nvPr/>
          </p:nvSpPr>
          <p:spPr>
            <a:xfrm>
              <a:off x="6014654" y="3535664"/>
              <a:ext cx="249014" cy="471021"/>
            </a:xfrm>
            <a:prstGeom prst="rect">
              <a:avLst/>
            </a:prstGeom>
            <a:solidFill>
              <a:srgbClr val="E2231A">
                <a:alpha val="100000"/>
              </a:srgbClr>
            </a:solidFill>
          </p:spPr>
          <p:txBody>
            <a:bodyPr/>
            <a:lstStyle/>
            <a:p/>
          </p:txBody>
        </p:sp>
        <p:sp>
          <p:nvSpPr>
            <p:cNvPr id="42" name="rc42"/>
            <p:cNvSpPr/>
            <p:nvPr/>
          </p:nvSpPr>
          <p:spPr>
            <a:xfrm>
              <a:off x="6291336" y="3485086"/>
              <a:ext cx="249014" cy="521598"/>
            </a:xfrm>
            <a:prstGeom prst="rect">
              <a:avLst/>
            </a:prstGeom>
            <a:solidFill>
              <a:srgbClr val="E2231A">
                <a:alpha val="100000"/>
              </a:srgbClr>
            </a:solidFill>
          </p:spPr>
          <p:txBody>
            <a:bodyPr/>
            <a:lstStyle/>
            <a:p/>
          </p:txBody>
        </p:sp>
        <p:sp>
          <p:nvSpPr>
            <p:cNvPr id="43" name="rc43"/>
            <p:cNvSpPr/>
            <p:nvPr/>
          </p:nvSpPr>
          <p:spPr>
            <a:xfrm>
              <a:off x="6568018" y="3527451"/>
              <a:ext cx="249014" cy="479234"/>
            </a:xfrm>
            <a:prstGeom prst="rect">
              <a:avLst/>
            </a:prstGeom>
            <a:solidFill>
              <a:srgbClr val="E2231A">
                <a:alpha val="100000"/>
              </a:srgbClr>
            </a:solidFill>
          </p:spPr>
          <p:txBody>
            <a:bodyPr/>
            <a:lstStyle/>
            <a:p/>
          </p:txBody>
        </p:sp>
        <p:sp>
          <p:nvSpPr>
            <p:cNvPr id="44" name="rc44"/>
            <p:cNvSpPr/>
            <p:nvPr/>
          </p:nvSpPr>
          <p:spPr>
            <a:xfrm>
              <a:off x="6844701" y="3213908"/>
              <a:ext cx="249014" cy="792776"/>
            </a:xfrm>
            <a:prstGeom prst="rect">
              <a:avLst/>
            </a:prstGeom>
            <a:solidFill>
              <a:srgbClr val="E2231A">
                <a:alpha val="100000"/>
              </a:srgbClr>
            </a:solidFill>
          </p:spPr>
          <p:txBody>
            <a:bodyPr/>
            <a:lstStyle/>
            <a:p/>
          </p:txBody>
        </p:sp>
        <p:sp>
          <p:nvSpPr>
            <p:cNvPr id="45" name="rc45"/>
            <p:cNvSpPr/>
            <p:nvPr/>
          </p:nvSpPr>
          <p:spPr>
            <a:xfrm>
              <a:off x="7121383" y="3350948"/>
              <a:ext cx="249014" cy="655737"/>
            </a:xfrm>
            <a:prstGeom prst="rect">
              <a:avLst/>
            </a:prstGeom>
            <a:solidFill>
              <a:srgbClr val="E2231A">
                <a:alpha val="100000"/>
              </a:srgbClr>
            </a:solidFill>
          </p:spPr>
          <p:txBody>
            <a:bodyPr/>
            <a:lstStyle/>
            <a:p/>
          </p:txBody>
        </p:sp>
        <p:sp>
          <p:nvSpPr>
            <p:cNvPr id="46" name="rc46"/>
            <p:cNvSpPr/>
            <p:nvPr/>
          </p:nvSpPr>
          <p:spPr>
            <a:xfrm>
              <a:off x="7398065" y="3472398"/>
              <a:ext cx="249014" cy="534286"/>
            </a:xfrm>
            <a:prstGeom prst="rect">
              <a:avLst/>
            </a:prstGeom>
            <a:solidFill>
              <a:srgbClr val="E2231A">
                <a:alpha val="100000"/>
              </a:srgbClr>
            </a:solidFill>
          </p:spPr>
          <p:txBody>
            <a:bodyPr/>
            <a:lstStyle/>
            <a:p/>
          </p:txBody>
        </p:sp>
        <p:sp>
          <p:nvSpPr>
            <p:cNvPr id="47" name="rc47"/>
            <p:cNvSpPr/>
            <p:nvPr/>
          </p:nvSpPr>
          <p:spPr>
            <a:xfrm>
              <a:off x="7674748" y="3489763"/>
              <a:ext cx="249014" cy="516922"/>
            </a:xfrm>
            <a:prstGeom prst="rect">
              <a:avLst/>
            </a:prstGeom>
            <a:solidFill>
              <a:srgbClr val="E2231A">
                <a:alpha val="100000"/>
              </a:srgbClr>
            </a:solidFill>
          </p:spPr>
          <p:txBody>
            <a:bodyPr/>
            <a:lstStyle/>
            <a:p/>
          </p:txBody>
        </p:sp>
        <p:sp>
          <p:nvSpPr>
            <p:cNvPr id="48" name="rc48"/>
            <p:cNvSpPr/>
            <p:nvPr/>
          </p:nvSpPr>
          <p:spPr>
            <a:xfrm>
              <a:off x="7951430" y="3505164"/>
              <a:ext cx="249014" cy="501520"/>
            </a:xfrm>
            <a:prstGeom prst="rect">
              <a:avLst/>
            </a:prstGeom>
            <a:solidFill>
              <a:srgbClr val="E2231A">
                <a:alpha val="100000"/>
              </a:srgbClr>
            </a:solidFill>
          </p:spPr>
          <p:txBody>
            <a:bodyPr/>
            <a:lstStyle/>
            <a:p/>
          </p:txBody>
        </p:sp>
        <p:sp>
          <p:nvSpPr>
            <p:cNvPr id="49" name="rc49"/>
            <p:cNvSpPr/>
            <p:nvPr/>
          </p:nvSpPr>
          <p:spPr>
            <a:xfrm>
              <a:off x="1587736" y="3164283"/>
              <a:ext cx="249014" cy="322520"/>
            </a:xfrm>
            <a:prstGeom prst="rect">
              <a:avLst/>
            </a:prstGeom>
            <a:solidFill>
              <a:srgbClr val="B3B3B3">
                <a:alpha val="100000"/>
              </a:srgbClr>
            </a:solidFill>
          </p:spPr>
          <p:txBody>
            <a:bodyPr/>
            <a:lstStyle/>
            <a:p/>
          </p:txBody>
        </p:sp>
        <p:sp>
          <p:nvSpPr>
            <p:cNvPr id="50" name="rc50"/>
            <p:cNvSpPr/>
            <p:nvPr/>
          </p:nvSpPr>
          <p:spPr>
            <a:xfrm>
              <a:off x="1864419" y="3267026"/>
              <a:ext cx="249014" cy="183200"/>
            </a:xfrm>
            <a:prstGeom prst="rect">
              <a:avLst/>
            </a:prstGeom>
            <a:solidFill>
              <a:srgbClr val="B3B3B3">
                <a:alpha val="100000"/>
              </a:srgbClr>
            </a:solidFill>
          </p:spPr>
          <p:txBody>
            <a:bodyPr/>
            <a:lstStyle/>
            <a:p/>
          </p:txBody>
        </p:sp>
        <p:sp>
          <p:nvSpPr>
            <p:cNvPr id="51" name="rc51"/>
            <p:cNvSpPr/>
            <p:nvPr/>
          </p:nvSpPr>
          <p:spPr>
            <a:xfrm>
              <a:off x="2141101" y="3321372"/>
              <a:ext cx="249014" cy="130313"/>
            </a:xfrm>
            <a:prstGeom prst="rect">
              <a:avLst/>
            </a:prstGeom>
            <a:solidFill>
              <a:srgbClr val="B3B3B3">
                <a:alpha val="100000"/>
              </a:srgbClr>
            </a:solidFill>
          </p:spPr>
          <p:txBody>
            <a:bodyPr/>
            <a:lstStyle/>
            <a:p/>
          </p:txBody>
        </p:sp>
        <p:sp>
          <p:nvSpPr>
            <p:cNvPr id="52" name="pl52"/>
            <p:cNvSpPr/>
            <p:nvPr/>
          </p:nvSpPr>
          <p:spPr>
            <a:xfrm>
              <a:off x="1435561" y="1507559"/>
              <a:ext cx="6640376" cy="786241"/>
            </a:xfrm>
            <a:custGeom>
              <a:avLst/>
              <a:pathLst>
                <a:path w="6640376" h="786241">
                  <a:moveTo>
                    <a:pt x="0" y="617761"/>
                  </a:moveTo>
                  <a:lnTo>
                    <a:pt x="276682" y="589681"/>
                  </a:lnTo>
                  <a:lnTo>
                    <a:pt x="553364" y="645841"/>
                  </a:lnTo>
                  <a:lnTo>
                    <a:pt x="830047" y="617761"/>
                  </a:lnTo>
                  <a:lnTo>
                    <a:pt x="1106729" y="617761"/>
                  </a:lnTo>
                  <a:lnTo>
                    <a:pt x="1383411" y="617761"/>
                  </a:lnTo>
                  <a:lnTo>
                    <a:pt x="1660094" y="561601"/>
                  </a:lnTo>
                  <a:lnTo>
                    <a:pt x="1936776" y="393120"/>
                  </a:lnTo>
                  <a:lnTo>
                    <a:pt x="2213458" y="280800"/>
                  </a:lnTo>
                  <a:lnTo>
                    <a:pt x="2490141" y="112320"/>
                  </a:lnTo>
                  <a:lnTo>
                    <a:pt x="2766823" y="0"/>
                  </a:lnTo>
                  <a:lnTo>
                    <a:pt x="3043505" y="28080"/>
                  </a:lnTo>
                  <a:lnTo>
                    <a:pt x="3320188" y="84240"/>
                  </a:lnTo>
                  <a:lnTo>
                    <a:pt x="3596870" y="84240"/>
                  </a:lnTo>
                  <a:lnTo>
                    <a:pt x="3873552" y="112320"/>
                  </a:lnTo>
                  <a:lnTo>
                    <a:pt x="4150235" y="140400"/>
                  </a:lnTo>
                  <a:lnTo>
                    <a:pt x="4426917" y="224640"/>
                  </a:lnTo>
                  <a:lnTo>
                    <a:pt x="4703599" y="252720"/>
                  </a:lnTo>
                  <a:lnTo>
                    <a:pt x="4980282" y="336960"/>
                  </a:lnTo>
                  <a:lnTo>
                    <a:pt x="5256964" y="308880"/>
                  </a:lnTo>
                  <a:lnTo>
                    <a:pt x="5533646" y="786241"/>
                  </a:lnTo>
                  <a:lnTo>
                    <a:pt x="5810329" y="645841"/>
                  </a:lnTo>
                  <a:lnTo>
                    <a:pt x="6087011" y="505441"/>
                  </a:lnTo>
                  <a:lnTo>
                    <a:pt x="6363693" y="505441"/>
                  </a:lnTo>
                  <a:lnTo>
                    <a:pt x="6640376" y="505441"/>
                  </a:lnTo>
                </a:path>
              </a:pathLst>
            </a:custGeom>
            <a:ln w="27101" cap="flat">
              <a:solidFill>
                <a:srgbClr val="0058AB">
                  <a:alpha val="100000"/>
                </a:srgbClr>
              </a:solidFill>
              <a:prstDash val="solid"/>
              <a:round/>
            </a:ln>
          </p:spPr>
          <p:txBody>
            <a:bodyPr/>
            <a:lstStyle/>
            <a:p/>
          </p:txBody>
        </p:sp>
        <p:sp>
          <p:nvSpPr>
            <p:cNvPr id="53" name="pl53"/>
            <p:cNvSpPr/>
            <p:nvPr/>
          </p:nvSpPr>
          <p:spPr>
            <a:xfrm>
              <a:off x="1712243" y="1339079"/>
              <a:ext cx="6363693" cy="842401"/>
            </a:xfrm>
            <a:custGeom>
              <a:avLst/>
              <a:pathLst>
                <a:path w="6363693" h="842401">
                  <a:moveTo>
                    <a:pt x="0" y="842401"/>
                  </a:moveTo>
                  <a:lnTo>
                    <a:pt x="276682" y="786241"/>
                  </a:lnTo>
                  <a:lnTo>
                    <a:pt x="553364" y="814321"/>
                  </a:lnTo>
                  <a:lnTo>
                    <a:pt x="830047" y="786241"/>
                  </a:lnTo>
                  <a:lnTo>
                    <a:pt x="1106729" y="786241"/>
                  </a:lnTo>
                  <a:lnTo>
                    <a:pt x="1383411" y="758161"/>
                  </a:lnTo>
                  <a:lnTo>
                    <a:pt x="1660094" y="561601"/>
                  </a:lnTo>
                  <a:lnTo>
                    <a:pt x="1936776" y="449281"/>
                  </a:lnTo>
                  <a:lnTo>
                    <a:pt x="2213458" y="336960"/>
                  </a:lnTo>
                  <a:lnTo>
                    <a:pt x="2490141" y="168480"/>
                  </a:lnTo>
                  <a:lnTo>
                    <a:pt x="2766823" y="84240"/>
                  </a:lnTo>
                  <a:lnTo>
                    <a:pt x="3043505" y="0"/>
                  </a:lnTo>
                  <a:lnTo>
                    <a:pt x="3320188" y="0"/>
                  </a:lnTo>
                  <a:lnTo>
                    <a:pt x="3596870" y="0"/>
                  </a:lnTo>
                  <a:lnTo>
                    <a:pt x="3873552" y="0"/>
                  </a:lnTo>
                  <a:lnTo>
                    <a:pt x="4150235" y="0"/>
                  </a:lnTo>
                  <a:lnTo>
                    <a:pt x="4426917" y="28080"/>
                  </a:lnTo>
                  <a:lnTo>
                    <a:pt x="4703599" y="56160"/>
                  </a:lnTo>
                  <a:lnTo>
                    <a:pt x="4980282" y="28080"/>
                  </a:lnTo>
                  <a:lnTo>
                    <a:pt x="5256964" y="533521"/>
                  </a:lnTo>
                  <a:lnTo>
                    <a:pt x="5533646" y="365040"/>
                  </a:lnTo>
                  <a:lnTo>
                    <a:pt x="5810329" y="196560"/>
                  </a:lnTo>
                  <a:lnTo>
                    <a:pt x="6087011" y="196560"/>
                  </a:lnTo>
                  <a:lnTo>
                    <a:pt x="6363693" y="196560"/>
                  </a:lnTo>
                </a:path>
              </a:pathLst>
            </a:custGeom>
            <a:ln w="27101" cap="flat">
              <a:solidFill>
                <a:srgbClr val="333333">
                  <a:alpha val="100000"/>
                </a:srgbClr>
              </a:solidFill>
              <a:prstDash val="solid"/>
              <a:round/>
            </a:ln>
          </p:spPr>
          <p:txBody>
            <a:bodyPr/>
            <a:lstStyle/>
            <a:p/>
          </p:txBody>
        </p:sp>
        <p:sp>
          <p:nvSpPr>
            <p:cNvPr id="54" name="tx54"/>
            <p:cNvSpPr/>
            <p:nvPr/>
          </p:nvSpPr>
          <p:spPr>
            <a:xfrm>
              <a:off x="6622187" y="16334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78</a:t>
              </a:r>
            </a:p>
          </p:txBody>
        </p:sp>
        <p:sp>
          <p:nvSpPr>
            <p:cNvPr id="55" name="tx55"/>
            <p:cNvSpPr/>
            <p:nvPr/>
          </p:nvSpPr>
          <p:spPr>
            <a:xfrm>
              <a:off x="6898870" y="21108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61</a:t>
              </a:r>
            </a:p>
          </p:txBody>
        </p:sp>
        <p:sp>
          <p:nvSpPr>
            <p:cNvPr id="56" name="tx56"/>
            <p:cNvSpPr/>
            <p:nvPr/>
          </p:nvSpPr>
          <p:spPr>
            <a:xfrm>
              <a:off x="7175552" y="19704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66</a:t>
              </a:r>
            </a:p>
          </p:txBody>
        </p:sp>
        <p:sp>
          <p:nvSpPr>
            <p:cNvPr id="57" name="tx57"/>
            <p:cNvSpPr/>
            <p:nvPr/>
          </p:nvSpPr>
          <p:spPr>
            <a:xfrm>
              <a:off x="7452234" y="18315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71</a:t>
              </a:r>
            </a:p>
          </p:txBody>
        </p:sp>
        <p:sp>
          <p:nvSpPr>
            <p:cNvPr id="58" name="tx58"/>
            <p:cNvSpPr/>
            <p:nvPr/>
          </p:nvSpPr>
          <p:spPr>
            <a:xfrm>
              <a:off x="7728917" y="18315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71</a:t>
              </a:r>
            </a:p>
          </p:txBody>
        </p:sp>
        <p:sp>
          <p:nvSpPr>
            <p:cNvPr id="59" name="tx59"/>
            <p:cNvSpPr/>
            <p:nvPr/>
          </p:nvSpPr>
          <p:spPr>
            <a:xfrm>
              <a:off x="8005599" y="18315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71</a:t>
              </a:r>
            </a:p>
          </p:txBody>
        </p:sp>
        <p:sp>
          <p:nvSpPr>
            <p:cNvPr id="60" name="tx60"/>
            <p:cNvSpPr/>
            <p:nvPr/>
          </p:nvSpPr>
          <p:spPr>
            <a:xfrm>
              <a:off x="6622187"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61" name="tx61"/>
            <p:cNvSpPr/>
            <p:nvPr/>
          </p:nvSpPr>
          <p:spPr>
            <a:xfrm>
              <a:off x="6898870" y="19340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76</a:t>
              </a:r>
            </a:p>
          </p:txBody>
        </p:sp>
        <p:sp>
          <p:nvSpPr>
            <p:cNvPr id="62" name="tx62"/>
            <p:cNvSpPr/>
            <p:nvPr/>
          </p:nvSpPr>
          <p:spPr>
            <a:xfrm>
              <a:off x="7175552" y="17655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82</a:t>
              </a:r>
            </a:p>
          </p:txBody>
        </p:sp>
        <p:sp>
          <p:nvSpPr>
            <p:cNvPr id="63" name="tx63"/>
            <p:cNvSpPr/>
            <p:nvPr/>
          </p:nvSpPr>
          <p:spPr>
            <a:xfrm>
              <a:off x="7452234" y="1597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88</a:t>
              </a:r>
            </a:p>
          </p:txBody>
        </p:sp>
        <p:sp>
          <p:nvSpPr>
            <p:cNvPr id="64" name="tx64"/>
            <p:cNvSpPr/>
            <p:nvPr/>
          </p:nvSpPr>
          <p:spPr>
            <a:xfrm>
              <a:off x="7728917" y="1597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88</a:t>
              </a:r>
            </a:p>
          </p:txBody>
        </p:sp>
        <p:sp>
          <p:nvSpPr>
            <p:cNvPr id="65" name="tx65"/>
            <p:cNvSpPr/>
            <p:nvPr/>
          </p:nvSpPr>
          <p:spPr>
            <a:xfrm>
              <a:off x="8005599" y="1597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88</a:t>
              </a:r>
            </a:p>
          </p:txBody>
        </p:sp>
        <p:sp>
          <p:nvSpPr>
            <p:cNvPr id="66" name="tx66"/>
            <p:cNvSpPr/>
            <p:nvPr/>
          </p:nvSpPr>
          <p:spPr>
            <a:xfrm>
              <a:off x="1330067" y="368335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39.2</a:t>
              </a:r>
            </a:p>
          </p:txBody>
        </p:sp>
        <p:sp>
          <p:nvSpPr>
            <p:cNvPr id="67" name="tx67"/>
            <p:cNvSpPr/>
            <p:nvPr/>
          </p:nvSpPr>
          <p:spPr>
            <a:xfrm>
              <a:off x="2713479" y="360475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50.1</a:t>
              </a:r>
            </a:p>
          </p:txBody>
        </p:sp>
        <p:sp>
          <p:nvSpPr>
            <p:cNvPr id="68" name="tx68"/>
            <p:cNvSpPr/>
            <p:nvPr/>
          </p:nvSpPr>
          <p:spPr>
            <a:xfrm>
              <a:off x="4096891" y="383589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18.1</a:t>
              </a:r>
            </a:p>
          </p:txBody>
        </p:sp>
        <p:sp>
          <p:nvSpPr>
            <p:cNvPr id="69" name="tx69"/>
            <p:cNvSpPr/>
            <p:nvPr/>
          </p:nvSpPr>
          <p:spPr>
            <a:xfrm>
              <a:off x="5480302" y="375950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28.6</a:t>
              </a:r>
            </a:p>
          </p:txBody>
        </p:sp>
        <p:sp>
          <p:nvSpPr>
            <p:cNvPr id="70" name="tx70"/>
            <p:cNvSpPr/>
            <p:nvPr/>
          </p:nvSpPr>
          <p:spPr>
            <a:xfrm>
              <a:off x="6587032" y="372657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33.2</a:t>
              </a:r>
            </a:p>
          </p:txBody>
        </p:sp>
        <p:sp>
          <p:nvSpPr>
            <p:cNvPr id="71" name="tx71"/>
            <p:cNvSpPr/>
            <p:nvPr/>
          </p:nvSpPr>
          <p:spPr>
            <a:xfrm>
              <a:off x="6863714" y="356985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54.9</a:t>
              </a:r>
            </a:p>
          </p:txBody>
        </p:sp>
        <p:sp>
          <p:nvSpPr>
            <p:cNvPr id="72" name="tx72"/>
            <p:cNvSpPr/>
            <p:nvPr/>
          </p:nvSpPr>
          <p:spPr>
            <a:xfrm>
              <a:off x="7140396" y="3638694"/>
              <a:ext cx="21098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45.4</a:t>
              </a:r>
            </a:p>
          </p:txBody>
        </p:sp>
        <p:sp>
          <p:nvSpPr>
            <p:cNvPr id="73" name="tx73"/>
            <p:cNvSpPr/>
            <p:nvPr/>
          </p:nvSpPr>
          <p:spPr>
            <a:xfrm>
              <a:off x="7462283" y="36990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74" name="tx74"/>
            <p:cNvSpPr/>
            <p:nvPr/>
          </p:nvSpPr>
          <p:spPr>
            <a:xfrm>
              <a:off x="7693761" y="370773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35.8</a:t>
              </a:r>
            </a:p>
          </p:txBody>
        </p:sp>
        <p:sp>
          <p:nvSpPr>
            <p:cNvPr id="75" name="tx75"/>
            <p:cNvSpPr/>
            <p:nvPr/>
          </p:nvSpPr>
          <p:spPr>
            <a:xfrm>
              <a:off x="7970443" y="371543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34.7</a:t>
              </a:r>
            </a:p>
          </p:txBody>
        </p:sp>
        <p:sp>
          <p:nvSpPr>
            <p:cNvPr id="76" name="tx76"/>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77" name="tx77"/>
            <p:cNvSpPr/>
            <p:nvPr/>
          </p:nvSpPr>
          <p:spPr>
            <a:xfrm>
              <a:off x="655386" y="323285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78" name="tx78"/>
            <p:cNvSpPr/>
            <p:nvPr/>
          </p:nvSpPr>
          <p:spPr>
            <a:xfrm>
              <a:off x="577692" y="251113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79" name="tx79"/>
            <p:cNvSpPr/>
            <p:nvPr/>
          </p:nvSpPr>
          <p:spPr>
            <a:xfrm>
              <a:off x="577692" y="178942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80" name="tx80"/>
            <p:cNvSpPr/>
            <p:nvPr/>
          </p:nvSpPr>
          <p:spPr>
            <a:xfrm>
              <a:off x="577692" y="106770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81" name="tx81"/>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2" name="tx82"/>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83" name="tx83"/>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84" name="tx84"/>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85" name="tx85"/>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86" name="tx86"/>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97" name="tx97"/>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98" name="pl98"/>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9" name="pl99"/>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00" name="tx100"/>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01" name="tx101"/>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02" name="rc102"/>
            <p:cNvSpPr/>
            <p:nvPr/>
          </p:nvSpPr>
          <p:spPr>
            <a:xfrm>
              <a:off x="4686533" y="4909475"/>
              <a:ext cx="201456" cy="201456"/>
            </a:xfrm>
            <a:prstGeom prst="rect">
              <a:avLst/>
            </a:prstGeom>
            <a:solidFill>
              <a:srgbClr val="E2231A">
                <a:alpha val="100000"/>
              </a:srgbClr>
            </a:solidFill>
          </p:spPr>
          <p:txBody>
            <a:bodyPr/>
            <a:lstStyle/>
            <a:p/>
          </p:txBody>
        </p:sp>
        <p:sp>
          <p:nvSpPr>
            <p:cNvPr id="103" name="rc103"/>
            <p:cNvSpPr/>
            <p:nvPr/>
          </p:nvSpPr>
          <p:spPr>
            <a:xfrm>
              <a:off x="5650692" y="4909475"/>
              <a:ext cx="201456" cy="201456"/>
            </a:xfrm>
            <a:prstGeom prst="rect">
              <a:avLst/>
            </a:prstGeom>
            <a:solidFill>
              <a:srgbClr val="B3B3B3">
                <a:alpha val="100000"/>
              </a:srgbClr>
            </a:solidFill>
          </p:spPr>
          <p:txBody>
            <a:bodyPr/>
            <a:lstStyle/>
            <a:p/>
          </p:txBody>
        </p:sp>
        <p:sp>
          <p:nvSpPr>
            <p:cNvPr id="104" name="tx104"/>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05" name="tx105"/>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06" name="tx106"/>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07" name="tx107"/>
            <p:cNvSpPr/>
            <p:nvPr/>
          </p:nvSpPr>
          <p:spPr>
            <a:xfrm>
              <a:off x="966584" y="650218"/>
              <a:ext cx="168695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Azerbaijan, 2000-2024</a:t>
              </a:r>
            </a:p>
          </p:txBody>
        </p:sp>
        <p:sp>
          <p:nvSpPr>
            <p:cNvPr id="108" name="pl108"/>
            <p:cNvSpPr/>
            <p:nvPr/>
          </p:nvSpPr>
          <p:spPr>
            <a:xfrm>
              <a:off x="966584" y="565302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9" name="pl109"/>
            <p:cNvSpPr/>
            <p:nvPr/>
          </p:nvSpPr>
          <p:spPr>
            <a:xfrm>
              <a:off x="230247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428531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626816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825100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966584" y="590719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4" name="pl114"/>
            <p:cNvSpPr/>
            <p:nvPr/>
          </p:nvSpPr>
          <p:spPr>
            <a:xfrm>
              <a:off x="966584" y="539885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5" name="pl115"/>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329389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27674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725958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9" name="rc119"/>
            <p:cNvSpPr/>
            <p:nvPr/>
          </p:nvSpPr>
          <p:spPr>
            <a:xfrm>
              <a:off x="1311054" y="5866528"/>
              <a:ext cx="6583239" cy="81335"/>
            </a:xfrm>
            <a:prstGeom prst="rect">
              <a:avLst/>
            </a:prstGeom>
            <a:solidFill>
              <a:srgbClr val="E2231A">
                <a:alpha val="100000"/>
              </a:srgbClr>
            </a:solidFill>
          </p:spPr>
          <p:txBody>
            <a:bodyPr/>
            <a:lstStyle/>
            <a:p/>
          </p:txBody>
        </p:sp>
        <p:sp>
          <p:nvSpPr>
            <p:cNvPr id="120" name="rc120"/>
            <p:cNvSpPr/>
            <p:nvPr/>
          </p:nvSpPr>
          <p:spPr>
            <a:xfrm>
              <a:off x="1311054" y="5358182"/>
              <a:ext cx="6889390" cy="81335"/>
            </a:xfrm>
            <a:prstGeom prst="rect">
              <a:avLst/>
            </a:prstGeom>
            <a:solidFill>
              <a:srgbClr val="E2231A">
                <a:alpha val="100000"/>
              </a:srgbClr>
            </a:solidFill>
          </p:spPr>
          <p:txBody>
            <a:bodyPr/>
            <a:lstStyle/>
            <a:p/>
          </p:txBody>
        </p:sp>
        <p:sp>
          <p:nvSpPr>
            <p:cNvPr id="121" name="tx121"/>
            <p:cNvSpPr/>
            <p:nvPr/>
          </p:nvSpPr>
          <p:spPr>
            <a:xfrm>
              <a:off x="4490147" y="586400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33.2</a:t>
              </a:r>
            </a:p>
          </p:txBody>
        </p:sp>
        <p:sp>
          <p:nvSpPr>
            <p:cNvPr id="122" name="tx122"/>
            <p:cNvSpPr/>
            <p:nvPr/>
          </p:nvSpPr>
          <p:spPr>
            <a:xfrm>
              <a:off x="4643222" y="535565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34.7</a:t>
              </a:r>
            </a:p>
          </p:txBody>
        </p:sp>
        <p:sp>
          <p:nvSpPr>
            <p:cNvPr id="123" name="tx123"/>
            <p:cNvSpPr/>
            <p:nvPr/>
          </p:nvSpPr>
          <p:spPr>
            <a:xfrm>
              <a:off x="593176" y="58550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a:off x="593176" y="534673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5" name="tx125"/>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6" name="tx126"/>
            <p:cNvSpPr/>
            <p:nvPr/>
          </p:nvSpPr>
          <p:spPr>
            <a:xfrm>
              <a:off x="3169614"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27" name="tx127"/>
            <p:cNvSpPr/>
            <p:nvPr/>
          </p:nvSpPr>
          <p:spPr>
            <a:xfrm>
              <a:off x="5152457"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28" name="tx128"/>
            <p:cNvSpPr/>
            <p:nvPr/>
          </p:nvSpPr>
          <p:spPr>
            <a:xfrm>
              <a:off x="7135301" y="6037795"/>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29" name="tx129"/>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0" name="tx130"/>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1" name="tx131"/>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71%. This is lower than in 2019, where coverage was 78%.
35,000 children missed their routine first dose of measles vaccine.
MCV2 is typically administered to children between 18 months and five years old. MCV2 coverage remained constant at 88%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322808"/>
              <a:ext cx="3397293" cy="799967"/>
            </a:xfrm>
            <a:custGeom>
              <a:avLst/>
              <a:pathLst>
                <a:path w="3397293" h="799967">
                  <a:moveTo>
                    <a:pt x="0" y="628545"/>
                  </a:moveTo>
                  <a:lnTo>
                    <a:pt x="141553" y="599975"/>
                  </a:lnTo>
                  <a:lnTo>
                    <a:pt x="283107" y="657115"/>
                  </a:lnTo>
                  <a:lnTo>
                    <a:pt x="424661" y="628545"/>
                  </a:lnTo>
                  <a:lnTo>
                    <a:pt x="566215" y="628545"/>
                  </a:lnTo>
                  <a:lnTo>
                    <a:pt x="707769" y="628545"/>
                  </a:lnTo>
                  <a:lnTo>
                    <a:pt x="849323" y="571405"/>
                  </a:lnTo>
                  <a:lnTo>
                    <a:pt x="990877" y="399983"/>
                  </a:lnTo>
                  <a:lnTo>
                    <a:pt x="1132431" y="285702"/>
                  </a:lnTo>
                  <a:lnTo>
                    <a:pt x="1273984" y="114281"/>
                  </a:lnTo>
                  <a:lnTo>
                    <a:pt x="1415538" y="0"/>
                  </a:lnTo>
                  <a:lnTo>
                    <a:pt x="1557092" y="28570"/>
                  </a:lnTo>
                  <a:lnTo>
                    <a:pt x="1698646" y="85710"/>
                  </a:lnTo>
                  <a:lnTo>
                    <a:pt x="1840200" y="85710"/>
                  </a:lnTo>
                  <a:lnTo>
                    <a:pt x="1981754" y="114281"/>
                  </a:lnTo>
                  <a:lnTo>
                    <a:pt x="2123308" y="142851"/>
                  </a:lnTo>
                  <a:lnTo>
                    <a:pt x="2264862" y="228562"/>
                  </a:lnTo>
                  <a:lnTo>
                    <a:pt x="2406416" y="257132"/>
                  </a:lnTo>
                  <a:lnTo>
                    <a:pt x="2547969" y="342843"/>
                  </a:lnTo>
                  <a:lnTo>
                    <a:pt x="2689523" y="314272"/>
                  </a:lnTo>
                  <a:lnTo>
                    <a:pt x="2831077" y="799967"/>
                  </a:lnTo>
                  <a:lnTo>
                    <a:pt x="2972631" y="657115"/>
                  </a:lnTo>
                  <a:lnTo>
                    <a:pt x="3114185" y="514264"/>
                  </a:lnTo>
                  <a:lnTo>
                    <a:pt x="3255739" y="514264"/>
                  </a:lnTo>
                  <a:lnTo>
                    <a:pt x="3397293" y="514264"/>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228562"/>
            </a:xfrm>
            <a:custGeom>
              <a:avLst/>
              <a:pathLst>
                <a:path w="3397293" h="228562">
                  <a:moveTo>
                    <a:pt x="0" y="114281"/>
                  </a:moveTo>
                  <a:lnTo>
                    <a:pt x="141553" y="85710"/>
                  </a:lnTo>
                  <a:lnTo>
                    <a:pt x="283107" y="171421"/>
                  </a:lnTo>
                  <a:lnTo>
                    <a:pt x="424661" y="228562"/>
                  </a:lnTo>
                  <a:lnTo>
                    <a:pt x="566215" y="171421"/>
                  </a:lnTo>
                  <a:lnTo>
                    <a:pt x="707769" y="57140"/>
                  </a:lnTo>
                  <a:lnTo>
                    <a:pt x="849323" y="28570"/>
                  </a:lnTo>
                  <a:lnTo>
                    <a:pt x="990877" y="0"/>
                  </a:lnTo>
                  <a:lnTo>
                    <a:pt x="1132431" y="0"/>
                  </a:lnTo>
                  <a:lnTo>
                    <a:pt x="1273984" y="85710"/>
                  </a:lnTo>
                  <a:lnTo>
                    <a:pt x="1415538" y="114281"/>
                  </a:lnTo>
                  <a:lnTo>
                    <a:pt x="1557092" y="57140"/>
                  </a:lnTo>
                  <a:lnTo>
                    <a:pt x="1698646" y="57140"/>
                  </a:lnTo>
                  <a:lnTo>
                    <a:pt x="1840200" y="28570"/>
                  </a:lnTo>
                  <a:lnTo>
                    <a:pt x="1981754" y="142851"/>
                  </a:lnTo>
                  <a:lnTo>
                    <a:pt x="2123308" y="114281"/>
                  </a:lnTo>
                  <a:lnTo>
                    <a:pt x="2264862" y="142851"/>
                  </a:lnTo>
                  <a:lnTo>
                    <a:pt x="2406416" y="28570"/>
                  </a:lnTo>
                  <a:lnTo>
                    <a:pt x="2547969" y="28570"/>
                  </a:lnTo>
                  <a:lnTo>
                    <a:pt x="2689523" y="0"/>
                  </a:lnTo>
                  <a:lnTo>
                    <a:pt x="2831077" y="85710"/>
                  </a:lnTo>
                  <a:lnTo>
                    <a:pt x="2972631" y="57140"/>
                  </a:lnTo>
                  <a:lnTo>
                    <a:pt x="3114185" y="8571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322808"/>
              <a:ext cx="3397293" cy="799967"/>
            </a:xfrm>
            <a:custGeom>
              <a:avLst/>
              <a:pathLst>
                <a:path w="3397293" h="799967">
                  <a:moveTo>
                    <a:pt x="0" y="628545"/>
                  </a:moveTo>
                  <a:lnTo>
                    <a:pt x="141553" y="599975"/>
                  </a:lnTo>
                  <a:lnTo>
                    <a:pt x="283107" y="657115"/>
                  </a:lnTo>
                  <a:lnTo>
                    <a:pt x="424661" y="628545"/>
                  </a:lnTo>
                  <a:lnTo>
                    <a:pt x="566215" y="628545"/>
                  </a:lnTo>
                  <a:lnTo>
                    <a:pt x="707769" y="628545"/>
                  </a:lnTo>
                  <a:lnTo>
                    <a:pt x="849323" y="571405"/>
                  </a:lnTo>
                  <a:lnTo>
                    <a:pt x="990877" y="399983"/>
                  </a:lnTo>
                  <a:lnTo>
                    <a:pt x="1132431" y="285702"/>
                  </a:lnTo>
                  <a:lnTo>
                    <a:pt x="1273984" y="114281"/>
                  </a:lnTo>
                  <a:lnTo>
                    <a:pt x="1415538" y="0"/>
                  </a:lnTo>
                  <a:lnTo>
                    <a:pt x="1557092" y="28570"/>
                  </a:lnTo>
                  <a:lnTo>
                    <a:pt x="1698646" y="85710"/>
                  </a:lnTo>
                  <a:lnTo>
                    <a:pt x="1840200" y="85710"/>
                  </a:lnTo>
                  <a:lnTo>
                    <a:pt x="1981754" y="114281"/>
                  </a:lnTo>
                  <a:lnTo>
                    <a:pt x="2123308" y="142851"/>
                  </a:lnTo>
                  <a:lnTo>
                    <a:pt x="2264862" y="228562"/>
                  </a:lnTo>
                  <a:lnTo>
                    <a:pt x="2406416" y="257132"/>
                  </a:lnTo>
                  <a:lnTo>
                    <a:pt x="2547969" y="342843"/>
                  </a:lnTo>
                  <a:lnTo>
                    <a:pt x="2689523" y="314272"/>
                  </a:lnTo>
                  <a:lnTo>
                    <a:pt x="2831077" y="799967"/>
                  </a:lnTo>
                  <a:lnTo>
                    <a:pt x="2972631" y="657115"/>
                  </a:lnTo>
                  <a:lnTo>
                    <a:pt x="3114185" y="514264"/>
                  </a:lnTo>
                  <a:lnTo>
                    <a:pt x="3255739" y="514264"/>
                  </a:lnTo>
                  <a:lnTo>
                    <a:pt x="3397293" y="514264"/>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999958"/>
            </a:xfrm>
            <a:custGeom>
              <a:avLst/>
              <a:pathLst>
                <a:path w="0" h="999958">
                  <a:moveTo>
                    <a:pt x="0" y="0"/>
                  </a:moveTo>
                  <a:lnTo>
                    <a:pt x="0" y="999958"/>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999958"/>
            </a:xfrm>
            <a:custGeom>
              <a:avLst/>
              <a:pathLst>
                <a:path w="0" h="999958">
                  <a:moveTo>
                    <a:pt x="0" y="0"/>
                  </a:moveTo>
                  <a:lnTo>
                    <a:pt x="0" y="999958"/>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685686"/>
            </a:xfrm>
            <a:custGeom>
              <a:avLst/>
              <a:pathLst>
                <a:path w="0" h="685686">
                  <a:moveTo>
                    <a:pt x="0" y="0"/>
                  </a:moveTo>
                  <a:lnTo>
                    <a:pt x="0" y="685686"/>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85677"/>
            </a:xfrm>
            <a:custGeom>
              <a:avLst/>
              <a:pathLst>
                <a:path w="0" h="885677">
                  <a:moveTo>
                    <a:pt x="0" y="0"/>
                  </a:moveTo>
                  <a:lnTo>
                    <a:pt x="0" y="885677"/>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85677"/>
            </a:xfrm>
            <a:custGeom>
              <a:avLst/>
              <a:pathLst>
                <a:path w="0" h="885677">
                  <a:moveTo>
                    <a:pt x="0" y="0"/>
                  </a:moveTo>
                  <a:lnTo>
                    <a:pt x="0" y="885677"/>
                  </a:lnTo>
                </a:path>
              </a:pathLst>
            </a:custGeom>
            <a:ln w="13550" cap="flat">
              <a:solidFill>
                <a:srgbClr val="0058AB">
                  <a:alpha val="100000"/>
                </a:srgbClr>
              </a:solidFill>
              <a:prstDash val="dot"/>
              <a:round/>
            </a:ln>
          </p:spPr>
          <p:txBody>
            <a:bodyPr/>
            <a:lstStyle/>
            <a:p/>
          </p:txBody>
        </p:sp>
        <p:sp>
          <p:nvSpPr>
            <p:cNvPr id="32" name="pl32"/>
            <p:cNvSpPr/>
            <p:nvPr/>
          </p:nvSpPr>
          <p:spPr>
            <a:xfrm>
              <a:off x="1120965" y="1322808"/>
              <a:ext cx="3397293" cy="799967"/>
            </a:xfrm>
            <a:custGeom>
              <a:avLst/>
              <a:pathLst>
                <a:path w="3397293" h="799967">
                  <a:moveTo>
                    <a:pt x="0" y="628545"/>
                  </a:moveTo>
                  <a:lnTo>
                    <a:pt x="141553" y="599975"/>
                  </a:lnTo>
                  <a:lnTo>
                    <a:pt x="283107" y="657115"/>
                  </a:lnTo>
                  <a:lnTo>
                    <a:pt x="424661" y="628545"/>
                  </a:lnTo>
                  <a:lnTo>
                    <a:pt x="566215" y="628545"/>
                  </a:lnTo>
                  <a:lnTo>
                    <a:pt x="707769" y="628545"/>
                  </a:lnTo>
                  <a:lnTo>
                    <a:pt x="849323" y="571405"/>
                  </a:lnTo>
                  <a:lnTo>
                    <a:pt x="990877" y="399983"/>
                  </a:lnTo>
                  <a:lnTo>
                    <a:pt x="1132431" y="285702"/>
                  </a:lnTo>
                  <a:lnTo>
                    <a:pt x="1273984" y="114281"/>
                  </a:lnTo>
                  <a:lnTo>
                    <a:pt x="1415538" y="0"/>
                  </a:lnTo>
                  <a:lnTo>
                    <a:pt x="1557092" y="28570"/>
                  </a:lnTo>
                  <a:lnTo>
                    <a:pt x="1698646" y="85710"/>
                  </a:lnTo>
                  <a:lnTo>
                    <a:pt x="1840200" y="85710"/>
                  </a:lnTo>
                  <a:lnTo>
                    <a:pt x="1981754" y="114281"/>
                  </a:lnTo>
                  <a:lnTo>
                    <a:pt x="2123308" y="142851"/>
                  </a:lnTo>
                  <a:lnTo>
                    <a:pt x="2264862" y="228562"/>
                  </a:lnTo>
                  <a:lnTo>
                    <a:pt x="2406416" y="257132"/>
                  </a:lnTo>
                  <a:lnTo>
                    <a:pt x="2547969" y="342843"/>
                  </a:lnTo>
                  <a:lnTo>
                    <a:pt x="2689523" y="314272"/>
                  </a:lnTo>
                  <a:lnTo>
                    <a:pt x="2831077" y="799967"/>
                  </a:lnTo>
                  <a:lnTo>
                    <a:pt x="2972631" y="657115"/>
                  </a:lnTo>
                  <a:lnTo>
                    <a:pt x="3114185" y="514264"/>
                  </a:lnTo>
                  <a:lnTo>
                    <a:pt x="3255739" y="514264"/>
                  </a:lnTo>
                  <a:lnTo>
                    <a:pt x="3397293" y="514264"/>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8" name="tx38"/>
            <p:cNvSpPr/>
            <p:nvPr/>
          </p:nvSpPr>
          <p:spPr>
            <a:xfrm>
              <a:off x="4316414"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9" name="tx39"/>
            <p:cNvSpPr/>
            <p:nvPr/>
          </p:nvSpPr>
          <p:spPr>
            <a:xfrm>
              <a:off x="4457968"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1237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1237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3110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9356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9476" y="4804015"/>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Azerbaijan</a:t>
              </a:r>
            </a:p>
          </p:txBody>
        </p:sp>
        <p:sp>
          <p:nvSpPr>
            <p:cNvPr id="60" name="tx60"/>
            <p:cNvSpPr/>
            <p:nvPr/>
          </p:nvSpPr>
          <p:spPr>
            <a:xfrm>
              <a:off x="289820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60660"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464122" y="471005"/>
              <a:ext cx="271097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Azerbaijan, 2000-2024</a:t>
              </a:r>
            </a:p>
          </p:txBody>
        </p:sp>
        <p:sp>
          <p:nvSpPr>
            <p:cNvPr id="63" name="pl63"/>
            <p:cNvSpPr/>
            <p:nvPr/>
          </p:nvSpPr>
          <p:spPr>
            <a:xfrm>
              <a:off x="5267799" y="3707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182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287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3393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3129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235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7340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9446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655125"/>
              <a:ext cx="3397293" cy="2210435"/>
            </a:xfrm>
            <a:custGeom>
              <a:avLst/>
              <a:pathLst>
                <a:path w="3397293" h="2210435">
                  <a:moveTo>
                    <a:pt x="0" y="1736770"/>
                  </a:moveTo>
                  <a:lnTo>
                    <a:pt x="141553" y="1657826"/>
                  </a:lnTo>
                  <a:lnTo>
                    <a:pt x="283107" y="1815714"/>
                  </a:lnTo>
                  <a:lnTo>
                    <a:pt x="424661" y="1736770"/>
                  </a:lnTo>
                  <a:lnTo>
                    <a:pt x="566215" y="1736770"/>
                  </a:lnTo>
                  <a:lnTo>
                    <a:pt x="707769" y="1736770"/>
                  </a:lnTo>
                  <a:lnTo>
                    <a:pt x="849323" y="1578882"/>
                  </a:lnTo>
                  <a:lnTo>
                    <a:pt x="990877" y="1105217"/>
                  </a:lnTo>
                  <a:lnTo>
                    <a:pt x="1132431" y="789441"/>
                  </a:lnTo>
                  <a:lnTo>
                    <a:pt x="1273984" y="315776"/>
                  </a:lnTo>
                  <a:lnTo>
                    <a:pt x="1415538" y="0"/>
                  </a:lnTo>
                  <a:lnTo>
                    <a:pt x="1557092" y="78944"/>
                  </a:lnTo>
                  <a:lnTo>
                    <a:pt x="1698646" y="236832"/>
                  </a:lnTo>
                  <a:lnTo>
                    <a:pt x="1840200" y="236832"/>
                  </a:lnTo>
                  <a:lnTo>
                    <a:pt x="1981754" y="315776"/>
                  </a:lnTo>
                  <a:lnTo>
                    <a:pt x="2123308" y="394720"/>
                  </a:lnTo>
                  <a:lnTo>
                    <a:pt x="2264862" y="631552"/>
                  </a:lnTo>
                  <a:lnTo>
                    <a:pt x="2406416" y="710497"/>
                  </a:lnTo>
                  <a:lnTo>
                    <a:pt x="2547969" y="947329"/>
                  </a:lnTo>
                  <a:lnTo>
                    <a:pt x="2689523" y="868385"/>
                  </a:lnTo>
                  <a:lnTo>
                    <a:pt x="2831077" y="2210435"/>
                  </a:lnTo>
                  <a:lnTo>
                    <a:pt x="2972631" y="1815714"/>
                  </a:lnTo>
                  <a:lnTo>
                    <a:pt x="3114185" y="1420994"/>
                  </a:lnTo>
                  <a:lnTo>
                    <a:pt x="3255739" y="1420994"/>
                  </a:lnTo>
                  <a:lnTo>
                    <a:pt x="3397293" y="1420994"/>
                  </a:lnTo>
                </a:path>
              </a:pathLst>
            </a:custGeom>
            <a:ln w="27101" cap="flat">
              <a:solidFill>
                <a:srgbClr val="0058AB">
                  <a:alpha val="100000"/>
                </a:srgbClr>
              </a:solidFill>
              <a:prstDash val="solid"/>
              <a:round/>
            </a:ln>
          </p:spPr>
          <p:txBody>
            <a:bodyPr/>
            <a:lstStyle/>
            <a:p/>
          </p:txBody>
        </p:sp>
        <p:sp>
          <p:nvSpPr>
            <p:cNvPr id="79" name="pl79"/>
            <p:cNvSpPr/>
            <p:nvPr/>
          </p:nvSpPr>
          <p:spPr>
            <a:xfrm>
              <a:off x="5437664" y="2523510"/>
              <a:ext cx="3397293" cy="1184161"/>
            </a:xfrm>
            <a:custGeom>
              <a:avLst/>
              <a:pathLst>
                <a:path w="3397293" h="1184161">
                  <a:moveTo>
                    <a:pt x="0" y="1184161"/>
                  </a:moveTo>
                  <a:lnTo>
                    <a:pt x="141553" y="1105217"/>
                  </a:lnTo>
                  <a:lnTo>
                    <a:pt x="283107" y="1105217"/>
                  </a:lnTo>
                  <a:lnTo>
                    <a:pt x="424661" y="1026273"/>
                  </a:lnTo>
                  <a:lnTo>
                    <a:pt x="566215" y="868385"/>
                  </a:lnTo>
                  <a:lnTo>
                    <a:pt x="707769" y="710497"/>
                  </a:lnTo>
                  <a:lnTo>
                    <a:pt x="849323" y="552608"/>
                  </a:lnTo>
                  <a:lnTo>
                    <a:pt x="990877" y="552608"/>
                  </a:lnTo>
                  <a:lnTo>
                    <a:pt x="1132431" y="394720"/>
                  </a:lnTo>
                  <a:lnTo>
                    <a:pt x="1273984" y="236832"/>
                  </a:lnTo>
                  <a:lnTo>
                    <a:pt x="1415538" y="157888"/>
                  </a:lnTo>
                  <a:lnTo>
                    <a:pt x="1557092" y="157888"/>
                  </a:lnTo>
                  <a:lnTo>
                    <a:pt x="1698646" y="157888"/>
                  </a:lnTo>
                  <a:lnTo>
                    <a:pt x="1840200" y="157888"/>
                  </a:lnTo>
                  <a:lnTo>
                    <a:pt x="1981754" y="157888"/>
                  </a:lnTo>
                  <a:lnTo>
                    <a:pt x="2123308" y="157888"/>
                  </a:lnTo>
                  <a:lnTo>
                    <a:pt x="2264862" y="78944"/>
                  </a:lnTo>
                  <a:lnTo>
                    <a:pt x="2406416" y="78944"/>
                  </a:lnTo>
                  <a:lnTo>
                    <a:pt x="2547969" y="0"/>
                  </a:lnTo>
                  <a:lnTo>
                    <a:pt x="2689523" y="0"/>
                  </a:lnTo>
                  <a:lnTo>
                    <a:pt x="2831077" y="236832"/>
                  </a:lnTo>
                  <a:lnTo>
                    <a:pt x="2972631" y="394720"/>
                  </a:lnTo>
                  <a:lnTo>
                    <a:pt x="3114185" y="236832"/>
                  </a:lnTo>
                  <a:lnTo>
                    <a:pt x="3255739" y="236832"/>
                  </a:lnTo>
                  <a:lnTo>
                    <a:pt x="3397293" y="157888"/>
                  </a:lnTo>
                </a:path>
              </a:pathLst>
            </a:custGeom>
            <a:ln w="27101" cap="flat">
              <a:solidFill>
                <a:srgbClr val="80BD41">
                  <a:alpha val="100000"/>
                </a:srgbClr>
              </a:solidFill>
              <a:prstDash val="solid"/>
              <a:round/>
            </a:ln>
          </p:spPr>
          <p:txBody>
            <a:bodyPr/>
            <a:lstStyle/>
            <a:p/>
          </p:txBody>
        </p:sp>
        <p:sp>
          <p:nvSpPr>
            <p:cNvPr id="80" name="pl80"/>
            <p:cNvSpPr/>
            <p:nvPr/>
          </p:nvSpPr>
          <p:spPr>
            <a:xfrm>
              <a:off x="5437664" y="2523510"/>
              <a:ext cx="3397293" cy="631552"/>
            </a:xfrm>
            <a:custGeom>
              <a:avLst/>
              <a:pathLst>
                <a:path w="3397293" h="631552">
                  <a:moveTo>
                    <a:pt x="0" y="315776"/>
                  </a:moveTo>
                  <a:lnTo>
                    <a:pt x="141553" y="236832"/>
                  </a:lnTo>
                  <a:lnTo>
                    <a:pt x="283107" y="473664"/>
                  </a:lnTo>
                  <a:lnTo>
                    <a:pt x="424661" y="631552"/>
                  </a:lnTo>
                  <a:lnTo>
                    <a:pt x="566215" y="473664"/>
                  </a:lnTo>
                  <a:lnTo>
                    <a:pt x="707769" y="157888"/>
                  </a:lnTo>
                  <a:lnTo>
                    <a:pt x="849323" y="78944"/>
                  </a:lnTo>
                  <a:lnTo>
                    <a:pt x="990877" y="0"/>
                  </a:lnTo>
                  <a:lnTo>
                    <a:pt x="1132431" y="0"/>
                  </a:lnTo>
                  <a:lnTo>
                    <a:pt x="1273984" y="236832"/>
                  </a:lnTo>
                  <a:lnTo>
                    <a:pt x="1415538" y="315776"/>
                  </a:lnTo>
                  <a:lnTo>
                    <a:pt x="1557092" y="157888"/>
                  </a:lnTo>
                  <a:lnTo>
                    <a:pt x="1698646" y="157888"/>
                  </a:lnTo>
                  <a:lnTo>
                    <a:pt x="1840200" y="78944"/>
                  </a:lnTo>
                  <a:lnTo>
                    <a:pt x="1981754" y="394720"/>
                  </a:lnTo>
                  <a:lnTo>
                    <a:pt x="2123308" y="315776"/>
                  </a:lnTo>
                  <a:lnTo>
                    <a:pt x="2264862" y="394720"/>
                  </a:lnTo>
                  <a:lnTo>
                    <a:pt x="2406416" y="78944"/>
                  </a:lnTo>
                  <a:lnTo>
                    <a:pt x="2547969" y="78944"/>
                  </a:lnTo>
                  <a:lnTo>
                    <a:pt x="2689523" y="0"/>
                  </a:lnTo>
                  <a:lnTo>
                    <a:pt x="2831077" y="236832"/>
                  </a:lnTo>
                  <a:lnTo>
                    <a:pt x="2972631" y="157888"/>
                  </a:lnTo>
                  <a:lnTo>
                    <a:pt x="3114185" y="236832"/>
                  </a:lnTo>
                  <a:lnTo>
                    <a:pt x="3255739" y="157888"/>
                  </a:lnTo>
                  <a:lnTo>
                    <a:pt x="3397293" y="157888"/>
                  </a:lnTo>
                </a:path>
              </a:pathLst>
            </a:custGeom>
            <a:ln w="27101" cap="flat">
              <a:solidFill>
                <a:srgbClr val="961A49">
                  <a:alpha val="100000"/>
                </a:srgbClr>
              </a:solidFill>
              <a:prstDash val="solid"/>
              <a:round/>
            </a:ln>
          </p:spPr>
          <p:txBody>
            <a:bodyPr/>
            <a:lstStyle/>
            <a:p/>
          </p:txBody>
        </p:sp>
        <p:sp>
          <p:nvSpPr>
            <p:cNvPr id="81" name="pl81"/>
            <p:cNvSpPr/>
            <p:nvPr/>
          </p:nvSpPr>
          <p:spPr>
            <a:xfrm>
              <a:off x="5437664" y="252351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655125"/>
              <a:ext cx="3397293" cy="2210435"/>
            </a:xfrm>
            <a:custGeom>
              <a:avLst/>
              <a:pathLst>
                <a:path w="3397293" h="2210435">
                  <a:moveTo>
                    <a:pt x="0" y="1736770"/>
                  </a:moveTo>
                  <a:lnTo>
                    <a:pt x="141553" y="1657826"/>
                  </a:lnTo>
                  <a:lnTo>
                    <a:pt x="283107" y="1815714"/>
                  </a:lnTo>
                  <a:lnTo>
                    <a:pt x="424661" y="1736770"/>
                  </a:lnTo>
                  <a:lnTo>
                    <a:pt x="566215" y="1736770"/>
                  </a:lnTo>
                  <a:lnTo>
                    <a:pt x="707769" y="1736770"/>
                  </a:lnTo>
                  <a:lnTo>
                    <a:pt x="849323" y="1578882"/>
                  </a:lnTo>
                  <a:lnTo>
                    <a:pt x="990877" y="1105217"/>
                  </a:lnTo>
                  <a:lnTo>
                    <a:pt x="1132431" y="789441"/>
                  </a:lnTo>
                  <a:lnTo>
                    <a:pt x="1273984" y="315776"/>
                  </a:lnTo>
                  <a:lnTo>
                    <a:pt x="1415538" y="0"/>
                  </a:lnTo>
                  <a:lnTo>
                    <a:pt x="1557092" y="78944"/>
                  </a:lnTo>
                  <a:lnTo>
                    <a:pt x="1698646" y="236832"/>
                  </a:lnTo>
                  <a:lnTo>
                    <a:pt x="1840200" y="236832"/>
                  </a:lnTo>
                  <a:lnTo>
                    <a:pt x="1981754" y="315776"/>
                  </a:lnTo>
                  <a:lnTo>
                    <a:pt x="2123308" y="394720"/>
                  </a:lnTo>
                  <a:lnTo>
                    <a:pt x="2264862" y="631552"/>
                  </a:lnTo>
                  <a:lnTo>
                    <a:pt x="2406416" y="710497"/>
                  </a:lnTo>
                  <a:lnTo>
                    <a:pt x="2547969" y="947329"/>
                  </a:lnTo>
                  <a:lnTo>
                    <a:pt x="2689523" y="868385"/>
                  </a:lnTo>
                  <a:lnTo>
                    <a:pt x="2831077" y="2210435"/>
                  </a:lnTo>
                  <a:lnTo>
                    <a:pt x="2972631" y="1815714"/>
                  </a:lnTo>
                  <a:lnTo>
                    <a:pt x="3114185" y="1420994"/>
                  </a:lnTo>
                  <a:lnTo>
                    <a:pt x="3255739" y="1420994"/>
                  </a:lnTo>
                  <a:lnTo>
                    <a:pt x="3397293" y="1420994"/>
                  </a:lnTo>
                </a:path>
              </a:pathLst>
            </a:custGeom>
            <a:ln w="43362" cap="flat">
              <a:solidFill>
                <a:srgbClr val="000000">
                  <a:alpha val="100000"/>
                </a:srgbClr>
              </a:solidFill>
              <a:prstDash val="solid"/>
              <a:round/>
            </a:ln>
          </p:spPr>
          <p:txBody>
            <a:bodyPr/>
            <a:lstStyle/>
            <a:p/>
          </p:txBody>
        </p:sp>
        <p:sp>
          <p:nvSpPr>
            <p:cNvPr id="83" name="pl83"/>
            <p:cNvSpPr/>
            <p:nvPr/>
          </p:nvSpPr>
          <p:spPr>
            <a:xfrm>
              <a:off x="5437664" y="1528814"/>
              <a:ext cx="0" cy="1863081"/>
            </a:xfrm>
            <a:custGeom>
              <a:avLst/>
              <a:pathLst>
                <a:path w="0" h="1863081">
                  <a:moveTo>
                    <a:pt x="0" y="186308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528814"/>
              <a:ext cx="0" cy="1863081"/>
            </a:xfrm>
            <a:custGeom>
              <a:avLst/>
              <a:pathLst>
                <a:path w="0" h="1863081">
                  <a:moveTo>
                    <a:pt x="0" y="186308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528814"/>
              <a:ext cx="0" cy="126310"/>
            </a:xfrm>
            <a:custGeom>
              <a:avLst/>
              <a:pathLst>
                <a:path w="0" h="126310">
                  <a:moveTo>
                    <a:pt x="0" y="12631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528814"/>
              <a:ext cx="0" cy="521031"/>
            </a:xfrm>
            <a:custGeom>
              <a:avLst/>
              <a:pathLst>
                <a:path w="0" h="521031">
                  <a:moveTo>
                    <a:pt x="0" y="52103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528814"/>
              <a:ext cx="0" cy="994695"/>
            </a:xfrm>
            <a:custGeom>
              <a:avLst/>
              <a:pathLst>
                <a:path w="0" h="994695">
                  <a:moveTo>
                    <a:pt x="0" y="99469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528814"/>
              <a:ext cx="0" cy="1547304"/>
            </a:xfrm>
            <a:custGeom>
              <a:avLst/>
              <a:pathLst>
                <a:path w="0" h="1547304">
                  <a:moveTo>
                    <a:pt x="0" y="154730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528814"/>
              <a:ext cx="0" cy="1547304"/>
            </a:xfrm>
            <a:custGeom>
              <a:avLst/>
              <a:pathLst>
                <a:path w="0" h="1547304">
                  <a:moveTo>
                    <a:pt x="0" y="154730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655125"/>
              <a:ext cx="3397293" cy="2210435"/>
            </a:xfrm>
            <a:custGeom>
              <a:avLst/>
              <a:pathLst>
                <a:path w="3397293" h="2210435">
                  <a:moveTo>
                    <a:pt x="0" y="1736770"/>
                  </a:moveTo>
                  <a:lnTo>
                    <a:pt x="141553" y="1657826"/>
                  </a:lnTo>
                  <a:lnTo>
                    <a:pt x="283107" y="1815714"/>
                  </a:lnTo>
                  <a:lnTo>
                    <a:pt x="424661" y="1736770"/>
                  </a:lnTo>
                  <a:lnTo>
                    <a:pt x="566215" y="1736770"/>
                  </a:lnTo>
                  <a:lnTo>
                    <a:pt x="707769" y="1736770"/>
                  </a:lnTo>
                  <a:lnTo>
                    <a:pt x="849323" y="1578882"/>
                  </a:lnTo>
                  <a:lnTo>
                    <a:pt x="990877" y="1105217"/>
                  </a:lnTo>
                  <a:lnTo>
                    <a:pt x="1132431" y="789441"/>
                  </a:lnTo>
                  <a:lnTo>
                    <a:pt x="1273984" y="315776"/>
                  </a:lnTo>
                  <a:lnTo>
                    <a:pt x="1415538" y="0"/>
                  </a:lnTo>
                  <a:lnTo>
                    <a:pt x="1557092" y="78944"/>
                  </a:lnTo>
                  <a:lnTo>
                    <a:pt x="1698646" y="236832"/>
                  </a:lnTo>
                  <a:lnTo>
                    <a:pt x="1840200" y="236832"/>
                  </a:lnTo>
                  <a:lnTo>
                    <a:pt x="1981754" y="315776"/>
                  </a:lnTo>
                  <a:lnTo>
                    <a:pt x="2123308" y="394720"/>
                  </a:lnTo>
                  <a:lnTo>
                    <a:pt x="2264862" y="631552"/>
                  </a:lnTo>
                  <a:lnTo>
                    <a:pt x="2406416" y="710497"/>
                  </a:lnTo>
                  <a:lnTo>
                    <a:pt x="2547969" y="947329"/>
                  </a:lnTo>
                  <a:lnTo>
                    <a:pt x="2689523" y="868385"/>
                  </a:lnTo>
                  <a:lnTo>
                    <a:pt x="2831077" y="2210435"/>
                  </a:lnTo>
                  <a:lnTo>
                    <a:pt x="2972631" y="1815714"/>
                  </a:lnTo>
                  <a:lnTo>
                    <a:pt x="3114185" y="1420994"/>
                  </a:lnTo>
                  <a:lnTo>
                    <a:pt x="3255739" y="1420994"/>
                  </a:lnTo>
                  <a:lnTo>
                    <a:pt x="3397293" y="1420994"/>
                  </a:lnTo>
                </a:path>
              </a:pathLst>
            </a:custGeom>
            <a:ln w="27101" cap="flat">
              <a:solidFill>
                <a:srgbClr val="0058AB">
                  <a:alpha val="100000"/>
                </a:srgbClr>
              </a:solidFill>
              <a:prstDash val="solid"/>
              <a:round/>
            </a:ln>
          </p:spPr>
          <p:txBody>
            <a:bodyPr/>
            <a:lstStyle/>
            <a:p/>
          </p:txBody>
        </p:sp>
        <p:sp>
          <p:nvSpPr>
            <p:cNvPr id="91" name="tx91"/>
            <p:cNvSpPr/>
            <p:nvPr/>
          </p:nvSpPr>
          <p:spPr>
            <a:xfrm>
              <a:off x="5359324" y="145812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2" name="tx92"/>
            <p:cNvSpPr/>
            <p:nvPr/>
          </p:nvSpPr>
          <p:spPr>
            <a:xfrm>
              <a:off x="6067093" y="145812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3" name="tx93"/>
            <p:cNvSpPr/>
            <p:nvPr/>
          </p:nvSpPr>
          <p:spPr>
            <a:xfrm>
              <a:off x="6792913" y="14581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4" name="tx94"/>
            <p:cNvSpPr/>
            <p:nvPr/>
          </p:nvSpPr>
          <p:spPr>
            <a:xfrm>
              <a:off x="7530827" y="1456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8097042" y="1456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459443"/>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8786762" y="1459443"/>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8" name="tx98"/>
            <p:cNvSpPr/>
            <p:nvPr/>
          </p:nvSpPr>
          <p:spPr>
            <a:xfrm>
              <a:off x="8902429" y="264228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902429" y="264228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0" name="tx100"/>
            <p:cNvSpPr/>
            <p:nvPr/>
          </p:nvSpPr>
          <p:spPr>
            <a:xfrm>
              <a:off x="5003259" y="326083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47139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6819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8925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92907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2907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4780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71026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196175" y="4804015"/>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Azerbaijan</a:t>
              </a:r>
            </a:p>
          </p:txBody>
        </p:sp>
        <p:sp>
          <p:nvSpPr>
            <p:cNvPr id="117" name="tx117"/>
            <p:cNvSpPr/>
            <p:nvPr/>
          </p:nvSpPr>
          <p:spPr>
            <a:xfrm>
              <a:off x="721490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77359"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3940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38384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42829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47273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36162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40606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45051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6787760" cy="149993"/>
            </a:xfrm>
            <a:prstGeom prst="rect">
              <a:avLst/>
            </a:prstGeom>
            <a:solidFill>
              <a:srgbClr val="E2231A">
                <a:alpha val="80000"/>
              </a:srgbClr>
            </a:solidFill>
          </p:spPr>
          <p:txBody>
            <a:bodyPr/>
            <a:lstStyle/>
            <a:p/>
          </p:txBody>
        </p:sp>
        <p:sp>
          <p:nvSpPr>
            <p:cNvPr id="132" name="rc132"/>
            <p:cNvSpPr/>
            <p:nvPr/>
          </p:nvSpPr>
          <p:spPr>
            <a:xfrm>
              <a:off x="1317178" y="5637654"/>
              <a:ext cx="7321564" cy="149993"/>
            </a:xfrm>
            <a:prstGeom prst="rect">
              <a:avLst/>
            </a:prstGeom>
            <a:solidFill>
              <a:srgbClr val="E2231A">
                <a:alpha val="80000"/>
              </a:srgbClr>
            </a:solidFill>
          </p:spPr>
          <p:txBody>
            <a:bodyPr/>
            <a:lstStyle/>
            <a:p/>
          </p:txBody>
        </p:sp>
        <p:sp>
          <p:nvSpPr>
            <p:cNvPr id="133" name="rc133"/>
            <p:cNvSpPr/>
            <p:nvPr/>
          </p:nvSpPr>
          <p:spPr>
            <a:xfrm>
              <a:off x="1317178" y="5450161"/>
              <a:ext cx="7103422" cy="149993"/>
            </a:xfrm>
            <a:prstGeom prst="rect">
              <a:avLst/>
            </a:prstGeom>
            <a:solidFill>
              <a:srgbClr val="E2231A">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93433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9" name="tx139"/>
            <p:cNvSpPr/>
            <p:nvPr/>
          </p:nvSpPr>
          <p:spPr>
            <a:xfrm>
              <a:off x="497878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0" name="tx140"/>
            <p:cNvSpPr/>
            <p:nvPr/>
          </p:nvSpPr>
          <p:spPr>
            <a:xfrm>
              <a:off x="702322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1" name="tx141"/>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Azerbaijan (71%) was 13 percentage points lower than the global average (84%) and 23 percentage points lower than the average across all ECAR countries (94%).
National MCV1 coverage was 7 percentage points lower than in 2019 (78%).
This equates to 35,000 unvaccinated children in 2024 compared to 33,000 unvaccinated children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3300840"/>
              <a:ext cx="351110" cy="6965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1907643"/>
              <a:ext cx="351110" cy="20897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847069"/>
              <a:ext cx="351110" cy="2150368"/>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786496"/>
              <a:ext cx="351110" cy="2210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635061"/>
              <a:ext cx="351110" cy="23623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544201"/>
              <a:ext cx="351110" cy="24532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93191" y="1453340"/>
              <a:ext cx="351110" cy="2544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03069" y="1453340"/>
              <a:ext cx="351110" cy="2544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373436"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83314"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5153681"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763558"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180758"/>
              <a:ext cx="351110" cy="28166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84537"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49441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274660"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1252457" y="1907643"/>
              <a:ext cx="351110" cy="2089794"/>
            </a:xfrm>
            <a:prstGeom prst="rect">
              <a:avLst/>
            </a:prstGeom>
            <a:solidFill>
              <a:srgbClr val="0083CF">
                <a:alpha val="100000"/>
              </a:srgbClr>
            </a:solidFill>
          </p:spPr>
          <p:txBody>
            <a:bodyPr/>
            <a:lstStyle/>
            <a:p/>
          </p:txBody>
        </p:sp>
        <p:sp>
          <p:nvSpPr>
            <p:cNvPr id="35" name="rc35"/>
            <p:cNvSpPr/>
            <p:nvPr/>
          </p:nvSpPr>
          <p:spPr>
            <a:xfrm>
              <a:off x="1642580" y="1847069"/>
              <a:ext cx="351110" cy="2150368"/>
            </a:xfrm>
            <a:prstGeom prst="rect">
              <a:avLst/>
            </a:prstGeom>
            <a:solidFill>
              <a:srgbClr val="F26A21">
                <a:alpha val="100000"/>
              </a:srgbClr>
            </a:solidFill>
          </p:spPr>
          <p:txBody>
            <a:bodyPr/>
            <a:lstStyle/>
            <a:p/>
          </p:txBody>
        </p:sp>
        <p:sp>
          <p:nvSpPr>
            <p:cNvPr id="36" name="rc36"/>
            <p:cNvSpPr/>
            <p:nvPr/>
          </p:nvSpPr>
          <p:spPr>
            <a:xfrm>
              <a:off x="2422824" y="1635061"/>
              <a:ext cx="351110" cy="2362376"/>
            </a:xfrm>
            <a:prstGeom prst="rect">
              <a:avLst/>
            </a:prstGeom>
            <a:solidFill>
              <a:srgbClr val="0083CF">
                <a:alpha val="100000"/>
              </a:srgbClr>
            </a:solidFill>
          </p:spPr>
          <p:txBody>
            <a:bodyPr/>
            <a:lstStyle/>
            <a:p/>
          </p:txBody>
        </p:sp>
        <p:sp>
          <p:nvSpPr>
            <p:cNvPr id="37" name="rc37"/>
            <p:cNvSpPr/>
            <p:nvPr/>
          </p:nvSpPr>
          <p:spPr>
            <a:xfrm>
              <a:off x="3593191" y="1453340"/>
              <a:ext cx="351110" cy="2544098"/>
            </a:xfrm>
            <a:prstGeom prst="rect">
              <a:avLst/>
            </a:prstGeom>
            <a:solidFill>
              <a:srgbClr val="0083CF">
                <a:alpha val="100000"/>
              </a:srgbClr>
            </a:solidFill>
          </p:spPr>
          <p:txBody>
            <a:bodyPr/>
            <a:lstStyle/>
            <a:p/>
          </p:txBody>
        </p:sp>
        <p:sp>
          <p:nvSpPr>
            <p:cNvPr id="38" name="rc38"/>
            <p:cNvSpPr/>
            <p:nvPr/>
          </p:nvSpPr>
          <p:spPr>
            <a:xfrm>
              <a:off x="5153681" y="1241332"/>
              <a:ext cx="351110" cy="2756106"/>
            </a:xfrm>
            <a:prstGeom prst="rect">
              <a:avLst/>
            </a:prstGeom>
            <a:solidFill>
              <a:srgbClr val="0083CF">
                <a:alpha val="100000"/>
              </a:srgbClr>
            </a:solidFill>
          </p:spPr>
          <p:txBody>
            <a:bodyPr/>
            <a:lstStyle/>
            <a:p/>
          </p:txBody>
        </p:sp>
        <p:sp>
          <p:nvSpPr>
            <p:cNvPr id="39" name="rc39"/>
            <p:cNvSpPr/>
            <p:nvPr/>
          </p:nvSpPr>
          <p:spPr>
            <a:xfrm>
              <a:off x="4763558" y="1241332"/>
              <a:ext cx="351110" cy="2756106"/>
            </a:xfrm>
            <a:prstGeom prst="rect">
              <a:avLst/>
            </a:prstGeom>
            <a:solidFill>
              <a:srgbClr val="0083CF">
                <a:alpha val="100000"/>
              </a:srgbClr>
            </a:solidFill>
          </p:spPr>
          <p:txBody>
            <a:bodyPr/>
            <a:lstStyle/>
            <a:p/>
          </p:txBody>
        </p:sp>
        <p:sp>
          <p:nvSpPr>
            <p:cNvPr id="40" name="rc40"/>
            <p:cNvSpPr/>
            <p:nvPr/>
          </p:nvSpPr>
          <p:spPr>
            <a:xfrm>
              <a:off x="5543803" y="1180758"/>
              <a:ext cx="351110" cy="2816680"/>
            </a:xfrm>
            <a:prstGeom prst="rect">
              <a:avLst/>
            </a:prstGeom>
            <a:solidFill>
              <a:srgbClr val="0083CF">
                <a:alpha val="100000"/>
              </a:srgbClr>
            </a:solidFill>
          </p:spPr>
          <p:txBody>
            <a:bodyPr/>
            <a:lstStyle/>
            <a:p/>
          </p:txBody>
        </p:sp>
        <p:sp>
          <p:nvSpPr>
            <p:cNvPr id="41" name="rc41"/>
            <p:cNvSpPr/>
            <p:nvPr/>
          </p:nvSpPr>
          <p:spPr>
            <a:xfrm>
              <a:off x="6324048" y="1120184"/>
              <a:ext cx="351110" cy="2877253"/>
            </a:xfrm>
            <a:prstGeom prst="rect">
              <a:avLst/>
            </a:prstGeom>
            <a:solidFill>
              <a:srgbClr val="0083CF">
                <a:alpha val="100000"/>
              </a:srgbClr>
            </a:solidFill>
          </p:spPr>
          <p:txBody>
            <a:bodyPr/>
            <a:lstStyle/>
            <a:p/>
          </p:txBody>
        </p:sp>
        <p:sp>
          <p:nvSpPr>
            <p:cNvPr id="42" name="rc42"/>
            <p:cNvSpPr/>
            <p:nvPr/>
          </p:nvSpPr>
          <p:spPr>
            <a:xfrm>
              <a:off x="7104293" y="1089897"/>
              <a:ext cx="351110" cy="2907540"/>
            </a:xfrm>
            <a:prstGeom prst="rect">
              <a:avLst/>
            </a:prstGeom>
            <a:solidFill>
              <a:srgbClr val="0083CF">
                <a:alpha val="100000"/>
              </a:srgbClr>
            </a:solidFill>
          </p:spPr>
          <p:txBody>
            <a:bodyPr/>
            <a:lstStyle/>
            <a:p/>
          </p:txBody>
        </p:sp>
        <p:sp>
          <p:nvSpPr>
            <p:cNvPr id="43" name="rc43"/>
            <p:cNvSpPr/>
            <p:nvPr/>
          </p:nvSpPr>
          <p:spPr>
            <a:xfrm>
              <a:off x="8664782" y="999037"/>
              <a:ext cx="351110" cy="2998401"/>
            </a:xfrm>
            <a:prstGeom prst="rect">
              <a:avLst/>
            </a:prstGeom>
            <a:solidFill>
              <a:srgbClr val="0083CF">
                <a:alpha val="100000"/>
              </a:srgbClr>
            </a:solidFill>
          </p:spPr>
          <p:txBody>
            <a:bodyPr/>
            <a:lstStyle/>
            <a:p/>
          </p:txBody>
        </p:sp>
        <p:sp>
          <p:nvSpPr>
            <p:cNvPr id="44" name="pg44"/>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52457" y="1907643"/>
              <a:ext cx="335702" cy="335702"/>
            </a:xfrm>
            <a:custGeom>
              <a:avLst/>
              <a:pathLst>
                <a:path w="335702" h="335702">
                  <a:moveTo>
                    <a:pt x="325813" y="0"/>
                  </a:moveTo>
                  <a:lnTo>
                    <a:pt x="335702" y="0"/>
                  </a:lnTo>
                  <a:lnTo>
                    <a:pt x="0" y="335702"/>
                  </a:lnTo>
                  <a:lnTo>
                    <a:pt x="0" y="325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52457" y="1907643"/>
              <a:ext cx="236816" cy="236816"/>
            </a:xfrm>
            <a:custGeom>
              <a:avLst/>
              <a:pathLst>
                <a:path w="236816" h="236816">
                  <a:moveTo>
                    <a:pt x="226927" y="0"/>
                  </a:moveTo>
                  <a:lnTo>
                    <a:pt x="236816" y="0"/>
                  </a:lnTo>
                  <a:lnTo>
                    <a:pt x="0" y="236816"/>
                  </a:lnTo>
                  <a:lnTo>
                    <a:pt x="0" y="2269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52457" y="1907643"/>
              <a:ext cx="137930" cy="137930"/>
            </a:xfrm>
            <a:custGeom>
              <a:avLst/>
              <a:pathLst>
                <a:path w="137930" h="137930">
                  <a:moveTo>
                    <a:pt x="128042" y="0"/>
                  </a:moveTo>
                  <a:lnTo>
                    <a:pt x="137930" y="0"/>
                  </a:lnTo>
                  <a:lnTo>
                    <a:pt x="0" y="137930"/>
                  </a:lnTo>
                  <a:lnTo>
                    <a:pt x="0" y="1280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1907643"/>
              <a:ext cx="39045" cy="39045"/>
            </a:xfrm>
            <a:custGeom>
              <a:avLst/>
              <a:pathLst>
                <a:path w="39045" h="39045">
                  <a:moveTo>
                    <a:pt x="29156" y="0"/>
                  </a:moveTo>
                  <a:lnTo>
                    <a:pt x="39045" y="0"/>
                  </a:lnTo>
                  <a:lnTo>
                    <a:pt x="0" y="39045"/>
                  </a:lnTo>
                  <a:lnTo>
                    <a:pt x="0" y="291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1847069"/>
              <a:ext cx="302810" cy="302810"/>
            </a:xfrm>
            <a:custGeom>
              <a:avLst/>
              <a:pathLst>
                <a:path w="302810" h="302810">
                  <a:moveTo>
                    <a:pt x="292921" y="0"/>
                  </a:moveTo>
                  <a:lnTo>
                    <a:pt x="302810" y="0"/>
                  </a:lnTo>
                  <a:lnTo>
                    <a:pt x="0" y="302810"/>
                  </a:lnTo>
                  <a:lnTo>
                    <a:pt x="0" y="292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1847069"/>
              <a:ext cx="203924" cy="203924"/>
            </a:xfrm>
            <a:custGeom>
              <a:avLst/>
              <a:pathLst>
                <a:path w="203924" h="203924">
                  <a:moveTo>
                    <a:pt x="194036" y="0"/>
                  </a:moveTo>
                  <a:lnTo>
                    <a:pt x="203924" y="0"/>
                  </a:lnTo>
                  <a:lnTo>
                    <a:pt x="0" y="203924"/>
                  </a:lnTo>
                  <a:lnTo>
                    <a:pt x="0" y="194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1847069"/>
              <a:ext cx="105039" cy="105039"/>
            </a:xfrm>
            <a:custGeom>
              <a:avLst/>
              <a:pathLst>
                <a:path w="105039" h="105039">
                  <a:moveTo>
                    <a:pt x="95150" y="0"/>
                  </a:moveTo>
                  <a:lnTo>
                    <a:pt x="105039" y="0"/>
                  </a:lnTo>
                  <a:lnTo>
                    <a:pt x="0" y="105039"/>
                  </a:lnTo>
                  <a:lnTo>
                    <a:pt x="0" y="95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1847069"/>
              <a:ext cx="6153" cy="6153"/>
            </a:xfrm>
            <a:custGeom>
              <a:avLst/>
              <a:pathLst>
                <a:path w="6153" h="6153">
                  <a:moveTo>
                    <a:pt x="0" y="6153"/>
                  </a:moveTo>
                  <a:lnTo>
                    <a:pt x="0" y="0"/>
                  </a:lnTo>
                  <a:lnTo>
                    <a:pt x="615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422824" y="1635061"/>
              <a:ext cx="327887" cy="327887"/>
            </a:xfrm>
            <a:custGeom>
              <a:avLst/>
              <a:pathLst>
                <a:path w="327887" h="327887">
                  <a:moveTo>
                    <a:pt x="317999" y="0"/>
                  </a:moveTo>
                  <a:lnTo>
                    <a:pt x="327887" y="0"/>
                  </a:lnTo>
                  <a:lnTo>
                    <a:pt x="0" y="327887"/>
                  </a:lnTo>
                  <a:lnTo>
                    <a:pt x="0" y="317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422824" y="1635061"/>
              <a:ext cx="229002" cy="229002"/>
            </a:xfrm>
            <a:custGeom>
              <a:avLst/>
              <a:pathLst>
                <a:path w="229002" h="229002">
                  <a:moveTo>
                    <a:pt x="219113" y="0"/>
                  </a:moveTo>
                  <a:lnTo>
                    <a:pt x="229002" y="0"/>
                  </a:lnTo>
                  <a:lnTo>
                    <a:pt x="0" y="229002"/>
                  </a:lnTo>
                  <a:lnTo>
                    <a:pt x="0" y="2191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422824" y="1635061"/>
              <a:ext cx="130116" cy="130116"/>
            </a:xfrm>
            <a:custGeom>
              <a:avLst/>
              <a:pathLst>
                <a:path w="130116" h="130116">
                  <a:moveTo>
                    <a:pt x="120227" y="0"/>
                  </a:moveTo>
                  <a:lnTo>
                    <a:pt x="130116" y="0"/>
                  </a:lnTo>
                  <a:lnTo>
                    <a:pt x="0" y="130116"/>
                  </a:lnTo>
                  <a:lnTo>
                    <a:pt x="0" y="120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422824" y="1635061"/>
              <a:ext cx="31230" cy="31230"/>
            </a:xfrm>
            <a:custGeom>
              <a:avLst/>
              <a:pathLst>
                <a:path w="31230" h="31230">
                  <a:moveTo>
                    <a:pt x="21342" y="0"/>
                  </a:moveTo>
                  <a:lnTo>
                    <a:pt x="31230" y="0"/>
                  </a:lnTo>
                  <a:lnTo>
                    <a:pt x="0" y="31230"/>
                  </a:lnTo>
                  <a:lnTo>
                    <a:pt x="0" y="21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938330" y="3991467"/>
              <a:ext cx="5971" cy="5971"/>
            </a:xfrm>
            <a:custGeom>
              <a:avLst/>
              <a:pathLst>
                <a:path w="5971" h="5971">
                  <a:moveTo>
                    <a:pt x="5971" y="0"/>
                  </a:moveTo>
                  <a:lnTo>
                    <a:pt x="5971" y="5971"/>
                  </a:lnTo>
                  <a:lnTo>
                    <a:pt x="0" y="5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839445" y="3892581"/>
              <a:ext cx="104856" cy="104856"/>
            </a:xfrm>
            <a:custGeom>
              <a:avLst/>
              <a:pathLst>
                <a:path w="104856" h="104856">
                  <a:moveTo>
                    <a:pt x="104856" y="0"/>
                  </a:moveTo>
                  <a:lnTo>
                    <a:pt x="104856" y="9888"/>
                  </a:lnTo>
                  <a:lnTo>
                    <a:pt x="9888" y="104856"/>
                  </a:lnTo>
                  <a:lnTo>
                    <a:pt x="0" y="104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740559" y="3793696"/>
              <a:ext cx="203742" cy="203742"/>
            </a:xfrm>
            <a:custGeom>
              <a:avLst/>
              <a:pathLst>
                <a:path w="203742" h="203742">
                  <a:moveTo>
                    <a:pt x="203742" y="0"/>
                  </a:moveTo>
                  <a:lnTo>
                    <a:pt x="203742" y="9888"/>
                  </a:lnTo>
                  <a:lnTo>
                    <a:pt x="9888" y="203742"/>
                  </a:lnTo>
                  <a:lnTo>
                    <a:pt x="0" y="203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1673" y="3694810"/>
              <a:ext cx="302628" cy="302628"/>
            </a:xfrm>
            <a:custGeom>
              <a:avLst/>
              <a:pathLst>
                <a:path w="302628" h="302628">
                  <a:moveTo>
                    <a:pt x="302628" y="0"/>
                  </a:moveTo>
                  <a:lnTo>
                    <a:pt x="302628" y="9888"/>
                  </a:lnTo>
                  <a:lnTo>
                    <a:pt x="9888" y="302628"/>
                  </a:lnTo>
                  <a:lnTo>
                    <a:pt x="0" y="3026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593191" y="35959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593191" y="3497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593191" y="3398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593191" y="32992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593191" y="3200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593191" y="3101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593191" y="30026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593191" y="2903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593191" y="28048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593191" y="27059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593191" y="26070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593191" y="25081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593191" y="24092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593191" y="23104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593191" y="22115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593191" y="21126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93191" y="20137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593191" y="19148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93191" y="18159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93191" y="1717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93191" y="1618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93191" y="1519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93191" y="1453340"/>
              <a:ext cx="328098" cy="328098"/>
            </a:xfrm>
            <a:custGeom>
              <a:avLst/>
              <a:pathLst>
                <a:path w="328098" h="328098">
                  <a:moveTo>
                    <a:pt x="318210" y="0"/>
                  </a:moveTo>
                  <a:lnTo>
                    <a:pt x="328098" y="0"/>
                  </a:lnTo>
                  <a:lnTo>
                    <a:pt x="0" y="328098"/>
                  </a:lnTo>
                  <a:lnTo>
                    <a:pt x="0" y="318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93191" y="1453340"/>
              <a:ext cx="229212" cy="229212"/>
            </a:xfrm>
            <a:custGeom>
              <a:avLst/>
              <a:pathLst>
                <a:path w="229212" h="229212">
                  <a:moveTo>
                    <a:pt x="219324" y="0"/>
                  </a:moveTo>
                  <a:lnTo>
                    <a:pt x="229212" y="0"/>
                  </a:lnTo>
                  <a:lnTo>
                    <a:pt x="0" y="229212"/>
                  </a:lnTo>
                  <a:lnTo>
                    <a:pt x="0" y="219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93191" y="1453340"/>
              <a:ext cx="130327" cy="130327"/>
            </a:xfrm>
            <a:custGeom>
              <a:avLst/>
              <a:pathLst>
                <a:path w="130327" h="130327">
                  <a:moveTo>
                    <a:pt x="120438" y="0"/>
                  </a:moveTo>
                  <a:lnTo>
                    <a:pt x="130327" y="0"/>
                  </a:lnTo>
                  <a:lnTo>
                    <a:pt x="0" y="130327"/>
                  </a:lnTo>
                  <a:lnTo>
                    <a:pt x="0" y="120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93191" y="1453340"/>
              <a:ext cx="31441" cy="31441"/>
            </a:xfrm>
            <a:custGeom>
              <a:avLst/>
              <a:pathLst>
                <a:path w="31441" h="31441">
                  <a:moveTo>
                    <a:pt x="21553" y="0"/>
                  </a:moveTo>
                  <a:lnTo>
                    <a:pt x="31441" y="0"/>
                  </a:lnTo>
                  <a:lnTo>
                    <a:pt x="0" y="31441"/>
                  </a:lnTo>
                  <a:lnTo>
                    <a:pt x="0" y="2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5421615" y="3914263"/>
              <a:ext cx="83175" cy="83175"/>
            </a:xfrm>
            <a:custGeom>
              <a:avLst/>
              <a:pathLst>
                <a:path w="83175" h="83175">
                  <a:moveTo>
                    <a:pt x="83175" y="0"/>
                  </a:moveTo>
                  <a:lnTo>
                    <a:pt x="83175" y="9888"/>
                  </a:lnTo>
                  <a:lnTo>
                    <a:pt x="9888" y="83175"/>
                  </a:lnTo>
                  <a:lnTo>
                    <a:pt x="0" y="83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5322730" y="3815377"/>
              <a:ext cx="182061" cy="182061"/>
            </a:xfrm>
            <a:custGeom>
              <a:avLst/>
              <a:pathLst>
                <a:path w="182061" h="182061">
                  <a:moveTo>
                    <a:pt x="182061" y="0"/>
                  </a:moveTo>
                  <a:lnTo>
                    <a:pt x="182061" y="9888"/>
                  </a:lnTo>
                  <a:lnTo>
                    <a:pt x="9888" y="182061"/>
                  </a:lnTo>
                  <a:lnTo>
                    <a:pt x="0" y="182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5223844" y="3716491"/>
              <a:ext cx="280946" cy="280946"/>
            </a:xfrm>
            <a:custGeom>
              <a:avLst/>
              <a:pathLst>
                <a:path w="280946" h="280946">
                  <a:moveTo>
                    <a:pt x="280946" y="0"/>
                  </a:moveTo>
                  <a:lnTo>
                    <a:pt x="280946" y="9888"/>
                  </a:lnTo>
                  <a:lnTo>
                    <a:pt x="9888" y="280946"/>
                  </a:lnTo>
                  <a:lnTo>
                    <a:pt x="0" y="280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5153681" y="3617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5153681" y="3518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5153681" y="3419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5153681" y="3320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5153681" y="3222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5153681" y="3123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5153681" y="3024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5153681" y="2925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5153681" y="2826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5153681" y="27276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5153681" y="26287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5153681" y="25298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5153681" y="24309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5153681" y="23320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5153681" y="22332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5153681" y="21343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5153681" y="20354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5153681" y="19365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5153681" y="1837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5153681" y="1738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5153681" y="1639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5153681" y="1541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5153681" y="1442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5153681" y="1343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5153681" y="1244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5153681" y="1241332"/>
              <a:ext cx="265130" cy="265130"/>
            </a:xfrm>
            <a:custGeom>
              <a:avLst/>
              <a:pathLst>
                <a:path w="265130" h="265130">
                  <a:moveTo>
                    <a:pt x="255242" y="0"/>
                  </a:moveTo>
                  <a:lnTo>
                    <a:pt x="265130" y="0"/>
                  </a:lnTo>
                  <a:lnTo>
                    <a:pt x="0" y="265130"/>
                  </a:lnTo>
                  <a:lnTo>
                    <a:pt x="0" y="255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5153681" y="1241332"/>
              <a:ext cx="166245" cy="166245"/>
            </a:xfrm>
            <a:custGeom>
              <a:avLst/>
              <a:pathLst>
                <a:path w="166245" h="166245">
                  <a:moveTo>
                    <a:pt x="156356" y="0"/>
                  </a:moveTo>
                  <a:lnTo>
                    <a:pt x="166245" y="0"/>
                  </a:lnTo>
                  <a:lnTo>
                    <a:pt x="0" y="166245"/>
                  </a:lnTo>
                  <a:lnTo>
                    <a:pt x="0" y="1563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5153681" y="1241332"/>
              <a:ext cx="67359" cy="67359"/>
            </a:xfrm>
            <a:custGeom>
              <a:avLst/>
              <a:pathLst>
                <a:path w="67359" h="67359">
                  <a:moveTo>
                    <a:pt x="57471" y="0"/>
                  </a:moveTo>
                  <a:lnTo>
                    <a:pt x="67359" y="0"/>
                  </a:lnTo>
                  <a:lnTo>
                    <a:pt x="0" y="67359"/>
                  </a:lnTo>
                  <a:lnTo>
                    <a:pt x="0" y="57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026073" y="3908842"/>
              <a:ext cx="88595" cy="88595"/>
            </a:xfrm>
            <a:custGeom>
              <a:avLst/>
              <a:pathLst>
                <a:path w="88595" h="88595">
                  <a:moveTo>
                    <a:pt x="88595" y="0"/>
                  </a:moveTo>
                  <a:lnTo>
                    <a:pt x="88595" y="9888"/>
                  </a:lnTo>
                  <a:lnTo>
                    <a:pt x="9888" y="88595"/>
                  </a:lnTo>
                  <a:lnTo>
                    <a:pt x="0" y="88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927187" y="3809957"/>
              <a:ext cx="187481" cy="187481"/>
            </a:xfrm>
            <a:custGeom>
              <a:avLst/>
              <a:pathLst>
                <a:path w="187481" h="187481">
                  <a:moveTo>
                    <a:pt x="187481" y="0"/>
                  </a:moveTo>
                  <a:lnTo>
                    <a:pt x="187481" y="9888"/>
                  </a:lnTo>
                  <a:lnTo>
                    <a:pt x="9888" y="187481"/>
                  </a:lnTo>
                  <a:lnTo>
                    <a:pt x="0" y="187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828301" y="3711071"/>
              <a:ext cx="286367" cy="286367"/>
            </a:xfrm>
            <a:custGeom>
              <a:avLst/>
              <a:pathLst>
                <a:path w="286367" h="286367">
                  <a:moveTo>
                    <a:pt x="286367" y="0"/>
                  </a:moveTo>
                  <a:lnTo>
                    <a:pt x="286367" y="9888"/>
                  </a:lnTo>
                  <a:lnTo>
                    <a:pt x="9888" y="286367"/>
                  </a:lnTo>
                  <a:lnTo>
                    <a:pt x="0" y="286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763558" y="36121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763558" y="35133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763558" y="34144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763558" y="33155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763558" y="32166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763558" y="31177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763558" y="30188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63558" y="29199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763558" y="28211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63558" y="27222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763558" y="26233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763558" y="25244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763558" y="24255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763558" y="23266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763558" y="22277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63558" y="21289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763558" y="20300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763558" y="19311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763558" y="1832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763558" y="1733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763558" y="1634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763558" y="1535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763558" y="1436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763558" y="1337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763558" y="1241332"/>
              <a:ext cx="351110" cy="358596"/>
            </a:xfrm>
            <a:custGeom>
              <a:avLst/>
              <a:pathLst>
                <a:path w="351110" h="358596">
                  <a:moveTo>
                    <a:pt x="348707" y="0"/>
                  </a:moveTo>
                  <a:lnTo>
                    <a:pt x="351110" y="0"/>
                  </a:lnTo>
                  <a:lnTo>
                    <a:pt x="351110" y="7486"/>
                  </a:lnTo>
                  <a:lnTo>
                    <a:pt x="0" y="358596"/>
                  </a:lnTo>
                  <a:lnTo>
                    <a:pt x="0" y="348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763558" y="1241332"/>
              <a:ext cx="259710" cy="259710"/>
            </a:xfrm>
            <a:custGeom>
              <a:avLst/>
              <a:pathLst>
                <a:path w="259710" h="259710">
                  <a:moveTo>
                    <a:pt x="249822" y="0"/>
                  </a:moveTo>
                  <a:lnTo>
                    <a:pt x="259710" y="0"/>
                  </a:lnTo>
                  <a:lnTo>
                    <a:pt x="0" y="259710"/>
                  </a:lnTo>
                  <a:lnTo>
                    <a:pt x="0" y="249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763558" y="1241332"/>
              <a:ext cx="160825" cy="160825"/>
            </a:xfrm>
            <a:custGeom>
              <a:avLst/>
              <a:pathLst>
                <a:path w="160825" h="160825">
                  <a:moveTo>
                    <a:pt x="150936" y="0"/>
                  </a:moveTo>
                  <a:lnTo>
                    <a:pt x="160825" y="0"/>
                  </a:lnTo>
                  <a:lnTo>
                    <a:pt x="0" y="160825"/>
                  </a:lnTo>
                  <a:lnTo>
                    <a:pt x="0" y="1509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763558" y="1241332"/>
              <a:ext cx="61939" cy="61939"/>
            </a:xfrm>
            <a:custGeom>
              <a:avLst/>
              <a:pathLst>
                <a:path w="61939" h="61939">
                  <a:moveTo>
                    <a:pt x="52050" y="0"/>
                  </a:moveTo>
                  <a:lnTo>
                    <a:pt x="61939" y="0"/>
                  </a:lnTo>
                  <a:lnTo>
                    <a:pt x="0" y="61939"/>
                  </a:lnTo>
                  <a:lnTo>
                    <a:pt x="0" y="52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817158" y="3919683"/>
              <a:ext cx="77755" cy="77755"/>
            </a:xfrm>
            <a:custGeom>
              <a:avLst/>
              <a:pathLst>
                <a:path w="77755" h="77755">
                  <a:moveTo>
                    <a:pt x="77755" y="0"/>
                  </a:moveTo>
                  <a:lnTo>
                    <a:pt x="77755" y="9888"/>
                  </a:lnTo>
                  <a:lnTo>
                    <a:pt x="9888" y="77755"/>
                  </a:lnTo>
                  <a:lnTo>
                    <a:pt x="0" y="777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718272" y="3820797"/>
              <a:ext cx="176640" cy="176640"/>
            </a:xfrm>
            <a:custGeom>
              <a:avLst/>
              <a:pathLst>
                <a:path w="176640" h="176640">
                  <a:moveTo>
                    <a:pt x="176640" y="0"/>
                  </a:moveTo>
                  <a:lnTo>
                    <a:pt x="176640" y="9888"/>
                  </a:lnTo>
                  <a:lnTo>
                    <a:pt x="9888" y="176640"/>
                  </a:lnTo>
                  <a:lnTo>
                    <a:pt x="0" y="176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619387" y="3721912"/>
              <a:ext cx="275526" cy="275526"/>
            </a:xfrm>
            <a:custGeom>
              <a:avLst/>
              <a:pathLst>
                <a:path w="275526" h="275526">
                  <a:moveTo>
                    <a:pt x="275526" y="0"/>
                  </a:moveTo>
                  <a:lnTo>
                    <a:pt x="275526" y="9888"/>
                  </a:lnTo>
                  <a:lnTo>
                    <a:pt x="9888" y="275526"/>
                  </a:lnTo>
                  <a:lnTo>
                    <a:pt x="0" y="275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543803" y="36230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543803" y="35241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543803" y="34252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543803" y="33263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543803" y="32274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543803" y="31285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543803" y="30297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543803" y="29308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543803" y="28319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543803" y="27330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543803" y="26341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43803" y="25352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543803" y="24363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543803" y="23375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543803" y="22386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543803" y="21397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543803" y="20408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543803" y="19419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543803" y="18430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43803" y="17441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543803" y="16453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543803" y="15464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43803" y="14475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543803" y="13486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543803" y="12497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543803" y="1180758"/>
              <a:ext cx="331125" cy="331125"/>
            </a:xfrm>
            <a:custGeom>
              <a:avLst/>
              <a:pathLst>
                <a:path w="331125" h="331125">
                  <a:moveTo>
                    <a:pt x="321236" y="0"/>
                  </a:moveTo>
                  <a:lnTo>
                    <a:pt x="331125" y="0"/>
                  </a:lnTo>
                  <a:lnTo>
                    <a:pt x="0" y="331125"/>
                  </a:lnTo>
                  <a:lnTo>
                    <a:pt x="0" y="321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543803" y="1180758"/>
              <a:ext cx="232239" cy="232239"/>
            </a:xfrm>
            <a:custGeom>
              <a:avLst/>
              <a:pathLst>
                <a:path w="232239" h="232239">
                  <a:moveTo>
                    <a:pt x="222350" y="0"/>
                  </a:moveTo>
                  <a:lnTo>
                    <a:pt x="232239" y="0"/>
                  </a:lnTo>
                  <a:lnTo>
                    <a:pt x="0" y="232239"/>
                  </a:lnTo>
                  <a:lnTo>
                    <a:pt x="0" y="222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543803" y="1180758"/>
              <a:ext cx="133353" cy="133353"/>
            </a:xfrm>
            <a:custGeom>
              <a:avLst/>
              <a:pathLst>
                <a:path w="133353" h="133353">
                  <a:moveTo>
                    <a:pt x="123465" y="0"/>
                  </a:moveTo>
                  <a:lnTo>
                    <a:pt x="133353" y="0"/>
                  </a:lnTo>
                  <a:lnTo>
                    <a:pt x="0" y="133353"/>
                  </a:lnTo>
                  <a:lnTo>
                    <a:pt x="0" y="1234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43803" y="1180758"/>
              <a:ext cx="34468" cy="34468"/>
            </a:xfrm>
            <a:custGeom>
              <a:avLst/>
              <a:pathLst>
                <a:path w="34468" h="34468">
                  <a:moveTo>
                    <a:pt x="24579" y="0"/>
                  </a:moveTo>
                  <a:lnTo>
                    <a:pt x="34468" y="0"/>
                  </a:lnTo>
                  <a:lnTo>
                    <a:pt x="0" y="34468"/>
                  </a:lnTo>
                  <a:lnTo>
                    <a:pt x="0" y="24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608243" y="3930523"/>
              <a:ext cx="66914" cy="66914"/>
            </a:xfrm>
            <a:custGeom>
              <a:avLst/>
              <a:pathLst>
                <a:path w="66914" h="66914">
                  <a:moveTo>
                    <a:pt x="66914" y="0"/>
                  </a:moveTo>
                  <a:lnTo>
                    <a:pt x="66914" y="9888"/>
                  </a:lnTo>
                  <a:lnTo>
                    <a:pt x="9888" y="66914"/>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09358" y="3831638"/>
              <a:ext cx="165800" cy="165800"/>
            </a:xfrm>
            <a:custGeom>
              <a:avLst/>
              <a:pathLst>
                <a:path w="165800" h="165800">
                  <a:moveTo>
                    <a:pt x="165800" y="0"/>
                  </a:moveTo>
                  <a:lnTo>
                    <a:pt x="165800" y="9888"/>
                  </a:lnTo>
                  <a:lnTo>
                    <a:pt x="9888" y="165800"/>
                  </a:lnTo>
                  <a:lnTo>
                    <a:pt x="0" y="1658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410472" y="3732752"/>
              <a:ext cx="264686" cy="264686"/>
            </a:xfrm>
            <a:custGeom>
              <a:avLst/>
              <a:pathLst>
                <a:path w="264686" h="264686">
                  <a:moveTo>
                    <a:pt x="264686" y="0"/>
                  </a:moveTo>
                  <a:lnTo>
                    <a:pt x="264686" y="9888"/>
                  </a:lnTo>
                  <a:lnTo>
                    <a:pt x="9888" y="264686"/>
                  </a:lnTo>
                  <a:lnTo>
                    <a:pt x="0" y="2646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324048" y="36338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324048" y="35349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324048" y="34360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324048" y="33372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324048" y="32383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324048" y="31394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324048" y="30405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324048" y="29416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324048" y="28427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324048" y="27438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324048" y="26450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324048" y="25461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324048" y="24472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324048" y="23483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324048" y="22494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324048" y="21505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324048" y="20516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324048" y="19528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24048" y="18539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4048" y="1755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4048" y="1656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4048" y="15572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4048" y="1458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4048" y="1359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4048" y="12606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4048" y="1161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4048" y="1120184"/>
              <a:ext cx="303653" cy="303653"/>
            </a:xfrm>
            <a:custGeom>
              <a:avLst/>
              <a:pathLst>
                <a:path w="303653" h="303653">
                  <a:moveTo>
                    <a:pt x="293765" y="0"/>
                  </a:moveTo>
                  <a:lnTo>
                    <a:pt x="303653" y="0"/>
                  </a:lnTo>
                  <a:lnTo>
                    <a:pt x="0" y="303653"/>
                  </a:lnTo>
                  <a:lnTo>
                    <a:pt x="0" y="293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4048" y="1120184"/>
              <a:ext cx="204768" cy="204768"/>
            </a:xfrm>
            <a:custGeom>
              <a:avLst/>
              <a:pathLst>
                <a:path w="204768" h="204768">
                  <a:moveTo>
                    <a:pt x="194879" y="0"/>
                  </a:moveTo>
                  <a:lnTo>
                    <a:pt x="204768" y="0"/>
                  </a:lnTo>
                  <a:lnTo>
                    <a:pt x="0" y="204768"/>
                  </a:lnTo>
                  <a:lnTo>
                    <a:pt x="0" y="194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4048" y="1120184"/>
              <a:ext cx="105882" cy="105882"/>
            </a:xfrm>
            <a:custGeom>
              <a:avLst/>
              <a:pathLst>
                <a:path w="105882" h="105882">
                  <a:moveTo>
                    <a:pt x="95993" y="0"/>
                  </a:moveTo>
                  <a:lnTo>
                    <a:pt x="105882" y="0"/>
                  </a:lnTo>
                  <a:lnTo>
                    <a:pt x="0" y="105882"/>
                  </a:lnTo>
                  <a:lnTo>
                    <a:pt x="0" y="95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4048" y="1120184"/>
              <a:ext cx="6996" cy="6996"/>
            </a:xfrm>
            <a:custGeom>
              <a:avLst/>
              <a:pathLst>
                <a:path w="6996" h="6996">
                  <a:moveTo>
                    <a:pt x="0" y="6996"/>
                  </a:moveTo>
                  <a:lnTo>
                    <a:pt x="0" y="0"/>
                  </a:lnTo>
                  <a:lnTo>
                    <a:pt x="69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104293" y="1089897"/>
              <a:ext cx="344781" cy="344781"/>
            </a:xfrm>
            <a:custGeom>
              <a:avLst/>
              <a:pathLst>
                <a:path w="344781" h="344781">
                  <a:moveTo>
                    <a:pt x="334892" y="0"/>
                  </a:moveTo>
                  <a:lnTo>
                    <a:pt x="344781" y="0"/>
                  </a:lnTo>
                  <a:lnTo>
                    <a:pt x="0" y="344781"/>
                  </a:lnTo>
                  <a:lnTo>
                    <a:pt x="0" y="334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104293" y="1089897"/>
              <a:ext cx="245895" cy="245895"/>
            </a:xfrm>
            <a:custGeom>
              <a:avLst/>
              <a:pathLst>
                <a:path w="245895" h="245895">
                  <a:moveTo>
                    <a:pt x="236006" y="0"/>
                  </a:moveTo>
                  <a:lnTo>
                    <a:pt x="245895" y="0"/>
                  </a:lnTo>
                  <a:lnTo>
                    <a:pt x="0" y="245895"/>
                  </a:lnTo>
                  <a:lnTo>
                    <a:pt x="0" y="2360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104293" y="1089897"/>
              <a:ext cx="147009" cy="147009"/>
            </a:xfrm>
            <a:custGeom>
              <a:avLst/>
              <a:pathLst>
                <a:path w="147009" h="147009">
                  <a:moveTo>
                    <a:pt x="137121" y="0"/>
                  </a:moveTo>
                  <a:lnTo>
                    <a:pt x="147009" y="0"/>
                  </a:lnTo>
                  <a:lnTo>
                    <a:pt x="0" y="147009"/>
                  </a:lnTo>
                  <a:lnTo>
                    <a:pt x="0" y="137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104293" y="1089897"/>
              <a:ext cx="48124" cy="48124"/>
            </a:xfrm>
            <a:custGeom>
              <a:avLst/>
              <a:pathLst>
                <a:path w="48124" h="48124">
                  <a:moveTo>
                    <a:pt x="38235" y="0"/>
                  </a:moveTo>
                  <a:lnTo>
                    <a:pt x="48124" y="0"/>
                  </a:lnTo>
                  <a:lnTo>
                    <a:pt x="0" y="48124"/>
                  </a:lnTo>
                  <a:lnTo>
                    <a:pt x="0" y="3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981499" y="3963045"/>
              <a:ext cx="34393" cy="34393"/>
            </a:xfrm>
            <a:custGeom>
              <a:avLst/>
              <a:pathLst>
                <a:path w="34393" h="34393">
                  <a:moveTo>
                    <a:pt x="34393" y="0"/>
                  </a:moveTo>
                  <a:lnTo>
                    <a:pt x="34393" y="9888"/>
                  </a:lnTo>
                  <a:lnTo>
                    <a:pt x="9888" y="34393"/>
                  </a:lnTo>
                  <a:lnTo>
                    <a:pt x="0" y="34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882613" y="3864159"/>
              <a:ext cx="133278" cy="133278"/>
            </a:xfrm>
            <a:custGeom>
              <a:avLst/>
              <a:pathLst>
                <a:path w="133278" h="133278">
                  <a:moveTo>
                    <a:pt x="133278" y="0"/>
                  </a:moveTo>
                  <a:lnTo>
                    <a:pt x="133278" y="9888"/>
                  </a:lnTo>
                  <a:lnTo>
                    <a:pt x="9888" y="133278"/>
                  </a:lnTo>
                  <a:lnTo>
                    <a:pt x="0" y="1332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83728" y="3765274"/>
              <a:ext cx="232164" cy="232164"/>
            </a:xfrm>
            <a:custGeom>
              <a:avLst/>
              <a:pathLst>
                <a:path w="232164" h="232164">
                  <a:moveTo>
                    <a:pt x="232164" y="0"/>
                  </a:moveTo>
                  <a:lnTo>
                    <a:pt x="232164" y="9888"/>
                  </a:lnTo>
                  <a:lnTo>
                    <a:pt x="9888" y="232164"/>
                  </a:lnTo>
                  <a:lnTo>
                    <a:pt x="0" y="232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684842" y="3666388"/>
              <a:ext cx="331050" cy="331050"/>
            </a:xfrm>
            <a:custGeom>
              <a:avLst/>
              <a:pathLst>
                <a:path w="331050" h="331050">
                  <a:moveTo>
                    <a:pt x="331050" y="0"/>
                  </a:moveTo>
                  <a:lnTo>
                    <a:pt x="331050" y="9888"/>
                  </a:lnTo>
                  <a:lnTo>
                    <a:pt x="9888" y="331050"/>
                  </a:lnTo>
                  <a:lnTo>
                    <a:pt x="0" y="331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664782" y="356750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664782" y="34686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664782" y="33697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664782" y="327084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664782" y="31719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664782" y="30730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664782" y="297418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664782" y="28753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664782" y="27764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664782" y="26775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664782" y="25786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664782" y="24797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664782" y="23808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664782" y="22819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664782" y="21831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664782" y="20842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664782" y="19853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664782" y="18864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664782" y="17875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664782" y="16886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664782" y="15897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664782" y="14909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664782" y="13920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664782" y="12931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664782" y="11942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8664782" y="10953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8664782" y="999037"/>
              <a:ext cx="351110" cy="358437"/>
            </a:xfrm>
            <a:custGeom>
              <a:avLst/>
              <a:pathLst>
                <a:path w="351110" h="358437">
                  <a:moveTo>
                    <a:pt x="348548" y="0"/>
                  </a:moveTo>
                  <a:lnTo>
                    <a:pt x="351110" y="0"/>
                  </a:lnTo>
                  <a:lnTo>
                    <a:pt x="351110" y="7327"/>
                  </a:lnTo>
                  <a:lnTo>
                    <a:pt x="0" y="358437"/>
                  </a:lnTo>
                  <a:lnTo>
                    <a:pt x="0" y="348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8664782" y="999037"/>
              <a:ext cx="259551" cy="259551"/>
            </a:xfrm>
            <a:custGeom>
              <a:avLst/>
              <a:pathLst>
                <a:path w="259551" h="259551">
                  <a:moveTo>
                    <a:pt x="249662" y="0"/>
                  </a:moveTo>
                  <a:lnTo>
                    <a:pt x="259551" y="0"/>
                  </a:lnTo>
                  <a:lnTo>
                    <a:pt x="0" y="259551"/>
                  </a:lnTo>
                  <a:lnTo>
                    <a:pt x="0" y="2496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8664782" y="999037"/>
              <a:ext cx="160665" cy="160665"/>
            </a:xfrm>
            <a:custGeom>
              <a:avLst/>
              <a:pathLst>
                <a:path w="160665" h="160665">
                  <a:moveTo>
                    <a:pt x="150777" y="0"/>
                  </a:moveTo>
                  <a:lnTo>
                    <a:pt x="160665" y="0"/>
                  </a:lnTo>
                  <a:lnTo>
                    <a:pt x="0" y="160665"/>
                  </a:lnTo>
                  <a:lnTo>
                    <a:pt x="0" y="150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8664782" y="999037"/>
              <a:ext cx="61780" cy="61780"/>
            </a:xfrm>
            <a:custGeom>
              <a:avLst/>
              <a:pathLst>
                <a:path w="61780" h="61780">
                  <a:moveTo>
                    <a:pt x="51891" y="0"/>
                  </a:moveTo>
                  <a:lnTo>
                    <a:pt x="61780" y="0"/>
                  </a:lnTo>
                  <a:lnTo>
                    <a:pt x="0" y="61780"/>
                  </a:lnTo>
                  <a:lnTo>
                    <a:pt x="0" y="518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rc347"/>
            <p:cNvSpPr/>
            <p:nvPr/>
          </p:nvSpPr>
          <p:spPr>
            <a:xfrm>
              <a:off x="1252457" y="1907643"/>
              <a:ext cx="351110" cy="2089794"/>
            </a:xfrm>
            <a:prstGeom prst="rect">
              <a:avLst/>
            </a:prstGeom>
            <a:ln w="1355" cap="flat">
              <a:solidFill>
                <a:srgbClr val="000000">
                  <a:alpha val="100000"/>
                </a:srgbClr>
              </a:solidFill>
              <a:prstDash val="solid"/>
              <a:miter/>
            </a:ln>
          </p:spPr>
          <p:txBody>
            <a:bodyPr/>
            <a:lstStyle/>
            <a:p/>
          </p:txBody>
        </p:sp>
        <p:sp>
          <p:nvSpPr>
            <p:cNvPr id="348" name="rc348"/>
            <p:cNvSpPr/>
            <p:nvPr/>
          </p:nvSpPr>
          <p:spPr>
            <a:xfrm>
              <a:off x="1642580" y="1847069"/>
              <a:ext cx="351110" cy="2150368"/>
            </a:xfrm>
            <a:prstGeom prst="rect">
              <a:avLst/>
            </a:prstGeom>
            <a:ln w="1355" cap="flat">
              <a:solidFill>
                <a:srgbClr val="000000">
                  <a:alpha val="100000"/>
                </a:srgbClr>
              </a:solidFill>
              <a:prstDash val="solid"/>
              <a:miter/>
            </a:ln>
          </p:spPr>
          <p:txBody>
            <a:bodyPr/>
            <a:lstStyle/>
            <a:p/>
          </p:txBody>
        </p:sp>
        <p:sp>
          <p:nvSpPr>
            <p:cNvPr id="349" name="rc349"/>
            <p:cNvSpPr/>
            <p:nvPr/>
          </p:nvSpPr>
          <p:spPr>
            <a:xfrm>
              <a:off x="2422824" y="1635061"/>
              <a:ext cx="351110" cy="2362376"/>
            </a:xfrm>
            <a:prstGeom prst="rect">
              <a:avLst/>
            </a:prstGeom>
            <a:ln w="1355" cap="flat">
              <a:solidFill>
                <a:srgbClr val="000000">
                  <a:alpha val="100000"/>
                </a:srgbClr>
              </a:solidFill>
              <a:prstDash val="solid"/>
              <a:miter/>
            </a:ln>
          </p:spPr>
          <p:txBody>
            <a:bodyPr/>
            <a:lstStyle/>
            <a:p/>
          </p:txBody>
        </p:sp>
        <p:sp>
          <p:nvSpPr>
            <p:cNvPr id="350" name="rc350"/>
            <p:cNvSpPr/>
            <p:nvPr/>
          </p:nvSpPr>
          <p:spPr>
            <a:xfrm>
              <a:off x="3593191" y="1453340"/>
              <a:ext cx="351110" cy="2544098"/>
            </a:xfrm>
            <a:prstGeom prst="rect">
              <a:avLst/>
            </a:prstGeom>
            <a:ln w="1355" cap="flat">
              <a:solidFill>
                <a:srgbClr val="000000">
                  <a:alpha val="100000"/>
                </a:srgbClr>
              </a:solidFill>
              <a:prstDash val="solid"/>
              <a:miter/>
            </a:ln>
          </p:spPr>
          <p:txBody>
            <a:bodyPr/>
            <a:lstStyle/>
            <a:p/>
          </p:txBody>
        </p:sp>
        <p:sp>
          <p:nvSpPr>
            <p:cNvPr id="351" name="rc351"/>
            <p:cNvSpPr/>
            <p:nvPr/>
          </p:nvSpPr>
          <p:spPr>
            <a:xfrm>
              <a:off x="5153681" y="1241332"/>
              <a:ext cx="351110" cy="2756106"/>
            </a:xfrm>
            <a:prstGeom prst="rect">
              <a:avLst/>
            </a:prstGeom>
            <a:ln w="1355" cap="flat">
              <a:solidFill>
                <a:srgbClr val="000000">
                  <a:alpha val="100000"/>
                </a:srgbClr>
              </a:solidFill>
              <a:prstDash val="solid"/>
              <a:miter/>
            </a:ln>
          </p:spPr>
          <p:txBody>
            <a:bodyPr/>
            <a:lstStyle/>
            <a:p/>
          </p:txBody>
        </p:sp>
        <p:sp>
          <p:nvSpPr>
            <p:cNvPr id="352" name="rc352"/>
            <p:cNvSpPr/>
            <p:nvPr/>
          </p:nvSpPr>
          <p:spPr>
            <a:xfrm>
              <a:off x="4763558" y="1241332"/>
              <a:ext cx="351110" cy="2756106"/>
            </a:xfrm>
            <a:prstGeom prst="rect">
              <a:avLst/>
            </a:prstGeom>
            <a:ln w="1355" cap="flat">
              <a:solidFill>
                <a:srgbClr val="000000">
                  <a:alpha val="100000"/>
                </a:srgbClr>
              </a:solidFill>
              <a:prstDash val="solid"/>
              <a:miter/>
            </a:ln>
          </p:spPr>
          <p:txBody>
            <a:bodyPr/>
            <a:lstStyle/>
            <a:p/>
          </p:txBody>
        </p:sp>
        <p:sp>
          <p:nvSpPr>
            <p:cNvPr id="353" name="rc353"/>
            <p:cNvSpPr/>
            <p:nvPr/>
          </p:nvSpPr>
          <p:spPr>
            <a:xfrm>
              <a:off x="5543803" y="1180758"/>
              <a:ext cx="351110" cy="2816680"/>
            </a:xfrm>
            <a:prstGeom prst="rect">
              <a:avLst/>
            </a:prstGeom>
            <a:ln w="1355" cap="flat">
              <a:solidFill>
                <a:srgbClr val="000000">
                  <a:alpha val="100000"/>
                </a:srgbClr>
              </a:solidFill>
              <a:prstDash val="solid"/>
              <a:miter/>
            </a:ln>
          </p:spPr>
          <p:txBody>
            <a:bodyPr/>
            <a:lstStyle/>
            <a:p/>
          </p:txBody>
        </p:sp>
        <p:sp>
          <p:nvSpPr>
            <p:cNvPr id="354" name="rc354"/>
            <p:cNvSpPr/>
            <p:nvPr/>
          </p:nvSpPr>
          <p:spPr>
            <a:xfrm>
              <a:off x="6324048" y="1120184"/>
              <a:ext cx="351110" cy="2877253"/>
            </a:xfrm>
            <a:prstGeom prst="rect">
              <a:avLst/>
            </a:prstGeom>
            <a:ln w="1355" cap="flat">
              <a:solidFill>
                <a:srgbClr val="000000">
                  <a:alpha val="100000"/>
                </a:srgbClr>
              </a:solidFill>
              <a:prstDash val="solid"/>
              <a:miter/>
            </a:ln>
          </p:spPr>
          <p:txBody>
            <a:bodyPr/>
            <a:lstStyle/>
            <a:p/>
          </p:txBody>
        </p:sp>
        <p:sp>
          <p:nvSpPr>
            <p:cNvPr id="355" name="rc355"/>
            <p:cNvSpPr/>
            <p:nvPr/>
          </p:nvSpPr>
          <p:spPr>
            <a:xfrm>
              <a:off x="7104293" y="1089897"/>
              <a:ext cx="351110" cy="2907540"/>
            </a:xfrm>
            <a:prstGeom prst="rect">
              <a:avLst/>
            </a:prstGeom>
            <a:ln w="1355" cap="flat">
              <a:solidFill>
                <a:srgbClr val="000000">
                  <a:alpha val="100000"/>
                </a:srgbClr>
              </a:solidFill>
              <a:prstDash val="solid"/>
              <a:miter/>
            </a:ln>
          </p:spPr>
          <p:txBody>
            <a:bodyPr/>
            <a:lstStyle/>
            <a:p/>
          </p:txBody>
        </p:sp>
        <p:sp>
          <p:nvSpPr>
            <p:cNvPr id="356" name="rc356"/>
            <p:cNvSpPr/>
            <p:nvPr/>
          </p:nvSpPr>
          <p:spPr>
            <a:xfrm>
              <a:off x="8664782" y="999037"/>
              <a:ext cx="351110" cy="2998401"/>
            </a:xfrm>
            <a:prstGeom prst="rect">
              <a:avLst/>
            </a:prstGeom>
            <a:ln w="1355" cap="flat">
              <a:solidFill>
                <a:srgbClr val="000000">
                  <a:alpha val="100000"/>
                </a:srgbClr>
              </a:solidFill>
              <a:prstDash val="solid"/>
              <a:miter/>
            </a:ln>
          </p:spPr>
          <p:txBody>
            <a:bodyPr/>
            <a:lstStyle/>
            <a:p/>
          </p:txBody>
        </p:sp>
        <p:sp>
          <p:nvSpPr>
            <p:cNvPr id="357" name="tx357"/>
            <p:cNvSpPr/>
            <p:nvPr/>
          </p:nvSpPr>
          <p:spPr>
            <a:xfrm>
              <a:off x="957504" y="320505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23</a:t>
              </a:r>
            </a:p>
          </p:txBody>
        </p:sp>
        <p:sp>
          <p:nvSpPr>
            <p:cNvPr id="358" name="tx358"/>
            <p:cNvSpPr/>
            <p:nvPr/>
          </p:nvSpPr>
          <p:spPr>
            <a:xfrm>
              <a:off x="1347626" y="17283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59" name="tx359"/>
            <p:cNvSpPr/>
            <p:nvPr/>
          </p:nvSpPr>
          <p:spPr>
            <a:xfrm>
              <a:off x="1737748" y="166589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60" name="tx360"/>
            <p:cNvSpPr/>
            <p:nvPr/>
          </p:nvSpPr>
          <p:spPr>
            <a:xfrm>
              <a:off x="2127871" y="15998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61" name="tx361"/>
            <p:cNvSpPr/>
            <p:nvPr/>
          </p:nvSpPr>
          <p:spPr>
            <a:xfrm>
              <a:off x="2517993" y="14393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62" name="tx362"/>
            <p:cNvSpPr/>
            <p:nvPr/>
          </p:nvSpPr>
          <p:spPr>
            <a:xfrm>
              <a:off x="2908115" y="1343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63" name="tx363"/>
            <p:cNvSpPr/>
            <p:nvPr/>
          </p:nvSpPr>
          <p:spPr>
            <a:xfrm>
              <a:off x="3688360" y="1246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64" name="tx364"/>
            <p:cNvSpPr/>
            <p:nvPr/>
          </p:nvSpPr>
          <p:spPr>
            <a:xfrm>
              <a:off x="3298238" y="1246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65" name="tx365"/>
            <p:cNvSpPr/>
            <p:nvPr/>
          </p:nvSpPr>
          <p:spPr>
            <a:xfrm>
              <a:off x="4468605"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6" name="tx366"/>
            <p:cNvSpPr/>
            <p:nvPr/>
          </p:nvSpPr>
          <p:spPr>
            <a:xfrm>
              <a:off x="4078483"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7" name="tx367"/>
            <p:cNvSpPr/>
            <p:nvPr/>
          </p:nvSpPr>
          <p:spPr>
            <a:xfrm>
              <a:off x="5248850"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68" name="tx368"/>
            <p:cNvSpPr/>
            <p:nvPr/>
          </p:nvSpPr>
          <p:spPr>
            <a:xfrm>
              <a:off x="4858727"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69" name="tx369"/>
            <p:cNvSpPr/>
            <p:nvPr/>
          </p:nvSpPr>
          <p:spPr>
            <a:xfrm>
              <a:off x="5638972" y="95776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70" name="tx370"/>
            <p:cNvSpPr/>
            <p:nvPr/>
          </p:nvSpPr>
          <p:spPr>
            <a:xfrm>
              <a:off x="6029094"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71" name="tx371"/>
            <p:cNvSpPr/>
            <p:nvPr/>
          </p:nvSpPr>
          <p:spPr>
            <a:xfrm>
              <a:off x="641921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2" name="tx372"/>
            <p:cNvSpPr/>
            <p:nvPr/>
          </p:nvSpPr>
          <p:spPr>
            <a:xfrm>
              <a:off x="7199461"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3" name="tx373"/>
            <p:cNvSpPr/>
            <p:nvPr/>
          </p:nvSpPr>
          <p:spPr>
            <a:xfrm>
              <a:off x="6809339"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4" name="tx374"/>
            <p:cNvSpPr/>
            <p:nvPr/>
          </p:nvSpPr>
          <p:spPr>
            <a:xfrm>
              <a:off x="7979706"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5" name="tx375"/>
            <p:cNvSpPr/>
            <p:nvPr/>
          </p:nvSpPr>
          <p:spPr>
            <a:xfrm>
              <a:off x="758958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6" name="tx376"/>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7" name="tx377"/>
            <p:cNvSpPr/>
            <p:nvPr/>
          </p:nvSpPr>
          <p:spPr>
            <a:xfrm>
              <a:off x="8369828"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8" name="pg378"/>
            <p:cNvSpPr/>
            <p:nvPr/>
          </p:nvSpPr>
          <p:spPr>
            <a:xfrm>
              <a:off x="1365346" y="28509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397867" y="28818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1755468" y="28206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1787990" y="285147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2" name="pg382"/>
            <p:cNvSpPr/>
            <p:nvPr/>
          </p:nvSpPr>
          <p:spPr>
            <a:xfrm>
              <a:off x="2535713" y="27146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568234" y="274684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4" name="pg384"/>
            <p:cNvSpPr/>
            <p:nvPr/>
          </p:nvSpPr>
          <p:spPr>
            <a:xfrm>
              <a:off x="3706080" y="262378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3738602" y="26546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6" name="pg386"/>
            <p:cNvSpPr/>
            <p:nvPr/>
          </p:nvSpPr>
          <p:spPr>
            <a:xfrm>
              <a:off x="5266569" y="2517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5299091" y="255003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pg388"/>
            <p:cNvSpPr/>
            <p:nvPr/>
          </p:nvSpPr>
          <p:spPr>
            <a:xfrm>
              <a:off x="4876447" y="2517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4908969" y="25486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90" name="pg390"/>
            <p:cNvSpPr/>
            <p:nvPr/>
          </p:nvSpPr>
          <p:spPr>
            <a:xfrm>
              <a:off x="5656692" y="248749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5689213" y="252001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2" name="pg392"/>
            <p:cNvSpPr/>
            <p:nvPr/>
          </p:nvSpPr>
          <p:spPr>
            <a:xfrm>
              <a:off x="6436937" y="24572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3" name="tx393"/>
            <p:cNvSpPr/>
            <p:nvPr/>
          </p:nvSpPr>
          <p:spPr>
            <a:xfrm>
              <a:off x="6469458" y="24894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4" name="pg394"/>
            <p:cNvSpPr/>
            <p:nvPr/>
          </p:nvSpPr>
          <p:spPr>
            <a:xfrm>
              <a:off x="7187036" y="244206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5" name="tx395"/>
            <p:cNvSpPr/>
            <p:nvPr/>
          </p:nvSpPr>
          <p:spPr>
            <a:xfrm>
              <a:off x="7219558" y="24729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6" name="pg396"/>
            <p:cNvSpPr/>
            <p:nvPr/>
          </p:nvSpPr>
          <p:spPr>
            <a:xfrm>
              <a:off x="8777671"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7" name="tx397"/>
            <p:cNvSpPr/>
            <p:nvPr/>
          </p:nvSpPr>
          <p:spPr>
            <a:xfrm>
              <a:off x="8810192" y="243015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8" name="tx398"/>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9" name="tx399"/>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0" name="tx400"/>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1" name="tx401"/>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2" name="tx402"/>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03" name="tx403"/>
            <p:cNvSpPr/>
            <p:nvPr/>
          </p:nvSpPr>
          <p:spPr>
            <a:xfrm rot="-5400000">
              <a:off x="650407"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04" name="tx404"/>
            <p:cNvSpPr/>
            <p:nvPr/>
          </p:nvSpPr>
          <p:spPr>
            <a:xfrm rot="-5400000">
              <a:off x="652227"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05" name="tx405"/>
            <p:cNvSpPr/>
            <p:nvPr/>
          </p:nvSpPr>
          <p:spPr>
            <a:xfrm rot="-5400000">
              <a:off x="1473387"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406" name="tx406"/>
            <p:cNvSpPr/>
            <p:nvPr/>
          </p:nvSpPr>
          <p:spPr>
            <a:xfrm rot="-5400000">
              <a:off x="1675514"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07" name="tx407"/>
            <p:cNvSpPr/>
            <p:nvPr/>
          </p:nvSpPr>
          <p:spPr>
            <a:xfrm rot="-5400000">
              <a:off x="2318024"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08" name="tx408"/>
            <p:cNvSpPr/>
            <p:nvPr/>
          </p:nvSpPr>
          <p:spPr>
            <a:xfrm rot="-5400000">
              <a:off x="2754668"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09" name="tx409"/>
            <p:cNvSpPr/>
            <p:nvPr/>
          </p:nvSpPr>
          <p:spPr>
            <a:xfrm rot="-5400000">
              <a:off x="273101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10" name="tx410"/>
            <p:cNvSpPr/>
            <p:nvPr/>
          </p:nvSpPr>
          <p:spPr>
            <a:xfrm rot="-5400000">
              <a:off x="3565131"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11" name="tx411"/>
            <p:cNvSpPr/>
            <p:nvPr/>
          </p:nvSpPr>
          <p:spPr>
            <a:xfrm rot="-5400000">
              <a:off x="3931993"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12" name="tx412"/>
            <p:cNvSpPr/>
            <p:nvPr/>
          </p:nvSpPr>
          <p:spPr>
            <a:xfrm rot="-5400000">
              <a:off x="4284939"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13" name="tx413"/>
            <p:cNvSpPr/>
            <p:nvPr/>
          </p:nvSpPr>
          <p:spPr>
            <a:xfrm rot="-5400000">
              <a:off x="4708349"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14" name="tx414"/>
            <p:cNvSpPr/>
            <p:nvPr/>
          </p:nvSpPr>
          <p:spPr>
            <a:xfrm rot="-5400000">
              <a:off x="5087694"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15" name="tx415"/>
            <p:cNvSpPr/>
            <p:nvPr/>
          </p:nvSpPr>
          <p:spPr>
            <a:xfrm rot="-5400000">
              <a:off x="5353532"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16" name="tx416"/>
            <p:cNvSpPr/>
            <p:nvPr/>
          </p:nvSpPr>
          <p:spPr>
            <a:xfrm rot="-5400000">
              <a:off x="5838505"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17" name="tx417"/>
            <p:cNvSpPr/>
            <p:nvPr/>
          </p:nvSpPr>
          <p:spPr>
            <a:xfrm rot="-5400000">
              <a:off x="6255912"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18" name="tx418"/>
            <p:cNvSpPr/>
            <p:nvPr/>
          </p:nvSpPr>
          <p:spPr>
            <a:xfrm rot="-5400000">
              <a:off x="6628811"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19" name="tx419"/>
            <p:cNvSpPr/>
            <p:nvPr/>
          </p:nvSpPr>
          <p:spPr>
            <a:xfrm rot="-5400000">
              <a:off x="6919649"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20" name="tx420"/>
            <p:cNvSpPr/>
            <p:nvPr/>
          </p:nvSpPr>
          <p:spPr>
            <a:xfrm rot="-5400000">
              <a:off x="7432316"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21" name="tx421"/>
            <p:cNvSpPr/>
            <p:nvPr/>
          </p:nvSpPr>
          <p:spPr>
            <a:xfrm rot="-5400000">
              <a:off x="7750372"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22" name="tx422"/>
            <p:cNvSpPr/>
            <p:nvPr/>
          </p:nvSpPr>
          <p:spPr>
            <a:xfrm rot="-5400000">
              <a:off x="8026272"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23" name="tx423"/>
            <p:cNvSpPr/>
            <p:nvPr/>
          </p:nvSpPr>
          <p:spPr>
            <a:xfrm rot="-5400000">
              <a:off x="8493952"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24" name="tx424"/>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5" name="rc425"/>
            <p:cNvSpPr/>
            <p:nvPr/>
          </p:nvSpPr>
          <p:spPr>
            <a:xfrm>
              <a:off x="4146091" y="6114116"/>
              <a:ext cx="219455" cy="219455"/>
            </a:xfrm>
            <a:prstGeom prst="rect">
              <a:avLst/>
            </a:prstGeom>
            <a:solidFill>
              <a:srgbClr val="FFFFFF">
                <a:alpha val="100000"/>
              </a:srgbClr>
            </a:solidFill>
          </p:spPr>
          <p:txBody>
            <a:bodyPr/>
            <a:lstStyle/>
            <a:p/>
          </p:txBody>
        </p:sp>
        <p:sp>
          <p:nvSpPr>
            <p:cNvPr id="426" name="pg426"/>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pg430"/>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1" name="rc431"/>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2" name="tx432"/>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3" name="tx433"/>
            <p:cNvSpPr/>
            <p:nvPr/>
          </p:nvSpPr>
          <p:spPr>
            <a:xfrm>
              <a:off x="803816" y="398022"/>
              <a:ext cx="58520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ECAR, 2024</a:t>
              </a:r>
            </a:p>
          </p:txBody>
        </p:sp>
        <p:sp>
          <p:nvSpPr>
            <p:cNvPr id="434" name="tx43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5" name="tx435"/>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ECAR from lowest to highest coverage, and the rank of the top 10 countries with the most unvaccinated children, based on absolute numbers.
In 2024, Azerbaijan ranked number 3 out of 21 countries for lowest MCV1 coverage (based on tied ranks).
Azerbaijan was in the top 10 countries with the most unvaccinated children (rank=3).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163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437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711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985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300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574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84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122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487931"/>
              <a:ext cx="249522" cy="614765"/>
            </a:xfrm>
            <a:prstGeom prst="rect">
              <a:avLst/>
            </a:prstGeom>
            <a:solidFill>
              <a:srgbClr val="80BD41">
                <a:alpha val="100000"/>
              </a:srgbClr>
            </a:solidFill>
          </p:spPr>
          <p:txBody>
            <a:bodyPr/>
            <a:lstStyle/>
            <a:p/>
          </p:txBody>
        </p:sp>
        <p:sp>
          <p:nvSpPr>
            <p:cNvPr id="25" name="rc25"/>
            <p:cNvSpPr/>
            <p:nvPr/>
          </p:nvSpPr>
          <p:spPr>
            <a:xfrm>
              <a:off x="1296273" y="3185146"/>
              <a:ext cx="249522" cy="302785"/>
            </a:xfrm>
            <a:prstGeom prst="rect">
              <a:avLst/>
            </a:prstGeom>
            <a:solidFill>
              <a:srgbClr val="E2231A">
                <a:alpha val="100000"/>
              </a:srgbClr>
            </a:solidFill>
          </p:spPr>
          <p:txBody>
            <a:bodyPr/>
            <a:lstStyle/>
            <a:p/>
          </p:txBody>
        </p:sp>
        <p:sp>
          <p:nvSpPr>
            <p:cNvPr id="26" name="rc26"/>
            <p:cNvSpPr/>
            <p:nvPr/>
          </p:nvSpPr>
          <p:spPr>
            <a:xfrm>
              <a:off x="1573521" y="3511419"/>
              <a:ext cx="249522" cy="591278"/>
            </a:xfrm>
            <a:prstGeom prst="rect">
              <a:avLst/>
            </a:prstGeom>
            <a:solidFill>
              <a:srgbClr val="80BD41">
                <a:alpha val="100000"/>
              </a:srgbClr>
            </a:solidFill>
          </p:spPr>
          <p:txBody>
            <a:bodyPr/>
            <a:lstStyle/>
            <a:p/>
          </p:txBody>
        </p:sp>
        <p:sp>
          <p:nvSpPr>
            <p:cNvPr id="27" name="rc27"/>
            <p:cNvSpPr/>
            <p:nvPr/>
          </p:nvSpPr>
          <p:spPr>
            <a:xfrm>
              <a:off x="1573521" y="3233125"/>
              <a:ext cx="249522" cy="278294"/>
            </a:xfrm>
            <a:prstGeom prst="rect">
              <a:avLst/>
            </a:prstGeom>
            <a:solidFill>
              <a:srgbClr val="E2231A">
                <a:alpha val="100000"/>
              </a:srgbClr>
            </a:solidFill>
          </p:spPr>
          <p:txBody>
            <a:bodyPr/>
            <a:lstStyle/>
            <a:p/>
          </p:txBody>
        </p:sp>
        <p:sp>
          <p:nvSpPr>
            <p:cNvPr id="28" name="rc28"/>
            <p:cNvSpPr/>
            <p:nvPr/>
          </p:nvSpPr>
          <p:spPr>
            <a:xfrm>
              <a:off x="1850769" y="3524553"/>
              <a:ext cx="249522" cy="578143"/>
            </a:xfrm>
            <a:prstGeom prst="rect">
              <a:avLst/>
            </a:prstGeom>
            <a:solidFill>
              <a:srgbClr val="80BD41">
                <a:alpha val="100000"/>
              </a:srgbClr>
            </a:solidFill>
          </p:spPr>
          <p:txBody>
            <a:bodyPr/>
            <a:lstStyle/>
            <a:p/>
          </p:txBody>
        </p:sp>
        <p:sp>
          <p:nvSpPr>
            <p:cNvPr id="29" name="rc29"/>
            <p:cNvSpPr/>
            <p:nvPr/>
          </p:nvSpPr>
          <p:spPr>
            <a:xfrm>
              <a:off x="1850769" y="3226712"/>
              <a:ext cx="249522" cy="297841"/>
            </a:xfrm>
            <a:prstGeom prst="rect">
              <a:avLst/>
            </a:prstGeom>
            <a:solidFill>
              <a:srgbClr val="E2231A">
                <a:alpha val="100000"/>
              </a:srgbClr>
            </a:solidFill>
          </p:spPr>
          <p:txBody>
            <a:bodyPr/>
            <a:lstStyle/>
            <a:p/>
          </p:txBody>
        </p:sp>
        <p:sp>
          <p:nvSpPr>
            <p:cNvPr id="30" name="rc30"/>
            <p:cNvSpPr/>
            <p:nvPr/>
          </p:nvSpPr>
          <p:spPr>
            <a:xfrm>
              <a:off x="2128016" y="3499598"/>
              <a:ext cx="249522" cy="603099"/>
            </a:xfrm>
            <a:prstGeom prst="rect">
              <a:avLst/>
            </a:prstGeom>
            <a:solidFill>
              <a:srgbClr val="80BD41">
                <a:alpha val="100000"/>
              </a:srgbClr>
            </a:solidFill>
          </p:spPr>
          <p:txBody>
            <a:bodyPr/>
            <a:lstStyle/>
            <a:p/>
          </p:txBody>
        </p:sp>
        <p:sp>
          <p:nvSpPr>
            <p:cNvPr id="31" name="rc31"/>
            <p:cNvSpPr/>
            <p:nvPr/>
          </p:nvSpPr>
          <p:spPr>
            <a:xfrm>
              <a:off x="2128016" y="3202529"/>
              <a:ext cx="249522" cy="297068"/>
            </a:xfrm>
            <a:prstGeom prst="rect">
              <a:avLst/>
            </a:prstGeom>
            <a:solidFill>
              <a:srgbClr val="E2231A">
                <a:alpha val="100000"/>
              </a:srgbClr>
            </a:solidFill>
          </p:spPr>
          <p:txBody>
            <a:bodyPr/>
            <a:lstStyle/>
            <a:p/>
          </p:txBody>
        </p:sp>
        <p:sp>
          <p:nvSpPr>
            <p:cNvPr id="32" name="rc32"/>
            <p:cNvSpPr/>
            <p:nvPr/>
          </p:nvSpPr>
          <p:spPr>
            <a:xfrm>
              <a:off x="2405264" y="3341522"/>
              <a:ext cx="249522" cy="761175"/>
            </a:xfrm>
            <a:prstGeom prst="rect">
              <a:avLst/>
            </a:prstGeom>
            <a:solidFill>
              <a:srgbClr val="80BD41">
                <a:alpha val="100000"/>
              </a:srgbClr>
            </a:solidFill>
          </p:spPr>
          <p:txBody>
            <a:bodyPr/>
            <a:lstStyle/>
            <a:p/>
          </p:txBody>
        </p:sp>
        <p:sp>
          <p:nvSpPr>
            <p:cNvPr id="33" name="rc33"/>
            <p:cNvSpPr/>
            <p:nvPr/>
          </p:nvSpPr>
          <p:spPr>
            <a:xfrm>
              <a:off x="2405264" y="2966651"/>
              <a:ext cx="249522" cy="374870"/>
            </a:xfrm>
            <a:prstGeom prst="rect">
              <a:avLst/>
            </a:prstGeom>
            <a:solidFill>
              <a:srgbClr val="E2231A">
                <a:alpha val="100000"/>
              </a:srgbClr>
            </a:solidFill>
          </p:spPr>
          <p:txBody>
            <a:bodyPr/>
            <a:lstStyle/>
            <a:p/>
          </p:txBody>
        </p:sp>
        <p:sp>
          <p:nvSpPr>
            <p:cNvPr id="34" name="rc34"/>
            <p:cNvSpPr/>
            <p:nvPr/>
          </p:nvSpPr>
          <p:spPr>
            <a:xfrm>
              <a:off x="2682512" y="3317030"/>
              <a:ext cx="249522" cy="785666"/>
            </a:xfrm>
            <a:prstGeom prst="rect">
              <a:avLst/>
            </a:prstGeom>
            <a:solidFill>
              <a:srgbClr val="80BD41">
                <a:alpha val="100000"/>
              </a:srgbClr>
            </a:solidFill>
          </p:spPr>
          <p:txBody>
            <a:bodyPr/>
            <a:lstStyle/>
            <a:p/>
          </p:txBody>
        </p:sp>
        <p:sp>
          <p:nvSpPr>
            <p:cNvPr id="35" name="rc35"/>
            <p:cNvSpPr/>
            <p:nvPr/>
          </p:nvSpPr>
          <p:spPr>
            <a:xfrm>
              <a:off x="2682512" y="2930030"/>
              <a:ext cx="249522" cy="387000"/>
            </a:xfrm>
            <a:prstGeom prst="rect">
              <a:avLst/>
            </a:prstGeom>
            <a:solidFill>
              <a:srgbClr val="E2231A">
                <a:alpha val="100000"/>
              </a:srgbClr>
            </a:solidFill>
          </p:spPr>
          <p:txBody>
            <a:bodyPr/>
            <a:lstStyle/>
            <a:p/>
          </p:txBody>
        </p:sp>
        <p:sp>
          <p:nvSpPr>
            <p:cNvPr id="36" name="rc36"/>
            <p:cNvSpPr/>
            <p:nvPr/>
          </p:nvSpPr>
          <p:spPr>
            <a:xfrm>
              <a:off x="2959759" y="3258312"/>
              <a:ext cx="249522" cy="844385"/>
            </a:xfrm>
            <a:prstGeom prst="rect">
              <a:avLst/>
            </a:prstGeom>
            <a:solidFill>
              <a:srgbClr val="80BD41">
                <a:alpha val="100000"/>
              </a:srgbClr>
            </a:solidFill>
          </p:spPr>
          <p:txBody>
            <a:bodyPr/>
            <a:lstStyle/>
            <a:p/>
          </p:txBody>
        </p:sp>
        <p:sp>
          <p:nvSpPr>
            <p:cNvPr id="37" name="rc37"/>
            <p:cNvSpPr/>
            <p:nvPr/>
          </p:nvSpPr>
          <p:spPr>
            <a:xfrm>
              <a:off x="2959759" y="2878960"/>
              <a:ext cx="249522" cy="379351"/>
            </a:xfrm>
            <a:prstGeom prst="rect">
              <a:avLst/>
            </a:prstGeom>
            <a:solidFill>
              <a:srgbClr val="E2231A">
                <a:alpha val="100000"/>
              </a:srgbClr>
            </a:solidFill>
          </p:spPr>
          <p:txBody>
            <a:bodyPr/>
            <a:lstStyle/>
            <a:p/>
          </p:txBody>
        </p:sp>
        <p:sp>
          <p:nvSpPr>
            <p:cNvPr id="38" name="rc38"/>
            <p:cNvSpPr/>
            <p:nvPr/>
          </p:nvSpPr>
          <p:spPr>
            <a:xfrm>
              <a:off x="3237007" y="3187077"/>
              <a:ext cx="249522" cy="915619"/>
            </a:xfrm>
            <a:prstGeom prst="rect">
              <a:avLst/>
            </a:prstGeom>
            <a:solidFill>
              <a:srgbClr val="80BD41">
                <a:alpha val="100000"/>
              </a:srgbClr>
            </a:solidFill>
          </p:spPr>
          <p:txBody>
            <a:bodyPr/>
            <a:lstStyle/>
            <a:p/>
          </p:txBody>
        </p:sp>
        <p:sp>
          <p:nvSpPr>
            <p:cNvPr id="39" name="rc39"/>
            <p:cNvSpPr/>
            <p:nvPr/>
          </p:nvSpPr>
          <p:spPr>
            <a:xfrm>
              <a:off x="3237007" y="2881896"/>
              <a:ext cx="249522" cy="305180"/>
            </a:xfrm>
            <a:prstGeom prst="rect">
              <a:avLst/>
            </a:prstGeom>
            <a:solidFill>
              <a:srgbClr val="E2231A">
                <a:alpha val="100000"/>
              </a:srgbClr>
            </a:solidFill>
          </p:spPr>
          <p:txBody>
            <a:bodyPr/>
            <a:lstStyle/>
            <a:p/>
          </p:txBody>
        </p:sp>
        <p:sp>
          <p:nvSpPr>
            <p:cNvPr id="40" name="rc40"/>
            <p:cNvSpPr/>
            <p:nvPr/>
          </p:nvSpPr>
          <p:spPr>
            <a:xfrm>
              <a:off x="3514255" y="3148215"/>
              <a:ext cx="249522" cy="954482"/>
            </a:xfrm>
            <a:prstGeom prst="rect">
              <a:avLst/>
            </a:prstGeom>
            <a:solidFill>
              <a:srgbClr val="80BD41">
                <a:alpha val="100000"/>
              </a:srgbClr>
            </a:solidFill>
          </p:spPr>
          <p:txBody>
            <a:bodyPr/>
            <a:lstStyle/>
            <a:p/>
          </p:txBody>
        </p:sp>
        <p:sp>
          <p:nvSpPr>
            <p:cNvPr id="41" name="rc41"/>
            <p:cNvSpPr/>
            <p:nvPr/>
          </p:nvSpPr>
          <p:spPr>
            <a:xfrm>
              <a:off x="3514255" y="2894490"/>
              <a:ext cx="249522" cy="253725"/>
            </a:xfrm>
            <a:prstGeom prst="rect">
              <a:avLst/>
            </a:prstGeom>
            <a:solidFill>
              <a:srgbClr val="E2231A">
                <a:alpha val="100000"/>
              </a:srgbClr>
            </a:solidFill>
          </p:spPr>
          <p:txBody>
            <a:bodyPr/>
            <a:lstStyle/>
            <a:p/>
          </p:txBody>
        </p:sp>
        <p:sp>
          <p:nvSpPr>
            <p:cNvPr id="42" name="rc42"/>
            <p:cNvSpPr/>
            <p:nvPr/>
          </p:nvSpPr>
          <p:spPr>
            <a:xfrm>
              <a:off x="3791502" y="3100236"/>
              <a:ext cx="249522" cy="1002461"/>
            </a:xfrm>
            <a:prstGeom prst="rect">
              <a:avLst/>
            </a:prstGeom>
            <a:solidFill>
              <a:srgbClr val="80BD41">
                <a:alpha val="100000"/>
              </a:srgbClr>
            </a:solidFill>
          </p:spPr>
          <p:txBody>
            <a:bodyPr/>
            <a:lstStyle/>
            <a:p/>
          </p:txBody>
        </p:sp>
        <p:sp>
          <p:nvSpPr>
            <p:cNvPr id="43" name="rc43"/>
            <p:cNvSpPr/>
            <p:nvPr/>
          </p:nvSpPr>
          <p:spPr>
            <a:xfrm>
              <a:off x="3791502" y="2923308"/>
              <a:ext cx="249522" cy="176927"/>
            </a:xfrm>
            <a:prstGeom prst="rect">
              <a:avLst/>
            </a:prstGeom>
            <a:solidFill>
              <a:srgbClr val="E2231A">
                <a:alpha val="100000"/>
              </a:srgbClr>
            </a:solidFill>
          </p:spPr>
          <p:txBody>
            <a:bodyPr/>
            <a:lstStyle/>
            <a:p/>
          </p:txBody>
        </p:sp>
        <p:sp>
          <p:nvSpPr>
            <p:cNvPr id="44" name="rc44"/>
            <p:cNvSpPr/>
            <p:nvPr/>
          </p:nvSpPr>
          <p:spPr>
            <a:xfrm>
              <a:off x="4068750" y="2973682"/>
              <a:ext cx="249522" cy="1129014"/>
            </a:xfrm>
            <a:prstGeom prst="rect">
              <a:avLst/>
            </a:prstGeom>
            <a:solidFill>
              <a:srgbClr val="80BD41">
                <a:alpha val="100000"/>
              </a:srgbClr>
            </a:solidFill>
          </p:spPr>
          <p:txBody>
            <a:bodyPr/>
            <a:lstStyle/>
            <a:p/>
          </p:txBody>
        </p:sp>
        <p:sp>
          <p:nvSpPr>
            <p:cNvPr id="45" name="rc45"/>
            <p:cNvSpPr/>
            <p:nvPr/>
          </p:nvSpPr>
          <p:spPr>
            <a:xfrm>
              <a:off x="4068750" y="2834149"/>
              <a:ext cx="249522" cy="139533"/>
            </a:xfrm>
            <a:prstGeom prst="rect">
              <a:avLst/>
            </a:prstGeom>
            <a:solidFill>
              <a:srgbClr val="E2231A">
                <a:alpha val="100000"/>
              </a:srgbClr>
            </a:solidFill>
          </p:spPr>
          <p:txBody>
            <a:bodyPr/>
            <a:lstStyle/>
            <a:p/>
          </p:txBody>
        </p:sp>
        <p:sp>
          <p:nvSpPr>
            <p:cNvPr id="46" name="rc46"/>
            <p:cNvSpPr/>
            <p:nvPr/>
          </p:nvSpPr>
          <p:spPr>
            <a:xfrm>
              <a:off x="4345998" y="2939533"/>
              <a:ext cx="249522" cy="1163163"/>
            </a:xfrm>
            <a:prstGeom prst="rect">
              <a:avLst/>
            </a:prstGeom>
            <a:solidFill>
              <a:srgbClr val="80BD41">
                <a:alpha val="100000"/>
              </a:srgbClr>
            </a:solidFill>
          </p:spPr>
          <p:txBody>
            <a:bodyPr/>
            <a:lstStyle/>
            <a:p/>
          </p:txBody>
        </p:sp>
        <p:sp>
          <p:nvSpPr>
            <p:cNvPr id="47" name="rc47"/>
            <p:cNvSpPr/>
            <p:nvPr/>
          </p:nvSpPr>
          <p:spPr>
            <a:xfrm>
              <a:off x="4345998" y="2780916"/>
              <a:ext cx="249522" cy="158616"/>
            </a:xfrm>
            <a:prstGeom prst="rect">
              <a:avLst/>
            </a:prstGeom>
            <a:solidFill>
              <a:srgbClr val="E2231A">
                <a:alpha val="100000"/>
              </a:srgbClr>
            </a:solidFill>
          </p:spPr>
          <p:txBody>
            <a:bodyPr/>
            <a:lstStyle/>
            <a:p/>
          </p:txBody>
        </p:sp>
        <p:sp>
          <p:nvSpPr>
            <p:cNvPr id="48" name="rc48"/>
            <p:cNvSpPr/>
            <p:nvPr/>
          </p:nvSpPr>
          <p:spPr>
            <a:xfrm>
              <a:off x="4623245" y="2863199"/>
              <a:ext cx="249522" cy="1239497"/>
            </a:xfrm>
            <a:prstGeom prst="rect">
              <a:avLst/>
            </a:prstGeom>
            <a:solidFill>
              <a:srgbClr val="80BD41">
                <a:alpha val="100000"/>
              </a:srgbClr>
            </a:solidFill>
          </p:spPr>
          <p:txBody>
            <a:bodyPr/>
            <a:lstStyle/>
            <a:p/>
          </p:txBody>
        </p:sp>
        <p:sp>
          <p:nvSpPr>
            <p:cNvPr id="49" name="rc49"/>
            <p:cNvSpPr/>
            <p:nvPr/>
          </p:nvSpPr>
          <p:spPr>
            <a:xfrm>
              <a:off x="4623245" y="2661393"/>
              <a:ext cx="249522" cy="201805"/>
            </a:xfrm>
            <a:prstGeom prst="rect">
              <a:avLst/>
            </a:prstGeom>
            <a:solidFill>
              <a:srgbClr val="E2231A">
                <a:alpha val="100000"/>
              </a:srgbClr>
            </a:solidFill>
          </p:spPr>
          <p:txBody>
            <a:bodyPr/>
            <a:lstStyle/>
            <a:p/>
          </p:txBody>
        </p:sp>
        <p:sp>
          <p:nvSpPr>
            <p:cNvPr id="50" name="rc50"/>
            <p:cNvSpPr/>
            <p:nvPr/>
          </p:nvSpPr>
          <p:spPr>
            <a:xfrm>
              <a:off x="4900493" y="2857791"/>
              <a:ext cx="249522" cy="1244906"/>
            </a:xfrm>
            <a:prstGeom prst="rect">
              <a:avLst/>
            </a:prstGeom>
            <a:solidFill>
              <a:srgbClr val="80BD41">
                <a:alpha val="100000"/>
              </a:srgbClr>
            </a:solidFill>
          </p:spPr>
          <p:txBody>
            <a:bodyPr/>
            <a:lstStyle/>
            <a:p/>
          </p:txBody>
        </p:sp>
        <p:sp>
          <p:nvSpPr>
            <p:cNvPr id="51" name="rc51"/>
            <p:cNvSpPr/>
            <p:nvPr/>
          </p:nvSpPr>
          <p:spPr>
            <a:xfrm>
              <a:off x="4900493" y="2655135"/>
              <a:ext cx="249522" cy="202655"/>
            </a:xfrm>
            <a:prstGeom prst="rect">
              <a:avLst/>
            </a:prstGeom>
            <a:solidFill>
              <a:srgbClr val="E2231A">
                <a:alpha val="100000"/>
              </a:srgbClr>
            </a:solidFill>
          </p:spPr>
          <p:txBody>
            <a:bodyPr/>
            <a:lstStyle/>
            <a:p/>
          </p:txBody>
        </p:sp>
        <p:sp>
          <p:nvSpPr>
            <p:cNvPr id="52" name="rc52"/>
            <p:cNvSpPr/>
            <p:nvPr/>
          </p:nvSpPr>
          <p:spPr>
            <a:xfrm>
              <a:off x="5177741" y="2888850"/>
              <a:ext cx="249522" cy="1213847"/>
            </a:xfrm>
            <a:prstGeom prst="rect">
              <a:avLst/>
            </a:prstGeom>
            <a:solidFill>
              <a:srgbClr val="80BD41">
                <a:alpha val="100000"/>
              </a:srgbClr>
            </a:solidFill>
          </p:spPr>
          <p:txBody>
            <a:bodyPr/>
            <a:lstStyle/>
            <a:p/>
          </p:txBody>
        </p:sp>
        <p:sp>
          <p:nvSpPr>
            <p:cNvPr id="53" name="rc53"/>
            <p:cNvSpPr/>
            <p:nvPr/>
          </p:nvSpPr>
          <p:spPr>
            <a:xfrm>
              <a:off x="5177741" y="2674605"/>
              <a:ext cx="249522" cy="214244"/>
            </a:xfrm>
            <a:prstGeom prst="rect">
              <a:avLst/>
            </a:prstGeom>
            <a:solidFill>
              <a:srgbClr val="E2231A">
                <a:alpha val="100000"/>
              </a:srgbClr>
            </a:solidFill>
          </p:spPr>
          <p:txBody>
            <a:bodyPr/>
            <a:lstStyle/>
            <a:p/>
          </p:txBody>
        </p:sp>
        <p:sp>
          <p:nvSpPr>
            <p:cNvPr id="54" name="rc54"/>
            <p:cNvSpPr/>
            <p:nvPr/>
          </p:nvSpPr>
          <p:spPr>
            <a:xfrm>
              <a:off x="5454988" y="2940769"/>
              <a:ext cx="249522" cy="1161927"/>
            </a:xfrm>
            <a:prstGeom prst="rect">
              <a:avLst/>
            </a:prstGeom>
            <a:solidFill>
              <a:srgbClr val="80BD41">
                <a:alpha val="100000"/>
              </a:srgbClr>
            </a:solidFill>
          </p:spPr>
          <p:txBody>
            <a:bodyPr/>
            <a:lstStyle/>
            <a:p/>
          </p:txBody>
        </p:sp>
        <p:sp>
          <p:nvSpPr>
            <p:cNvPr id="55" name="rc55"/>
            <p:cNvSpPr/>
            <p:nvPr/>
          </p:nvSpPr>
          <p:spPr>
            <a:xfrm>
              <a:off x="5454988" y="2719416"/>
              <a:ext cx="249522" cy="221352"/>
            </a:xfrm>
            <a:prstGeom prst="rect">
              <a:avLst/>
            </a:prstGeom>
            <a:solidFill>
              <a:srgbClr val="E2231A">
                <a:alpha val="100000"/>
              </a:srgbClr>
            </a:solidFill>
          </p:spPr>
          <p:txBody>
            <a:bodyPr/>
            <a:lstStyle/>
            <a:p/>
          </p:txBody>
        </p:sp>
        <p:sp>
          <p:nvSpPr>
            <p:cNvPr id="56" name="rc56"/>
            <p:cNvSpPr/>
            <p:nvPr/>
          </p:nvSpPr>
          <p:spPr>
            <a:xfrm>
              <a:off x="5732236" y="3036109"/>
              <a:ext cx="249522" cy="1066587"/>
            </a:xfrm>
            <a:prstGeom prst="rect">
              <a:avLst/>
            </a:prstGeom>
            <a:solidFill>
              <a:srgbClr val="80BD41">
                <a:alpha val="100000"/>
              </a:srgbClr>
            </a:solidFill>
          </p:spPr>
          <p:txBody>
            <a:bodyPr/>
            <a:lstStyle/>
            <a:p/>
          </p:txBody>
        </p:sp>
        <p:sp>
          <p:nvSpPr>
            <p:cNvPr id="57" name="rc57"/>
            <p:cNvSpPr/>
            <p:nvPr/>
          </p:nvSpPr>
          <p:spPr>
            <a:xfrm>
              <a:off x="5732236" y="2785938"/>
              <a:ext cx="249522" cy="250171"/>
            </a:xfrm>
            <a:prstGeom prst="rect">
              <a:avLst/>
            </a:prstGeom>
            <a:solidFill>
              <a:srgbClr val="E2231A">
                <a:alpha val="100000"/>
              </a:srgbClr>
            </a:solidFill>
          </p:spPr>
          <p:txBody>
            <a:bodyPr/>
            <a:lstStyle/>
            <a:p/>
          </p:txBody>
        </p:sp>
        <p:sp>
          <p:nvSpPr>
            <p:cNvPr id="58" name="rc58"/>
            <p:cNvSpPr/>
            <p:nvPr/>
          </p:nvSpPr>
          <p:spPr>
            <a:xfrm>
              <a:off x="6009484" y="3094209"/>
              <a:ext cx="249522" cy="1008487"/>
            </a:xfrm>
            <a:prstGeom prst="rect">
              <a:avLst/>
            </a:prstGeom>
            <a:solidFill>
              <a:srgbClr val="80BD41">
                <a:alpha val="100000"/>
              </a:srgbClr>
            </a:solidFill>
          </p:spPr>
          <p:txBody>
            <a:bodyPr/>
            <a:lstStyle/>
            <a:p/>
          </p:txBody>
        </p:sp>
        <p:sp>
          <p:nvSpPr>
            <p:cNvPr id="59" name="rc59"/>
            <p:cNvSpPr/>
            <p:nvPr/>
          </p:nvSpPr>
          <p:spPr>
            <a:xfrm>
              <a:off x="6009484" y="2842107"/>
              <a:ext cx="249522" cy="252102"/>
            </a:xfrm>
            <a:prstGeom prst="rect">
              <a:avLst/>
            </a:prstGeom>
            <a:solidFill>
              <a:srgbClr val="E2231A">
                <a:alpha val="100000"/>
              </a:srgbClr>
            </a:solidFill>
          </p:spPr>
          <p:txBody>
            <a:bodyPr/>
            <a:lstStyle/>
            <a:p/>
          </p:txBody>
        </p:sp>
        <p:sp>
          <p:nvSpPr>
            <p:cNvPr id="60" name="rc60"/>
            <p:cNvSpPr/>
            <p:nvPr/>
          </p:nvSpPr>
          <p:spPr>
            <a:xfrm>
              <a:off x="6286731" y="3167994"/>
              <a:ext cx="249522" cy="934703"/>
            </a:xfrm>
            <a:prstGeom prst="rect">
              <a:avLst/>
            </a:prstGeom>
            <a:solidFill>
              <a:srgbClr val="80BD41">
                <a:alpha val="100000"/>
              </a:srgbClr>
            </a:solidFill>
          </p:spPr>
          <p:txBody>
            <a:bodyPr/>
            <a:lstStyle/>
            <a:p/>
          </p:txBody>
        </p:sp>
        <p:sp>
          <p:nvSpPr>
            <p:cNvPr id="61" name="rc61"/>
            <p:cNvSpPr/>
            <p:nvPr/>
          </p:nvSpPr>
          <p:spPr>
            <a:xfrm>
              <a:off x="6286731" y="2888772"/>
              <a:ext cx="249522" cy="279221"/>
            </a:xfrm>
            <a:prstGeom prst="rect">
              <a:avLst/>
            </a:prstGeom>
            <a:solidFill>
              <a:srgbClr val="E2231A">
                <a:alpha val="100000"/>
              </a:srgbClr>
            </a:solidFill>
          </p:spPr>
          <p:txBody>
            <a:bodyPr/>
            <a:lstStyle/>
            <a:p/>
          </p:txBody>
        </p:sp>
        <p:sp>
          <p:nvSpPr>
            <p:cNvPr id="62" name="rc62"/>
            <p:cNvSpPr/>
            <p:nvPr/>
          </p:nvSpPr>
          <p:spPr>
            <a:xfrm>
              <a:off x="6563979" y="3193258"/>
              <a:ext cx="249522" cy="909438"/>
            </a:xfrm>
            <a:prstGeom prst="rect">
              <a:avLst/>
            </a:prstGeom>
            <a:solidFill>
              <a:srgbClr val="80BD41">
                <a:alpha val="100000"/>
              </a:srgbClr>
            </a:solidFill>
          </p:spPr>
          <p:txBody>
            <a:bodyPr/>
            <a:lstStyle/>
            <a:p/>
          </p:txBody>
        </p:sp>
        <p:sp>
          <p:nvSpPr>
            <p:cNvPr id="63" name="rc63"/>
            <p:cNvSpPr/>
            <p:nvPr/>
          </p:nvSpPr>
          <p:spPr>
            <a:xfrm>
              <a:off x="6563979" y="2936751"/>
              <a:ext cx="249522" cy="256506"/>
            </a:xfrm>
            <a:prstGeom prst="rect">
              <a:avLst/>
            </a:prstGeom>
            <a:solidFill>
              <a:srgbClr val="E2231A">
                <a:alpha val="100000"/>
              </a:srgbClr>
            </a:solidFill>
          </p:spPr>
          <p:txBody>
            <a:bodyPr/>
            <a:lstStyle/>
            <a:p/>
          </p:txBody>
        </p:sp>
        <p:sp>
          <p:nvSpPr>
            <p:cNvPr id="64" name="rc64"/>
            <p:cNvSpPr/>
            <p:nvPr/>
          </p:nvSpPr>
          <p:spPr>
            <a:xfrm>
              <a:off x="6841227" y="3438948"/>
              <a:ext cx="249522" cy="663749"/>
            </a:xfrm>
            <a:prstGeom prst="rect">
              <a:avLst/>
            </a:prstGeom>
            <a:solidFill>
              <a:srgbClr val="80BD41">
                <a:alpha val="100000"/>
              </a:srgbClr>
            </a:solidFill>
          </p:spPr>
          <p:txBody>
            <a:bodyPr/>
            <a:lstStyle/>
            <a:p/>
          </p:txBody>
        </p:sp>
        <p:sp>
          <p:nvSpPr>
            <p:cNvPr id="65" name="rc65"/>
            <p:cNvSpPr/>
            <p:nvPr/>
          </p:nvSpPr>
          <p:spPr>
            <a:xfrm>
              <a:off x="6841227" y="3014631"/>
              <a:ext cx="249522" cy="424317"/>
            </a:xfrm>
            <a:prstGeom prst="rect">
              <a:avLst/>
            </a:prstGeom>
            <a:solidFill>
              <a:srgbClr val="E2231A">
                <a:alpha val="100000"/>
              </a:srgbClr>
            </a:solidFill>
          </p:spPr>
          <p:txBody>
            <a:bodyPr/>
            <a:lstStyle/>
            <a:p/>
          </p:txBody>
        </p:sp>
        <p:sp>
          <p:nvSpPr>
            <p:cNvPr id="66" name="rc66"/>
            <p:cNvSpPr/>
            <p:nvPr/>
          </p:nvSpPr>
          <p:spPr>
            <a:xfrm>
              <a:off x="7118474" y="3421332"/>
              <a:ext cx="249522" cy="681364"/>
            </a:xfrm>
            <a:prstGeom prst="rect">
              <a:avLst/>
            </a:prstGeom>
            <a:solidFill>
              <a:srgbClr val="80BD41">
                <a:alpha val="100000"/>
              </a:srgbClr>
            </a:solidFill>
          </p:spPr>
          <p:txBody>
            <a:bodyPr/>
            <a:lstStyle/>
            <a:p/>
          </p:txBody>
        </p:sp>
        <p:sp>
          <p:nvSpPr>
            <p:cNvPr id="67" name="rc67"/>
            <p:cNvSpPr/>
            <p:nvPr/>
          </p:nvSpPr>
          <p:spPr>
            <a:xfrm>
              <a:off x="7118474" y="3070336"/>
              <a:ext cx="249522" cy="350996"/>
            </a:xfrm>
            <a:prstGeom prst="rect">
              <a:avLst/>
            </a:prstGeom>
            <a:solidFill>
              <a:srgbClr val="E2231A">
                <a:alpha val="100000"/>
              </a:srgbClr>
            </a:solidFill>
          </p:spPr>
          <p:txBody>
            <a:bodyPr/>
            <a:lstStyle/>
            <a:p/>
          </p:txBody>
        </p:sp>
        <p:sp>
          <p:nvSpPr>
            <p:cNvPr id="68" name="rc68"/>
            <p:cNvSpPr/>
            <p:nvPr/>
          </p:nvSpPr>
          <p:spPr>
            <a:xfrm>
              <a:off x="7395722" y="3402558"/>
              <a:ext cx="249522" cy="700138"/>
            </a:xfrm>
            <a:prstGeom prst="rect">
              <a:avLst/>
            </a:prstGeom>
            <a:solidFill>
              <a:srgbClr val="80BD41">
                <a:alpha val="100000"/>
              </a:srgbClr>
            </a:solidFill>
          </p:spPr>
          <p:txBody>
            <a:bodyPr/>
            <a:lstStyle/>
            <a:p/>
          </p:txBody>
        </p:sp>
        <p:sp>
          <p:nvSpPr>
            <p:cNvPr id="69" name="rc69"/>
            <p:cNvSpPr/>
            <p:nvPr/>
          </p:nvSpPr>
          <p:spPr>
            <a:xfrm>
              <a:off x="7395722" y="3116538"/>
              <a:ext cx="249522" cy="286020"/>
            </a:xfrm>
            <a:prstGeom prst="rect">
              <a:avLst/>
            </a:prstGeom>
            <a:solidFill>
              <a:srgbClr val="E2231A">
                <a:alpha val="100000"/>
              </a:srgbClr>
            </a:solidFill>
          </p:spPr>
          <p:txBody>
            <a:bodyPr/>
            <a:lstStyle/>
            <a:p/>
          </p:txBody>
        </p:sp>
        <p:sp>
          <p:nvSpPr>
            <p:cNvPr id="70" name="rc70"/>
            <p:cNvSpPr/>
            <p:nvPr/>
          </p:nvSpPr>
          <p:spPr>
            <a:xfrm>
              <a:off x="7672970" y="3425273"/>
              <a:ext cx="249522" cy="677424"/>
            </a:xfrm>
            <a:prstGeom prst="rect">
              <a:avLst/>
            </a:prstGeom>
            <a:solidFill>
              <a:srgbClr val="80BD41">
                <a:alpha val="100000"/>
              </a:srgbClr>
            </a:solidFill>
          </p:spPr>
          <p:txBody>
            <a:bodyPr/>
            <a:lstStyle/>
            <a:p/>
          </p:txBody>
        </p:sp>
        <p:sp>
          <p:nvSpPr>
            <p:cNvPr id="71" name="rc71"/>
            <p:cNvSpPr/>
            <p:nvPr/>
          </p:nvSpPr>
          <p:spPr>
            <a:xfrm>
              <a:off x="7672970" y="3148601"/>
              <a:ext cx="249522" cy="276671"/>
            </a:xfrm>
            <a:prstGeom prst="rect">
              <a:avLst/>
            </a:prstGeom>
            <a:solidFill>
              <a:srgbClr val="E2231A">
                <a:alpha val="100000"/>
              </a:srgbClr>
            </a:solidFill>
          </p:spPr>
          <p:txBody>
            <a:bodyPr/>
            <a:lstStyle/>
            <a:p/>
          </p:txBody>
        </p:sp>
        <p:sp>
          <p:nvSpPr>
            <p:cNvPr id="72" name="rc72"/>
            <p:cNvSpPr/>
            <p:nvPr/>
          </p:nvSpPr>
          <p:spPr>
            <a:xfrm>
              <a:off x="7950217" y="3445515"/>
              <a:ext cx="249522" cy="657181"/>
            </a:xfrm>
            <a:prstGeom prst="rect">
              <a:avLst/>
            </a:prstGeom>
            <a:solidFill>
              <a:srgbClr val="80BD41">
                <a:alpha val="100000"/>
              </a:srgbClr>
            </a:solidFill>
          </p:spPr>
          <p:txBody>
            <a:bodyPr/>
            <a:lstStyle/>
            <a:p/>
          </p:txBody>
        </p:sp>
        <p:sp>
          <p:nvSpPr>
            <p:cNvPr id="73" name="rc73"/>
            <p:cNvSpPr/>
            <p:nvPr/>
          </p:nvSpPr>
          <p:spPr>
            <a:xfrm>
              <a:off x="7950217" y="3177110"/>
              <a:ext cx="249522" cy="268404"/>
            </a:xfrm>
            <a:prstGeom prst="rect">
              <a:avLst/>
            </a:prstGeom>
            <a:solidFill>
              <a:srgbClr val="E2231A">
                <a:alpha val="100000"/>
              </a:srgbClr>
            </a:solidFill>
          </p:spPr>
          <p:txBody>
            <a:bodyPr/>
            <a:lstStyle/>
            <a:p/>
          </p:txBody>
        </p:sp>
        <p:sp>
          <p:nvSpPr>
            <p:cNvPr id="74" name="pl74"/>
            <p:cNvSpPr/>
            <p:nvPr/>
          </p:nvSpPr>
          <p:spPr>
            <a:xfrm>
              <a:off x="1421035" y="1526065"/>
              <a:ext cx="6653943" cy="810625"/>
            </a:xfrm>
            <a:custGeom>
              <a:avLst/>
              <a:pathLst>
                <a:path w="6653943" h="810625">
                  <a:moveTo>
                    <a:pt x="0" y="636920"/>
                  </a:moveTo>
                  <a:lnTo>
                    <a:pt x="277247" y="607969"/>
                  </a:lnTo>
                  <a:lnTo>
                    <a:pt x="554495" y="665871"/>
                  </a:lnTo>
                  <a:lnTo>
                    <a:pt x="831742" y="636920"/>
                  </a:lnTo>
                  <a:lnTo>
                    <a:pt x="1108990" y="636920"/>
                  </a:lnTo>
                  <a:lnTo>
                    <a:pt x="1386238" y="636920"/>
                  </a:lnTo>
                  <a:lnTo>
                    <a:pt x="1663485" y="579018"/>
                  </a:lnTo>
                  <a:lnTo>
                    <a:pt x="1940733" y="405312"/>
                  </a:lnTo>
                  <a:lnTo>
                    <a:pt x="2217981" y="289509"/>
                  </a:lnTo>
                  <a:lnTo>
                    <a:pt x="2495228" y="115803"/>
                  </a:lnTo>
                  <a:lnTo>
                    <a:pt x="2772476" y="0"/>
                  </a:lnTo>
                  <a:lnTo>
                    <a:pt x="3049724" y="28950"/>
                  </a:lnTo>
                  <a:lnTo>
                    <a:pt x="3326971" y="86852"/>
                  </a:lnTo>
                  <a:lnTo>
                    <a:pt x="3604219" y="86852"/>
                  </a:lnTo>
                  <a:lnTo>
                    <a:pt x="3881467" y="115803"/>
                  </a:lnTo>
                  <a:lnTo>
                    <a:pt x="4158714" y="144754"/>
                  </a:lnTo>
                  <a:lnTo>
                    <a:pt x="4435962" y="231607"/>
                  </a:lnTo>
                  <a:lnTo>
                    <a:pt x="4713210" y="260558"/>
                  </a:lnTo>
                  <a:lnTo>
                    <a:pt x="4990457" y="347411"/>
                  </a:lnTo>
                  <a:lnTo>
                    <a:pt x="5267705" y="318460"/>
                  </a:lnTo>
                  <a:lnTo>
                    <a:pt x="5544953" y="810625"/>
                  </a:lnTo>
                  <a:lnTo>
                    <a:pt x="5822200" y="665871"/>
                  </a:lnTo>
                  <a:lnTo>
                    <a:pt x="6099448" y="521116"/>
                  </a:lnTo>
                  <a:lnTo>
                    <a:pt x="6376696" y="521116"/>
                  </a:lnTo>
                  <a:lnTo>
                    <a:pt x="6653943" y="521116"/>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2" name="tx82"/>
            <p:cNvSpPr/>
            <p:nvPr/>
          </p:nvSpPr>
          <p:spPr>
            <a:xfrm>
              <a:off x="7460194"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3" name="tx83"/>
            <p:cNvSpPr/>
            <p:nvPr/>
          </p:nvSpPr>
          <p:spPr>
            <a:xfrm>
              <a:off x="7737441"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4" name="tx84"/>
            <p:cNvSpPr/>
            <p:nvPr/>
          </p:nvSpPr>
          <p:spPr>
            <a:xfrm>
              <a:off x="8014689"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5" name="tx85"/>
            <p:cNvSpPr/>
            <p:nvPr/>
          </p:nvSpPr>
          <p:spPr>
            <a:xfrm>
              <a:off x="1303481" y="30492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118.8</a:t>
              </a:r>
            </a:p>
          </p:txBody>
        </p:sp>
        <p:sp>
          <p:nvSpPr>
            <p:cNvPr id="86" name="tx86"/>
            <p:cNvSpPr/>
            <p:nvPr/>
          </p:nvSpPr>
          <p:spPr>
            <a:xfrm>
              <a:off x="2689720" y="27941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151.8</a:t>
              </a:r>
            </a:p>
          </p:txBody>
        </p:sp>
        <p:sp>
          <p:nvSpPr>
            <p:cNvPr id="87" name="tx87"/>
            <p:cNvSpPr/>
            <p:nvPr/>
          </p:nvSpPr>
          <p:spPr>
            <a:xfrm>
              <a:off x="4075958" y="26982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164.2</a:t>
              </a:r>
            </a:p>
          </p:txBody>
        </p:sp>
        <p:sp>
          <p:nvSpPr>
            <p:cNvPr id="88" name="tx88"/>
            <p:cNvSpPr/>
            <p:nvPr/>
          </p:nvSpPr>
          <p:spPr>
            <a:xfrm>
              <a:off x="5501373" y="258349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179</a:t>
              </a:r>
            </a:p>
          </p:txBody>
        </p:sp>
        <p:sp>
          <p:nvSpPr>
            <p:cNvPr id="89" name="tx89"/>
            <p:cNvSpPr/>
            <p:nvPr/>
          </p:nvSpPr>
          <p:spPr>
            <a:xfrm>
              <a:off x="6571187" y="28008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150.9</a:t>
              </a:r>
            </a:p>
          </p:txBody>
        </p:sp>
        <p:sp>
          <p:nvSpPr>
            <p:cNvPr id="90" name="tx90"/>
            <p:cNvSpPr/>
            <p:nvPr/>
          </p:nvSpPr>
          <p:spPr>
            <a:xfrm>
              <a:off x="6848435" y="28787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140.8</a:t>
              </a:r>
            </a:p>
          </p:txBody>
        </p:sp>
        <p:sp>
          <p:nvSpPr>
            <p:cNvPr id="91" name="tx91"/>
            <p:cNvSpPr/>
            <p:nvPr/>
          </p:nvSpPr>
          <p:spPr>
            <a:xfrm>
              <a:off x="7125682" y="29343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133.6</a:t>
              </a:r>
            </a:p>
          </p:txBody>
        </p:sp>
        <p:sp>
          <p:nvSpPr>
            <p:cNvPr id="92" name="tx92"/>
            <p:cNvSpPr/>
            <p:nvPr/>
          </p:nvSpPr>
          <p:spPr>
            <a:xfrm>
              <a:off x="7402930" y="29806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127.6</a:t>
              </a:r>
            </a:p>
          </p:txBody>
        </p:sp>
        <p:sp>
          <p:nvSpPr>
            <p:cNvPr id="93" name="tx93"/>
            <p:cNvSpPr/>
            <p:nvPr/>
          </p:nvSpPr>
          <p:spPr>
            <a:xfrm>
              <a:off x="7680178" y="301262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123.5</a:t>
              </a:r>
            </a:p>
          </p:txBody>
        </p:sp>
        <p:sp>
          <p:nvSpPr>
            <p:cNvPr id="94" name="tx94"/>
            <p:cNvSpPr/>
            <p:nvPr/>
          </p:nvSpPr>
          <p:spPr>
            <a:xfrm>
              <a:off x="7957425" y="30411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119.8</a:t>
              </a:r>
            </a:p>
          </p:txBody>
        </p:sp>
        <p:sp>
          <p:nvSpPr>
            <p:cNvPr id="95" name="pl95"/>
            <p:cNvSpPr/>
            <p:nvPr/>
          </p:nvSpPr>
          <p:spPr>
            <a:xfrm>
              <a:off x="1421035" y="1207605"/>
              <a:ext cx="0" cy="955380"/>
            </a:xfrm>
            <a:custGeom>
              <a:avLst/>
              <a:pathLst>
                <a:path w="0" h="955380">
                  <a:moveTo>
                    <a:pt x="0" y="9553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955380"/>
            </a:xfrm>
            <a:custGeom>
              <a:avLst/>
              <a:pathLst>
                <a:path w="0" h="955380">
                  <a:moveTo>
                    <a:pt x="0" y="95538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636920"/>
            </a:xfrm>
            <a:custGeom>
              <a:avLst/>
              <a:pathLst>
                <a:path w="0" h="636920">
                  <a:moveTo>
                    <a:pt x="0" y="63692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1129085"/>
            </a:xfrm>
            <a:custGeom>
              <a:avLst/>
              <a:pathLst>
                <a:path w="0" h="1129085">
                  <a:moveTo>
                    <a:pt x="0" y="112908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984331"/>
            </a:xfrm>
            <a:custGeom>
              <a:avLst/>
              <a:pathLst>
                <a:path w="0" h="984331">
                  <a:moveTo>
                    <a:pt x="0" y="98433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839576"/>
            </a:xfrm>
            <a:custGeom>
              <a:avLst/>
              <a:pathLst>
                <a:path w="0" h="839576">
                  <a:moveTo>
                    <a:pt x="0" y="83957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839576"/>
            </a:xfrm>
            <a:custGeom>
              <a:avLst/>
              <a:pathLst>
                <a:path w="0" h="839576">
                  <a:moveTo>
                    <a:pt x="0" y="839576"/>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839576"/>
            </a:xfrm>
            <a:custGeom>
              <a:avLst/>
              <a:pathLst>
                <a:path w="0" h="839576">
                  <a:moveTo>
                    <a:pt x="0" y="839576"/>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7602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79.6</a:t>
              </a:r>
            </a:p>
          </p:txBody>
        </p:sp>
        <p:sp>
          <p:nvSpPr>
            <p:cNvPr id="106" name="tx106"/>
            <p:cNvSpPr/>
            <p:nvPr/>
          </p:nvSpPr>
          <p:spPr>
            <a:xfrm>
              <a:off x="1329607" y="330144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39.2</a:t>
              </a:r>
            </a:p>
          </p:txBody>
        </p:sp>
        <p:sp>
          <p:nvSpPr>
            <p:cNvPr id="107" name="tx107"/>
            <p:cNvSpPr/>
            <p:nvPr/>
          </p:nvSpPr>
          <p:spPr>
            <a:xfrm>
              <a:off x="2689720" y="36748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101.7</a:t>
              </a:r>
            </a:p>
          </p:txBody>
        </p:sp>
        <p:sp>
          <p:nvSpPr>
            <p:cNvPr id="108" name="tx108"/>
            <p:cNvSpPr/>
            <p:nvPr/>
          </p:nvSpPr>
          <p:spPr>
            <a:xfrm>
              <a:off x="2715845" y="30884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50.1</a:t>
              </a:r>
            </a:p>
          </p:txBody>
        </p:sp>
        <p:sp>
          <p:nvSpPr>
            <p:cNvPr id="109" name="tx109"/>
            <p:cNvSpPr/>
            <p:nvPr/>
          </p:nvSpPr>
          <p:spPr>
            <a:xfrm>
              <a:off x="4075958" y="35031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146.1</a:t>
              </a:r>
            </a:p>
          </p:txBody>
        </p:sp>
        <p:sp>
          <p:nvSpPr>
            <p:cNvPr id="110" name="tx110"/>
            <p:cNvSpPr/>
            <p:nvPr/>
          </p:nvSpPr>
          <p:spPr>
            <a:xfrm>
              <a:off x="4102084" y="28688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a:t>
              </a:r>
            </a:p>
          </p:txBody>
        </p:sp>
        <p:sp>
          <p:nvSpPr>
            <p:cNvPr id="111" name="tx111"/>
            <p:cNvSpPr/>
            <p:nvPr/>
          </p:nvSpPr>
          <p:spPr>
            <a:xfrm>
              <a:off x="5462196" y="34866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150.4</a:t>
              </a:r>
            </a:p>
          </p:txBody>
        </p:sp>
        <p:sp>
          <p:nvSpPr>
            <p:cNvPr id="112" name="tx112"/>
            <p:cNvSpPr/>
            <p:nvPr/>
          </p:nvSpPr>
          <p:spPr>
            <a:xfrm>
              <a:off x="5488322" y="27950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28.6</a:t>
              </a:r>
            </a:p>
          </p:txBody>
        </p:sp>
        <p:sp>
          <p:nvSpPr>
            <p:cNvPr id="113" name="tx113"/>
            <p:cNvSpPr/>
            <p:nvPr/>
          </p:nvSpPr>
          <p:spPr>
            <a:xfrm>
              <a:off x="6571187" y="361407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117.7</a:t>
              </a:r>
            </a:p>
          </p:txBody>
        </p:sp>
        <p:sp>
          <p:nvSpPr>
            <p:cNvPr id="114" name="tx114"/>
            <p:cNvSpPr/>
            <p:nvPr/>
          </p:nvSpPr>
          <p:spPr>
            <a:xfrm>
              <a:off x="6597312" y="30299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33.2</a:t>
              </a:r>
            </a:p>
          </p:txBody>
        </p:sp>
        <p:sp>
          <p:nvSpPr>
            <p:cNvPr id="115" name="tx115"/>
            <p:cNvSpPr/>
            <p:nvPr/>
          </p:nvSpPr>
          <p:spPr>
            <a:xfrm>
              <a:off x="6874560" y="37357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85.9</a:t>
              </a:r>
            </a:p>
          </p:txBody>
        </p:sp>
        <p:sp>
          <p:nvSpPr>
            <p:cNvPr id="116" name="tx116"/>
            <p:cNvSpPr/>
            <p:nvPr/>
          </p:nvSpPr>
          <p:spPr>
            <a:xfrm>
              <a:off x="6874560" y="31917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54.9</a:t>
              </a:r>
            </a:p>
          </p:txBody>
        </p:sp>
        <p:sp>
          <p:nvSpPr>
            <p:cNvPr id="117" name="tx117"/>
            <p:cNvSpPr/>
            <p:nvPr/>
          </p:nvSpPr>
          <p:spPr>
            <a:xfrm>
              <a:off x="7151808" y="37269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88.2</a:t>
              </a:r>
            </a:p>
          </p:txBody>
        </p:sp>
        <p:sp>
          <p:nvSpPr>
            <p:cNvPr id="118" name="tx118"/>
            <p:cNvSpPr/>
            <p:nvPr/>
          </p:nvSpPr>
          <p:spPr>
            <a:xfrm>
              <a:off x="7151808" y="3211061"/>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45.4</a:t>
              </a:r>
            </a:p>
          </p:txBody>
        </p:sp>
        <p:sp>
          <p:nvSpPr>
            <p:cNvPr id="119" name="tx119"/>
            <p:cNvSpPr/>
            <p:nvPr/>
          </p:nvSpPr>
          <p:spPr>
            <a:xfrm>
              <a:off x="7429055" y="37175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90.6</a:t>
              </a:r>
            </a:p>
          </p:txBody>
        </p:sp>
        <p:sp>
          <p:nvSpPr>
            <p:cNvPr id="120" name="tx120"/>
            <p:cNvSpPr/>
            <p:nvPr/>
          </p:nvSpPr>
          <p:spPr>
            <a:xfrm>
              <a:off x="7468232" y="3224454"/>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21" name="tx121"/>
            <p:cNvSpPr/>
            <p:nvPr/>
          </p:nvSpPr>
          <p:spPr>
            <a:xfrm>
              <a:off x="7706303" y="37289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87.7</a:t>
              </a:r>
            </a:p>
          </p:txBody>
        </p:sp>
        <p:sp>
          <p:nvSpPr>
            <p:cNvPr id="122" name="tx122"/>
            <p:cNvSpPr/>
            <p:nvPr/>
          </p:nvSpPr>
          <p:spPr>
            <a:xfrm>
              <a:off x="7706303" y="325184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35.8</a:t>
              </a:r>
            </a:p>
          </p:txBody>
        </p:sp>
        <p:sp>
          <p:nvSpPr>
            <p:cNvPr id="123" name="tx123"/>
            <p:cNvSpPr/>
            <p:nvPr/>
          </p:nvSpPr>
          <p:spPr>
            <a:xfrm>
              <a:off x="7983551" y="37390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85.1</a:t>
              </a:r>
            </a:p>
          </p:txBody>
        </p:sp>
        <p:sp>
          <p:nvSpPr>
            <p:cNvPr id="124" name="tx124"/>
            <p:cNvSpPr/>
            <p:nvPr/>
          </p:nvSpPr>
          <p:spPr>
            <a:xfrm>
              <a:off x="7983551" y="32762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34.7</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55386" y="327797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a:off x="655386" y="25053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8" name="tx128"/>
            <p:cNvSpPr/>
            <p:nvPr/>
          </p:nvSpPr>
          <p:spPr>
            <a:xfrm>
              <a:off x="655386" y="173268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9" name="tx129"/>
            <p:cNvSpPr/>
            <p:nvPr/>
          </p:nvSpPr>
          <p:spPr>
            <a:xfrm>
              <a:off x="655386" y="96014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9" name="rc149"/>
            <p:cNvSpPr/>
            <p:nvPr/>
          </p:nvSpPr>
          <p:spPr>
            <a:xfrm>
              <a:off x="4448859" y="5010059"/>
              <a:ext cx="201456" cy="201456"/>
            </a:xfrm>
            <a:prstGeom prst="rect">
              <a:avLst/>
            </a:prstGeom>
            <a:solidFill>
              <a:srgbClr val="E2231A">
                <a:alpha val="100000"/>
              </a:srgbClr>
            </a:solidFill>
          </p:spPr>
          <p:txBody>
            <a:bodyPr/>
            <a:lstStyle/>
            <a:p/>
          </p:txBody>
        </p:sp>
        <p:sp>
          <p:nvSpPr>
            <p:cNvPr id="150" name="rc150"/>
            <p:cNvSpPr/>
            <p:nvPr/>
          </p:nvSpPr>
          <p:spPr>
            <a:xfrm>
              <a:off x="5653947" y="5010059"/>
              <a:ext cx="201456" cy="201456"/>
            </a:xfrm>
            <a:prstGeom prst="rect">
              <a:avLst/>
            </a:prstGeom>
            <a:solidFill>
              <a:srgbClr val="80BD41">
                <a:alpha val="100000"/>
              </a:srgbClr>
            </a:solidFill>
          </p:spPr>
          <p:txBody>
            <a:bodyPr/>
            <a:lstStyle/>
            <a:p/>
          </p:txBody>
        </p:sp>
        <p:sp>
          <p:nvSpPr>
            <p:cNvPr id="151" name="tx151"/>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4" name="tx154"/>
            <p:cNvSpPr/>
            <p:nvPr/>
          </p:nvSpPr>
          <p:spPr>
            <a:xfrm>
              <a:off x="951100" y="650218"/>
              <a:ext cx="168695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Azerbaijan, 2000-2024</a:t>
              </a:r>
            </a:p>
          </p:txBody>
        </p:sp>
        <p:sp>
          <p:nvSpPr>
            <p:cNvPr id="155" name="pl155"/>
            <p:cNvSpPr/>
            <p:nvPr/>
          </p:nvSpPr>
          <p:spPr>
            <a:xfrm>
              <a:off x="238545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56381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74217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347463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65299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83135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889059"/>
              <a:ext cx="5128298" cy="167191"/>
            </a:xfrm>
            <a:prstGeom prst="rect">
              <a:avLst/>
            </a:prstGeom>
            <a:solidFill>
              <a:srgbClr val="80BD41">
                <a:alpha val="100000"/>
              </a:srgbClr>
            </a:solidFill>
          </p:spPr>
          <p:txBody>
            <a:bodyPr/>
            <a:lstStyle/>
            <a:p/>
          </p:txBody>
        </p:sp>
        <p:sp>
          <p:nvSpPr>
            <p:cNvPr id="166" name="rc166"/>
            <p:cNvSpPr/>
            <p:nvPr/>
          </p:nvSpPr>
          <p:spPr>
            <a:xfrm>
              <a:off x="6424572" y="5889059"/>
              <a:ext cx="1446431" cy="167191"/>
            </a:xfrm>
            <a:prstGeom prst="rect">
              <a:avLst/>
            </a:prstGeom>
            <a:solidFill>
              <a:srgbClr val="E2231A">
                <a:alpha val="100000"/>
              </a:srgbClr>
            </a:solidFill>
          </p:spPr>
          <p:txBody>
            <a:bodyPr/>
            <a:lstStyle/>
            <a:p/>
          </p:txBody>
        </p:sp>
        <p:sp>
          <p:nvSpPr>
            <p:cNvPr id="167" name="rc167"/>
            <p:cNvSpPr/>
            <p:nvPr/>
          </p:nvSpPr>
          <p:spPr>
            <a:xfrm>
              <a:off x="1296273" y="5680069"/>
              <a:ext cx="3819974" cy="167191"/>
            </a:xfrm>
            <a:prstGeom prst="rect">
              <a:avLst/>
            </a:prstGeom>
            <a:solidFill>
              <a:srgbClr val="80BD41">
                <a:alpha val="100000"/>
              </a:srgbClr>
            </a:solidFill>
          </p:spPr>
          <p:txBody>
            <a:bodyPr/>
            <a:lstStyle/>
            <a:p/>
          </p:txBody>
        </p:sp>
        <p:sp>
          <p:nvSpPr>
            <p:cNvPr id="168" name="rc168"/>
            <p:cNvSpPr/>
            <p:nvPr/>
          </p:nvSpPr>
          <p:spPr>
            <a:xfrm>
              <a:off x="5116248" y="5680069"/>
              <a:ext cx="1560142" cy="167191"/>
            </a:xfrm>
            <a:prstGeom prst="rect">
              <a:avLst/>
            </a:prstGeom>
            <a:solidFill>
              <a:srgbClr val="E2231A">
                <a:alpha val="100000"/>
              </a:srgbClr>
            </a:solidFill>
          </p:spPr>
          <p:txBody>
            <a:bodyPr/>
            <a:lstStyle/>
            <a:p/>
          </p:txBody>
        </p:sp>
        <p:sp>
          <p:nvSpPr>
            <p:cNvPr id="169" name="rc169"/>
            <p:cNvSpPr/>
            <p:nvPr/>
          </p:nvSpPr>
          <p:spPr>
            <a:xfrm>
              <a:off x="1296273" y="5471080"/>
              <a:ext cx="3705828" cy="167191"/>
            </a:xfrm>
            <a:prstGeom prst="rect">
              <a:avLst/>
            </a:prstGeom>
            <a:solidFill>
              <a:srgbClr val="80BD41">
                <a:alpha val="100000"/>
              </a:srgbClr>
            </a:solidFill>
          </p:spPr>
          <p:txBody>
            <a:bodyPr/>
            <a:lstStyle/>
            <a:p/>
          </p:txBody>
        </p:sp>
        <p:sp>
          <p:nvSpPr>
            <p:cNvPr id="170" name="rc170"/>
            <p:cNvSpPr/>
            <p:nvPr/>
          </p:nvSpPr>
          <p:spPr>
            <a:xfrm>
              <a:off x="5002102" y="5471080"/>
              <a:ext cx="1513525" cy="167191"/>
            </a:xfrm>
            <a:prstGeom prst="rect">
              <a:avLst/>
            </a:prstGeom>
            <a:solidFill>
              <a:srgbClr val="E2231A">
                <a:alpha val="100000"/>
              </a:srgbClr>
            </a:solidFill>
          </p:spPr>
          <p:txBody>
            <a:bodyPr/>
            <a:lstStyle/>
            <a:p/>
          </p:txBody>
        </p:sp>
        <p:sp>
          <p:nvSpPr>
            <p:cNvPr id="171" name="tx171"/>
            <p:cNvSpPr/>
            <p:nvPr/>
          </p:nvSpPr>
          <p:spPr>
            <a:xfrm>
              <a:off x="805505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150.9</a:t>
              </a:r>
            </a:p>
          </p:txBody>
        </p:sp>
        <p:sp>
          <p:nvSpPr>
            <p:cNvPr id="172" name="tx172"/>
            <p:cNvSpPr/>
            <p:nvPr/>
          </p:nvSpPr>
          <p:spPr>
            <a:xfrm>
              <a:off x="6800715"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123.5</a:t>
              </a:r>
            </a:p>
          </p:txBody>
        </p:sp>
        <p:sp>
          <p:nvSpPr>
            <p:cNvPr id="173" name="tx173"/>
            <p:cNvSpPr/>
            <p:nvPr/>
          </p:nvSpPr>
          <p:spPr>
            <a:xfrm>
              <a:off x="6632371"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119.8</a:t>
              </a:r>
            </a:p>
          </p:txBody>
        </p:sp>
        <p:sp>
          <p:nvSpPr>
            <p:cNvPr id="174" name="tx174"/>
            <p:cNvSpPr/>
            <p:nvPr/>
          </p:nvSpPr>
          <p:spPr>
            <a:xfrm>
              <a:off x="3724784" y="5933538"/>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117.7</a:t>
              </a:r>
            </a:p>
          </p:txBody>
        </p:sp>
        <p:sp>
          <p:nvSpPr>
            <p:cNvPr id="175" name="tx175"/>
            <p:cNvSpPr/>
            <p:nvPr/>
          </p:nvSpPr>
          <p:spPr>
            <a:xfrm>
              <a:off x="7042294"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33.2</a:t>
              </a:r>
            </a:p>
          </p:txBody>
        </p:sp>
        <p:sp>
          <p:nvSpPr>
            <p:cNvPr id="176" name="tx176"/>
            <p:cNvSpPr/>
            <p:nvPr/>
          </p:nvSpPr>
          <p:spPr>
            <a:xfrm>
              <a:off x="3100767"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87.7</a:t>
              </a:r>
            </a:p>
          </p:txBody>
        </p:sp>
        <p:sp>
          <p:nvSpPr>
            <p:cNvPr id="177" name="tx177"/>
            <p:cNvSpPr/>
            <p:nvPr/>
          </p:nvSpPr>
          <p:spPr>
            <a:xfrm>
              <a:off x="5790825"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35.8</a:t>
              </a:r>
            </a:p>
          </p:txBody>
        </p:sp>
        <p:sp>
          <p:nvSpPr>
            <p:cNvPr id="178" name="tx178"/>
            <p:cNvSpPr/>
            <p:nvPr/>
          </p:nvSpPr>
          <p:spPr>
            <a:xfrm>
              <a:off x="3043694"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85.1</a:t>
              </a:r>
            </a:p>
          </p:txBody>
        </p:sp>
        <p:sp>
          <p:nvSpPr>
            <p:cNvPr id="179" name="tx179"/>
            <p:cNvSpPr/>
            <p:nvPr/>
          </p:nvSpPr>
          <p:spPr>
            <a:xfrm>
              <a:off x="5653371"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34.7</a:t>
              </a:r>
            </a:p>
          </p:txBody>
        </p:sp>
        <p:sp>
          <p:nvSpPr>
            <p:cNvPr id="180" name="tx180"/>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3396940"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5" name="tx185"/>
            <p:cNvSpPr/>
            <p:nvPr/>
          </p:nvSpPr>
          <p:spPr>
            <a:xfrm>
              <a:off x="553645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6" name="tx186"/>
            <p:cNvSpPr/>
            <p:nvPr/>
          </p:nvSpPr>
          <p:spPr>
            <a:xfrm>
              <a:off x="771481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7" name="tx187"/>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8" name="tx188"/>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(71%) was lower than in 2019 (78%).
The number of children vaccinated with MCV1 decreased 28% compared to in 2019.
The number of surviving infants decreased approximately 21%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583178"/>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013604"/>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1444029"/>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536796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8" name="pl8"/>
            <p:cNvSpPr/>
            <p:nvPr/>
          </p:nvSpPr>
          <p:spPr>
            <a:xfrm>
              <a:off x="959174" y="3798391"/>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2228817"/>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659242"/>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128126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1808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5490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9172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4285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96536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50218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0390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582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1264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4946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18628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2309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039697" y="5367808"/>
              <a:ext cx="483137" cy="156"/>
            </a:xfrm>
            <a:prstGeom prst="rect">
              <a:avLst/>
            </a:prstGeom>
            <a:solidFill>
              <a:srgbClr val="1CABE2">
                <a:alpha val="100000"/>
              </a:srgbClr>
            </a:solidFill>
          </p:spPr>
          <p:txBody>
            <a:bodyPr/>
            <a:lstStyle/>
            <a:p/>
          </p:txBody>
        </p:sp>
        <p:sp>
          <p:nvSpPr>
            <p:cNvPr id="25" name="rc25"/>
            <p:cNvSpPr/>
            <p:nvPr/>
          </p:nvSpPr>
          <p:spPr>
            <a:xfrm>
              <a:off x="1576517" y="5355880"/>
              <a:ext cx="483137" cy="12085"/>
            </a:xfrm>
            <a:prstGeom prst="rect">
              <a:avLst/>
            </a:prstGeom>
            <a:solidFill>
              <a:srgbClr val="1CABE2">
                <a:alpha val="100000"/>
              </a:srgbClr>
            </a:solidFill>
          </p:spPr>
          <p:txBody>
            <a:bodyPr/>
            <a:lstStyle/>
            <a:p/>
          </p:txBody>
        </p:sp>
        <p:sp>
          <p:nvSpPr>
            <p:cNvPr id="26" name="rc26"/>
            <p:cNvSpPr/>
            <p:nvPr/>
          </p:nvSpPr>
          <p:spPr>
            <a:xfrm>
              <a:off x="2113336" y="5367573"/>
              <a:ext cx="483137" cy="392"/>
            </a:xfrm>
            <a:prstGeom prst="rect">
              <a:avLst/>
            </a:prstGeom>
            <a:solidFill>
              <a:srgbClr val="1CABE2">
                <a:alpha val="100000"/>
              </a:srgbClr>
            </a:solidFill>
          </p:spPr>
          <p:txBody>
            <a:bodyPr/>
            <a:lstStyle/>
            <a:p/>
          </p:txBody>
        </p:sp>
        <p:sp>
          <p:nvSpPr>
            <p:cNvPr id="27" name="rc27"/>
            <p:cNvSpPr/>
            <p:nvPr/>
          </p:nvSpPr>
          <p:spPr>
            <a:xfrm>
              <a:off x="2650156" y="5367965"/>
              <a:ext cx="483137" cy="0"/>
            </a:xfrm>
            <a:prstGeom prst="rect">
              <a:avLst/>
            </a:prstGeom>
            <a:solidFill>
              <a:srgbClr val="1CABE2">
                <a:alpha val="100000"/>
              </a:srgbClr>
            </a:solidFill>
          </p:spPr>
          <p:txBody>
            <a:bodyPr/>
            <a:lstStyle/>
            <a:p/>
          </p:txBody>
        </p:sp>
        <p:sp>
          <p:nvSpPr>
            <p:cNvPr id="28" name="rc28"/>
            <p:cNvSpPr/>
            <p:nvPr/>
          </p:nvSpPr>
          <p:spPr>
            <a:xfrm>
              <a:off x="3186975" y="5367965"/>
              <a:ext cx="483137" cy="0"/>
            </a:xfrm>
            <a:prstGeom prst="rect">
              <a:avLst/>
            </a:prstGeom>
            <a:solidFill>
              <a:srgbClr val="1CABE2">
                <a:alpha val="100000"/>
              </a:srgbClr>
            </a:solidFill>
          </p:spPr>
          <p:txBody>
            <a:bodyPr/>
            <a:lstStyle/>
            <a:p/>
          </p:txBody>
        </p:sp>
        <p:sp>
          <p:nvSpPr>
            <p:cNvPr id="29" name="rc29"/>
            <p:cNvSpPr/>
            <p:nvPr/>
          </p:nvSpPr>
          <p:spPr>
            <a:xfrm>
              <a:off x="3723794" y="5367965"/>
              <a:ext cx="483137" cy="0"/>
            </a:xfrm>
            <a:prstGeom prst="rect">
              <a:avLst/>
            </a:prstGeom>
            <a:solidFill>
              <a:srgbClr val="1CABE2">
                <a:alpha val="100000"/>
              </a:srgbClr>
            </a:solidFill>
          </p:spPr>
          <p:txBody>
            <a:bodyPr/>
            <a:lstStyle/>
            <a:p/>
          </p:txBody>
        </p:sp>
        <p:sp>
          <p:nvSpPr>
            <p:cNvPr id="30" name="rc30"/>
            <p:cNvSpPr/>
            <p:nvPr/>
          </p:nvSpPr>
          <p:spPr>
            <a:xfrm>
              <a:off x="4260614" y="5362393"/>
              <a:ext cx="483137" cy="5571"/>
            </a:xfrm>
            <a:prstGeom prst="rect">
              <a:avLst/>
            </a:prstGeom>
            <a:solidFill>
              <a:srgbClr val="1CABE2">
                <a:alpha val="100000"/>
              </a:srgbClr>
            </a:solidFill>
          </p:spPr>
          <p:txBody>
            <a:bodyPr/>
            <a:lstStyle/>
            <a:p/>
          </p:txBody>
        </p:sp>
        <p:sp>
          <p:nvSpPr>
            <p:cNvPr id="31" name="rc31"/>
            <p:cNvSpPr/>
            <p:nvPr/>
          </p:nvSpPr>
          <p:spPr>
            <a:xfrm>
              <a:off x="4797433" y="5347482"/>
              <a:ext cx="483137" cy="20482"/>
            </a:xfrm>
            <a:prstGeom prst="rect">
              <a:avLst/>
            </a:prstGeom>
            <a:solidFill>
              <a:srgbClr val="1CABE2">
                <a:alpha val="100000"/>
              </a:srgbClr>
            </a:solidFill>
          </p:spPr>
          <p:txBody>
            <a:bodyPr/>
            <a:lstStyle/>
            <a:p/>
          </p:txBody>
        </p:sp>
        <p:sp>
          <p:nvSpPr>
            <p:cNvPr id="32" name="rc32"/>
            <p:cNvSpPr/>
            <p:nvPr/>
          </p:nvSpPr>
          <p:spPr>
            <a:xfrm>
              <a:off x="5334253" y="5367808"/>
              <a:ext cx="483137" cy="156"/>
            </a:xfrm>
            <a:prstGeom prst="rect">
              <a:avLst/>
            </a:prstGeom>
            <a:solidFill>
              <a:srgbClr val="1CABE2">
                <a:alpha val="100000"/>
              </a:srgbClr>
            </a:solidFill>
          </p:spPr>
          <p:txBody>
            <a:bodyPr/>
            <a:lstStyle/>
            <a:p/>
          </p:txBody>
        </p:sp>
        <p:sp>
          <p:nvSpPr>
            <p:cNvPr id="33" name="rc33"/>
            <p:cNvSpPr/>
            <p:nvPr/>
          </p:nvSpPr>
          <p:spPr>
            <a:xfrm>
              <a:off x="5871072" y="5367965"/>
              <a:ext cx="483137" cy="0"/>
            </a:xfrm>
            <a:prstGeom prst="rect">
              <a:avLst/>
            </a:prstGeom>
            <a:solidFill>
              <a:srgbClr val="1CABE2">
                <a:alpha val="100000"/>
              </a:srgbClr>
            </a:solidFill>
          </p:spPr>
          <p:txBody>
            <a:bodyPr/>
            <a:lstStyle/>
            <a:p/>
          </p:txBody>
        </p:sp>
        <p:sp>
          <p:nvSpPr>
            <p:cNvPr id="34" name="rc34"/>
            <p:cNvSpPr/>
            <p:nvPr/>
          </p:nvSpPr>
          <p:spPr>
            <a:xfrm>
              <a:off x="6407891" y="5367887"/>
              <a:ext cx="483137" cy="78"/>
            </a:xfrm>
            <a:prstGeom prst="rect">
              <a:avLst/>
            </a:prstGeom>
            <a:solidFill>
              <a:srgbClr val="1CABE2">
                <a:alpha val="100000"/>
              </a:srgbClr>
            </a:solidFill>
          </p:spPr>
          <p:txBody>
            <a:bodyPr/>
            <a:lstStyle/>
            <a:p/>
          </p:txBody>
        </p:sp>
        <p:sp>
          <p:nvSpPr>
            <p:cNvPr id="35" name="rc35"/>
            <p:cNvSpPr/>
            <p:nvPr/>
          </p:nvSpPr>
          <p:spPr>
            <a:xfrm>
              <a:off x="6944711" y="4290609"/>
              <a:ext cx="483137" cy="1077355"/>
            </a:xfrm>
            <a:prstGeom prst="rect">
              <a:avLst/>
            </a:prstGeom>
            <a:solidFill>
              <a:srgbClr val="1CABE2">
                <a:alpha val="100000"/>
              </a:srgbClr>
            </a:solidFill>
          </p:spPr>
          <p:txBody>
            <a:bodyPr/>
            <a:lstStyle/>
            <a:p/>
          </p:txBody>
        </p:sp>
        <p:sp>
          <p:nvSpPr>
            <p:cNvPr id="36" name="rc36"/>
            <p:cNvSpPr/>
            <p:nvPr/>
          </p:nvSpPr>
          <p:spPr>
            <a:xfrm>
              <a:off x="7481530" y="4058156"/>
              <a:ext cx="483137" cy="1309809"/>
            </a:xfrm>
            <a:prstGeom prst="rect">
              <a:avLst/>
            </a:prstGeom>
            <a:solidFill>
              <a:srgbClr val="1CABE2">
                <a:alpha val="100000"/>
              </a:srgbClr>
            </a:solidFill>
          </p:spPr>
          <p:txBody>
            <a:bodyPr/>
            <a:lstStyle/>
            <a:p/>
          </p:txBody>
        </p:sp>
        <p:sp>
          <p:nvSpPr>
            <p:cNvPr id="37" name="pl37"/>
            <p:cNvSpPr/>
            <p:nvPr/>
          </p:nvSpPr>
          <p:spPr>
            <a:xfrm>
              <a:off x="1281266" y="1613177"/>
              <a:ext cx="6441832" cy="1091508"/>
            </a:xfrm>
            <a:custGeom>
              <a:avLst/>
              <a:pathLst>
                <a:path w="6441832" h="1091508">
                  <a:moveTo>
                    <a:pt x="0" y="0"/>
                  </a:moveTo>
                  <a:lnTo>
                    <a:pt x="536819" y="0"/>
                  </a:lnTo>
                  <a:lnTo>
                    <a:pt x="1073638" y="43660"/>
                  </a:lnTo>
                  <a:lnTo>
                    <a:pt x="1610458" y="87320"/>
                  </a:lnTo>
                  <a:lnTo>
                    <a:pt x="2147277" y="218301"/>
                  </a:lnTo>
                  <a:lnTo>
                    <a:pt x="2684097" y="261961"/>
                  </a:lnTo>
                  <a:lnTo>
                    <a:pt x="3220916" y="392942"/>
                  </a:lnTo>
                  <a:lnTo>
                    <a:pt x="3757735" y="349282"/>
                  </a:lnTo>
                  <a:lnTo>
                    <a:pt x="4294555" y="1091508"/>
                  </a:lnTo>
                  <a:lnTo>
                    <a:pt x="4831374" y="873206"/>
                  </a:lnTo>
                  <a:lnTo>
                    <a:pt x="5368194" y="654904"/>
                  </a:lnTo>
                  <a:lnTo>
                    <a:pt x="5905013" y="654904"/>
                  </a:lnTo>
                  <a:lnTo>
                    <a:pt x="6441832" y="654904"/>
                  </a:lnTo>
                </a:path>
              </a:pathLst>
            </a:custGeom>
            <a:ln w="27101" cap="flat">
              <a:solidFill>
                <a:srgbClr val="00833D">
                  <a:alpha val="100000"/>
                </a:srgbClr>
              </a:solidFill>
              <a:prstDash val="solid"/>
              <a:round/>
            </a:ln>
          </p:spPr>
          <p:txBody>
            <a:bodyPr/>
            <a:lstStyle/>
            <a:p/>
          </p:txBody>
        </p:sp>
        <p:sp>
          <p:nvSpPr>
            <p:cNvPr id="38" name="pl38"/>
            <p:cNvSpPr/>
            <p:nvPr/>
          </p:nvSpPr>
          <p:spPr>
            <a:xfrm>
              <a:off x="1281266" y="1220234"/>
              <a:ext cx="6441832" cy="829546"/>
            </a:xfrm>
            <a:custGeom>
              <a:avLst/>
              <a:pathLst>
                <a:path w="6441832" h="829546">
                  <a:moveTo>
                    <a:pt x="0" y="0"/>
                  </a:moveTo>
                  <a:lnTo>
                    <a:pt x="536819" y="0"/>
                  </a:lnTo>
                  <a:lnTo>
                    <a:pt x="1073638" y="0"/>
                  </a:lnTo>
                  <a:lnTo>
                    <a:pt x="1610458" y="0"/>
                  </a:lnTo>
                  <a:lnTo>
                    <a:pt x="2147277" y="0"/>
                  </a:lnTo>
                  <a:lnTo>
                    <a:pt x="2684097" y="43660"/>
                  </a:lnTo>
                  <a:lnTo>
                    <a:pt x="3220916" y="87320"/>
                  </a:lnTo>
                  <a:lnTo>
                    <a:pt x="3757735" y="43660"/>
                  </a:lnTo>
                  <a:lnTo>
                    <a:pt x="4294555" y="829546"/>
                  </a:lnTo>
                  <a:lnTo>
                    <a:pt x="4831374" y="567584"/>
                  </a:lnTo>
                  <a:lnTo>
                    <a:pt x="5368194" y="305622"/>
                  </a:lnTo>
                  <a:lnTo>
                    <a:pt x="5905013" y="305622"/>
                  </a:lnTo>
                  <a:lnTo>
                    <a:pt x="6441832" y="305622"/>
                  </a:lnTo>
                </a:path>
              </a:pathLst>
            </a:custGeom>
            <a:ln w="27101" cap="flat">
              <a:solidFill>
                <a:srgbClr val="002759">
                  <a:alpha val="100000"/>
                </a:srgbClr>
              </a:solidFill>
              <a:prstDash val="solid"/>
              <a:round/>
            </a:ln>
          </p:spPr>
          <p:txBody>
            <a:bodyPr/>
            <a:lstStyle/>
            <a:p/>
          </p:txBody>
        </p:sp>
        <p:sp>
          <p:nvSpPr>
            <p:cNvPr id="39" name="pt39"/>
            <p:cNvSpPr/>
            <p:nvPr/>
          </p:nvSpPr>
          <p:spPr>
            <a:xfrm>
              <a:off x="1249665" y="15815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1786484" y="15815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323304" y="16252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860123" y="16688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396942" y="17998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933762" y="18435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470581" y="19745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5007401" y="19308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544220" y="267308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081039" y="245478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617859" y="22364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154678" y="22364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691498" y="22364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1249665" y="11886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786484" y="11886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323304" y="11886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860123" y="11886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396942" y="11886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933762" y="123229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470581" y="12759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007401" y="123229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544220" y="201817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081039" y="17562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617859" y="149425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154678" y="149425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691498" y="149425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tx65"/>
            <p:cNvSpPr/>
            <p:nvPr/>
          </p:nvSpPr>
          <p:spPr>
            <a:xfrm>
              <a:off x="1248107" y="5239421"/>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6" name="tx66"/>
            <p:cNvSpPr/>
            <p:nvPr/>
          </p:nvSpPr>
          <p:spPr>
            <a:xfrm>
              <a:off x="1718608" y="522603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154</a:t>
              </a:r>
            </a:p>
          </p:txBody>
        </p:sp>
        <p:sp>
          <p:nvSpPr>
            <p:cNvPr id="67" name="tx67"/>
            <p:cNvSpPr/>
            <p:nvPr/>
          </p:nvSpPr>
          <p:spPr>
            <a:xfrm>
              <a:off x="2321746" y="5239244"/>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68" name="tx68"/>
            <p:cNvSpPr/>
            <p:nvPr/>
          </p:nvSpPr>
          <p:spPr>
            <a:xfrm>
              <a:off x="2858565"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9" name="tx69"/>
            <p:cNvSpPr/>
            <p:nvPr/>
          </p:nvSpPr>
          <p:spPr>
            <a:xfrm>
              <a:off x="3395384"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0" name="tx70"/>
            <p:cNvSpPr/>
            <p:nvPr/>
          </p:nvSpPr>
          <p:spPr>
            <a:xfrm>
              <a:off x="3932204"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1" name="tx71"/>
            <p:cNvSpPr/>
            <p:nvPr/>
          </p:nvSpPr>
          <p:spPr>
            <a:xfrm>
              <a:off x="4435864" y="5234006"/>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71</a:t>
              </a:r>
            </a:p>
          </p:txBody>
        </p:sp>
        <p:sp>
          <p:nvSpPr>
            <p:cNvPr id="72" name="tx72"/>
            <p:cNvSpPr/>
            <p:nvPr/>
          </p:nvSpPr>
          <p:spPr>
            <a:xfrm>
              <a:off x="4939524" y="521764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261</a:t>
              </a:r>
            </a:p>
          </p:txBody>
        </p:sp>
        <p:sp>
          <p:nvSpPr>
            <p:cNvPr id="73" name="tx73"/>
            <p:cNvSpPr/>
            <p:nvPr/>
          </p:nvSpPr>
          <p:spPr>
            <a:xfrm>
              <a:off x="5542662" y="5239421"/>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4" name="tx74"/>
            <p:cNvSpPr/>
            <p:nvPr/>
          </p:nvSpPr>
          <p:spPr>
            <a:xfrm>
              <a:off x="6079481"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5" name="tx75"/>
            <p:cNvSpPr/>
            <p:nvPr/>
          </p:nvSpPr>
          <p:spPr>
            <a:xfrm>
              <a:off x="6616301" y="523950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6" name="tx76"/>
            <p:cNvSpPr/>
            <p:nvPr/>
          </p:nvSpPr>
          <p:spPr>
            <a:xfrm>
              <a:off x="7003918" y="4145337"/>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13,728</a:t>
              </a:r>
            </a:p>
          </p:txBody>
        </p:sp>
        <p:sp>
          <p:nvSpPr>
            <p:cNvPr id="77" name="tx77"/>
            <p:cNvSpPr/>
            <p:nvPr/>
          </p:nvSpPr>
          <p:spPr>
            <a:xfrm>
              <a:off x="7540737" y="3912883"/>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16,690</a:t>
              </a:r>
            </a:p>
          </p:txBody>
        </p:sp>
        <p:sp>
          <p:nvSpPr>
            <p:cNvPr id="78" name="pl78"/>
            <p:cNvSpPr/>
            <p:nvPr/>
          </p:nvSpPr>
          <p:spPr>
            <a:xfrm>
              <a:off x="7741094" y="2268102"/>
              <a:ext cx="121209" cy="134"/>
            </a:xfrm>
            <a:custGeom>
              <a:avLst/>
              <a:pathLst>
                <a:path w="121209" h="134">
                  <a:moveTo>
                    <a:pt x="121209" y="134"/>
                  </a:moveTo>
                  <a:lnTo>
                    <a:pt x="0" y="0"/>
                  </a:lnTo>
                </a:path>
              </a:pathLst>
            </a:custGeom>
          </p:spPr>
          <p:txBody>
            <a:bodyPr/>
            <a:lstStyle/>
            <a:p/>
          </p:txBody>
        </p:sp>
        <p:sp>
          <p:nvSpPr>
            <p:cNvPr id="79" name="pl79"/>
            <p:cNvSpPr/>
            <p:nvPr/>
          </p:nvSpPr>
          <p:spPr>
            <a:xfrm>
              <a:off x="7741094" y="1525887"/>
              <a:ext cx="121209" cy="204"/>
            </a:xfrm>
            <a:custGeom>
              <a:avLst/>
              <a:pathLst>
                <a:path w="121209" h="204">
                  <a:moveTo>
                    <a:pt x="121209" y="204"/>
                  </a:moveTo>
                  <a:lnTo>
                    <a:pt x="0" y="0"/>
                  </a:lnTo>
                </a:path>
              </a:pathLst>
            </a:custGeom>
          </p:spPr>
          <p:txBody>
            <a:bodyPr/>
            <a:lstStyle/>
            <a:p/>
          </p:txBody>
        </p:sp>
        <p:sp>
          <p:nvSpPr>
            <p:cNvPr id="80" name="pg80"/>
            <p:cNvSpPr/>
            <p:nvPr/>
          </p:nvSpPr>
          <p:spPr>
            <a:xfrm>
              <a:off x="7793724" y="217983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1" name="tx81"/>
            <p:cNvSpPr/>
            <p:nvPr/>
          </p:nvSpPr>
          <p:spPr>
            <a:xfrm>
              <a:off x="7816584" y="222095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71%</a:t>
              </a:r>
            </a:p>
          </p:txBody>
        </p:sp>
        <p:sp>
          <p:nvSpPr>
            <p:cNvPr id="82" name="pg82"/>
            <p:cNvSpPr/>
            <p:nvPr/>
          </p:nvSpPr>
          <p:spPr>
            <a:xfrm>
              <a:off x="7793724" y="143769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3" name="tx83"/>
            <p:cNvSpPr/>
            <p:nvPr/>
          </p:nvSpPr>
          <p:spPr>
            <a:xfrm>
              <a:off x="7816584" y="147881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88%</a:t>
              </a:r>
            </a:p>
          </p:txBody>
        </p:sp>
        <p:sp>
          <p:nvSpPr>
            <p:cNvPr id="84" name="rc84"/>
            <p:cNvSpPr/>
            <p:nvPr/>
          </p:nvSpPr>
          <p:spPr>
            <a:xfrm>
              <a:off x="959174" y="646101"/>
              <a:ext cx="7676517" cy="4946714"/>
            </a:xfrm>
            <a:prstGeom prst="rect">
              <a:avLst/>
            </a:prstGeom>
            <a:ln w="13550" cap="rnd">
              <a:solidFill>
                <a:srgbClr val="BEBEBE">
                  <a:alpha val="100000"/>
                </a:srgbClr>
              </a:solidFill>
              <a:prstDash val="solid"/>
              <a:round/>
            </a:ln>
          </p:spPr>
          <p:txBody>
            <a:bodyPr/>
            <a:lstStyle/>
            <a:p/>
          </p:txBody>
        </p:sp>
        <p:sp>
          <p:nvSpPr>
            <p:cNvPr id="85" name="tx85"/>
            <p:cNvSpPr/>
            <p:nvPr/>
          </p:nvSpPr>
          <p:spPr>
            <a:xfrm>
              <a:off x="825913"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6" name="tx86"/>
            <p:cNvSpPr/>
            <p:nvPr/>
          </p:nvSpPr>
          <p:spPr>
            <a:xfrm>
              <a:off x="508103" y="3734581"/>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87" name="tx87"/>
            <p:cNvSpPr/>
            <p:nvPr/>
          </p:nvSpPr>
          <p:spPr>
            <a:xfrm>
              <a:off x="508103" y="2165007"/>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40,000</a:t>
              </a:r>
            </a:p>
          </p:txBody>
        </p:sp>
        <p:sp>
          <p:nvSpPr>
            <p:cNvPr id="88" name="tx88"/>
            <p:cNvSpPr/>
            <p:nvPr/>
          </p:nvSpPr>
          <p:spPr>
            <a:xfrm>
              <a:off x="508103" y="595432"/>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60,000</a:t>
              </a:r>
            </a:p>
          </p:txBody>
        </p:sp>
        <p:sp>
          <p:nvSpPr>
            <p:cNvPr id="89" name="tx89"/>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1" name="tx91"/>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2" name="tx92"/>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3" name="tx93"/>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4" name="tx94"/>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5" name="tx95"/>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6" name="tx96"/>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7" name="tx97"/>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8" name="tx98"/>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9" name="tx99"/>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0" name="tx100"/>
            <p:cNvSpPr/>
            <p:nvPr/>
          </p:nvSpPr>
          <p:spPr>
            <a:xfrm rot="-5400000">
              <a:off x="113904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1" name="tx101"/>
            <p:cNvSpPr/>
            <p:nvPr/>
          </p:nvSpPr>
          <p:spPr>
            <a:xfrm rot="-5400000">
              <a:off x="1675831"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2" name="tx102"/>
            <p:cNvSpPr/>
            <p:nvPr/>
          </p:nvSpPr>
          <p:spPr>
            <a:xfrm rot="-5400000">
              <a:off x="221268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3" name="tx103"/>
            <p:cNvSpPr/>
            <p:nvPr/>
          </p:nvSpPr>
          <p:spPr>
            <a:xfrm rot="-5400000">
              <a:off x="274950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4" name="tx104"/>
            <p:cNvSpPr/>
            <p:nvPr/>
          </p:nvSpPr>
          <p:spPr>
            <a:xfrm rot="-5400000">
              <a:off x="328632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5" name="tx105"/>
            <p:cNvSpPr/>
            <p:nvPr/>
          </p:nvSpPr>
          <p:spPr>
            <a:xfrm rot="-5400000">
              <a:off x="382313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6" name="tx106"/>
            <p:cNvSpPr/>
            <p:nvPr/>
          </p:nvSpPr>
          <p:spPr>
            <a:xfrm rot="-5400000">
              <a:off x="435995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7" name="tx107"/>
            <p:cNvSpPr/>
            <p:nvPr/>
          </p:nvSpPr>
          <p:spPr>
            <a:xfrm rot="-5400000">
              <a:off x="489677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8" name="tx108"/>
            <p:cNvSpPr/>
            <p:nvPr/>
          </p:nvSpPr>
          <p:spPr>
            <a:xfrm rot="-5400000">
              <a:off x="543359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9" name="tx109"/>
            <p:cNvSpPr/>
            <p:nvPr/>
          </p:nvSpPr>
          <p:spPr>
            <a:xfrm rot="-5400000">
              <a:off x="597041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0" name="tx110"/>
            <p:cNvSpPr/>
            <p:nvPr/>
          </p:nvSpPr>
          <p:spPr>
            <a:xfrm rot="-5400000">
              <a:off x="650723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1" name="tx111"/>
            <p:cNvSpPr/>
            <p:nvPr/>
          </p:nvSpPr>
          <p:spPr>
            <a:xfrm rot="-5400000">
              <a:off x="7013639" y="5779470"/>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2" name="tx112"/>
            <p:cNvSpPr/>
            <p:nvPr/>
          </p:nvSpPr>
          <p:spPr>
            <a:xfrm rot="-5400000">
              <a:off x="758087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3" name="tx113"/>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4" name="tx114"/>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5" name="tx115"/>
            <p:cNvSpPr/>
            <p:nvPr/>
          </p:nvSpPr>
          <p:spPr>
            <a:xfrm>
              <a:off x="1980712" y="401416"/>
              <a:ext cx="563344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Azerbaijan, 2012-2024</a:t>
              </a:r>
            </a:p>
          </p:txBody>
        </p:sp>
        <p:sp>
          <p:nvSpPr>
            <p:cNvPr id="116" name="tx116"/>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8" name="tx118"/>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9" name="tx119"/>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16,690 confirmed measles cases in Azerbaijan. In the same year, MCV1 coverage was 71% and MCV2 coverage was 88%.
The number of cases in 2024 was 22% more than in 2023 (n=13,728).
The highest number of measles cases was reported in 2024 (n=16,690). In this year, MCV1 coverage was 71%.
There were measles-containing vaccine supplementary immunization activities/campaigns in 2023.</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65992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55951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245911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135871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521012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410972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300931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190891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97979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0594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3208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5823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9150"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006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529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79796" y="1688833"/>
              <a:ext cx="3485499" cy="1980726"/>
            </a:xfrm>
            <a:custGeom>
              <a:avLst/>
              <a:pathLst>
                <a:path w="3485499" h="1980726">
                  <a:moveTo>
                    <a:pt x="0" y="1540564"/>
                  </a:moveTo>
                  <a:lnTo>
                    <a:pt x="145229" y="1650605"/>
                  </a:lnTo>
                  <a:lnTo>
                    <a:pt x="290458" y="1650605"/>
                  </a:lnTo>
                  <a:lnTo>
                    <a:pt x="435687" y="1650605"/>
                  </a:lnTo>
                  <a:lnTo>
                    <a:pt x="580916" y="1540564"/>
                  </a:lnTo>
                  <a:lnTo>
                    <a:pt x="726145" y="1650605"/>
                  </a:lnTo>
                  <a:lnTo>
                    <a:pt x="871374" y="1430524"/>
                  </a:lnTo>
                  <a:lnTo>
                    <a:pt x="1016603" y="1430524"/>
                  </a:lnTo>
                  <a:lnTo>
                    <a:pt x="1161833" y="1320484"/>
                  </a:lnTo>
                  <a:lnTo>
                    <a:pt x="1307062" y="1320484"/>
                  </a:lnTo>
                  <a:lnTo>
                    <a:pt x="1452291" y="880322"/>
                  </a:lnTo>
                  <a:lnTo>
                    <a:pt x="1597520" y="1320484"/>
                  </a:lnTo>
                  <a:lnTo>
                    <a:pt x="1742749" y="1320484"/>
                  </a:lnTo>
                  <a:lnTo>
                    <a:pt x="1887978" y="1320484"/>
                  </a:lnTo>
                  <a:lnTo>
                    <a:pt x="2033207" y="1430524"/>
                  </a:lnTo>
                  <a:lnTo>
                    <a:pt x="2178437" y="1650605"/>
                  </a:lnTo>
                  <a:lnTo>
                    <a:pt x="2323666" y="1650605"/>
                  </a:lnTo>
                  <a:lnTo>
                    <a:pt x="2468895" y="1760645"/>
                  </a:lnTo>
                  <a:lnTo>
                    <a:pt x="2614124" y="1760645"/>
                  </a:lnTo>
                  <a:lnTo>
                    <a:pt x="2759353" y="1980726"/>
                  </a:lnTo>
                  <a:lnTo>
                    <a:pt x="2904582" y="990363"/>
                  </a:lnTo>
                  <a:lnTo>
                    <a:pt x="3049811" y="0"/>
                  </a:lnTo>
                  <a:lnTo>
                    <a:pt x="3195040" y="0"/>
                  </a:lnTo>
                  <a:lnTo>
                    <a:pt x="3340270" y="0"/>
                  </a:lnTo>
                  <a:lnTo>
                    <a:pt x="3485499" y="0"/>
                  </a:lnTo>
                </a:path>
              </a:pathLst>
            </a:custGeom>
            <a:ln w="27101" cap="flat">
              <a:solidFill>
                <a:srgbClr val="0058AB">
                  <a:alpha val="80000"/>
                </a:srgbClr>
              </a:solidFill>
              <a:prstDash val="solid"/>
              <a:round/>
            </a:ln>
          </p:spPr>
          <p:txBody>
            <a:bodyPr/>
            <a:lstStyle/>
            <a:p/>
          </p:txBody>
        </p:sp>
        <p:sp>
          <p:nvSpPr>
            <p:cNvPr id="21" name="pl21"/>
            <p:cNvSpPr/>
            <p:nvPr/>
          </p:nvSpPr>
          <p:spPr>
            <a:xfrm>
              <a:off x="979796" y="2679197"/>
              <a:ext cx="3485499" cy="880322"/>
            </a:xfrm>
            <a:custGeom>
              <a:avLst/>
              <a:pathLst>
                <a:path w="3485499" h="880322">
                  <a:moveTo>
                    <a:pt x="0" y="0"/>
                  </a:moveTo>
                  <a:lnTo>
                    <a:pt x="145229" y="110040"/>
                  </a:lnTo>
                  <a:lnTo>
                    <a:pt x="290458" y="0"/>
                  </a:lnTo>
                  <a:lnTo>
                    <a:pt x="435687" y="220080"/>
                  </a:lnTo>
                  <a:lnTo>
                    <a:pt x="580916" y="330121"/>
                  </a:lnTo>
                  <a:lnTo>
                    <a:pt x="726145" y="220080"/>
                  </a:lnTo>
                  <a:lnTo>
                    <a:pt x="871374" y="330121"/>
                  </a:lnTo>
                  <a:lnTo>
                    <a:pt x="1016603" y="330121"/>
                  </a:lnTo>
                  <a:lnTo>
                    <a:pt x="1161833" y="550201"/>
                  </a:lnTo>
                  <a:lnTo>
                    <a:pt x="1307062" y="660242"/>
                  </a:lnTo>
                  <a:lnTo>
                    <a:pt x="1452291" y="770282"/>
                  </a:lnTo>
                  <a:lnTo>
                    <a:pt x="1597520" y="770282"/>
                  </a:lnTo>
                  <a:lnTo>
                    <a:pt x="1742749" y="770282"/>
                  </a:lnTo>
                  <a:lnTo>
                    <a:pt x="1887978" y="770282"/>
                  </a:lnTo>
                  <a:lnTo>
                    <a:pt x="2033207" y="880322"/>
                  </a:lnTo>
                  <a:lnTo>
                    <a:pt x="2178437" y="880322"/>
                  </a:lnTo>
                  <a:lnTo>
                    <a:pt x="2323666" y="880322"/>
                  </a:lnTo>
                  <a:lnTo>
                    <a:pt x="2468895" y="880322"/>
                  </a:lnTo>
                  <a:lnTo>
                    <a:pt x="2614124" y="880322"/>
                  </a:lnTo>
                  <a:lnTo>
                    <a:pt x="2759353" y="880322"/>
                  </a:lnTo>
                  <a:lnTo>
                    <a:pt x="2904582" y="880322"/>
                  </a:lnTo>
                  <a:lnTo>
                    <a:pt x="3049811" y="770282"/>
                  </a:lnTo>
                  <a:lnTo>
                    <a:pt x="3195040" y="880322"/>
                  </a:lnTo>
                  <a:lnTo>
                    <a:pt x="3340270" y="880322"/>
                  </a:lnTo>
                  <a:lnTo>
                    <a:pt x="3485499" y="880322"/>
                  </a:lnTo>
                </a:path>
              </a:pathLst>
            </a:custGeom>
            <a:ln w="27101" cap="flat">
              <a:solidFill>
                <a:srgbClr val="1CABE2">
                  <a:alpha val="80000"/>
                </a:srgbClr>
              </a:solidFill>
              <a:prstDash val="solid"/>
              <a:round/>
            </a:ln>
          </p:spPr>
          <p:txBody>
            <a:bodyPr/>
            <a:lstStyle/>
            <a:p/>
          </p:txBody>
        </p:sp>
        <p:sp>
          <p:nvSpPr>
            <p:cNvPr id="22" name="pl22"/>
            <p:cNvSpPr/>
            <p:nvPr/>
          </p:nvSpPr>
          <p:spPr>
            <a:xfrm>
              <a:off x="979796" y="3449479"/>
              <a:ext cx="3485499" cy="550201"/>
            </a:xfrm>
            <a:custGeom>
              <a:avLst/>
              <a:pathLst>
                <a:path w="3485499" h="550201">
                  <a:moveTo>
                    <a:pt x="0" y="220080"/>
                  </a:moveTo>
                  <a:lnTo>
                    <a:pt x="145229" y="330121"/>
                  </a:lnTo>
                  <a:lnTo>
                    <a:pt x="290458" y="330121"/>
                  </a:lnTo>
                  <a:lnTo>
                    <a:pt x="435687" y="0"/>
                  </a:lnTo>
                  <a:lnTo>
                    <a:pt x="580916" y="440161"/>
                  </a:lnTo>
                  <a:lnTo>
                    <a:pt x="726145" y="440161"/>
                  </a:lnTo>
                  <a:lnTo>
                    <a:pt x="871374" y="440161"/>
                  </a:lnTo>
                  <a:lnTo>
                    <a:pt x="1016603" y="440161"/>
                  </a:lnTo>
                  <a:lnTo>
                    <a:pt x="1161833" y="440161"/>
                  </a:lnTo>
                  <a:lnTo>
                    <a:pt x="1307062" y="440161"/>
                  </a:lnTo>
                  <a:lnTo>
                    <a:pt x="1452291" y="440161"/>
                  </a:lnTo>
                  <a:lnTo>
                    <a:pt x="1597520" y="440161"/>
                  </a:lnTo>
                  <a:lnTo>
                    <a:pt x="1742749" y="550201"/>
                  </a:lnTo>
                  <a:lnTo>
                    <a:pt x="1887978" y="550201"/>
                  </a:lnTo>
                  <a:lnTo>
                    <a:pt x="2033207" y="0"/>
                  </a:lnTo>
                  <a:lnTo>
                    <a:pt x="2178437" y="110040"/>
                  </a:lnTo>
                  <a:lnTo>
                    <a:pt x="2323666" y="110040"/>
                  </a:lnTo>
                  <a:lnTo>
                    <a:pt x="2468895" y="330121"/>
                  </a:lnTo>
                  <a:lnTo>
                    <a:pt x="2614124" y="330121"/>
                  </a:lnTo>
                  <a:lnTo>
                    <a:pt x="2759353" y="440161"/>
                  </a:lnTo>
                  <a:lnTo>
                    <a:pt x="2904582" y="330121"/>
                  </a:lnTo>
                  <a:lnTo>
                    <a:pt x="3049811" y="330121"/>
                  </a:lnTo>
                  <a:lnTo>
                    <a:pt x="3195040" y="550201"/>
                  </a:lnTo>
                  <a:lnTo>
                    <a:pt x="3340270" y="440161"/>
                  </a:lnTo>
                  <a:lnTo>
                    <a:pt x="3485499" y="440161"/>
                  </a:lnTo>
                </a:path>
              </a:pathLst>
            </a:custGeom>
            <a:ln w="27101" cap="flat">
              <a:solidFill>
                <a:srgbClr val="00833D">
                  <a:alpha val="80000"/>
                </a:srgbClr>
              </a:solidFill>
              <a:prstDash val="solid"/>
              <a:round/>
            </a:ln>
          </p:spPr>
          <p:txBody>
            <a:bodyPr/>
            <a:lstStyle/>
            <a:p/>
          </p:txBody>
        </p:sp>
        <p:sp>
          <p:nvSpPr>
            <p:cNvPr id="23" name="pl23"/>
            <p:cNvSpPr/>
            <p:nvPr/>
          </p:nvSpPr>
          <p:spPr>
            <a:xfrm>
              <a:off x="979796" y="1688833"/>
              <a:ext cx="3485499" cy="1980726"/>
            </a:xfrm>
            <a:custGeom>
              <a:avLst/>
              <a:pathLst>
                <a:path w="3485499" h="1980726">
                  <a:moveTo>
                    <a:pt x="0" y="1540564"/>
                  </a:moveTo>
                  <a:lnTo>
                    <a:pt x="145229" y="1650605"/>
                  </a:lnTo>
                  <a:lnTo>
                    <a:pt x="290458" y="1650605"/>
                  </a:lnTo>
                  <a:lnTo>
                    <a:pt x="435687" y="1650605"/>
                  </a:lnTo>
                  <a:lnTo>
                    <a:pt x="580916" y="1540564"/>
                  </a:lnTo>
                  <a:lnTo>
                    <a:pt x="726145" y="1650605"/>
                  </a:lnTo>
                  <a:lnTo>
                    <a:pt x="871374" y="1430524"/>
                  </a:lnTo>
                  <a:lnTo>
                    <a:pt x="1016603" y="1430524"/>
                  </a:lnTo>
                  <a:lnTo>
                    <a:pt x="1161833" y="1320484"/>
                  </a:lnTo>
                  <a:lnTo>
                    <a:pt x="1307062" y="1320484"/>
                  </a:lnTo>
                  <a:lnTo>
                    <a:pt x="1452291" y="880322"/>
                  </a:lnTo>
                  <a:lnTo>
                    <a:pt x="1597520" y="1320484"/>
                  </a:lnTo>
                  <a:lnTo>
                    <a:pt x="1742749" y="1320484"/>
                  </a:lnTo>
                  <a:lnTo>
                    <a:pt x="1887978" y="1320484"/>
                  </a:lnTo>
                  <a:lnTo>
                    <a:pt x="2033207" y="1430524"/>
                  </a:lnTo>
                  <a:lnTo>
                    <a:pt x="2178437" y="1650605"/>
                  </a:lnTo>
                  <a:lnTo>
                    <a:pt x="2323666" y="1650605"/>
                  </a:lnTo>
                  <a:lnTo>
                    <a:pt x="2468895" y="1760645"/>
                  </a:lnTo>
                  <a:lnTo>
                    <a:pt x="2614124" y="1760645"/>
                  </a:lnTo>
                  <a:lnTo>
                    <a:pt x="2759353" y="1980726"/>
                  </a:lnTo>
                  <a:lnTo>
                    <a:pt x="2904582" y="990363"/>
                  </a:lnTo>
                  <a:lnTo>
                    <a:pt x="3049811" y="0"/>
                  </a:lnTo>
                  <a:lnTo>
                    <a:pt x="3195040" y="0"/>
                  </a:lnTo>
                  <a:lnTo>
                    <a:pt x="3340270" y="0"/>
                  </a:lnTo>
                  <a:lnTo>
                    <a:pt x="3485499" y="0"/>
                  </a:lnTo>
                </a:path>
              </a:pathLst>
            </a:custGeom>
            <a:ln w="43362" cap="flat">
              <a:solidFill>
                <a:srgbClr val="000000">
                  <a:alpha val="100000"/>
                </a:srgbClr>
              </a:solidFill>
              <a:prstDash val="solid"/>
              <a:round/>
            </a:ln>
          </p:spPr>
          <p:txBody>
            <a:bodyPr/>
            <a:lstStyle/>
            <a:p/>
          </p:txBody>
        </p:sp>
        <p:sp>
          <p:nvSpPr>
            <p:cNvPr id="24" name="pl24"/>
            <p:cNvSpPr/>
            <p:nvPr/>
          </p:nvSpPr>
          <p:spPr>
            <a:xfrm>
              <a:off x="979796" y="1688833"/>
              <a:ext cx="3485499" cy="1980726"/>
            </a:xfrm>
            <a:custGeom>
              <a:avLst/>
              <a:pathLst>
                <a:path w="3485499" h="1980726">
                  <a:moveTo>
                    <a:pt x="0" y="1540564"/>
                  </a:moveTo>
                  <a:lnTo>
                    <a:pt x="145229" y="1650605"/>
                  </a:lnTo>
                  <a:lnTo>
                    <a:pt x="290458" y="1650605"/>
                  </a:lnTo>
                  <a:lnTo>
                    <a:pt x="435687" y="1650605"/>
                  </a:lnTo>
                  <a:lnTo>
                    <a:pt x="580916" y="1540564"/>
                  </a:lnTo>
                  <a:lnTo>
                    <a:pt x="726145" y="1650605"/>
                  </a:lnTo>
                  <a:lnTo>
                    <a:pt x="871374" y="1430524"/>
                  </a:lnTo>
                  <a:lnTo>
                    <a:pt x="1016603" y="1430524"/>
                  </a:lnTo>
                  <a:lnTo>
                    <a:pt x="1161833" y="1320484"/>
                  </a:lnTo>
                  <a:lnTo>
                    <a:pt x="1307062" y="1320484"/>
                  </a:lnTo>
                  <a:lnTo>
                    <a:pt x="1452291" y="880322"/>
                  </a:lnTo>
                  <a:lnTo>
                    <a:pt x="1597520" y="1320484"/>
                  </a:lnTo>
                  <a:lnTo>
                    <a:pt x="1742749" y="1320484"/>
                  </a:lnTo>
                  <a:lnTo>
                    <a:pt x="1887978" y="1320484"/>
                  </a:lnTo>
                  <a:lnTo>
                    <a:pt x="2033207" y="1430524"/>
                  </a:lnTo>
                  <a:lnTo>
                    <a:pt x="2178437" y="1650605"/>
                  </a:lnTo>
                  <a:lnTo>
                    <a:pt x="2323666" y="1650605"/>
                  </a:lnTo>
                  <a:lnTo>
                    <a:pt x="2468895" y="1760645"/>
                  </a:lnTo>
                  <a:lnTo>
                    <a:pt x="2614124" y="1760645"/>
                  </a:lnTo>
                  <a:lnTo>
                    <a:pt x="2759353" y="1980726"/>
                  </a:lnTo>
                  <a:lnTo>
                    <a:pt x="2904582" y="990363"/>
                  </a:lnTo>
                  <a:lnTo>
                    <a:pt x="3049811" y="0"/>
                  </a:lnTo>
                  <a:lnTo>
                    <a:pt x="3195040" y="0"/>
                  </a:lnTo>
                  <a:lnTo>
                    <a:pt x="3340270" y="0"/>
                  </a:lnTo>
                  <a:lnTo>
                    <a:pt x="3485499" y="0"/>
                  </a:lnTo>
                </a:path>
              </a:pathLst>
            </a:custGeom>
            <a:ln w="27101" cap="flat">
              <a:solidFill>
                <a:srgbClr val="0058AB">
                  <a:alpha val="100000"/>
                </a:srgbClr>
              </a:solidFill>
              <a:prstDash val="solid"/>
              <a:round/>
            </a:ln>
          </p:spPr>
          <p:txBody>
            <a:bodyPr/>
            <a:lstStyle/>
            <a:p/>
          </p:txBody>
        </p:sp>
        <p:sp>
          <p:nvSpPr>
            <p:cNvPr id="25" name="pl25"/>
            <p:cNvSpPr/>
            <p:nvPr/>
          </p:nvSpPr>
          <p:spPr>
            <a:xfrm>
              <a:off x="805521" y="4109721"/>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6" name="pl26"/>
            <p:cNvSpPr/>
            <p:nvPr/>
          </p:nvSpPr>
          <p:spPr>
            <a:xfrm>
              <a:off x="979796" y="2899277"/>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705942" y="3009318"/>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32088" y="2239035"/>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58233" y="3009318"/>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9150" y="3339439"/>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0066" y="1358712"/>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5295" y="1358712"/>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921308" y="28327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51661" y="286153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5" name="pg35"/>
            <p:cNvSpPr/>
            <p:nvPr/>
          </p:nvSpPr>
          <p:spPr>
            <a:xfrm>
              <a:off x="1647453" y="294275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77807" y="2974044"/>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37" name="pg37"/>
            <p:cNvSpPr/>
            <p:nvPr/>
          </p:nvSpPr>
          <p:spPr>
            <a:xfrm>
              <a:off x="2345464" y="217246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75817" y="220252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39" name="pg39"/>
            <p:cNvSpPr/>
            <p:nvPr/>
          </p:nvSpPr>
          <p:spPr>
            <a:xfrm>
              <a:off x="3099745" y="294275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30098" y="2974044"/>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1" name="pg41"/>
            <p:cNvSpPr/>
            <p:nvPr/>
          </p:nvSpPr>
          <p:spPr>
            <a:xfrm>
              <a:off x="3680661" y="32728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11015" y="3303226"/>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3" name="pg43"/>
            <p:cNvSpPr/>
            <p:nvPr/>
          </p:nvSpPr>
          <p:spPr>
            <a:xfrm>
              <a:off x="4233443" y="129214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63796" y="132220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45" name="pg45"/>
            <p:cNvSpPr/>
            <p:nvPr/>
          </p:nvSpPr>
          <p:spPr>
            <a:xfrm>
              <a:off x="4378672" y="129214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09025" y="132220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47" name="tx47"/>
            <p:cNvSpPr/>
            <p:nvPr/>
          </p:nvSpPr>
          <p:spPr>
            <a:xfrm>
              <a:off x="4525585" y="352045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5585" y="38505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49" name="tx49"/>
            <p:cNvSpPr/>
            <p:nvPr/>
          </p:nvSpPr>
          <p:spPr>
            <a:xfrm>
              <a:off x="577692" y="5167486"/>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679323" y="406708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15755" y="29666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615755" y="1866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3" name="tx53"/>
            <p:cNvSpPr/>
            <p:nvPr/>
          </p:nvSpPr>
          <p:spPr>
            <a:xfrm rot="-5400000">
              <a:off x="82335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4949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7564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300178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8270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3586"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88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515311"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51531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534041"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29649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782410" y="6074855"/>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Azerbaijan</a:t>
              </a:r>
            </a:p>
          </p:txBody>
        </p:sp>
        <p:sp>
          <p:nvSpPr>
            <p:cNvPr id="66" name="tx66"/>
            <p:cNvSpPr/>
            <p:nvPr/>
          </p:nvSpPr>
          <p:spPr>
            <a:xfrm>
              <a:off x="280114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563595" y="610084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8" name="tx68"/>
            <p:cNvSpPr/>
            <p:nvPr/>
          </p:nvSpPr>
          <p:spPr>
            <a:xfrm>
              <a:off x="2163510"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70772" y="465992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355951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245911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2" name="pl72"/>
            <p:cNvSpPr/>
            <p:nvPr/>
          </p:nvSpPr>
          <p:spPr>
            <a:xfrm>
              <a:off x="5170772" y="135871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3" name="pl73"/>
            <p:cNvSpPr/>
            <p:nvPr/>
          </p:nvSpPr>
          <p:spPr>
            <a:xfrm>
              <a:off x="5170772" y="521012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410972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170772" y="300931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6" name="pl76"/>
            <p:cNvSpPr/>
            <p:nvPr/>
          </p:nvSpPr>
          <p:spPr>
            <a:xfrm>
              <a:off x="5170772" y="190891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7" name="pl77"/>
            <p:cNvSpPr/>
            <p:nvPr/>
          </p:nvSpPr>
          <p:spPr>
            <a:xfrm>
              <a:off x="534504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7119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9733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2348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10440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531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3054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45047" y="1908914"/>
              <a:ext cx="3485499" cy="3191170"/>
            </a:xfrm>
            <a:custGeom>
              <a:avLst/>
              <a:pathLst>
                <a:path w="3485499" h="3191170">
                  <a:moveTo>
                    <a:pt x="0" y="110040"/>
                  </a:moveTo>
                  <a:lnTo>
                    <a:pt x="145229" y="220080"/>
                  </a:lnTo>
                  <a:lnTo>
                    <a:pt x="290458" y="0"/>
                  </a:lnTo>
                  <a:lnTo>
                    <a:pt x="435687" y="110040"/>
                  </a:lnTo>
                  <a:lnTo>
                    <a:pt x="580916" y="0"/>
                  </a:lnTo>
                  <a:lnTo>
                    <a:pt x="726145" y="330121"/>
                  </a:lnTo>
                  <a:lnTo>
                    <a:pt x="871374" y="0"/>
                  </a:lnTo>
                  <a:lnTo>
                    <a:pt x="1016603" y="660242"/>
                  </a:lnTo>
                  <a:lnTo>
                    <a:pt x="1161833" y="880322"/>
                  </a:lnTo>
                  <a:lnTo>
                    <a:pt x="1307062" y="1540564"/>
                  </a:lnTo>
                  <a:lnTo>
                    <a:pt x="1452291" y="1650605"/>
                  </a:lnTo>
                  <a:lnTo>
                    <a:pt x="1597520" y="1870686"/>
                  </a:lnTo>
                  <a:lnTo>
                    <a:pt x="1742749" y="1980726"/>
                  </a:lnTo>
                  <a:lnTo>
                    <a:pt x="1887978" y="2090766"/>
                  </a:lnTo>
                  <a:lnTo>
                    <a:pt x="2033207" y="2090766"/>
                  </a:lnTo>
                  <a:lnTo>
                    <a:pt x="2178437" y="2090766"/>
                  </a:lnTo>
                  <a:lnTo>
                    <a:pt x="2323666" y="1760645"/>
                  </a:lnTo>
                  <a:lnTo>
                    <a:pt x="2468895" y="2090766"/>
                  </a:lnTo>
                  <a:lnTo>
                    <a:pt x="2614124" y="1870686"/>
                  </a:lnTo>
                  <a:lnTo>
                    <a:pt x="2759353" y="2310847"/>
                  </a:lnTo>
                  <a:lnTo>
                    <a:pt x="2904582" y="1650605"/>
                  </a:lnTo>
                  <a:lnTo>
                    <a:pt x="3049811" y="2751008"/>
                  </a:lnTo>
                  <a:lnTo>
                    <a:pt x="3195040" y="3191170"/>
                  </a:lnTo>
                  <a:lnTo>
                    <a:pt x="3340270" y="3191170"/>
                  </a:lnTo>
                  <a:lnTo>
                    <a:pt x="3485499" y="3191170"/>
                  </a:lnTo>
                </a:path>
              </a:pathLst>
            </a:custGeom>
            <a:ln w="27101" cap="flat">
              <a:solidFill>
                <a:srgbClr val="0058AB">
                  <a:alpha val="80000"/>
                </a:srgbClr>
              </a:solidFill>
              <a:prstDash val="solid"/>
              <a:round/>
            </a:ln>
          </p:spPr>
          <p:txBody>
            <a:bodyPr/>
            <a:lstStyle/>
            <a:p/>
          </p:txBody>
        </p:sp>
        <p:sp>
          <p:nvSpPr>
            <p:cNvPr id="85" name="pl85"/>
            <p:cNvSpPr/>
            <p:nvPr/>
          </p:nvSpPr>
          <p:spPr>
            <a:xfrm>
              <a:off x="5345047" y="2569156"/>
              <a:ext cx="3485499" cy="990363"/>
            </a:xfrm>
            <a:custGeom>
              <a:avLst/>
              <a:pathLst>
                <a:path w="3485499" h="990363">
                  <a:moveTo>
                    <a:pt x="0" y="0"/>
                  </a:moveTo>
                  <a:lnTo>
                    <a:pt x="145229" y="110040"/>
                  </a:lnTo>
                  <a:lnTo>
                    <a:pt x="290458" y="110040"/>
                  </a:lnTo>
                  <a:lnTo>
                    <a:pt x="435687" y="220080"/>
                  </a:lnTo>
                  <a:lnTo>
                    <a:pt x="580916" y="330121"/>
                  </a:lnTo>
                  <a:lnTo>
                    <a:pt x="726145" y="330121"/>
                  </a:lnTo>
                  <a:lnTo>
                    <a:pt x="871374" y="440161"/>
                  </a:lnTo>
                  <a:lnTo>
                    <a:pt x="1016603" y="550201"/>
                  </a:lnTo>
                  <a:lnTo>
                    <a:pt x="1161833" y="660242"/>
                  </a:lnTo>
                  <a:lnTo>
                    <a:pt x="1307062" y="770282"/>
                  </a:lnTo>
                  <a:lnTo>
                    <a:pt x="1452291" y="880322"/>
                  </a:lnTo>
                  <a:lnTo>
                    <a:pt x="1597520" y="880322"/>
                  </a:lnTo>
                  <a:lnTo>
                    <a:pt x="1742749" y="880322"/>
                  </a:lnTo>
                  <a:lnTo>
                    <a:pt x="1887978" y="990363"/>
                  </a:lnTo>
                  <a:lnTo>
                    <a:pt x="2033207" y="880322"/>
                  </a:lnTo>
                  <a:lnTo>
                    <a:pt x="2178437" y="990363"/>
                  </a:lnTo>
                  <a:lnTo>
                    <a:pt x="2323666" y="880322"/>
                  </a:lnTo>
                  <a:lnTo>
                    <a:pt x="2468895" y="880322"/>
                  </a:lnTo>
                  <a:lnTo>
                    <a:pt x="2614124" y="990363"/>
                  </a:lnTo>
                  <a:lnTo>
                    <a:pt x="2759353" y="990363"/>
                  </a:lnTo>
                  <a:lnTo>
                    <a:pt x="2904582" y="990363"/>
                  </a:lnTo>
                  <a:lnTo>
                    <a:pt x="3049811" y="880322"/>
                  </a:lnTo>
                  <a:lnTo>
                    <a:pt x="3195040" y="770282"/>
                  </a:lnTo>
                  <a:lnTo>
                    <a:pt x="3340270" y="770282"/>
                  </a:lnTo>
                  <a:lnTo>
                    <a:pt x="3485499" y="880322"/>
                  </a:lnTo>
                </a:path>
              </a:pathLst>
            </a:custGeom>
            <a:ln w="27101" cap="flat">
              <a:solidFill>
                <a:srgbClr val="1CABE2">
                  <a:alpha val="80000"/>
                </a:srgbClr>
              </a:solidFill>
              <a:prstDash val="solid"/>
              <a:round/>
            </a:ln>
          </p:spPr>
          <p:txBody>
            <a:bodyPr/>
            <a:lstStyle/>
            <a:p/>
          </p:txBody>
        </p:sp>
        <p:sp>
          <p:nvSpPr>
            <p:cNvPr id="86" name="pl86"/>
            <p:cNvSpPr/>
            <p:nvPr/>
          </p:nvSpPr>
          <p:spPr>
            <a:xfrm>
              <a:off x="5345047" y="3669560"/>
              <a:ext cx="3485499" cy="660242"/>
            </a:xfrm>
            <a:custGeom>
              <a:avLst/>
              <a:pathLst>
                <a:path w="3485499" h="660242">
                  <a:moveTo>
                    <a:pt x="0" y="0"/>
                  </a:moveTo>
                  <a:lnTo>
                    <a:pt x="145229" y="110040"/>
                  </a:lnTo>
                  <a:lnTo>
                    <a:pt x="290458" y="220080"/>
                  </a:lnTo>
                  <a:lnTo>
                    <a:pt x="435687" y="330121"/>
                  </a:lnTo>
                  <a:lnTo>
                    <a:pt x="580916" y="220080"/>
                  </a:lnTo>
                  <a:lnTo>
                    <a:pt x="726145" y="220080"/>
                  </a:lnTo>
                  <a:lnTo>
                    <a:pt x="871374" y="440161"/>
                  </a:lnTo>
                  <a:lnTo>
                    <a:pt x="1016603" y="330121"/>
                  </a:lnTo>
                  <a:lnTo>
                    <a:pt x="1161833" y="330121"/>
                  </a:lnTo>
                  <a:lnTo>
                    <a:pt x="1307062" y="330121"/>
                  </a:lnTo>
                  <a:lnTo>
                    <a:pt x="1452291" y="440161"/>
                  </a:lnTo>
                  <a:lnTo>
                    <a:pt x="1597520" y="660242"/>
                  </a:lnTo>
                  <a:lnTo>
                    <a:pt x="1742749" y="330121"/>
                  </a:lnTo>
                  <a:lnTo>
                    <a:pt x="1887978" y="330121"/>
                  </a:lnTo>
                  <a:lnTo>
                    <a:pt x="2033207" y="220080"/>
                  </a:lnTo>
                  <a:lnTo>
                    <a:pt x="2178437" y="220080"/>
                  </a:lnTo>
                  <a:lnTo>
                    <a:pt x="2323666" y="330121"/>
                  </a:lnTo>
                  <a:lnTo>
                    <a:pt x="2468895" y="440161"/>
                  </a:lnTo>
                  <a:lnTo>
                    <a:pt x="2614124" y="220080"/>
                  </a:lnTo>
                  <a:lnTo>
                    <a:pt x="2759353" y="440161"/>
                  </a:lnTo>
                  <a:lnTo>
                    <a:pt x="2904582" y="220080"/>
                  </a:lnTo>
                  <a:lnTo>
                    <a:pt x="3049811" y="330121"/>
                  </a:lnTo>
                  <a:lnTo>
                    <a:pt x="3195040" y="220080"/>
                  </a:lnTo>
                  <a:lnTo>
                    <a:pt x="3340270" y="220080"/>
                  </a:lnTo>
                  <a:lnTo>
                    <a:pt x="3485499" y="440161"/>
                  </a:lnTo>
                </a:path>
              </a:pathLst>
            </a:custGeom>
            <a:ln w="27101" cap="flat">
              <a:solidFill>
                <a:srgbClr val="00833D">
                  <a:alpha val="80000"/>
                </a:srgbClr>
              </a:solidFill>
              <a:prstDash val="solid"/>
              <a:round/>
            </a:ln>
          </p:spPr>
          <p:txBody>
            <a:bodyPr/>
            <a:lstStyle/>
            <a:p/>
          </p:txBody>
        </p:sp>
        <p:sp>
          <p:nvSpPr>
            <p:cNvPr id="87" name="pl87"/>
            <p:cNvSpPr/>
            <p:nvPr/>
          </p:nvSpPr>
          <p:spPr>
            <a:xfrm>
              <a:off x="5345047" y="1908914"/>
              <a:ext cx="3485499" cy="3191170"/>
            </a:xfrm>
            <a:custGeom>
              <a:avLst/>
              <a:pathLst>
                <a:path w="3485499" h="3191170">
                  <a:moveTo>
                    <a:pt x="0" y="110040"/>
                  </a:moveTo>
                  <a:lnTo>
                    <a:pt x="145229" y="220080"/>
                  </a:lnTo>
                  <a:lnTo>
                    <a:pt x="290458" y="0"/>
                  </a:lnTo>
                  <a:lnTo>
                    <a:pt x="435687" y="110040"/>
                  </a:lnTo>
                  <a:lnTo>
                    <a:pt x="580916" y="0"/>
                  </a:lnTo>
                  <a:lnTo>
                    <a:pt x="726145" y="330121"/>
                  </a:lnTo>
                  <a:lnTo>
                    <a:pt x="871374" y="0"/>
                  </a:lnTo>
                  <a:lnTo>
                    <a:pt x="1016603" y="660242"/>
                  </a:lnTo>
                  <a:lnTo>
                    <a:pt x="1161833" y="880322"/>
                  </a:lnTo>
                  <a:lnTo>
                    <a:pt x="1307062" y="1540564"/>
                  </a:lnTo>
                  <a:lnTo>
                    <a:pt x="1452291" y="1650605"/>
                  </a:lnTo>
                  <a:lnTo>
                    <a:pt x="1597520" y="1870686"/>
                  </a:lnTo>
                  <a:lnTo>
                    <a:pt x="1742749" y="1980726"/>
                  </a:lnTo>
                  <a:lnTo>
                    <a:pt x="1887978" y="2090766"/>
                  </a:lnTo>
                  <a:lnTo>
                    <a:pt x="2033207" y="2090766"/>
                  </a:lnTo>
                  <a:lnTo>
                    <a:pt x="2178437" y="2090766"/>
                  </a:lnTo>
                  <a:lnTo>
                    <a:pt x="2323666" y="1760645"/>
                  </a:lnTo>
                  <a:lnTo>
                    <a:pt x="2468895" y="2090766"/>
                  </a:lnTo>
                  <a:lnTo>
                    <a:pt x="2614124" y="1870686"/>
                  </a:lnTo>
                  <a:lnTo>
                    <a:pt x="2759353" y="2310847"/>
                  </a:lnTo>
                  <a:lnTo>
                    <a:pt x="2904582" y="1650605"/>
                  </a:lnTo>
                  <a:lnTo>
                    <a:pt x="3049811" y="2751008"/>
                  </a:lnTo>
                  <a:lnTo>
                    <a:pt x="3195040" y="3191170"/>
                  </a:lnTo>
                  <a:lnTo>
                    <a:pt x="3340270" y="3191170"/>
                  </a:lnTo>
                  <a:lnTo>
                    <a:pt x="3485499" y="3191170"/>
                  </a:lnTo>
                </a:path>
              </a:pathLst>
            </a:custGeom>
            <a:ln w="43362" cap="flat">
              <a:solidFill>
                <a:srgbClr val="000000">
                  <a:alpha val="100000"/>
                </a:srgbClr>
              </a:solidFill>
              <a:prstDash val="solid"/>
              <a:round/>
            </a:ln>
          </p:spPr>
          <p:txBody>
            <a:bodyPr/>
            <a:lstStyle/>
            <a:p/>
          </p:txBody>
        </p:sp>
        <p:sp>
          <p:nvSpPr>
            <p:cNvPr id="88" name="pl88"/>
            <p:cNvSpPr/>
            <p:nvPr/>
          </p:nvSpPr>
          <p:spPr>
            <a:xfrm>
              <a:off x="5345047" y="1908914"/>
              <a:ext cx="3485499" cy="3191170"/>
            </a:xfrm>
            <a:custGeom>
              <a:avLst/>
              <a:pathLst>
                <a:path w="3485499" h="3191170">
                  <a:moveTo>
                    <a:pt x="0" y="110040"/>
                  </a:moveTo>
                  <a:lnTo>
                    <a:pt x="145229" y="220080"/>
                  </a:lnTo>
                  <a:lnTo>
                    <a:pt x="290458" y="0"/>
                  </a:lnTo>
                  <a:lnTo>
                    <a:pt x="435687" y="110040"/>
                  </a:lnTo>
                  <a:lnTo>
                    <a:pt x="580916" y="0"/>
                  </a:lnTo>
                  <a:lnTo>
                    <a:pt x="726145" y="330121"/>
                  </a:lnTo>
                  <a:lnTo>
                    <a:pt x="871374" y="0"/>
                  </a:lnTo>
                  <a:lnTo>
                    <a:pt x="1016603" y="660242"/>
                  </a:lnTo>
                  <a:lnTo>
                    <a:pt x="1161833" y="880322"/>
                  </a:lnTo>
                  <a:lnTo>
                    <a:pt x="1307062" y="1540564"/>
                  </a:lnTo>
                  <a:lnTo>
                    <a:pt x="1452291" y="1650605"/>
                  </a:lnTo>
                  <a:lnTo>
                    <a:pt x="1597520" y="1870686"/>
                  </a:lnTo>
                  <a:lnTo>
                    <a:pt x="1742749" y="1980726"/>
                  </a:lnTo>
                  <a:lnTo>
                    <a:pt x="1887978" y="2090766"/>
                  </a:lnTo>
                  <a:lnTo>
                    <a:pt x="2033207" y="2090766"/>
                  </a:lnTo>
                  <a:lnTo>
                    <a:pt x="2178437" y="2090766"/>
                  </a:lnTo>
                  <a:lnTo>
                    <a:pt x="2323666" y="1760645"/>
                  </a:lnTo>
                  <a:lnTo>
                    <a:pt x="2468895" y="2090766"/>
                  </a:lnTo>
                  <a:lnTo>
                    <a:pt x="2614124" y="1870686"/>
                  </a:lnTo>
                  <a:lnTo>
                    <a:pt x="2759353" y="2310847"/>
                  </a:lnTo>
                  <a:lnTo>
                    <a:pt x="2904582" y="1650605"/>
                  </a:lnTo>
                  <a:lnTo>
                    <a:pt x="3049811" y="2751008"/>
                  </a:lnTo>
                  <a:lnTo>
                    <a:pt x="3195040" y="3191170"/>
                  </a:lnTo>
                  <a:lnTo>
                    <a:pt x="3340270" y="3191170"/>
                  </a:lnTo>
                  <a:lnTo>
                    <a:pt x="3485499" y="3191170"/>
                  </a:lnTo>
                </a:path>
              </a:pathLst>
            </a:custGeom>
            <a:ln w="27101" cap="flat">
              <a:solidFill>
                <a:srgbClr val="0058AB">
                  <a:alpha val="100000"/>
                </a:srgbClr>
              </a:solidFill>
              <a:prstDash val="solid"/>
              <a:round/>
            </a:ln>
          </p:spPr>
          <p:txBody>
            <a:bodyPr/>
            <a:lstStyle/>
            <a:p/>
          </p:txBody>
        </p:sp>
        <p:sp>
          <p:nvSpPr>
            <p:cNvPr id="89" name="pl89"/>
            <p:cNvSpPr/>
            <p:nvPr/>
          </p:nvSpPr>
          <p:spPr>
            <a:xfrm>
              <a:off x="5170772" y="4109721"/>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0" name="pl90"/>
            <p:cNvSpPr/>
            <p:nvPr/>
          </p:nvSpPr>
          <p:spPr>
            <a:xfrm>
              <a:off x="5345047" y="1688833"/>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71193" y="1908914"/>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97339" y="3229398"/>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23484" y="3669560"/>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104401" y="3889641"/>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5317" y="4769963"/>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30546" y="4769963"/>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8423" y="162226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8777" y="165108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99" name="pg99"/>
            <p:cNvSpPr/>
            <p:nvPr/>
          </p:nvSpPr>
          <p:spPr>
            <a:xfrm>
              <a:off x="5984569" y="184234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14923" y="187240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101" name="pg101"/>
            <p:cNvSpPr/>
            <p:nvPr/>
          </p:nvSpPr>
          <p:spPr>
            <a:xfrm>
              <a:off x="6738850" y="316283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69203" y="3192939"/>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3" name="pg103"/>
            <p:cNvSpPr/>
            <p:nvPr/>
          </p:nvSpPr>
          <p:spPr>
            <a:xfrm>
              <a:off x="7464996" y="360299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95349" y="363305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5" name="pg105"/>
            <p:cNvSpPr/>
            <p:nvPr/>
          </p:nvSpPr>
          <p:spPr>
            <a:xfrm>
              <a:off x="8029066" y="3823074"/>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59419" y="3853131"/>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7" name="pg107"/>
            <p:cNvSpPr/>
            <p:nvPr/>
          </p:nvSpPr>
          <p:spPr>
            <a:xfrm>
              <a:off x="8609982" y="470339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40336" y="4732219"/>
              <a:ext cx="89963"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9" name="pg109"/>
            <p:cNvSpPr/>
            <p:nvPr/>
          </p:nvSpPr>
          <p:spPr>
            <a:xfrm>
              <a:off x="8755211" y="470339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785565" y="4732219"/>
              <a:ext cx="89963"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11" name="tx111"/>
            <p:cNvSpPr/>
            <p:nvPr/>
          </p:nvSpPr>
          <p:spPr>
            <a:xfrm>
              <a:off x="8890836" y="340903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90836" y="40692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0</a:t>
              </a:r>
            </a:p>
          </p:txBody>
        </p:sp>
        <p:sp>
          <p:nvSpPr>
            <p:cNvPr id="113" name="tx113"/>
            <p:cNvSpPr/>
            <p:nvPr/>
          </p:nvSpPr>
          <p:spPr>
            <a:xfrm>
              <a:off x="4942943" y="5167486"/>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4" name="tx114"/>
            <p:cNvSpPr/>
            <p:nvPr/>
          </p:nvSpPr>
          <p:spPr>
            <a:xfrm>
              <a:off x="5044574" y="406708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5" name="tx115"/>
            <p:cNvSpPr/>
            <p:nvPr/>
          </p:nvSpPr>
          <p:spPr>
            <a:xfrm>
              <a:off x="4981006" y="29666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81006" y="1866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7" name="tx117"/>
            <p:cNvSpPr/>
            <p:nvPr/>
          </p:nvSpPr>
          <p:spPr>
            <a:xfrm rot="-5400000">
              <a:off x="518860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91474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4089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6703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4795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8837"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410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880562"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880562"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89929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66174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147661" y="6074855"/>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Azerbaijan</a:t>
              </a:r>
            </a:p>
          </p:txBody>
        </p:sp>
        <p:sp>
          <p:nvSpPr>
            <p:cNvPr id="130" name="tx130"/>
            <p:cNvSpPr/>
            <p:nvPr/>
          </p:nvSpPr>
          <p:spPr>
            <a:xfrm>
              <a:off x="716639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928846" y="610084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32" name="tx132"/>
            <p:cNvSpPr/>
            <p:nvPr/>
          </p:nvSpPr>
          <p:spPr>
            <a:xfrm>
              <a:off x="6511832"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22% of children who received DTP1 did not receive DTP3 (left), and -9% of children who received DTP1 did not receive MCV1 (right).
The high DTP drop-out rates imply poor ability to provide a complete series of vaccines early in life. The low DTP-MCV drop-out rates imply good retention in immunization programmes and ability to provide a full course of vaccines in infancy (up to one year).
In 2024, Azerbaijan DTP drop-out was higher and DTP-MCV drop-out was higher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222754"/>
            </a:xfrm>
            <a:custGeom>
              <a:avLst/>
              <a:pathLst>
                <a:path w="2123063" h="222754">
                  <a:moveTo>
                    <a:pt x="0" y="222754"/>
                  </a:moveTo>
                  <a:lnTo>
                    <a:pt x="88460" y="198003"/>
                  </a:lnTo>
                  <a:lnTo>
                    <a:pt x="176921" y="210378"/>
                  </a:lnTo>
                  <a:lnTo>
                    <a:pt x="265382" y="198003"/>
                  </a:lnTo>
                  <a:lnTo>
                    <a:pt x="353843" y="210378"/>
                  </a:lnTo>
                  <a:lnTo>
                    <a:pt x="442304" y="210378"/>
                  </a:lnTo>
                  <a:lnTo>
                    <a:pt x="530765" y="160877"/>
                  </a:lnTo>
                  <a:lnTo>
                    <a:pt x="619226" y="136127"/>
                  </a:lnTo>
                  <a:lnTo>
                    <a:pt x="707687" y="86626"/>
                  </a:lnTo>
                  <a:lnTo>
                    <a:pt x="796148" y="49500"/>
                  </a:lnTo>
                  <a:lnTo>
                    <a:pt x="884609" y="12375"/>
                  </a:lnTo>
                  <a:lnTo>
                    <a:pt x="973070" y="0"/>
                  </a:lnTo>
                  <a:lnTo>
                    <a:pt x="1061531" y="12375"/>
                  </a:lnTo>
                  <a:lnTo>
                    <a:pt x="1149992" y="12375"/>
                  </a:lnTo>
                  <a:lnTo>
                    <a:pt x="1238453" y="12375"/>
                  </a:lnTo>
                  <a:lnTo>
                    <a:pt x="1326914" y="12375"/>
                  </a:lnTo>
                  <a:lnTo>
                    <a:pt x="1415375" y="12375"/>
                  </a:lnTo>
                  <a:lnTo>
                    <a:pt x="1503836" y="24750"/>
                  </a:lnTo>
                  <a:lnTo>
                    <a:pt x="1592297" y="24750"/>
                  </a:lnTo>
                  <a:lnTo>
                    <a:pt x="1680758" y="37125"/>
                  </a:lnTo>
                  <a:lnTo>
                    <a:pt x="1769219" y="61876"/>
                  </a:lnTo>
                  <a:lnTo>
                    <a:pt x="1857680" y="49500"/>
                  </a:lnTo>
                  <a:lnTo>
                    <a:pt x="1946141" y="37125"/>
                  </a:lnTo>
                  <a:lnTo>
                    <a:pt x="2034602" y="37125"/>
                  </a:lnTo>
                  <a:lnTo>
                    <a:pt x="2123063" y="37125"/>
                  </a:lnTo>
                </a:path>
              </a:pathLst>
            </a:custGeom>
            <a:ln w="27101" cap="flat">
              <a:solidFill>
                <a:srgbClr val="1CABE2">
                  <a:alpha val="100000"/>
                </a:srgbClr>
              </a:solidFill>
              <a:prstDash val="solid"/>
              <a:round/>
            </a:ln>
          </p:spPr>
          <p:txBody>
            <a:bodyPr/>
            <a:lstStyle/>
            <a:p/>
          </p:txBody>
        </p:sp>
        <p:sp>
          <p:nvSpPr>
            <p:cNvPr id="24" name="tx24"/>
            <p:cNvSpPr/>
            <p:nvPr/>
          </p:nvSpPr>
          <p:spPr>
            <a:xfrm>
              <a:off x="910275" y="12097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5" name="tx25"/>
            <p:cNvSpPr/>
            <p:nvPr/>
          </p:nvSpPr>
          <p:spPr>
            <a:xfrm>
              <a:off x="3217825"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6" name="tx26"/>
            <p:cNvSpPr/>
            <p:nvPr/>
          </p:nvSpPr>
          <p:spPr>
            <a:xfrm>
              <a:off x="2688703"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7" name="tx27"/>
            <p:cNvSpPr/>
            <p:nvPr/>
          </p:nvSpPr>
          <p:spPr>
            <a:xfrm>
              <a:off x="3042547"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477581" y="3096254"/>
              <a:ext cx="707687" cy="210378"/>
            </a:xfrm>
            <a:custGeom>
              <a:avLst/>
              <a:pathLst>
                <a:path w="707687" h="210378">
                  <a:moveTo>
                    <a:pt x="0" y="99001"/>
                  </a:moveTo>
                  <a:lnTo>
                    <a:pt x="88460" y="0"/>
                  </a:lnTo>
                  <a:lnTo>
                    <a:pt x="176921" y="12375"/>
                  </a:lnTo>
                  <a:lnTo>
                    <a:pt x="265382" y="12375"/>
                  </a:lnTo>
                  <a:lnTo>
                    <a:pt x="353843" y="198003"/>
                  </a:lnTo>
                  <a:lnTo>
                    <a:pt x="442304" y="210378"/>
                  </a:lnTo>
                  <a:lnTo>
                    <a:pt x="530765" y="210378"/>
                  </a:lnTo>
                  <a:lnTo>
                    <a:pt x="619226" y="210378"/>
                  </a:lnTo>
                  <a:lnTo>
                    <a:pt x="707687" y="210378"/>
                  </a:lnTo>
                </a:path>
              </a:pathLst>
            </a:custGeom>
            <a:ln w="27101" cap="flat">
              <a:solidFill>
                <a:srgbClr val="1CABE2">
                  <a:alpha val="100000"/>
                </a:srgbClr>
              </a:solidFill>
              <a:prstDash val="solid"/>
              <a:round/>
            </a:ln>
          </p:spPr>
          <p:txBody>
            <a:bodyPr/>
            <a:lstStyle/>
            <a:p/>
          </p:txBody>
        </p:sp>
        <p:sp>
          <p:nvSpPr>
            <p:cNvPr id="48" name="tx48"/>
            <p:cNvSpPr/>
            <p:nvPr/>
          </p:nvSpPr>
          <p:spPr>
            <a:xfrm>
              <a:off x="2325651" y="310418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49" name="tx49"/>
            <p:cNvSpPr/>
            <p:nvPr/>
          </p:nvSpPr>
          <p:spPr>
            <a:xfrm>
              <a:off x="3217825" y="321431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50" name="tx50"/>
            <p:cNvSpPr/>
            <p:nvPr/>
          </p:nvSpPr>
          <p:spPr>
            <a:xfrm>
              <a:off x="2688703" y="29674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51" name="tx51"/>
            <p:cNvSpPr/>
            <p:nvPr/>
          </p:nvSpPr>
          <p:spPr>
            <a:xfrm>
              <a:off x="3042547" y="316543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300659" y="4890483"/>
              <a:ext cx="884609" cy="396007"/>
            </a:xfrm>
            <a:custGeom>
              <a:avLst/>
              <a:pathLst>
                <a:path w="884609" h="396007">
                  <a:moveTo>
                    <a:pt x="0" y="334131"/>
                  </a:moveTo>
                  <a:lnTo>
                    <a:pt x="88460" y="0"/>
                  </a:lnTo>
                  <a:lnTo>
                    <a:pt x="176921" y="0"/>
                  </a:lnTo>
                  <a:lnTo>
                    <a:pt x="265382" y="61876"/>
                  </a:lnTo>
                  <a:lnTo>
                    <a:pt x="353843" y="111377"/>
                  </a:lnTo>
                  <a:lnTo>
                    <a:pt x="442304" y="160877"/>
                  </a:lnTo>
                  <a:lnTo>
                    <a:pt x="530765" y="396007"/>
                  </a:lnTo>
                  <a:lnTo>
                    <a:pt x="619226" y="358881"/>
                  </a:lnTo>
                  <a:lnTo>
                    <a:pt x="707687" y="334131"/>
                  </a:lnTo>
                  <a:lnTo>
                    <a:pt x="796148" y="334131"/>
                  </a:lnTo>
                  <a:lnTo>
                    <a:pt x="884609" y="334131"/>
                  </a:lnTo>
                </a:path>
              </a:pathLst>
            </a:custGeom>
            <a:ln w="27101" cap="flat">
              <a:solidFill>
                <a:srgbClr val="1CABE2">
                  <a:alpha val="100000"/>
                </a:srgbClr>
              </a:solidFill>
              <a:prstDash val="solid"/>
              <a:round/>
            </a:ln>
          </p:spPr>
          <p:txBody>
            <a:bodyPr/>
            <a:lstStyle/>
            <a:p/>
          </p:txBody>
        </p:sp>
        <p:sp>
          <p:nvSpPr>
            <p:cNvPr id="72" name="tx72"/>
            <p:cNvSpPr/>
            <p:nvPr/>
          </p:nvSpPr>
          <p:spPr>
            <a:xfrm>
              <a:off x="2148729" y="51323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73" name="tx73"/>
            <p:cNvSpPr/>
            <p:nvPr/>
          </p:nvSpPr>
          <p:spPr>
            <a:xfrm>
              <a:off x="3217825" y="51323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74" name="tx74"/>
            <p:cNvSpPr/>
            <p:nvPr/>
          </p:nvSpPr>
          <p:spPr>
            <a:xfrm>
              <a:off x="2688703" y="49102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75" name="tx75"/>
            <p:cNvSpPr/>
            <p:nvPr/>
          </p:nvSpPr>
          <p:spPr>
            <a:xfrm>
              <a:off x="3042547" y="50834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141147"/>
              <a:ext cx="2123063" cy="383632"/>
            </a:xfrm>
            <a:custGeom>
              <a:avLst/>
              <a:pathLst>
                <a:path w="2123063" h="383632">
                  <a:moveTo>
                    <a:pt x="0" y="136127"/>
                  </a:moveTo>
                  <a:lnTo>
                    <a:pt x="88460" y="136127"/>
                  </a:lnTo>
                  <a:lnTo>
                    <a:pt x="176921" y="148502"/>
                  </a:lnTo>
                  <a:lnTo>
                    <a:pt x="265382" y="136127"/>
                  </a:lnTo>
                  <a:lnTo>
                    <a:pt x="353843" y="123752"/>
                  </a:lnTo>
                  <a:lnTo>
                    <a:pt x="442304" y="160877"/>
                  </a:lnTo>
                  <a:lnTo>
                    <a:pt x="530765" y="99001"/>
                  </a:lnTo>
                  <a:lnTo>
                    <a:pt x="619226" y="86626"/>
                  </a:lnTo>
                  <a:lnTo>
                    <a:pt x="707687" y="49500"/>
                  </a:lnTo>
                  <a:lnTo>
                    <a:pt x="796148" y="49500"/>
                  </a:lnTo>
                  <a:lnTo>
                    <a:pt x="884609" y="0"/>
                  </a:lnTo>
                  <a:lnTo>
                    <a:pt x="973070" y="37125"/>
                  </a:lnTo>
                  <a:lnTo>
                    <a:pt x="1061531" y="74251"/>
                  </a:lnTo>
                  <a:lnTo>
                    <a:pt x="1149992" y="86626"/>
                  </a:lnTo>
                  <a:lnTo>
                    <a:pt x="1238453" y="99001"/>
                  </a:lnTo>
                  <a:lnTo>
                    <a:pt x="1326914" y="111377"/>
                  </a:lnTo>
                  <a:lnTo>
                    <a:pt x="1415375" y="123752"/>
                  </a:lnTo>
                  <a:lnTo>
                    <a:pt x="1503836" y="160877"/>
                  </a:lnTo>
                  <a:lnTo>
                    <a:pt x="1592297" y="185628"/>
                  </a:lnTo>
                  <a:lnTo>
                    <a:pt x="1680758" y="210378"/>
                  </a:lnTo>
                  <a:lnTo>
                    <a:pt x="1769219" y="371256"/>
                  </a:lnTo>
                  <a:lnTo>
                    <a:pt x="1857680" y="383632"/>
                  </a:lnTo>
                  <a:lnTo>
                    <a:pt x="1946141" y="358881"/>
                  </a:lnTo>
                  <a:lnTo>
                    <a:pt x="2034602" y="358881"/>
                  </a:lnTo>
                  <a:lnTo>
                    <a:pt x="2123063" y="358881"/>
                  </a:lnTo>
                </a:path>
              </a:pathLst>
            </a:custGeom>
            <a:ln w="27101" cap="flat">
              <a:solidFill>
                <a:srgbClr val="1CABE2">
                  <a:alpha val="100000"/>
                </a:srgbClr>
              </a:solidFill>
              <a:prstDash val="solid"/>
              <a:round/>
            </a:ln>
          </p:spPr>
          <p:txBody>
            <a:bodyPr/>
            <a:lstStyle/>
            <a:p/>
          </p:txBody>
        </p:sp>
        <p:sp>
          <p:nvSpPr>
            <p:cNvPr id="96" name="tx96"/>
            <p:cNvSpPr/>
            <p:nvPr/>
          </p:nvSpPr>
          <p:spPr>
            <a:xfrm>
              <a:off x="3704462" y="118496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97" name="tx97"/>
            <p:cNvSpPr/>
            <p:nvPr/>
          </p:nvSpPr>
          <p:spPr>
            <a:xfrm>
              <a:off x="6012012" y="14077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98" name="tx98"/>
            <p:cNvSpPr/>
            <p:nvPr/>
          </p:nvSpPr>
          <p:spPr>
            <a:xfrm>
              <a:off x="5482890" y="1212754"/>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99" name="tx99"/>
            <p:cNvSpPr/>
            <p:nvPr/>
          </p:nvSpPr>
          <p:spPr>
            <a:xfrm>
              <a:off x="5836734" y="13588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984877"/>
              <a:ext cx="2123063" cy="346506"/>
            </a:xfrm>
            <a:custGeom>
              <a:avLst/>
              <a:pathLst>
                <a:path w="2123063" h="346506">
                  <a:moveTo>
                    <a:pt x="0" y="272254"/>
                  </a:moveTo>
                  <a:lnTo>
                    <a:pt x="88460" y="259879"/>
                  </a:lnTo>
                  <a:lnTo>
                    <a:pt x="176921" y="284630"/>
                  </a:lnTo>
                  <a:lnTo>
                    <a:pt x="265382" y="272254"/>
                  </a:lnTo>
                  <a:lnTo>
                    <a:pt x="353843" y="272254"/>
                  </a:lnTo>
                  <a:lnTo>
                    <a:pt x="442304" y="272254"/>
                  </a:lnTo>
                  <a:lnTo>
                    <a:pt x="530765" y="247504"/>
                  </a:lnTo>
                  <a:lnTo>
                    <a:pt x="619226" y="173253"/>
                  </a:lnTo>
                  <a:lnTo>
                    <a:pt x="707687" y="123752"/>
                  </a:lnTo>
                  <a:lnTo>
                    <a:pt x="796148" y="49500"/>
                  </a:lnTo>
                  <a:lnTo>
                    <a:pt x="884609" y="0"/>
                  </a:lnTo>
                  <a:lnTo>
                    <a:pt x="973070" y="12375"/>
                  </a:lnTo>
                  <a:lnTo>
                    <a:pt x="1061531" y="37125"/>
                  </a:lnTo>
                  <a:lnTo>
                    <a:pt x="1149992" y="37125"/>
                  </a:lnTo>
                  <a:lnTo>
                    <a:pt x="1238453" y="49500"/>
                  </a:lnTo>
                  <a:lnTo>
                    <a:pt x="1326914" y="61876"/>
                  </a:lnTo>
                  <a:lnTo>
                    <a:pt x="1415375" y="99001"/>
                  </a:lnTo>
                  <a:lnTo>
                    <a:pt x="1503836" y="111377"/>
                  </a:lnTo>
                  <a:lnTo>
                    <a:pt x="1592297" y="148502"/>
                  </a:lnTo>
                  <a:lnTo>
                    <a:pt x="1680758" y="136127"/>
                  </a:lnTo>
                  <a:lnTo>
                    <a:pt x="1769219" y="346506"/>
                  </a:lnTo>
                  <a:lnTo>
                    <a:pt x="1857680" y="284630"/>
                  </a:lnTo>
                  <a:lnTo>
                    <a:pt x="1946141" y="222754"/>
                  </a:lnTo>
                  <a:lnTo>
                    <a:pt x="2034602" y="222754"/>
                  </a:lnTo>
                  <a:lnTo>
                    <a:pt x="2123063" y="222754"/>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1648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21" name="tx121"/>
            <p:cNvSpPr/>
            <p:nvPr/>
          </p:nvSpPr>
          <p:spPr>
            <a:xfrm>
              <a:off x="6012012" y="311655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22" name="tx122"/>
            <p:cNvSpPr/>
            <p:nvPr/>
          </p:nvSpPr>
          <p:spPr>
            <a:xfrm>
              <a:off x="5482890" y="29798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23" name="tx123"/>
            <p:cNvSpPr/>
            <p:nvPr/>
          </p:nvSpPr>
          <p:spPr>
            <a:xfrm>
              <a:off x="5836734" y="306766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803856"/>
              <a:ext cx="2123063" cy="247504"/>
            </a:xfrm>
            <a:custGeom>
              <a:avLst/>
              <a:pathLst>
                <a:path w="2123063" h="247504">
                  <a:moveTo>
                    <a:pt x="0" y="136127"/>
                  </a:moveTo>
                  <a:lnTo>
                    <a:pt x="88460" y="111377"/>
                  </a:lnTo>
                  <a:lnTo>
                    <a:pt x="176921" y="74251"/>
                  </a:lnTo>
                  <a:lnTo>
                    <a:pt x="265382" y="86626"/>
                  </a:lnTo>
                  <a:lnTo>
                    <a:pt x="353843" y="99001"/>
                  </a:lnTo>
                  <a:lnTo>
                    <a:pt x="442304" y="86626"/>
                  </a:lnTo>
                  <a:lnTo>
                    <a:pt x="530765" y="74251"/>
                  </a:lnTo>
                  <a:lnTo>
                    <a:pt x="619226" y="61876"/>
                  </a:lnTo>
                  <a:lnTo>
                    <a:pt x="707687" y="12375"/>
                  </a:lnTo>
                  <a:lnTo>
                    <a:pt x="796148" y="24750"/>
                  </a:lnTo>
                  <a:lnTo>
                    <a:pt x="884609" y="12375"/>
                  </a:lnTo>
                  <a:lnTo>
                    <a:pt x="973070" y="0"/>
                  </a:lnTo>
                  <a:lnTo>
                    <a:pt x="1061531" y="24750"/>
                  </a:lnTo>
                  <a:lnTo>
                    <a:pt x="1149992" y="37125"/>
                  </a:lnTo>
                  <a:lnTo>
                    <a:pt x="1238453" y="37125"/>
                  </a:lnTo>
                  <a:lnTo>
                    <a:pt x="1326914" y="24750"/>
                  </a:lnTo>
                  <a:lnTo>
                    <a:pt x="1415375" y="24750"/>
                  </a:lnTo>
                  <a:lnTo>
                    <a:pt x="1503836" y="49500"/>
                  </a:lnTo>
                  <a:lnTo>
                    <a:pt x="1592297" y="74251"/>
                  </a:lnTo>
                  <a:lnTo>
                    <a:pt x="1680758" y="74251"/>
                  </a:lnTo>
                  <a:lnTo>
                    <a:pt x="1769219" y="222754"/>
                  </a:lnTo>
                  <a:lnTo>
                    <a:pt x="1857680" y="247504"/>
                  </a:lnTo>
                  <a:lnTo>
                    <a:pt x="1946141" y="235129"/>
                  </a:lnTo>
                  <a:lnTo>
                    <a:pt x="2034602" y="235129"/>
                  </a:lnTo>
                  <a:lnTo>
                    <a:pt x="2123063" y="235129"/>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84890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45" name="tx145"/>
            <p:cNvSpPr/>
            <p:nvPr/>
          </p:nvSpPr>
          <p:spPr>
            <a:xfrm>
              <a:off x="6012012" y="49467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46" name="tx146"/>
            <p:cNvSpPr/>
            <p:nvPr/>
          </p:nvSpPr>
          <p:spPr>
            <a:xfrm>
              <a:off x="5482890" y="47369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47" name="tx147"/>
            <p:cNvSpPr/>
            <p:nvPr/>
          </p:nvSpPr>
          <p:spPr>
            <a:xfrm>
              <a:off x="5836734" y="48978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289650"/>
              <a:ext cx="2123063" cy="408382"/>
            </a:xfrm>
            <a:custGeom>
              <a:avLst/>
              <a:pathLst>
                <a:path w="2123063" h="408382">
                  <a:moveTo>
                    <a:pt x="0" y="74251"/>
                  </a:moveTo>
                  <a:lnTo>
                    <a:pt x="88460" y="61876"/>
                  </a:lnTo>
                  <a:lnTo>
                    <a:pt x="176921" y="74251"/>
                  </a:lnTo>
                  <a:lnTo>
                    <a:pt x="265382" y="61876"/>
                  </a:lnTo>
                  <a:lnTo>
                    <a:pt x="353843" y="61876"/>
                  </a:lnTo>
                  <a:lnTo>
                    <a:pt x="442304" y="86626"/>
                  </a:lnTo>
                  <a:lnTo>
                    <a:pt x="530765" y="49500"/>
                  </a:lnTo>
                  <a:lnTo>
                    <a:pt x="619226" y="37125"/>
                  </a:lnTo>
                  <a:lnTo>
                    <a:pt x="707687" y="12375"/>
                  </a:lnTo>
                  <a:lnTo>
                    <a:pt x="796148" y="12375"/>
                  </a:lnTo>
                  <a:lnTo>
                    <a:pt x="884609" y="12375"/>
                  </a:lnTo>
                  <a:lnTo>
                    <a:pt x="973070" y="0"/>
                  </a:lnTo>
                  <a:lnTo>
                    <a:pt x="1061531" y="37125"/>
                  </a:lnTo>
                  <a:lnTo>
                    <a:pt x="1149992" y="49500"/>
                  </a:lnTo>
                  <a:lnTo>
                    <a:pt x="1238453" y="49500"/>
                  </a:lnTo>
                  <a:lnTo>
                    <a:pt x="1326914" y="37125"/>
                  </a:lnTo>
                  <a:lnTo>
                    <a:pt x="1415375" y="49500"/>
                  </a:lnTo>
                  <a:lnTo>
                    <a:pt x="1503836" y="74251"/>
                  </a:lnTo>
                  <a:lnTo>
                    <a:pt x="1592297" y="99001"/>
                  </a:lnTo>
                  <a:lnTo>
                    <a:pt x="1680758" y="99001"/>
                  </a:lnTo>
                  <a:lnTo>
                    <a:pt x="1769219" y="321755"/>
                  </a:lnTo>
                  <a:lnTo>
                    <a:pt x="1857680" y="408382"/>
                  </a:lnTo>
                  <a:lnTo>
                    <a:pt x="1946141" y="383632"/>
                  </a:lnTo>
                  <a:lnTo>
                    <a:pt x="2034602" y="383632"/>
                  </a:lnTo>
                  <a:lnTo>
                    <a:pt x="2123063" y="383632"/>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2716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69" name="tx169"/>
            <p:cNvSpPr/>
            <p:nvPr/>
          </p:nvSpPr>
          <p:spPr>
            <a:xfrm>
              <a:off x="8806200" y="15810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170" name="tx170"/>
            <p:cNvSpPr/>
            <p:nvPr/>
          </p:nvSpPr>
          <p:spPr>
            <a:xfrm>
              <a:off x="8277077" y="1248974"/>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71" name="tx171"/>
            <p:cNvSpPr/>
            <p:nvPr/>
          </p:nvSpPr>
          <p:spPr>
            <a:xfrm>
              <a:off x="8630921" y="153212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739041" y="2910626"/>
              <a:ext cx="2034602" cy="371256"/>
            </a:xfrm>
            <a:custGeom>
              <a:avLst/>
              <a:pathLst>
                <a:path w="2034602" h="371256">
                  <a:moveTo>
                    <a:pt x="0" y="371256"/>
                  </a:moveTo>
                  <a:lnTo>
                    <a:pt x="88460" y="346506"/>
                  </a:lnTo>
                  <a:lnTo>
                    <a:pt x="176921" y="358881"/>
                  </a:lnTo>
                  <a:lnTo>
                    <a:pt x="265382" y="346506"/>
                  </a:lnTo>
                  <a:lnTo>
                    <a:pt x="353843" y="346506"/>
                  </a:lnTo>
                  <a:lnTo>
                    <a:pt x="442304" y="334131"/>
                  </a:lnTo>
                  <a:lnTo>
                    <a:pt x="530765" y="247504"/>
                  </a:lnTo>
                  <a:lnTo>
                    <a:pt x="619226" y="198003"/>
                  </a:lnTo>
                  <a:lnTo>
                    <a:pt x="707687" y="148502"/>
                  </a:lnTo>
                  <a:lnTo>
                    <a:pt x="796148" y="74251"/>
                  </a:lnTo>
                  <a:lnTo>
                    <a:pt x="884609" y="37125"/>
                  </a:lnTo>
                  <a:lnTo>
                    <a:pt x="973070" y="0"/>
                  </a:lnTo>
                  <a:lnTo>
                    <a:pt x="1061531" y="0"/>
                  </a:lnTo>
                  <a:lnTo>
                    <a:pt x="1149992" y="0"/>
                  </a:lnTo>
                  <a:lnTo>
                    <a:pt x="1238453" y="0"/>
                  </a:lnTo>
                  <a:lnTo>
                    <a:pt x="1326914" y="0"/>
                  </a:lnTo>
                  <a:lnTo>
                    <a:pt x="1415375" y="12375"/>
                  </a:lnTo>
                  <a:lnTo>
                    <a:pt x="1503836" y="24750"/>
                  </a:lnTo>
                  <a:lnTo>
                    <a:pt x="1592297" y="12375"/>
                  </a:lnTo>
                  <a:lnTo>
                    <a:pt x="1680758" y="235129"/>
                  </a:lnTo>
                  <a:lnTo>
                    <a:pt x="1769219" y="160877"/>
                  </a:lnTo>
                  <a:lnTo>
                    <a:pt x="1857680" y="86626"/>
                  </a:lnTo>
                  <a:lnTo>
                    <a:pt x="1946141" y="86626"/>
                  </a:lnTo>
                  <a:lnTo>
                    <a:pt x="2034602" y="86626"/>
                  </a:lnTo>
                </a:path>
              </a:pathLst>
            </a:custGeom>
            <a:ln w="27101" cap="flat">
              <a:solidFill>
                <a:srgbClr val="1CABE2">
                  <a:alpha val="100000"/>
                </a:srgbClr>
              </a:solidFill>
              <a:prstDash val="solid"/>
              <a:round/>
            </a:ln>
          </p:spPr>
          <p:txBody>
            <a:bodyPr/>
            <a:lstStyle/>
            <a:p/>
          </p:txBody>
        </p:sp>
        <p:sp>
          <p:nvSpPr>
            <p:cNvPr id="192" name="tx192"/>
            <p:cNvSpPr/>
            <p:nvPr/>
          </p:nvSpPr>
          <p:spPr>
            <a:xfrm>
              <a:off x="6587111" y="31896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193" name="tx193"/>
            <p:cNvSpPr/>
            <p:nvPr/>
          </p:nvSpPr>
          <p:spPr>
            <a:xfrm>
              <a:off x="8806200" y="2904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94" name="tx194"/>
            <p:cNvSpPr/>
            <p:nvPr/>
          </p:nvSpPr>
          <p:spPr>
            <a:xfrm>
              <a:off x="8277077"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95" name="tx195"/>
            <p:cNvSpPr/>
            <p:nvPr/>
          </p:nvSpPr>
          <p:spPr>
            <a:xfrm>
              <a:off x="8630921" y="2856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96" name="tx196"/>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197" name="tx197"/>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8" name="tx198"/>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99" name="tx199"/>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00" name="tx200"/>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1" name="tx201"/>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02" name="tx202"/>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3" name="tx203"/>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4" name="tx204"/>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5" name="tx205"/>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6" name="tx206"/>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7" name="tx207"/>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8" name="tx208"/>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9" name="tx209"/>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0" name="tx210"/>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1" name="tx211"/>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2" name="tx212"/>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3" name="tx213"/>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4" name="tx214"/>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5" name="tx215"/>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6" name="tx216"/>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7" name="tx217"/>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8" name="tx218"/>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9" name="tx219"/>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0" name="tx220"/>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1" name="tx221"/>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2" name="tx222"/>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3" name="tx223"/>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4" name="tx224"/>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5" name="tx225"/>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6" name="tx226"/>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7" name="tx227"/>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8" name="tx228"/>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9" name="tx229"/>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0" name="tx230"/>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1" name="tx231"/>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2" name="tx232"/>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3" name="tx233"/>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4" name="tx234"/>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5" name="tx235"/>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6" name="tx236"/>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7" name="tx237"/>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8" name="tx238"/>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9" name="tx239"/>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40" name="tx240"/>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1" name="tx241"/>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2" name="tx242"/>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3" name="tx243"/>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4" name="tx244"/>
            <p:cNvSpPr/>
            <p:nvPr/>
          </p:nvSpPr>
          <p:spPr>
            <a:xfrm>
              <a:off x="2280623" y="398022"/>
              <a:ext cx="52746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Azerbaijan, 2000-2024</a:t>
              </a:r>
            </a:p>
          </p:txBody>
        </p:sp>
        <p:sp>
          <p:nvSpPr>
            <p:cNvPr id="245" name="tx24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6" name="tx246"/>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DTP3 had the lowest coverage (51%), followed by PCV3 (52%).
Compared to 2019, coverage of one vaccine remained constant (BCG) and 7 vaccines decreased (DTP1, DTP3, IPV1, MCV1, MCV2, PCV3 and POL3).
Compared to 2023, coverage of 8 vaccines remained constant (BCG, DTP1, DTP3, IPV1, MCV1, MCV2, PCV3 and POL3).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737442"/>
              <a:ext cx="6480943" cy="1565837"/>
            </a:xfrm>
            <a:custGeom>
              <a:avLst/>
              <a:pathLst>
                <a:path w="6480943" h="1565837">
                  <a:moveTo>
                    <a:pt x="0" y="284697"/>
                  </a:moveTo>
                  <a:lnTo>
                    <a:pt x="270039" y="237248"/>
                  </a:lnTo>
                  <a:lnTo>
                    <a:pt x="540078" y="284697"/>
                  </a:lnTo>
                  <a:lnTo>
                    <a:pt x="810117" y="237248"/>
                  </a:lnTo>
                  <a:lnTo>
                    <a:pt x="1080157" y="237248"/>
                  </a:lnTo>
                  <a:lnTo>
                    <a:pt x="1350196" y="332147"/>
                  </a:lnTo>
                  <a:lnTo>
                    <a:pt x="1620235" y="189798"/>
                  </a:lnTo>
                  <a:lnTo>
                    <a:pt x="1890275" y="142348"/>
                  </a:lnTo>
                  <a:lnTo>
                    <a:pt x="2160314" y="47449"/>
                  </a:lnTo>
                  <a:lnTo>
                    <a:pt x="2430353" y="47449"/>
                  </a:lnTo>
                  <a:lnTo>
                    <a:pt x="2700393" y="47449"/>
                  </a:lnTo>
                  <a:lnTo>
                    <a:pt x="2970432" y="0"/>
                  </a:lnTo>
                  <a:lnTo>
                    <a:pt x="3240471" y="142348"/>
                  </a:lnTo>
                  <a:lnTo>
                    <a:pt x="3510510" y="189798"/>
                  </a:lnTo>
                  <a:lnTo>
                    <a:pt x="3780550" y="189798"/>
                  </a:lnTo>
                  <a:lnTo>
                    <a:pt x="4050589" y="142348"/>
                  </a:lnTo>
                  <a:lnTo>
                    <a:pt x="4320628" y="189798"/>
                  </a:lnTo>
                  <a:lnTo>
                    <a:pt x="4590668" y="284697"/>
                  </a:lnTo>
                  <a:lnTo>
                    <a:pt x="4860707" y="379596"/>
                  </a:lnTo>
                  <a:lnTo>
                    <a:pt x="5130746" y="379596"/>
                  </a:lnTo>
                  <a:lnTo>
                    <a:pt x="5400786" y="1233689"/>
                  </a:lnTo>
                  <a:lnTo>
                    <a:pt x="5670825" y="1565837"/>
                  </a:lnTo>
                  <a:lnTo>
                    <a:pt x="5940864" y="1470937"/>
                  </a:lnTo>
                  <a:lnTo>
                    <a:pt x="6210904" y="1470937"/>
                  </a:lnTo>
                  <a:lnTo>
                    <a:pt x="6480943" y="1470937"/>
                  </a:lnTo>
                </a:path>
              </a:pathLst>
            </a:custGeom>
            <a:ln w="27101" cap="flat">
              <a:solidFill>
                <a:srgbClr val="1C86EE">
                  <a:alpha val="100000"/>
                </a:srgbClr>
              </a:solidFill>
              <a:prstDash val="solid"/>
              <a:round/>
            </a:ln>
          </p:spPr>
          <p:txBody>
            <a:bodyPr/>
            <a:lstStyle/>
            <a:p/>
          </p:txBody>
        </p:sp>
        <p:sp>
          <p:nvSpPr>
            <p:cNvPr id="38" name="pl38"/>
            <p:cNvSpPr/>
            <p:nvPr/>
          </p:nvSpPr>
          <p:spPr>
            <a:xfrm>
              <a:off x="1675333" y="1832341"/>
              <a:ext cx="5940864" cy="1470937"/>
            </a:xfrm>
            <a:custGeom>
              <a:avLst/>
              <a:pathLst>
                <a:path w="5940864" h="1470937">
                  <a:moveTo>
                    <a:pt x="0" y="1423488"/>
                  </a:moveTo>
                  <a:lnTo>
                    <a:pt x="270039" y="1376038"/>
                  </a:lnTo>
                  <a:lnTo>
                    <a:pt x="540078" y="1423488"/>
                  </a:lnTo>
                  <a:lnTo>
                    <a:pt x="810117" y="1470937"/>
                  </a:lnTo>
                  <a:lnTo>
                    <a:pt x="1080157" y="1328589"/>
                  </a:lnTo>
                  <a:lnTo>
                    <a:pt x="1350196" y="854093"/>
                  </a:lnTo>
                  <a:lnTo>
                    <a:pt x="1620235" y="569395"/>
                  </a:lnTo>
                  <a:lnTo>
                    <a:pt x="1890275" y="284697"/>
                  </a:lnTo>
                  <a:lnTo>
                    <a:pt x="2160314" y="0"/>
                  </a:lnTo>
                  <a:lnTo>
                    <a:pt x="2430353" y="47449"/>
                  </a:lnTo>
                  <a:lnTo>
                    <a:pt x="2700393" y="237248"/>
                  </a:lnTo>
                  <a:lnTo>
                    <a:pt x="2970432" y="284697"/>
                  </a:lnTo>
                  <a:lnTo>
                    <a:pt x="3240471" y="284697"/>
                  </a:lnTo>
                  <a:lnTo>
                    <a:pt x="3510510" y="189798"/>
                  </a:lnTo>
                  <a:lnTo>
                    <a:pt x="3780550" y="142348"/>
                  </a:lnTo>
                  <a:lnTo>
                    <a:pt x="4050589" y="284697"/>
                  </a:lnTo>
                  <a:lnTo>
                    <a:pt x="4320628" y="332147"/>
                  </a:lnTo>
                  <a:lnTo>
                    <a:pt x="4590668" y="379596"/>
                  </a:lnTo>
                  <a:lnTo>
                    <a:pt x="4860707" y="1138790"/>
                  </a:lnTo>
                  <a:lnTo>
                    <a:pt x="5130746" y="1470937"/>
                  </a:lnTo>
                  <a:lnTo>
                    <a:pt x="5400786" y="1376038"/>
                  </a:lnTo>
                  <a:lnTo>
                    <a:pt x="5670825" y="1376038"/>
                  </a:lnTo>
                  <a:lnTo>
                    <a:pt x="5940864" y="1376038"/>
                  </a:lnTo>
                </a:path>
              </a:pathLst>
            </a:custGeom>
            <a:ln w="27101" cap="flat">
              <a:solidFill>
                <a:srgbClr val="80BD41">
                  <a:alpha val="100000"/>
                </a:srgbClr>
              </a:solidFill>
              <a:prstDash val="solid"/>
              <a:round/>
            </a:ln>
          </p:spPr>
          <p:txBody>
            <a:bodyPr/>
            <a:lstStyle/>
            <a:p/>
          </p:txBody>
        </p:sp>
        <p:sp>
          <p:nvSpPr>
            <p:cNvPr id="39" name="pl39"/>
            <p:cNvSpPr/>
            <p:nvPr/>
          </p:nvSpPr>
          <p:spPr>
            <a:xfrm>
              <a:off x="4105687" y="1405295"/>
              <a:ext cx="3510510" cy="2514829"/>
            </a:xfrm>
            <a:custGeom>
              <a:avLst/>
              <a:pathLst>
                <a:path w="3510510" h="2514829">
                  <a:moveTo>
                    <a:pt x="0" y="2514829"/>
                  </a:moveTo>
                  <a:lnTo>
                    <a:pt x="270039" y="0"/>
                  </a:lnTo>
                  <a:lnTo>
                    <a:pt x="540078" y="47449"/>
                  </a:lnTo>
                  <a:lnTo>
                    <a:pt x="810117" y="94899"/>
                  </a:lnTo>
                  <a:lnTo>
                    <a:pt x="1080157" y="142348"/>
                  </a:lnTo>
                  <a:lnTo>
                    <a:pt x="1350196" y="189798"/>
                  </a:lnTo>
                  <a:lnTo>
                    <a:pt x="1620235" y="474496"/>
                  </a:lnTo>
                  <a:lnTo>
                    <a:pt x="1890275" y="569395"/>
                  </a:lnTo>
                  <a:lnTo>
                    <a:pt x="2160314" y="711744"/>
                  </a:lnTo>
                  <a:lnTo>
                    <a:pt x="2430353" y="1565837"/>
                  </a:lnTo>
                  <a:lnTo>
                    <a:pt x="2700393" y="1897984"/>
                  </a:lnTo>
                  <a:lnTo>
                    <a:pt x="2970432" y="1803085"/>
                  </a:lnTo>
                  <a:lnTo>
                    <a:pt x="3240471" y="1803085"/>
                  </a:lnTo>
                  <a:lnTo>
                    <a:pt x="3510510" y="1803085"/>
                  </a:lnTo>
                </a:path>
              </a:pathLst>
            </a:custGeom>
            <a:ln w="27101" cap="flat">
              <a:solidFill>
                <a:srgbClr val="EE00EE">
                  <a:alpha val="100000"/>
                </a:srgbClr>
              </a:solidFill>
              <a:prstDash val="solid"/>
              <a:round/>
            </a:ln>
          </p:spPr>
          <p:txBody>
            <a:bodyPr/>
            <a:lstStyle/>
            <a:p/>
          </p:txBody>
        </p:sp>
        <p:sp>
          <p:nvSpPr>
            <p:cNvPr id="40" name="pl40"/>
            <p:cNvSpPr/>
            <p:nvPr/>
          </p:nvSpPr>
          <p:spPr>
            <a:xfrm>
              <a:off x="5455884" y="1832341"/>
              <a:ext cx="2160314" cy="806643"/>
            </a:xfrm>
            <a:custGeom>
              <a:avLst/>
              <a:pathLst>
                <a:path w="2160314" h="806643">
                  <a:moveTo>
                    <a:pt x="0" y="379596"/>
                  </a:moveTo>
                  <a:lnTo>
                    <a:pt x="270039" y="0"/>
                  </a:lnTo>
                  <a:lnTo>
                    <a:pt x="540078" y="47449"/>
                  </a:lnTo>
                  <a:lnTo>
                    <a:pt x="810117" y="47449"/>
                  </a:lnTo>
                  <a:lnTo>
                    <a:pt x="1080157" y="759193"/>
                  </a:lnTo>
                  <a:lnTo>
                    <a:pt x="1350196" y="806643"/>
                  </a:lnTo>
                  <a:lnTo>
                    <a:pt x="1620235" y="806643"/>
                  </a:lnTo>
                  <a:lnTo>
                    <a:pt x="1890275" y="806643"/>
                  </a:lnTo>
                  <a:lnTo>
                    <a:pt x="2160314" y="806643"/>
                  </a:lnTo>
                </a:path>
              </a:pathLst>
            </a:custGeom>
            <a:ln w="27101" cap="flat">
              <a:solidFill>
                <a:srgbClr val="6A3D9A">
                  <a:alpha val="100000"/>
                </a:srgbClr>
              </a:solidFill>
              <a:prstDash val="solid"/>
              <a:round/>
            </a:ln>
          </p:spPr>
          <p:txBody>
            <a:bodyPr/>
            <a:lstStyle/>
            <a:p/>
          </p:txBody>
        </p:sp>
        <p:sp>
          <p:nvSpPr>
            <p:cNvPr id="41" name="pl41"/>
            <p:cNvSpPr/>
            <p:nvPr/>
          </p:nvSpPr>
          <p:spPr>
            <a:xfrm>
              <a:off x="1135255" y="1405295"/>
              <a:ext cx="6480943" cy="1328589"/>
            </a:xfrm>
            <a:custGeom>
              <a:avLst/>
              <a:pathLst>
                <a:path w="6480943" h="1328589">
                  <a:moveTo>
                    <a:pt x="0" y="1043891"/>
                  </a:moveTo>
                  <a:lnTo>
                    <a:pt x="270039" y="996441"/>
                  </a:lnTo>
                  <a:lnTo>
                    <a:pt x="540078" y="1091341"/>
                  </a:lnTo>
                  <a:lnTo>
                    <a:pt x="810117" y="1043891"/>
                  </a:lnTo>
                  <a:lnTo>
                    <a:pt x="1080157" y="1043891"/>
                  </a:lnTo>
                  <a:lnTo>
                    <a:pt x="1350196" y="1043891"/>
                  </a:lnTo>
                  <a:lnTo>
                    <a:pt x="1620235" y="948992"/>
                  </a:lnTo>
                  <a:lnTo>
                    <a:pt x="1890275" y="664294"/>
                  </a:lnTo>
                  <a:lnTo>
                    <a:pt x="2160314" y="474496"/>
                  </a:lnTo>
                  <a:lnTo>
                    <a:pt x="2430353" y="189798"/>
                  </a:lnTo>
                  <a:lnTo>
                    <a:pt x="2700393" y="0"/>
                  </a:lnTo>
                  <a:lnTo>
                    <a:pt x="2970432" y="47449"/>
                  </a:lnTo>
                  <a:lnTo>
                    <a:pt x="3240471" y="142348"/>
                  </a:lnTo>
                  <a:lnTo>
                    <a:pt x="3510510" y="142348"/>
                  </a:lnTo>
                  <a:lnTo>
                    <a:pt x="3780550" y="189798"/>
                  </a:lnTo>
                  <a:lnTo>
                    <a:pt x="4050589" y="237248"/>
                  </a:lnTo>
                  <a:lnTo>
                    <a:pt x="4320628" y="379596"/>
                  </a:lnTo>
                  <a:lnTo>
                    <a:pt x="4590668" y="427046"/>
                  </a:lnTo>
                  <a:lnTo>
                    <a:pt x="4860707" y="569395"/>
                  </a:lnTo>
                  <a:lnTo>
                    <a:pt x="5130746" y="521945"/>
                  </a:lnTo>
                  <a:lnTo>
                    <a:pt x="5400786" y="1328589"/>
                  </a:lnTo>
                  <a:lnTo>
                    <a:pt x="5670825" y="1091341"/>
                  </a:lnTo>
                  <a:lnTo>
                    <a:pt x="5940864" y="854093"/>
                  </a:lnTo>
                  <a:lnTo>
                    <a:pt x="6210904" y="854093"/>
                  </a:lnTo>
                  <a:lnTo>
                    <a:pt x="6480943" y="854093"/>
                  </a:lnTo>
                </a:path>
              </a:pathLst>
            </a:custGeom>
            <a:ln w="27101" cap="flat">
              <a:solidFill>
                <a:srgbClr val="E31A1C">
                  <a:alpha val="100000"/>
                </a:srgbClr>
              </a:solidFill>
              <a:prstDash val="solid"/>
              <a:round/>
            </a:ln>
          </p:spPr>
          <p:txBody>
            <a:bodyPr/>
            <a:lstStyle/>
            <a:p/>
          </p:txBody>
        </p:sp>
        <p:sp>
          <p:nvSpPr>
            <p:cNvPr id="42" name="pl42"/>
            <p:cNvSpPr/>
            <p:nvPr/>
          </p:nvSpPr>
          <p:spPr>
            <a:xfrm>
              <a:off x="1405294" y="1120597"/>
              <a:ext cx="6210904" cy="1423488"/>
            </a:xfrm>
            <a:custGeom>
              <a:avLst/>
              <a:pathLst>
                <a:path w="6210904" h="1423488">
                  <a:moveTo>
                    <a:pt x="0" y="1423488"/>
                  </a:moveTo>
                  <a:lnTo>
                    <a:pt x="270039" y="1328589"/>
                  </a:lnTo>
                  <a:lnTo>
                    <a:pt x="540078" y="1376038"/>
                  </a:lnTo>
                  <a:lnTo>
                    <a:pt x="810117" y="1328589"/>
                  </a:lnTo>
                  <a:lnTo>
                    <a:pt x="1080157" y="1328589"/>
                  </a:lnTo>
                  <a:lnTo>
                    <a:pt x="1350196" y="1281139"/>
                  </a:lnTo>
                  <a:lnTo>
                    <a:pt x="1620235" y="948992"/>
                  </a:lnTo>
                  <a:lnTo>
                    <a:pt x="1890275" y="759193"/>
                  </a:lnTo>
                  <a:lnTo>
                    <a:pt x="2160314" y="569395"/>
                  </a:lnTo>
                  <a:lnTo>
                    <a:pt x="2430353" y="284697"/>
                  </a:lnTo>
                  <a:lnTo>
                    <a:pt x="2700393" y="142348"/>
                  </a:lnTo>
                  <a:lnTo>
                    <a:pt x="2970432" y="0"/>
                  </a:lnTo>
                  <a:lnTo>
                    <a:pt x="3240471" y="0"/>
                  </a:lnTo>
                  <a:lnTo>
                    <a:pt x="3510510" y="0"/>
                  </a:lnTo>
                  <a:lnTo>
                    <a:pt x="3780550" y="0"/>
                  </a:lnTo>
                  <a:lnTo>
                    <a:pt x="4050589" y="0"/>
                  </a:lnTo>
                  <a:lnTo>
                    <a:pt x="4320628" y="47449"/>
                  </a:lnTo>
                  <a:lnTo>
                    <a:pt x="4590668" y="94899"/>
                  </a:lnTo>
                  <a:lnTo>
                    <a:pt x="4860707" y="47449"/>
                  </a:lnTo>
                  <a:lnTo>
                    <a:pt x="5130746" y="901542"/>
                  </a:lnTo>
                  <a:lnTo>
                    <a:pt x="5400786" y="616844"/>
                  </a:lnTo>
                  <a:lnTo>
                    <a:pt x="5670825" y="332147"/>
                  </a:lnTo>
                  <a:lnTo>
                    <a:pt x="5940864" y="332147"/>
                  </a:lnTo>
                  <a:lnTo>
                    <a:pt x="6210904" y="332147"/>
                  </a:lnTo>
                </a:path>
              </a:pathLst>
            </a:custGeom>
            <a:ln w="27101" cap="flat">
              <a:solidFill>
                <a:srgbClr val="FF7F00">
                  <a:alpha val="100000"/>
                </a:srgbClr>
              </a:solidFill>
              <a:prstDash val="solid"/>
              <a:round/>
            </a:ln>
          </p:spPr>
          <p:txBody>
            <a:bodyPr/>
            <a:lstStyle/>
            <a:p/>
          </p:txBody>
        </p:sp>
        <p:sp>
          <p:nvSpPr>
            <p:cNvPr id="43" name="pl43"/>
            <p:cNvSpPr/>
            <p:nvPr/>
          </p:nvSpPr>
          <p:spPr>
            <a:xfrm>
              <a:off x="4915805" y="1879791"/>
              <a:ext cx="2700393" cy="1518387"/>
            </a:xfrm>
            <a:custGeom>
              <a:avLst/>
              <a:pathLst>
                <a:path w="2700393" h="1518387">
                  <a:moveTo>
                    <a:pt x="0" y="1281139"/>
                  </a:moveTo>
                  <a:lnTo>
                    <a:pt x="270039" y="0"/>
                  </a:lnTo>
                  <a:lnTo>
                    <a:pt x="540078" y="0"/>
                  </a:lnTo>
                  <a:lnTo>
                    <a:pt x="810117" y="237248"/>
                  </a:lnTo>
                  <a:lnTo>
                    <a:pt x="1080157" y="427046"/>
                  </a:lnTo>
                  <a:lnTo>
                    <a:pt x="1350196" y="616844"/>
                  </a:lnTo>
                  <a:lnTo>
                    <a:pt x="1620235" y="1518387"/>
                  </a:lnTo>
                  <a:lnTo>
                    <a:pt x="1890275" y="1376038"/>
                  </a:lnTo>
                  <a:lnTo>
                    <a:pt x="2160314" y="1281139"/>
                  </a:lnTo>
                  <a:lnTo>
                    <a:pt x="2430353" y="1281139"/>
                  </a:lnTo>
                  <a:lnTo>
                    <a:pt x="2700393" y="1281139"/>
                  </a:lnTo>
                </a:path>
              </a:pathLst>
            </a:custGeom>
            <a:ln w="27101" cap="flat">
              <a:solidFill>
                <a:srgbClr val="FFC20E">
                  <a:alpha val="100000"/>
                </a:srgbClr>
              </a:solidFill>
              <a:prstDash val="solid"/>
              <a:round/>
            </a:ln>
          </p:spPr>
          <p:txBody>
            <a:bodyPr/>
            <a:lstStyle/>
            <a:p/>
          </p:txBody>
        </p:sp>
        <p:sp>
          <p:nvSpPr>
            <p:cNvPr id="44" name="pl44"/>
            <p:cNvSpPr/>
            <p:nvPr/>
          </p:nvSpPr>
          <p:spPr>
            <a:xfrm>
              <a:off x="1135255" y="1547644"/>
              <a:ext cx="6480943" cy="948992"/>
            </a:xfrm>
            <a:custGeom>
              <a:avLst/>
              <a:pathLst>
                <a:path w="6480943" h="948992">
                  <a:moveTo>
                    <a:pt x="0" y="521945"/>
                  </a:moveTo>
                  <a:lnTo>
                    <a:pt x="270039" y="427046"/>
                  </a:lnTo>
                  <a:lnTo>
                    <a:pt x="540078" y="284697"/>
                  </a:lnTo>
                  <a:lnTo>
                    <a:pt x="810117" y="332147"/>
                  </a:lnTo>
                  <a:lnTo>
                    <a:pt x="1080157" y="379596"/>
                  </a:lnTo>
                  <a:lnTo>
                    <a:pt x="1350196" y="332147"/>
                  </a:lnTo>
                  <a:lnTo>
                    <a:pt x="1620235" y="284697"/>
                  </a:lnTo>
                  <a:lnTo>
                    <a:pt x="1890275" y="237248"/>
                  </a:lnTo>
                  <a:lnTo>
                    <a:pt x="2160314" y="47449"/>
                  </a:lnTo>
                  <a:lnTo>
                    <a:pt x="2430353" y="94899"/>
                  </a:lnTo>
                  <a:lnTo>
                    <a:pt x="2700393" y="47449"/>
                  </a:lnTo>
                  <a:lnTo>
                    <a:pt x="2970432" y="0"/>
                  </a:lnTo>
                  <a:lnTo>
                    <a:pt x="3240471" y="94899"/>
                  </a:lnTo>
                  <a:lnTo>
                    <a:pt x="3510510" y="142348"/>
                  </a:lnTo>
                  <a:lnTo>
                    <a:pt x="3780550" y="142348"/>
                  </a:lnTo>
                  <a:lnTo>
                    <a:pt x="4050589" y="94899"/>
                  </a:lnTo>
                  <a:lnTo>
                    <a:pt x="4320628" y="94899"/>
                  </a:lnTo>
                  <a:lnTo>
                    <a:pt x="4590668" y="189798"/>
                  </a:lnTo>
                  <a:lnTo>
                    <a:pt x="4860707" y="284697"/>
                  </a:lnTo>
                  <a:lnTo>
                    <a:pt x="5130746" y="284697"/>
                  </a:lnTo>
                  <a:lnTo>
                    <a:pt x="5400786" y="854093"/>
                  </a:lnTo>
                  <a:lnTo>
                    <a:pt x="5670825" y="948992"/>
                  </a:lnTo>
                  <a:lnTo>
                    <a:pt x="5940864" y="901542"/>
                  </a:lnTo>
                  <a:lnTo>
                    <a:pt x="6210904" y="901542"/>
                  </a:lnTo>
                  <a:lnTo>
                    <a:pt x="6480943" y="901542"/>
                  </a:lnTo>
                </a:path>
              </a:pathLst>
            </a:custGeom>
            <a:ln w="27101" cap="flat">
              <a:solidFill>
                <a:srgbClr val="008B00">
                  <a:alpha val="100000"/>
                </a:srgbClr>
              </a:solidFill>
              <a:prstDash val="solid"/>
              <a:round/>
            </a:ln>
          </p:spPr>
          <p:txBody>
            <a:bodyPr/>
            <a:lstStyle/>
            <a:p/>
          </p:txBody>
        </p:sp>
        <p:sp>
          <p:nvSpPr>
            <p:cNvPr id="45" name="pl45"/>
            <p:cNvSpPr/>
            <p:nvPr/>
          </p:nvSpPr>
          <p:spPr>
            <a:xfrm>
              <a:off x="1945373" y="1405295"/>
              <a:ext cx="5670825" cy="1328589"/>
            </a:xfrm>
            <a:custGeom>
              <a:avLst/>
              <a:pathLst>
                <a:path w="5670825" h="1328589">
                  <a:moveTo>
                    <a:pt x="0" y="1043891"/>
                  </a:moveTo>
                  <a:lnTo>
                    <a:pt x="270039" y="1043891"/>
                  </a:lnTo>
                  <a:lnTo>
                    <a:pt x="540078" y="1043891"/>
                  </a:lnTo>
                  <a:lnTo>
                    <a:pt x="810117" y="948992"/>
                  </a:lnTo>
                  <a:lnTo>
                    <a:pt x="1080157" y="664294"/>
                  </a:lnTo>
                  <a:lnTo>
                    <a:pt x="1350196" y="474496"/>
                  </a:lnTo>
                  <a:lnTo>
                    <a:pt x="1620235" y="189798"/>
                  </a:lnTo>
                  <a:lnTo>
                    <a:pt x="1890275" y="0"/>
                  </a:lnTo>
                  <a:lnTo>
                    <a:pt x="2160314" y="47449"/>
                  </a:lnTo>
                  <a:lnTo>
                    <a:pt x="2430353" y="142348"/>
                  </a:lnTo>
                  <a:lnTo>
                    <a:pt x="2700393" y="142348"/>
                  </a:lnTo>
                  <a:lnTo>
                    <a:pt x="2970432" y="189798"/>
                  </a:lnTo>
                  <a:lnTo>
                    <a:pt x="3240471" y="237248"/>
                  </a:lnTo>
                  <a:lnTo>
                    <a:pt x="3510510" y="379596"/>
                  </a:lnTo>
                  <a:lnTo>
                    <a:pt x="3780550" y="427046"/>
                  </a:lnTo>
                  <a:lnTo>
                    <a:pt x="4050589" y="569395"/>
                  </a:lnTo>
                  <a:lnTo>
                    <a:pt x="4320628" y="521945"/>
                  </a:lnTo>
                  <a:lnTo>
                    <a:pt x="4590668" y="1328589"/>
                  </a:lnTo>
                  <a:lnTo>
                    <a:pt x="4860707" y="1091341"/>
                  </a:lnTo>
                  <a:lnTo>
                    <a:pt x="5130746" y="854093"/>
                  </a:lnTo>
                  <a:lnTo>
                    <a:pt x="5400786" y="854093"/>
                  </a:lnTo>
                  <a:lnTo>
                    <a:pt x="5670825" y="854093"/>
                  </a:lnTo>
                </a:path>
              </a:pathLst>
            </a:custGeom>
            <a:ln w="27101" cap="flat">
              <a:solidFill>
                <a:srgbClr val="9A32CD">
                  <a:alpha val="100000"/>
                </a:srgbClr>
              </a:solidFill>
              <a:prstDash val="solid"/>
              <a:round/>
            </a:ln>
          </p:spPr>
          <p:txBody>
            <a:bodyPr/>
            <a:lstStyle/>
            <a:p/>
          </p:txBody>
        </p:sp>
        <p:sp>
          <p:nvSpPr>
            <p:cNvPr id="46" name="pl46"/>
            <p:cNvSpPr/>
            <p:nvPr/>
          </p:nvSpPr>
          <p:spPr>
            <a:xfrm>
              <a:off x="7634339" y="1452737"/>
              <a:ext cx="724522" cy="7"/>
            </a:xfrm>
            <a:custGeom>
              <a:avLst/>
              <a:pathLst>
                <a:path w="724522" h="7">
                  <a:moveTo>
                    <a:pt x="724522" y="0"/>
                  </a:moveTo>
                  <a:lnTo>
                    <a:pt x="0" y="7"/>
                  </a:lnTo>
                </a:path>
              </a:pathLst>
            </a:custGeom>
          </p:spPr>
          <p:txBody>
            <a:bodyPr/>
            <a:lstStyle/>
            <a:p/>
          </p:txBody>
        </p:sp>
        <p:sp>
          <p:nvSpPr>
            <p:cNvPr id="47" name="pl47"/>
            <p:cNvSpPr/>
            <p:nvPr/>
          </p:nvSpPr>
          <p:spPr>
            <a:xfrm>
              <a:off x="7629635" y="1836642"/>
              <a:ext cx="729226" cy="415097"/>
            </a:xfrm>
            <a:custGeom>
              <a:avLst/>
              <a:pathLst>
                <a:path w="729226" h="415097">
                  <a:moveTo>
                    <a:pt x="729226" y="0"/>
                  </a:moveTo>
                  <a:lnTo>
                    <a:pt x="0" y="415097"/>
                  </a:lnTo>
                </a:path>
              </a:pathLst>
            </a:custGeom>
          </p:spPr>
          <p:txBody>
            <a:bodyPr/>
            <a:lstStyle/>
            <a:p/>
          </p:txBody>
        </p:sp>
        <p:sp>
          <p:nvSpPr>
            <p:cNvPr id="48" name="pl48"/>
            <p:cNvSpPr/>
            <p:nvPr/>
          </p:nvSpPr>
          <p:spPr>
            <a:xfrm>
              <a:off x="7633137" y="2096763"/>
              <a:ext cx="659293" cy="158550"/>
            </a:xfrm>
            <a:custGeom>
              <a:avLst/>
              <a:pathLst>
                <a:path w="659293" h="158550">
                  <a:moveTo>
                    <a:pt x="659293" y="0"/>
                  </a:moveTo>
                  <a:lnTo>
                    <a:pt x="0" y="158550"/>
                  </a:lnTo>
                </a:path>
              </a:pathLst>
            </a:custGeom>
          </p:spPr>
          <p:txBody>
            <a:bodyPr/>
            <a:lstStyle/>
            <a:p/>
          </p:txBody>
        </p:sp>
        <p:sp>
          <p:nvSpPr>
            <p:cNvPr id="49" name="pl49"/>
            <p:cNvSpPr/>
            <p:nvPr/>
          </p:nvSpPr>
          <p:spPr>
            <a:xfrm>
              <a:off x="7633983" y="2355524"/>
              <a:ext cx="724719" cy="91419"/>
            </a:xfrm>
            <a:custGeom>
              <a:avLst/>
              <a:pathLst>
                <a:path w="724719" h="91419">
                  <a:moveTo>
                    <a:pt x="724719" y="0"/>
                  </a:moveTo>
                  <a:lnTo>
                    <a:pt x="0" y="91419"/>
                  </a:lnTo>
                </a:path>
              </a:pathLst>
            </a:custGeom>
          </p:spPr>
          <p:txBody>
            <a:bodyPr/>
            <a:lstStyle/>
            <a:p/>
          </p:txBody>
        </p:sp>
        <p:sp>
          <p:nvSpPr>
            <p:cNvPr id="50" name="pl50"/>
            <p:cNvSpPr/>
            <p:nvPr/>
          </p:nvSpPr>
          <p:spPr>
            <a:xfrm>
              <a:off x="7634322" y="2617190"/>
              <a:ext cx="790704" cy="21305"/>
            </a:xfrm>
            <a:custGeom>
              <a:avLst/>
              <a:pathLst>
                <a:path w="790704" h="21305">
                  <a:moveTo>
                    <a:pt x="790704" y="0"/>
                  </a:moveTo>
                  <a:lnTo>
                    <a:pt x="0" y="21305"/>
                  </a:lnTo>
                </a:path>
              </a:pathLst>
            </a:custGeom>
          </p:spPr>
          <p:txBody>
            <a:bodyPr/>
            <a:lstStyle/>
            <a:p/>
          </p:txBody>
        </p:sp>
        <p:sp>
          <p:nvSpPr>
            <p:cNvPr id="51" name="pl51"/>
            <p:cNvSpPr/>
            <p:nvPr/>
          </p:nvSpPr>
          <p:spPr>
            <a:xfrm>
              <a:off x="7632075" y="2888760"/>
              <a:ext cx="768866" cy="266664"/>
            </a:xfrm>
            <a:custGeom>
              <a:avLst/>
              <a:pathLst>
                <a:path w="768866" h="266664">
                  <a:moveTo>
                    <a:pt x="768866" y="0"/>
                  </a:moveTo>
                  <a:lnTo>
                    <a:pt x="0" y="266664"/>
                  </a:lnTo>
                </a:path>
              </a:pathLst>
            </a:custGeom>
          </p:spPr>
          <p:txBody>
            <a:bodyPr/>
            <a:lstStyle/>
            <a:p/>
          </p:txBody>
        </p:sp>
        <p:sp>
          <p:nvSpPr>
            <p:cNvPr id="52" name="pl52"/>
            <p:cNvSpPr/>
            <p:nvPr/>
          </p:nvSpPr>
          <p:spPr>
            <a:xfrm>
              <a:off x="7634191" y="3146524"/>
              <a:ext cx="748754" cy="60404"/>
            </a:xfrm>
            <a:custGeom>
              <a:avLst/>
              <a:pathLst>
                <a:path w="748754" h="60404">
                  <a:moveTo>
                    <a:pt x="748754" y="0"/>
                  </a:moveTo>
                  <a:lnTo>
                    <a:pt x="0" y="60404"/>
                  </a:lnTo>
                </a:path>
              </a:pathLst>
            </a:custGeom>
          </p:spPr>
          <p:txBody>
            <a:bodyPr/>
            <a:lstStyle/>
            <a:p/>
          </p:txBody>
        </p:sp>
        <p:sp>
          <p:nvSpPr>
            <p:cNvPr id="53" name="pl53"/>
            <p:cNvSpPr/>
            <p:nvPr/>
          </p:nvSpPr>
          <p:spPr>
            <a:xfrm>
              <a:off x="7632864" y="3212876"/>
              <a:ext cx="695720" cy="187696"/>
            </a:xfrm>
            <a:custGeom>
              <a:avLst/>
              <a:pathLst>
                <a:path w="695720" h="187696">
                  <a:moveTo>
                    <a:pt x="695720" y="187696"/>
                  </a:moveTo>
                  <a:lnTo>
                    <a:pt x="0" y="0"/>
                  </a:lnTo>
                </a:path>
              </a:pathLst>
            </a:custGeom>
          </p:spPr>
          <p:txBody>
            <a:bodyPr/>
            <a:lstStyle/>
            <a:p/>
          </p:txBody>
        </p:sp>
        <p:sp>
          <p:nvSpPr>
            <p:cNvPr id="54" name="pl54"/>
            <p:cNvSpPr/>
            <p:nvPr/>
          </p:nvSpPr>
          <p:spPr>
            <a:xfrm>
              <a:off x="7629865" y="3215866"/>
              <a:ext cx="807229" cy="442147"/>
            </a:xfrm>
            <a:custGeom>
              <a:avLst/>
              <a:pathLst>
                <a:path w="807229" h="442147">
                  <a:moveTo>
                    <a:pt x="807229" y="442147"/>
                  </a:moveTo>
                  <a:lnTo>
                    <a:pt x="0" y="0"/>
                  </a:lnTo>
                </a:path>
              </a:pathLst>
            </a:custGeom>
          </p:spPr>
          <p:txBody>
            <a:bodyPr/>
            <a:lstStyle/>
            <a:p/>
          </p:txBody>
        </p:sp>
        <p:sp>
          <p:nvSpPr>
            <p:cNvPr id="55" name="pg55"/>
            <p:cNvSpPr/>
            <p:nvPr/>
          </p:nvSpPr>
          <p:spPr>
            <a:xfrm>
              <a:off x="8290281" y="136821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56" name="tx56"/>
            <p:cNvSpPr/>
            <p:nvPr/>
          </p:nvSpPr>
          <p:spPr>
            <a:xfrm>
              <a:off x="8313141" y="140975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88%</a:t>
              </a:r>
            </a:p>
          </p:txBody>
        </p:sp>
        <p:sp>
          <p:nvSpPr>
            <p:cNvPr id="57" name="pg57"/>
            <p:cNvSpPr/>
            <p:nvPr/>
          </p:nvSpPr>
          <p:spPr>
            <a:xfrm>
              <a:off x="8290281" y="174492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8" name="tx58"/>
            <p:cNvSpPr/>
            <p:nvPr/>
          </p:nvSpPr>
          <p:spPr>
            <a:xfrm>
              <a:off x="8313141" y="178646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71%</a:t>
              </a:r>
            </a:p>
          </p:txBody>
        </p:sp>
        <p:sp>
          <p:nvSpPr>
            <p:cNvPr id="59" name="pg59"/>
            <p:cNvSpPr/>
            <p:nvPr/>
          </p:nvSpPr>
          <p:spPr>
            <a:xfrm>
              <a:off x="8223851" y="2007844"/>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0" name="tx60"/>
            <p:cNvSpPr/>
            <p:nvPr/>
          </p:nvSpPr>
          <p:spPr>
            <a:xfrm>
              <a:off x="8246711" y="2049383"/>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71%</a:t>
              </a:r>
            </a:p>
          </p:txBody>
        </p:sp>
        <p:sp>
          <p:nvSpPr>
            <p:cNvPr id="61" name="pg61"/>
            <p:cNvSpPr/>
            <p:nvPr/>
          </p:nvSpPr>
          <p:spPr>
            <a:xfrm>
              <a:off x="8290122" y="2269311"/>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2" name="tx62"/>
            <p:cNvSpPr/>
            <p:nvPr/>
          </p:nvSpPr>
          <p:spPr>
            <a:xfrm>
              <a:off x="8312982" y="2310849"/>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67%</a:t>
              </a:r>
            </a:p>
          </p:txBody>
        </p:sp>
        <p:sp>
          <p:nvSpPr>
            <p:cNvPr id="63" name="pg63"/>
            <p:cNvSpPr/>
            <p:nvPr/>
          </p:nvSpPr>
          <p:spPr>
            <a:xfrm>
              <a:off x="8356446" y="253265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4" name="tx64"/>
            <p:cNvSpPr/>
            <p:nvPr/>
          </p:nvSpPr>
          <p:spPr>
            <a:xfrm>
              <a:off x="8379306" y="257418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63%</a:t>
              </a:r>
            </a:p>
          </p:txBody>
        </p:sp>
        <p:sp>
          <p:nvSpPr>
            <p:cNvPr id="65" name="pg65"/>
            <p:cNvSpPr/>
            <p:nvPr/>
          </p:nvSpPr>
          <p:spPr>
            <a:xfrm>
              <a:off x="8332362" y="2798805"/>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6" name="tx66"/>
            <p:cNvSpPr/>
            <p:nvPr/>
          </p:nvSpPr>
          <p:spPr>
            <a:xfrm>
              <a:off x="8355222" y="2840344"/>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52%</a:t>
              </a:r>
            </a:p>
          </p:txBody>
        </p:sp>
        <p:sp>
          <p:nvSpPr>
            <p:cNvPr id="67" name="pg67"/>
            <p:cNvSpPr/>
            <p:nvPr/>
          </p:nvSpPr>
          <p:spPr>
            <a:xfrm>
              <a:off x="8314365" y="306148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8" name="tx68"/>
            <p:cNvSpPr/>
            <p:nvPr/>
          </p:nvSpPr>
          <p:spPr>
            <a:xfrm>
              <a:off x="8337225" y="310302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51%</a:t>
              </a:r>
            </a:p>
          </p:txBody>
        </p:sp>
        <p:sp>
          <p:nvSpPr>
            <p:cNvPr id="69" name="pg69"/>
            <p:cNvSpPr/>
            <p:nvPr/>
          </p:nvSpPr>
          <p:spPr>
            <a:xfrm>
              <a:off x="8260004" y="332081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2"/>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0" name="tx70"/>
            <p:cNvSpPr/>
            <p:nvPr/>
          </p:nvSpPr>
          <p:spPr>
            <a:xfrm>
              <a:off x="8282864" y="334367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51%</a:t>
              </a:r>
            </a:p>
          </p:txBody>
        </p:sp>
        <p:sp>
          <p:nvSpPr>
            <p:cNvPr id="71" name="pg71"/>
            <p:cNvSpPr/>
            <p:nvPr/>
          </p:nvSpPr>
          <p:spPr>
            <a:xfrm>
              <a:off x="8368515" y="3579988"/>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2"/>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2" name="tx72"/>
            <p:cNvSpPr/>
            <p:nvPr/>
          </p:nvSpPr>
          <p:spPr>
            <a:xfrm>
              <a:off x="8391375" y="3621527"/>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51%</a:t>
              </a:r>
            </a:p>
          </p:txBody>
        </p:sp>
        <p:sp>
          <p:nvSpPr>
            <p:cNvPr id="73" name="pl73"/>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4" name="rc74"/>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5" name="tx75"/>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6" name="tx76"/>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7" name="tx77"/>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8" name="tx78"/>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 name="tx79"/>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0" name="tx80"/>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1" name="tx81"/>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2" name="tx82"/>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3" name="tx83"/>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4" name="tx84"/>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5" name="tx85"/>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6" name="tx86"/>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7" name="tx97"/>
            <p:cNvSpPr/>
            <p:nvPr/>
          </p:nvSpPr>
          <p:spPr>
            <a:xfrm>
              <a:off x="3361258" y="401416"/>
              <a:ext cx="310909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Azerbaijan, 2000-2024</a:t>
              </a:r>
            </a:p>
          </p:txBody>
        </p:sp>
        <p:sp>
          <p:nvSpPr>
            <p:cNvPr id="98" name="tx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9" name="tx9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DTP3 had the lowest coverage of all vaccines (51%), followed by PCV3 (52%).
Coverage of 9 vaccines decreased (DTP3, HepB3, Hib3, IPV1, MCV1, MCV2, PcV3, Polio3 and Rubella) compared to respective coverage in 2019.
Coverage of 9 vaccines were the same (DTP3, HepB3, Hib3, IPV1, MCV1, MCV2, PcV3, Polio3 and Rubella)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80030" y="887626"/>
              <a:ext cx="144432" cy="0"/>
            </a:xfrm>
            <a:custGeom>
              <a:avLst/>
              <a:pathLst>
                <a:path w="144432" h="0">
                  <a:moveTo>
                    <a:pt x="0" y="0"/>
                  </a:moveTo>
                  <a:lnTo>
                    <a:pt x="72216"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2" name="pl22"/>
            <p:cNvSpPr/>
            <p:nvPr/>
          </p:nvSpPr>
          <p:spPr>
            <a:xfrm>
              <a:off x="6041321" y="1266641"/>
              <a:ext cx="1011029" cy="0"/>
            </a:xfrm>
            <a:custGeom>
              <a:avLst/>
              <a:pathLst>
                <a:path w="1011029" h="0">
                  <a:moveTo>
                    <a:pt x="0" y="0"/>
                  </a:moveTo>
                  <a:lnTo>
                    <a:pt x="72216" y="0"/>
                  </a:lnTo>
                  <a:lnTo>
                    <a:pt x="144432" y="0"/>
                  </a:lnTo>
                  <a:lnTo>
                    <a:pt x="144432" y="0"/>
                  </a:lnTo>
                  <a:lnTo>
                    <a:pt x="144432" y="0"/>
                  </a:lnTo>
                  <a:lnTo>
                    <a:pt x="1011029" y="0"/>
                  </a:lnTo>
                </a:path>
              </a:pathLst>
            </a:custGeom>
            <a:ln w="116535" cap="flat">
              <a:solidFill>
                <a:srgbClr val="E8E8E8">
                  <a:alpha val="100000"/>
                </a:srgbClr>
              </a:solidFill>
              <a:prstDash val="solid"/>
              <a:round/>
            </a:ln>
          </p:spPr>
          <p:txBody>
            <a:bodyPr/>
            <a:lstStyle/>
            <a:p/>
          </p:txBody>
        </p:sp>
        <p:sp>
          <p:nvSpPr>
            <p:cNvPr id="23" name="pl23"/>
            <p:cNvSpPr/>
            <p:nvPr/>
          </p:nvSpPr>
          <p:spPr>
            <a:xfrm>
              <a:off x="5030292" y="1645655"/>
              <a:ext cx="1805410" cy="0"/>
            </a:xfrm>
            <a:custGeom>
              <a:avLst/>
              <a:pathLst>
                <a:path w="1805410" h="0">
                  <a:moveTo>
                    <a:pt x="0" y="0"/>
                  </a:moveTo>
                  <a:lnTo>
                    <a:pt x="144432" y="0"/>
                  </a:lnTo>
                  <a:lnTo>
                    <a:pt x="144432" y="0"/>
                  </a:lnTo>
                  <a:lnTo>
                    <a:pt x="144432" y="0"/>
                  </a:lnTo>
                  <a:lnTo>
                    <a:pt x="505514" y="0"/>
                  </a:lnTo>
                  <a:lnTo>
                    <a:pt x="1805410" y="0"/>
                  </a:lnTo>
                </a:path>
              </a:pathLst>
            </a:custGeom>
            <a:ln w="116535" cap="flat">
              <a:solidFill>
                <a:srgbClr val="E8E8E8">
                  <a:alpha val="100000"/>
                </a:srgbClr>
              </a:solidFill>
              <a:prstDash val="solid"/>
              <a:round/>
            </a:ln>
          </p:spPr>
          <p:txBody>
            <a:bodyPr/>
            <a:lstStyle/>
            <a:p/>
          </p:txBody>
        </p:sp>
        <p:sp>
          <p:nvSpPr>
            <p:cNvPr id="24" name="pl24"/>
            <p:cNvSpPr/>
            <p:nvPr/>
          </p:nvSpPr>
          <p:spPr>
            <a:xfrm>
              <a:off x="5030292" y="2024670"/>
              <a:ext cx="1660977" cy="0"/>
            </a:xfrm>
            <a:custGeom>
              <a:avLst/>
              <a:pathLst>
                <a:path w="1660977" h="0">
                  <a:moveTo>
                    <a:pt x="0" y="0"/>
                  </a:moveTo>
                  <a:lnTo>
                    <a:pt x="144432" y="0"/>
                  </a:lnTo>
                  <a:lnTo>
                    <a:pt x="144432" y="0"/>
                  </a:lnTo>
                  <a:lnTo>
                    <a:pt x="144432" y="0"/>
                  </a:lnTo>
                  <a:lnTo>
                    <a:pt x="505514" y="0"/>
                  </a:lnTo>
                  <a:lnTo>
                    <a:pt x="1660977" y="0"/>
                  </a:lnTo>
                </a:path>
              </a:pathLst>
            </a:custGeom>
            <a:ln w="116535" cap="flat">
              <a:solidFill>
                <a:srgbClr val="E8E8E8">
                  <a:alpha val="100000"/>
                </a:srgbClr>
              </a:solidFill>
              <a:prstDash val="solid"/>
              <a:round/>
            </a:ln>
          </p:spPr>
          <p:txBody>
            <a:bodyPr/>
            <a:lstStyle/>
            <a:p/>
          </p:txBody>
        </p:sp>
        <p:sp>
          <p:nvSpPr>
            <p:cNvPr id="25" name="pl25"/>
            <p:cNvSpPr/>
            <p:nvPr/>
          </p:nvSpPr>
          <p:spPr>
            <a:xfrm>
              <a:off x="7630082" y="2403685"/>
              <a:ext cx="216649" cy="0"/>
            </a:xfrm>
            <a:custGeom>
              <a:avLst/>
              <a:pathLst>
                <a:path w="216649" h="0">
                  <a:moveTo>
                    <a:pt x="0" y="0"/>
                  </a:moveTo>
                  <a:lnTo>
                    <a:pt x="72216" y="0"/>
                  </a:lnTo>
                  <a:lnTo>
                    <a:pt x="72216" y="0"/>
                  </a:lnTo>
                  <a:lnTo>
                    <a:pt x="72216" y="0"/>
                  </a:lnTo>
                  <a:lnTo>
                    <a:pt x="72216" y="0"/>
                  </a:lnTo>
                  <a:lnTo>
                    <a:pt x="216649" y="0"/>
                  </a:lnTo>
                </a:path>
              </a:pathLst>
            </a:custGeom>
            <a:ln w="116535" cap="flat">
              <a:solidFill>
                <a:srgbClr val="E8E8E8">
                  <a:alpha val="100000"/>
                </a:srgbClr>
              </a:solidFill>
              <a:prstDash val="solid"/>
              <a:round/>
            </a:ln>
          </p:spPr>
          <p:txBody>
            <a:bodyPr/>
            <a:lstStyle/>
            <a:p/>
          </p:txBody>
        </p:sp>
        <p:sp>
          <p:nvSpPr>
            <p:cNvPr id="26" name="pl26"/>
            <p:cNvSpPr/>
            <p:nvPr/>
          </p:nvSpPr>
          <p:spPr>
            <a:xfrm>
              <a:off x="5030292" y="2782699"/>
              <a:ext cx="1805410" cy="0"/>
            </a:xfrm>
            <a:custGeom>
              <a:avLst/>
              <a:pathLst>
                <a:path w="1805410" h="0">
                  <a:moveTo>
                    <a:pt x="0" y="0"/>
                  </a:moveTo>
                  <a:lnTo>
                    <a:pt x="144432" y="0"/>
                  </a:lnTo>
                  <a:lnTo>
                    <a:pt x="144432" y="0"/>
                  </a:lnTo>
                  <a:lnTo>
                    <a:pt x="144432" y="0"/>
                  </a:lnTo>
                  <a:lnTo>
                    <a:pt x="505514" y="0"/>
                  </a:lnTo>
                  <a:lnTo>
                    <a:pt x="1805410" y="0"/>
                  </a:lnTo>
                </a:path>
              </a:pathLst>
            </a:custGeom>
            <a:ln w="116535" cap="flat">
              <a:solidFill>
                <a:srgbClr val="E8E8E8">
                  <a:alpha val="100000"/>
                </a:srgbClr>
              </a:solidFill>
              <a:prstDash val="solid"/>
              <a:round/>
            </a:ln>
          </p:spPr>
          <p:txBody>
            <a:bodyPr/>
            <a:lstStyle/>
            <a:p/>
          </p:txBody>
        </p:sp>
        <p:sp>
          <p:nvSpPr>
            <p:cNvPr id="27" name="pl27"/>
            <p:cNvSpPr/>
            <p:nvPr/>
          </p:nvSpPr>
          <p:spPr>
            <a:xfrm>
              <a:off x="6041321" y="3161714"/>
              <a:ext cx="1155462" cy="0"/>
            </a:xfrm>
            <a:custGeom>
              <a:avLst/>
              <a:pathLst>
                <a:path w="1155462" h="0">
                  <a:moveTo>
                    <a:pt x="0" y="0"/>
                  </a:moveTo>
                  <a:lnTo>
                    <a:pt x="0" y="0"/>
                  </a:lnTo>
                  <a:lnTo>
                    <a:pt x="0" y="0"/>
                  </a:lnTo>
                  <a:lnTo>
                    <a:pt x="0" y="0"/>
                  </a:lnTo>
                  <a:lnTo>
                    <a:pt x="72216" y="0"/>
                  </a:lnTo>
                  <a:lnTo>
                    <a:pt x="1155462" y="0"/>
                  </a:lnTo>
                </a:path>
              </a:pathLst>
            </a:custGeom>
            <a:ln w="116535" cap="flat">
              <a:solidFill>
                <a:srgbClr val="E8E8E8">
                  <a:alpha val="100000"/>
                </a:srgbClr>
              </a:solidFill>
              <a:prstDash val="solid"/>
              <a:round/>
            </a:ln>
          </p:spPr>
          <p:txBody>
            <a:bodyPr/>
            <a:lstStyle/>
            <a:p/>
          </p:txBody>
        </p:sp>
        <p:sp>
          <p:nvSpPr>
            <p:cNvPr id="28" name="pl28"/>
            <p:cNvSpPr/>
            <p:nvPr/>
          </p:nvSpPr>
          <p:spPr>
            <a:xfrm>
              <a:off x="5896889" y="3540728"/>
              <a:ext cx="1227678" cy="0"/>
            </a:xfrm>
            <a:custGeom>
              <a:avLst/>
              <a:pathLst>
                <a:path w="1227678" h="0">
                  <a:moveTo>
                    <a:pt x="0" y="0"/>
                  </a:moveTo>
                  <a:lnTo>
                    <a:pt x="361082" y="0"/>
                  </a:lnTo>
                  <a:lnTo>
                    <a:pt x="722164" y="0"/>
                  </a:lnTo>
                  <a:lnTo>
                    <a:pt x="722164" y="0"/>
                  </a:lnTo>
                  <a:lnTo>
                    <a:pt x="722164" y="0"/>
                  </a:lnTo>
                  <a:lnTo>
                    <a:pt x="1227678" y="0"/>
                  </a:lnTo>
                </a:path>
              </a:pathLst>
            </a:custGeom>
            <a:ln w="116535" cap="flat">
              <a:solidFill>
                <a:srgbClr val="E8E8E8">
                  <a:alpha val="100000"/>
                </a:srgbClr>
              </a:solidFill>
              <a:prstDash val="solid"/>
              <a:round/>
            </a:ln>
          </p:spPr>
          <p:txBody>
            <a:bodyPr/>
            <a:lstStyle/>
            <a:p/>
          </p:txBody>
        </p:sp>
        <p:sp>
          <p:nvSpPr>
            <p:cNvPr id="29" name="pl29"/>
            <p:cNvSpPr/>
            <p:nvPr/>
          </p:nvSpPr>
          <p:spPr>
            <a:xfrm>
              <a:off x="6980135" y="3919743"/>
              <a:ext cx="1299895" cy="0"/>
            </a:xfrm>
            <a:custGeom>
              <a:avLst/>
              <a:pathLst>
                <a:path w="1299895" h="0">
                  <a:moveTo>
                    <a:pt x="0" y="0"/>
                  </a:moveTo>
                  <a:lnTo>
                    <a:pt x="433298" y="0"/>
                  </a:lnTo>
                  <a:lnTo>
                    <a:pt x="866596" y="0"/>
                  </a:lnTo>
                  <a:lnTo>
                    <a:pt x="866596" y="0"/>
                  </a:lnTo>
                  <a:lnTo>
                    <a:pt x="866596" y="0"/>
                  </a:lnTo>
                  <a:lnTo>
                    <a:pt x="1299895" y="0"/>
                  </a:lnTo>
                </a:path>
              </a:pathLst>
            </a:custGeom>
            <a:ln w="116535" cap="flat">
              <a:solidFill>
                <a:srgbClr val="E8E8E8">
                  <a:alpha val="100000"/>
                </a:srgbClr>
              </a:solidFill>
              <a:prstDash val="solid"/>
              <a:round/>
            </a:ln>
          </p:spPr>
          <p:txBody>
            <a:bodyPr/>
            <a:lstStyle/>
            <a:p/>
          </p:txBody>
        </p:sp>
        <p:sp>
          <p:nvSpPr>
            <p:cNvPr id="30" name="pl30"/>
            <p:cNvSpPr/>
            <p:nvPr/>
          </p:nvSpPr>
          <p:spPr>
            <a:xfrm>
              <a:off x="4885859" y="4298757"/>
              <a:ext cx="1372111" cy="0"/>
            </a:xfrm>
            <a:custGeom>
              <a:avLst/>
              <a:pathLst>
                <a:path w="1372111" h="0">
                  <a:moveTo>
                    <a:pt x="0" y="0"/>
                  </a:moveTo>
                  <a:lnTo>
                    <a:pt x="216649" y="0"/>
                  </a:lnTo>
                  <a:lnTo>
                    <a:pt x="361082" y="0"/>
                  </a:lnTo>
                  <a:lnTo>
                    <a:pt x="361082" y="0"/>
                  </a:lnTo>
                  <a:lnTo>
                    <a:pt x="361082" y="0"/>
                  </a:lnTo>
                  <a:lnTo>
                    <a:pt x="1372111" y="0"/>
                  </a:lnTo>
                </a:path>
              </a:pathLst>
            </a:custGeom>
            <a:ln w="116535" cap="flat">
              <a:solidFill>
                <a:srgbClr val="E8E8E8">
                  <a:alpha val="100000"/>
                </a:srgbClr>
              </a:solidFill>
              <a:prstDash val="solid"/>
              <a:round/>
            </a:ln>
          </p:spPr>
          <p:txBody>
            <a:bodyPr/>
            <a:lstStyle/>
            <a:p/>
          </p:txBody>
        </p:sp>
        <p:sp>
          <p:nvSpPr>
            <p:cNvPr id="31" name="pl31"/>
            <p:cNvSpPr/>
            <p:nvPr/>
          </p:nvSpPr>
          <p:spPr>
            <a:xfrm>
              <a:off x="6257971" y="4677772"/>
              <a:ext cx="1011029" cy="0"/>
            </a:xfrm>
            <a:custGeom>
              <a:avLst/>
              <a:pathLst>
                <a:path w="1011029" h="0">
                  <a:moveTo>
                    <a:pt x="0" y="0"/>
                  </a:moveTo>
                  <a:lnTo>
                    <a:pt x="72216" y="0"/>
                  </a:lnTo>
                  <a:lnTo>
                    <a:pt x="72216" y="0"/>
                  </a:lnTo>
                  <a:lnTo>
                    <a:pt x="72216" y="0"/>
                  </a:lnTo>
                  <a:lnTo>
                    <a:pt x="144432" y="0"/>
                  </a:lnTo>
                  <a:lnTo>
                    <a:pt x="1011029" y="0"/>
                  </a:lnTo>
                </a:path>
              </a:pathLst>
            </a:custGeom>
            <a:ln w="116535" cap="flat">
              <a:solidFill>
                <a:srgbClr val="E8E8E8">
                  <a:alpha val="100000"/>
                </a:srgbClr>
              </a:solidFill>
              <a:prstDash val="solid"/>
              <a:round/>
            </a:ln>
          </p:spPr>
          <p:txBody>
            <a:bodyPr/>
            <a:lstStyle/>
            <a:p/>
          </p:txBody>
        </p:sp>
        <p:sp>
          <p:nvSpPr>
            <p:cNvPr id="32" name="pl32"/>
            <p:cNvSpPr/>
            <p:nvPr/>
          </p:nvSpPr>
          <p:spPr>
            <a:xfrm>
              <a:off x="5896889" y="5056787"/>
              <a:ext cx="1227678" cy="0"/>
            </a:xfrm>
            <a:custGeom>
              <a:avLst/>
              <a:pathLst>
                <a:path w="1227678" h="0">
                  <a:moveTo>
                    <a:pt x="0" y="0"/>
                  </a:moveTo>
                  <a:lnTo>
                    <a:pt x="361082" y="0"/>
                  </a:lnTo>
                  <a:lnTo>
                    <a:pt x="722164" y="0"/>
                  </a:lnTo>
                  <a:lnTo>
                    <a:pt x="722164" y="0"/>
                  </a:lnTo>
                  <a:lnTo>
                    <a:pt x="722164" y="0"/>
                  </a:lnTo>
                  <a:lnTo>
                    <a:pt x="1227678" y="0"/>
                  </a:lnTo>
                </a:path>
              </a:pathLst>
            </a:custGeom>
            <a:ln w="116535" cap="flat">
              <a:solidFill>
                <a:srgbClr val="E8E8E8">
                  <a:alpha val="100000"/>
                </a:srgbClr>
              </a:solidFill>
              <a:prstDash val="solid"/>
              <a:round/>
            </a:ln>
          </p:spPr>
          <p:txBody>
            <a:bodyPr/>
            <a:lstStyle/>
            <a:p/>
          </p:txBody>
        </p:sp>
        <p:sp>
          <p:nvSpPr>
            <p:cNvPr id="33" name="pt33"/>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27553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34774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047851"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109038"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036821"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18125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18125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18125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83120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5531307"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02579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17022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17022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517022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68676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553130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02579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17022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17022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17022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84223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62558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69779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69779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69779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69779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83120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53130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02579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170225"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170225"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170225"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19228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109038"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036821"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036821"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036821"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036821"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12006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89238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25347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61455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61455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61455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27553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97563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40893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84223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84223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84223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25347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488135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09800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24244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24244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24244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26450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39790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25347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325687"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325687"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325687"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2006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89238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25347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61455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61455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61455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361695"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361695"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361695"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6989583"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6122987"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6122987"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6772934"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5111957"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5111957"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6628501"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5111957"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5111957"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7783964"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639531"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639531"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6772934"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5111957"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5111957"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134016"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5978554"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5978554"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061800"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6556285"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6556285"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217262"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783964"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783964"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6195203"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5184173"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5184173"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206233"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6267419"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6267419"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061800"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6556285"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6556285"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7838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2" name="tx142"/>
            <p:cNvSpPr/>
            <p:nvPr/>
          </p:nvSpPr>
          <p:spPr>
            <a:xfrm>
              <a:off x="609033" y="4598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43" name="tx143"/>
            <p:cNvSpPr/>
            <p:nvPr/>
          </p:nvSpPr>
          <p:spPr>
            <a:xfrm>
              <a:off x="673364" y="421971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44" name="tx144"/>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6" name="tx146"/>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7" name="tx147"/>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8" name="tx148"/>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42000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Azerbaijan,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(77%) and 2023 (65%). DTP1 coverage remained the same in 2024 (65%) compared to 2023, and was lower than in 2019. In 2019-2024, DTP1 coverage was at it's lowest level in 2021 (63%).
In 2023, 11 vaccines had lower coverage than in 2019.
In 2024, 11 vaccines had lower coverage than in 2019.
In 2024, 0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737239"/>
              <a:ext cx="6444618" cy="1285522"/>
            </a:xfrm>
            <a:custGeom>
              <a:avLst/>
              <a:pathLst>
                <a:path w="6444618" h="1285522">
                  <a:moveTo>
                    <a:pt x="0" y="233731"/>
                  </a:moveTo>
                  <a:lnTo>
                    <a:pt x="268525" y="194776"/>
                  </a:lnTo>
                  <a:lnTo>
                    <a:pt x="537051" y="233731"/>
                  </a:lnTo>
                  <a:lnTo>
                    <a:pt x="805577" y="194776"/>
                  </a:lnTo>
                  <a:lnTo>
                    <a:pt x="1074103" y="194776"/>
                  </a:lnTo>
                  <a:lnTo>
                    <a:pt x="1342628" y="272686"/>
                  </a:lnTo>
                  <a:lnTo>
                    <a:pt x="1611154" y="155820"/>
                  </a:lnTo>
                  <a:lnTo>
                    <a:pt x="1879680" y="116865"/>
                  </a:lnTo>
                  <a:lnTo>
                    <a:pt x="2148206" y="38955"/>
                  </a:lnTo>
                  <a:lnTo>
                    <a:pt x="2416732" y="38955"/>
                  </a:lnTo>
                  <a:lnTo>
                    <a:pt x="2685257" y="38955"/>
                  </a:lnTo>
                  <a:lnTo>
                    <a:pt x="2953783" y="0"/>
                  </a:lnTo>
                  <a:lnTo>
                    <a:pt x="3222309" y="116865"/>
                  </a:lnTo>
                  <a:lnTo>
                    <a:pt x="3490835" y="155820"/>
                  </a:lnTo>
                  <a:lnTo>
                    <a:pt x="3759360" y="155820"/>
                  </a:lnTo>
                  <a:lnTo>
                    <a:pt x="4027886" y="116865"/>
                  </a:lnTo>
                  <a:lnTo>
                    <a:pt x="4296412" y="155820"/>
                  </a:lnTo>
                  <a:lnTo>
                    <a:pt x="4564938" y="233731"/>
                  </a:lnTo>
                  <a:lnTo>
                    <a:pt x="4833464" y="311641"/>
                  </a:lnTo>
                  <a:lnTo>
                    <a:pt x="5101989" y="311641"/>
                  </a:lnTo>
                  <a:lnTo>
                    <a:pt x="5370515" y="1012836"/>
                  </a:lnTo>
                  <a:lnTo>
                    <a:pt x="5639041" y="1285522"/>
                  </a:lnTo>
                  <a:lnTo>
                    <a:pt x="5907567" y="1207612"/>
                  </a:lnTo>
                  <a:lnTo>
                    <a:pt x="6176092" y="1207612"/>
                  </a:lnTo>
                  <a:lnTo>
                    <a:pt x="6444618" y="1207612"/>
                  </a:lnTo>
                </a:path>
              </a:pathLst>
            </a:custGeom>
            <a:ln w="27101" cap="flat">
              <a:solidFill>
                <a:srgbClr val="F8766D">
                  <a:alpha val="100000"/>
                </a:srgbClr>
              </a:solidFill>
              <a:prstDash val="solid"/>
              <a:round/>
            </a:ln>
          </p:spPr>
          <p:txBody>
            <a:bodyPr/>
            <a:lstStyle/>
            <a:p/>
          </p:txBody>
        </p:sp>
        <p:sp>
          <p:nvSpPr>
            <p:cNvPr id="27" name="pl27"/>
            <p:cNvSpPr/>
            <p:nvPr/>
          </p:nvSpPr>
          <p:spPr>
            <a:xfrm>
              <a:off x="1716804" y="1230821"/>
              <a:ext cx="6176092" cy="1168657"/>
            </a:xfrm>
            <a:custGeom>
              <a:avLst/>
              <a:pathLst>
                <a:path w="6176092" h="1168657">
                  <a:moveTo>
                    <a:pt x="0" y="1168657"/>
                  </a:moveTo>
                  <a:lnTo>
                    <a:pt x="268525" y="1090746"/>
                  </a:lnTo>
                  <a:lnTo>
                    <a:pt x="537051" y="1129701"/>
                  </a:lnTo>
                  <a:lnTo>
                    <a:pt x="805577" y="1090746"/>
                  </a:lnTo>
                  <a:lnTo>
                    <a:pt x="1074103" y="1090746"/>
                  </a:lnTo>
                  <a:lnTo>
                    <a:pt x="1342628" y="1051791"/>
                  </a:lnTo>
                  <a:lnTo>
                    <a:pt x="1611154" y="779104"/>
                  </a:lnTo>
                  <a:lnTo>
                    <a:pt x="1879680" y="623283"/>
                  </a:lnTo>
                  <a:lnTo>
                    <a:pt x="2148206" y="467462"/>
                  </a:lnTo>
                  <a:lnTo>
                    <a:pt x="2416732" y="233731"/>
                  </a:lnTo>
                  <a:lnTo>
                    <a:pt x="2685257" y="116865"/>
                  </a:lnTo>
                  <a:lnTo>
                    <a:pt x="2953783" y="0"/>
                  </a:lnTo>
                  <a:lnTo>
                    <a:pt x="3222309" y="0"/>
                  </a:lnTo>
                  <a:lnTo>
                    <a:pt x="3490835" y="0"/>
                  </a:lnTo>
                  <a:lnTo>
                    <a:pt x="3759360" y="0"/>
                  </a:lnTo>
                  <a:lnTo>
                    <a:pt x="4027886" y="0"/>
                  </a:lnTo>
                  <a:lnTo>
                    <a:pt x="4296412" y="38955"/>
                  </a:lnTo>
                  <a:lnTo>
                    <a:pt x="4564938" y="77910"/>
                  </a:lnTo>
                  <a:lnTo>
                    <a:pt x="4833464" y="38955"/>
                  </a:lnTo>
                  <a:lnTo>
                    <a:pt x="5101989" y="740149"/>
                  </a:lnTo>
                  <a:lnTo>
                    <a:pt x="5370515" y="506418"/>
                  </a:lnTo>
                  <a:lnTo>
                    <a:pt x="5639041" y="272686"/>
                  </a:lnTo>
                  <a:lnTo>
                    <a:pt x="5907567" y="272686"/>
                  </a:lnTo>
                  <a:lnTo>
                    <a:pt x="6176092" y="272686"/>
                  </a:lnTo>
                </a:path>
              </a:pathLst>
            </a:custGeom>
            <a:ln w="27101" cap="flat">
              <a:solidFill>
                <a:srgbClr val="00BA38">
                  <a:alpha val="100000"/>
                </a:srgbClr>
              </a:solidFill>
              <a:prstDash val="solid"/>
              <a:round/>
            </a:ln>
          </p:spPr>
          <p:txBody>
            <a:bodyPr/>
            <a:lstStyle/>
            <a:p/>
          </p:txBody>
        </p:sp>
        <p:sp>
          <p:nvSpPr>
            <p:cNvPr id="28" name="pl28"/>
            <p:cNvSpPr/>
            <p:nvPr/>
          </p:nvSpPr>
          <p:spPr>
            <a:xfrm>
              <a:off x="5207639" y="1854105"/>
              <a:ext cx="2685257" cy="1246567"/>
            </a:xfrm>
            <a:custGeom>
              <a:avLst/>
              <a:pathLst>
                <a:path w="2685257" h="1246567">
                  <a:moveTo>
                    <a:pt x="0" y="1051791"/>
                  </a:moveTo>
                  <a:lnTo>
                    <a:pt x="268525" y="0"/>
                  </a:lnTo>
                  <a:lnTo>
                    <a:pt x="537051" y="0"/>
                  </a:lnTo>
                  <a:lnTo>
                    <a:pt x="805577" y="194776"/>
                  </a:lnTo>
                  <a:lnTo>
                    <a:pt x="1074103" y="350597"/>
                  </a:lnTo>
                  <a:lnTo>
                    <a:pt x="1342628" y="506418"/>
                  </a:lnTo>
                  <a:lnTo>
                    <a:pt x="1611154" y="1246567"/>
                  </a:lnTo>
                  <a:lnTo>
                    <a:pt x="1879680" y="1129701"/>
                  </a:lnTo>
                  <a:lnTo>
                    <a:pt x="2148206" y="1051791"/>
                  </a:lnTo>
                  <a:lnTo>
                    <a:pt x="2416732" y="1051791"/>
                  </a:lnTo>
                  <a:lnTo>
                    <a:pt x="2685257" y="1051791"/>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290647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1465131"/>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2867520"/>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193259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1678428" y="2361101"/>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5169263" y="2867520"/>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11816" y="1503507"/>
              <a:ext cx="249607" cy="0"/>
            </a:xfrm>
            <a:custGeom>
              <a:avLst/>
              <a:pathLst>
                <a:path w="249607" h="0">
                  <a:moveTo>
                    <a:pt x="249607" y="0"/>
                  </a:moveTo>
                  <a:lnTo>
                    <a:pt x="0" y="0"/>
                  </a:lnTo>
                </a:path>
              </a:pathLst>
            </a:custGeom>
          </p:spPr>
          <p:txBody>
            <a:bodyPr/>
            <a:lstStyle/>
            <a:p/>
          </p:txBody>
        </p:sp>
        <p:sp>
          <p:nvSpPr>
            <p:cNvPr id="37" name="pl37"/>
            <p:cNvSpPr/>
            <p:nvPr/>
          </p:nvSpPr>
          <p:spPr>
            <a:xfrm>
              <a:off x="7908149" y="2803801"/>
              <a:ext cx="253273" cy="96295"/>
            </a:xfrm>
            <a:custGeom>
              <a:avLst/>
              <a:pathLst>
                <a:path w="253273" h="96295">
                  <a:moveTo>
                    <a:pt x="253273" y="0"/>
                  </a:moveTo>
                  <a:lnTo>
                    <a:pt x="0" y="96295"/>
                  </a:lnTo>
                </a:path>
              </a:pathLst>
            </a:custGeom>
          </p:spPr>
          <p:txBody>
            <a:bodyPr/>
            <a:lstStyle/>
            <a:p/>
          </p:txBody>
        </p:sp>
        <p:sp>
          <p:nvSpPr>
            <p:cNvPr id="38" name="pl38"/>
            <p:cNvSpPr/>
            <p:nvPr/>
          </p:nvSpPr>
          <p:spPr>
            <a:xfrm>
              <a:off x="7908684" y="2950252"/>
              <a:ext cx="252738" cy="86466"/>
            </a:xfrm>
            <a:custGeom>
              <a:avLst/>
              <a:pathLst>
                <a:path w="252738" h="86466">
                  <a:moveTo>
                    <a:pt x="252738" y="86466"/>
                  </a:moveTo>
                  <a:lnTo>
                    <a:pt x="0" y="0"/>
                  </a:lnTo>
                </a:path>
              </a:pathLst>
            </a:custGeom>
          </p:spPr>
          <p:txBody>
            <a:bodyPr/>
            <a:lstStyle/>
            <a:p/>
          </p:txBody>
        </p:sp>
        <p:sp>
          <p:nvSpPr>
            <p:cNvPr id="39" name="pg39"/>
            <p:cNvSpPr/>
            <p:nvPr/>
          </p:nvSpPr>
          <p:spPr>
            <a:xfrm>
              <a:off x="8092843" y="141252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0" name="tx40"/>
            <p:cNvSpPr/>
            <p:nvPr/>
          </p:nvSpPr>
          <p:spPr>
            <a:xfrm>
              <a:off x="8115703" y="145336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88%</a:t>
              </a:r>
            </a:p>
          </p:txBody>
        </p:sp>
        <p:sp>
          <p:nvSpPr>
            <p:cNvPr id="41" name="pg41"/>
            <p:cNvSpPr/>
            <p:nvPr/>
          </p:nvSpPr>
          <p:spPr>
            <a:xfrm>
              <a:off x="8092843" y="2691756"/>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2" name="tx42"/>
            <p:cNvSpPr/>
            <p:nvPr/>
          </p:nvSpPr>
          <p:spPr>
            <a:xfrm>
              <a:off x="8115703" y="2732597"/>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PCV3 : 52%</a:t>
              </a:r>
            </a:p>
          </p:txBody>
        </p:sp>
        <p:sp>
          <p:nvSpPr>
            <p:cNvPr id="43" name="pg43"/>
            <p:cNvSpPr/>
            <p:nvPr/>
          </p:nvSpPr>
          <p:spPr>
            <a:xfrm>
              <a:off x="8092843" y="296486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300570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51%</a:t>
              </a:r>
            </a:p>
          </p:txBody>
        </p:sp>
        <p:sp>
          <p:nvSpPr>
            <p:cNvPr id="45" name="pg45"/>
            <p:cNvSpPr/>
            <p:nvPr/>
          </p:nvSpPr>
          <p:spPr>
            <a:xfrm>
              <a:off x="1150616" y="197340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196336" y="20172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76</a:t>
              </a:r>
            </a:p>
          </p:txBody>
        </p:sp>
        <p:sp>
          <p:nvSpPr>
            <p:cNvPr id="47" name="pg47"/>
            <p:cNvSpPr/>
            <p:nvPr/>
          </p:nvSpPr>
          <p:spPr>
            <a:xfrm>
              <a:off x="1780955" y="221506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1826675" y="225887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65</a:t>
              </a:r>
            </a:p>
          </p:txBody>
        </p:sp>
        <p:sp>
          <p:nvSpPr>
            <p:cNvPr id="49" name="pg49"/>
            <p:cNvSpPr/>
            <p:nvPr/>
          </p:nvSpPr>
          <p:spPr>
            <a:xfrm>
              <a:off x="5270715" y="272204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5316435" y="27658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52</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2820"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18549"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5314"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69920"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5648"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2414"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3028730" y="580629"/>
              <a:ext cx="382076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Azerbaijan,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7897" y="6568567"/>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Azerbaijan has 3 out of the 4 SDG vaccines.
In 2024, Azerbaijan had achieved at least 90% coverage of none out of the 4 vaccines.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65% between 2023 and 2024.
• DTP3 coverage remained constant at 51% between 2023 and 2024.
• There were there were 1,000 fewer zero-dose children in 2024. This leaves 42,000 children without vaccination, vulnerable to vaccine-preventable diseases and a further 17,000 with incomplete protection.
• Azerbaijan accounted for 17.6% of zero-dose children in Europe and Central Asia (ECAR) and 0.3% of zero-dose children globally.
• MCV1 coverage remained constant at 71% between 2023 and 2024. There were 35,000 children who missed out on the first measles vaccination.
• MCV2 coverage remained constant at 88% between 2023 and 2024.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Azerbaijan,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Azerbaijan.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DAPMHHIV-502652578-1607658</_dlc_DocId>
    <_dlc_DocIdUrl xmlns="9e17fbd9-fb4c-4d20-9ec4-18aa77a91b0d">
      <Url>https://unicef.sharepoint.com/teams/DAPM-Health-HIV/_layouts/15/DocIdRedir.aspx?ID=DAPMHHIV-502652578-1607658</Url>
      <Description>DAPMHHIV-502652578-1607658</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2025-07-14T14:16:32Z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8997d325-9032-4457-a48d-4d4e6337004c</vt:lpwstr>
  </property>
  <property fmtid="{D5CDD505-2E9C-101B-9397-08002B2CF9AE}" pid="4" name="MediaServiceImageTags">
    <vt:lpwstr/>
  </property>
</Properties>
</file>