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de5da05c87faf35b4e8be931a683ca2d89ba9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4 out of 11 (36%) vaccines in the schedule achieved coverage of 90% or more. Vaccine coverage ranged from 61% to 95%.
Since 2008, estimates have been made for 3 new vaccines. IPV1 is the newest vaccine reported (2016), which achieved 95% coverage in 2024.
In 2024, Austria reported stockouts of vaccines/supplies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678346"/>
            </a:xfrm>
            <a:custGeom>
              <a:avLst/>
              <a:pathLst>
                <a:path w="6444618" h="678346">
                  <a:moveTo>
                    <a:pt x="0" y="678346"/>
                  </a:moveTo>
                  <a:lnTo>
                    <a:pt x="268525" y="558638"/>
                  </a:lnTo>
                  <a:lnTo>
                    <a:pt x="537051" y="598540"/>
                  </a:lnTo>
                  <a:lnTo>
                    <a:pt x="805577" y="558638"/>
                  </a:lnTo>
                  <a:lnTo>
                    <a:pt x="1074103" y="598540"/>
                  </a:lnTo>
                  <a:lnTo>
                    <a:pt x="1342628" y="478832"/>
                  </a:lnTo>
                  <a:lnTo>
                    <a:pt x="1611154" y="598540"/>
                  </a:lnTo>
                  <a:lnTo>
                    <a:pt x="1879680" y="518735"/>
                  </a:lnTo>
                  <a:lnTo>
                    <a:pt x="2148206" y="598540"/>
                  </a:lnTo>
                  <a:lnTo>
                    <a:pt x="2416732" y="598540"/>
                  </a:lnTo>
                  <a:lnTo>
                    <a:pt x="2685257" y="478832"/>
                  </a:lnTo>
                  <a:lnTo>
                    <a:pt x="2953783" y="359124"/>
                  </a:lnTo>
                  <a:lnTo>
                    <a:pt x="3222309" y="239416"/>
                  </a:lnTo>
                  <a:lnTo>
                    <a:pt x="3490835" y="119708"/>
                  </a:lnTo>
                  <a:lnTo>
                    <a:pt x="3759360" y="0"/>
                  </a:lnTo>
                  <a:lnTo>
                    <a:pt x="4027886" y="39902"/>
                  </a:lnTo>
                  <a:lnTo>
                    <a:pt x="4296412" y="119708"/>
                  </a:lnTo>
                  <a:lnTo>
                    <a:pt x="4564938" y="159610"/>
                  </a:lnTo>
                  <a:lnTo>
                    <a:pt x="4833464" y="319221"/>
                  </a:lnTo>
                  <a:lnTo>
                    <a:pt x="5101989" y="199513"/>
                  </a:lnTo>
                  <a:lnTo>
                    <a:pt x="5370515" y="119708"/>
                  </a:lnTo>
                  <a:lnTo>
                    <a:pt x="5639041" y="79805"/>
                  </a:lnTo>
                  <a:lnTo>
                    <a:pt x="5907567" y="279319"/>
                  </a:lnTo>
                  <a:lnTo>
                    <a:pt x="6176092" y="119708"/>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678346"/>
            </a:xfrm>
            <a:custGeom>
              <a:avLst/>
              <a:pathLst>
                <a:path w="6444618" h="678346">
                  <a:moveTo>
                    <a:pt x="0" y="678346"/>
                  </a:moveTo>
                  <a:lnTo>
                    <a:pt x="268525" y="558638"/>
                  </a:lnTo>
                  <a:lnTo>
                    <a:pt x="537051" y="598540"/>
                  </a:lnTo>
                  <a:lnTo>
                    <a:pt x="805577" y="558638"/>
                  </a:lnTo>
                  <a:lnTo>
                    <a:pt x="1074103" y="598540"/>
                  </a:lnTo>
                  <a:lnTo>
                    <a:pt x="1342628" y="478832"/>
                  </a:lnTo>
                  <a:lnTo>
                    <a:pt x="1611154" y="598540"/>
                  </a:lnTo>
                  <a:lnTo>
                    <a:pt x="1879680" y="518735"/>
                  </a:lnTo>
                  <a:lnTo>
                    <a:pt x="2148206" y="598540"/>
                  </a:lnTo>
                  <a:lnTo>
                    <a:pt x="2416732" y="598540"/>
                  </a:lnTo>
                  <a:lnTo>
                    <a:pt x="2685257" y="478832"/>
                  </a:lnTo>
                  <a:lnTo>
                    <a:pt x="2953783" y="359124"/>
                  </a:lnTo>
                  <a:lnTo>
                    <a:pt x="3222309" y="239416"/>
                  </a:lnTo>
                  <a:lnTo>
                    <a:pt x="3490835" y="119708"/>
                  </a:lnTo>
                  <a:lnTo>
                    <a:pt x="3759360" y="0"/>
                  </a:lnTo>
                  <a:lnTo>
                    <a:pt x="4027886" y="199513"/>
                  </a:lnTo>
                  <a:lnTo>
                    <a:pt x="4296412" y="438929"/>
                  </a:lnTo>
                  <a:lnTo>
                    <a:pt x="4564938" y="319221"/>
                  </a:lnTo>
                  <a:lnTo>
                    <a:pt x="4833464" y="518735"/>
                  </a:lnTo>
                  <a:lnTo>
                    <a:pt x="5101989" y="399027"/>
                  </a:lnTo>
                  <a:lnTo>
                    <a:pt x="5370515" y="518735"/>
                  </a:lnTo>
                  <a:lnTo>
                    <a:pt x="5639041" y="478832"/>
                  </a:lnTo>
                  <a:lnTo>
                    <a:pt x="5907567" y="558638"/>
                  </a:lnTo>
                  <a:lnTo>
                    <a:pt x="6176092" y="438929"/>
                  </a:lnTo>
                  <a:lnTo>
                    <a:pt x="6444618" y="51873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997568"/>
            </a:xfrm>
            <a:custGeom>
              <a:avLst/>
              <a:pathLst>
                <a:path w="6444618" h="997568">
                  <a:moveTo>
                    <a:pt x="0" y="957665"/>
                  </a:moveTo>
                  <a:lnTo>
                    <a:pt x="268525" y="798054"/>
                  </a:lnTo>
                  <a:lnTo>
                    <a:pt x="537051" y="837957"/>
                  </a:lnTo>
                  <a:lnTo>
                    <a:pt x="805577" y="798054"/>
                  </a:lnTo>
                  <a:lnTo>
                    <a:pt x="1074103" y="997568"/>
                  </a:lnTo>
                  <a:lnTo>
                    <a:pt x="1342628" y="957665"/>
                  </a:lnTo>
                  <a:lnTo>
                    <a:pt x="1611154" y="758151"/>
                  </a:lnTo>
                  <a:lnTo>
                    <a:pt x="1879680" y="798054"/>
                  </a:lnTo>
                  <a:lnTo>
                    <a:pt x="2148206" y="638443"/>
                  </a:lnTo>
                  <a:lnTo>
                    <a:pt x="2416732" y="917762"/>
                  </a:lnTo>
                  <a:lnTo>
                    <a:pt x="2685257" y="758151"/>
                  </a:lnTo>
                  <a:lnTo>
                    <a:pt x="2953783" y="598540"/>
                  </a:lnTo>
                  <a:lnTo>
                    <a:pt x="3222309" y="438929"/>
                  </a:lnTo>
                  <a:lnTo>
                    <a:pt x="3490835" y="279319"/>
                  </a:lnTo>
                  <a:lnTo>
                    <a:pt x="3759360" y="119708"/>
                  </a:lnTo>
                  <a:lnTo>
                    <a:pt x="4027886" y="119708"/>
                  </a:lnTo>
                  <a:lnTo>
                    <a:pt x="4296412" y="159610"/>
                  </a:lnTo>
                  <a:lnTo>
                    <a:pt x="4564938" y="119708"/>
                  </a:lnTo>
                  <a:lnTo>
                    <a:pt x="4833464" y="199513"/>
                  </a:lnTo>
                  <a:lnTo>
                    <a:pt x="5101989" y="159610"/>
                  </a:lnTo>
                  <a:lnTo>
                    <a:pt x="5370515" y="159610"/>
                  </a:lnTo>
                  <a:lnTo>
                    <a:pt x="5639041" y="0"/>
                  </a:lnTo>
                  <a:lnTo>
                    <a:pt x="5907567" y="159610"/>
                  </a:lnTo>
                  <a:lnTo>
                    <a:pt x="6176092" y="359124"/>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98418"/>
              <a:ext cx="6444618" cy="2513871"/>
            </a:xfrm>
            <a:custGeom>
              <a:avLst/>
              <a:pathLst>
                <a:path w="6444618" h="2513871">
                  <a:moveTo>
                    <a:pt x="0" y="2473968"/>
                  </a:moveTo>
                  <a:lnTo>
                    <a:pt x="268525" y="2513871"/>
                  </a:lnTo>
                  <a:lnTo>
                    <a:pt x="537051" y="2314357"/>
                  </a:lnTo>
                  <a:lnTo>
                    <a:pt x="805577" y="2035038"/>
                  </a:lnTo>
                  <a:lnTo>
                    <a:pt x="1074103" y="1995136"/>
                  </a:lnTo>
                  <a:lnTo>
                    <a:pt x="1342628" y="1715817"/>
                  </a:lnTo>
                  <a:lnTo>
                    <a:pt x="1611154" y="1436498"/>
                  </a:lnTo>
                  <a:lnTo>
                    <a:pt x="1879680" y="1636011"/>
                  </a:lnTo>
                  <a:lnTo>
                    <a:pt x="2148206" y="1396595"/>
                  </a:lnTo>
                  <a:lnTo>
                    <a:pt x="2416732" y="1316789"/>
                  </a:lnTo>
                  <a:lnTo>
                    <a:pt x="2685257" y="1117276"/>
                  </a:lnTo>
                  <a:lnTo>
                    <a:pt x="2953783" y="957665"/>
                  </a:lnTo>
                  <a:lnTo>
                    <a:pt x="3222309" y="758151"/>
                  </a:lnTo>
                  <a:lnTo>
                    <a:pt x="3490835" y="598540"/>
                  </a:lnTo>
                  <a:lnTo>
                    <a:pt x="3759360" y="399027"/>
                  </a:lnTo>
                  <a:lnTo>
                    <a:pt x="4027886" y="359124"/>
                  </a:lnTo>
                  <a:lnTo>
                    <a:pt x="4296412" y="319221"/>
                  </a:lnTo>
                  <a:lnTo>
                    <a:pt x="4564938" y="518735"/>
                  </a:lnTo>
                  <a:lnTo>
                    <a:pt x="4833464" y="518735"/>
                  </a:lnTo>
                  <a:lnTo>
                    <a:pt x="5101989" y="319221"/>
                  </a:lnTo>
                  <a:lnTo>
                    <a:pt x="5370515" y="359124"/>
                  </a:lnTo>
                  <a:lnTo>
                    <a:pt x="5639041" y="0"/>
                  </a:lnTo>
                  <a:lnTo>
                    <a:pt x="5907567" y="119708"/>
                  </a:lnTo>
                  <a:lnTo>
                    <a:pt x="6176092" y="638443"/>
                  </a:lnTo>
                  <a:lnTo>
                    <a:pt x="6444618" y="51873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9984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5522" y="1310528"/>
              <a:ext cx="255900" cy="159811"/>
            </a:xfrm>
            <a:custGeom>
              <a:avLst/>
              <a:pathLst>
                <a:path w="255900" h="159811">
                  <a:moveTo>
                    <a:pt x="255900" y="0"/>
                  </a:moveTo>
                  <a:lnTo>
                    <a:pt x="0" y="159811"/>
                  </a:lnTo>
                </a:path>
              </a:pathLst>
            </a:custGeom>
          </p:spPr>
          <p:txBody>
            <a:bodyPr/>
            <a:lstStyle/>
            <a:p/>
          </p:txBody>
        </p:sp>
        <p:sp>
          <p:nvSpPr>
            <p:cNvPr id="41" name="pl41"/>
            <p:cNvSpPr/>
            <p:nvPr/>
          </p:nvSpPr>
          <p:spPr>
            <a:xfrm>
              <a:off x="7908601" y="1580350"/>
              <a:ext cx="252821" cy="91691"/>
            </a:xfrm>
            <a:custGeom>
              <a:avLst/>
              <a:pathLst>
                <a:path w="252821" h="91691">
                  <a:moveTo>
                    <a:pt x="252821" y="0"/>
                  </a:moveTo>
                  <a:lnTo>
                    <a:pt x="0" y="91691"/>
                  </a:lnTo>
                </a:path>
              </a:pathLst>
            </a:custGeom>
          </p:spPr>
          <p:txBody>
            <a:bodyPr/>
            <a:lstStyle/>
            <a:p/>
          </p:txBody>
        </p:sp>
        <p:sp>
          <p:nvSpPr>
            <p:cNvPr id="42" name="pl42"/>
            <p:cNvSpPr/>
            <p:nvPr/>
          </p:nvSpPr>
          <p:spPr>
            <a:xfrm>
              <a:off x="7910891" y="1840269"/>
              <a:ext cx="250531" cy="34503"/>
            </a:xfrm>
            <a:custGeom>
              <a:avLst/>
              <a:pathLst>
                <a:path w="250531" h="34503">
                  <a:moveTo>
                    <a:pt x="250531" y="0"/>
                  </a:moveTo>
                  <a:lnTo>
                    <a:pt x="0" y="34503"/>
                  </a:lnTo>
                </a:path>
              </a:pathLst>
            </a:custGeom>
          </p:spPr>
          <p:txBody>
            <a:bodyPr/>
            <a:lstStyle/>
            <a:p/>
          </p:txBody>
        </p:sp>
        <p:sp>
          <p:nvSpPr>
            <p:cNvPr id="43" name="pl43"/>
            <p:cNvSpPr/>
            <p:nvPr/>
          </p:nvSpPr>
          <p:spPr>
            <a:xfrm>
              <a:off x="7905288" y="1925163"/>
              <a:ext cx="256134" cy="165573"/>
            </a:xfrm>
            <a:custGeom>
              <a:avLst/>
              <a:pathLst>
                <a:path w="256134" h="165573">
                  <a:moveTo>
                    <a:pt x="256134" y="165573"/>
                  </a:moveTo>
                  <a:lnTo>
                    <a:pt x="0" y="0"/>
                  </a:lnTo>
                </a:path>
              </a:pathLst>
            </a:custGeom>
          </p:spPr>
          <p:txBody>
            <a:bodyPr/>
            <a:lstStyle/>
            <a:p/>
          </p:txBody>
        </p:sp>
        <p:sp>
          <p:nvSpPr>
            <p:cNvPr id="44" name="pg44"/>
            <p:cNvSpPr/>
            <p:nvPr/>
          </p:nvSpPr>
          <p:spPr>
            <a:xfrm>
              <a:off x="8092843" y="11970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378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4727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135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8" name="pg48"/>
            <p:cNvSpPr/>
            <p:nvPr/>
          </p:nvSpPr>
          <p:spPr>
            <a:xfrm>
              <a:off x="8092843" y="17482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890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0" name="pg50"/>
            <p:cNvSpPr/>
            <p:nvPr/>
          </p:nvSpPr>
          <p:spPr>
            <a:xfrm>
              <a:off x="8092843" y="202233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6317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00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Austria,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944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360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977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15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556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162710"/>
              <a:ext cx="249522" cy="1710929"/>
            </a:xfrm>
            <a:prstGeom prst="rect">
              <a:avLst/>
            </a:prstGeom>
            <a:solidFill>
              <a:srgbClr val="1CABE2">
                <a:alpha val="100000"/>
              </a:srgbClr>
            </a:solidFill>
          </p:spPr>
          <p:txBody>
            <a:bodyPr/>
            <a:lstStyle/>
            <a:p/>
          </p:txBody>
        </p:sp>
        <p:sp>
          <p:nvSpPr>
            <p:cNvPr id="22" name="rc22"/>
            <p:cNvSpPr/>
            <p:nvPr/>
          </p:nvSpPr>
          <p:spPr>
            <a:xfrm>
              <a:off x="1573521" y="2486478"/>
              <a:ext cx="249522" cy="1387161"/>
            </a:xfrm>
            <a:prstGeom prst="rect">
              <a:avLst/>
            </a:prstGeom>
            <a:solidFill>
              <a:srgbClr val="1CABE2">
                <a:alpha val="100000"/>
              </a:srgbClr>
            </a:solidFill>
          </p:spPr>
          <p:txBody>
            <a:bodyPr/>
            <a:lstStyle/>
            <a:p/>
          </p:txBody>
        </p:sp>
        <p:sp>
          <p:nvSpPr>
            <p:cNvPr id="23" name="rc23"/>
            <p:cNvSpPr/>
            <p:nvPr/>
          </p:nvSpPr>
          <p:spPr>
            <a:xfrm>
              <a:off x="1850769" y="2349904"/>
              <a:ext cx="249522" cy="1523735"/>
            </a:xfrm>
            <a:prstGeom prst="rect">
              <a:avLst/>
            </a:prstGeom>
            <a:solidFill>
              <a:srgbClr val="1CABE2">
                <a:alpha val="100000"/>
              </a:srgbClr>
            </a:solidFill>
          </p:spPr>
          <p:txBody>
            <a:bodyPr/>
            <a:lstStyle/>
            <a:p/>
          </p:txBody>
        </p:sp>
        <p:sp>
          <p:nvSpPr>
            <p:cNvPr id="24" name="rc24"/>
            <p:cNvSpPr/>
            <p:nvPr/>
          </p:nvSpPr>
          <p:spPr>
            <a:xfrm>
              <a:off x="2128016" y="2465627"/>
              <a:ext cx="249522" cy="1408012"/>
            </a:xfrm>
            <a:prstGeom prst="rect">
              <a:avLst/>
            </a:prstGeom>
            <a:solidFill>
              <a:srgbClr val="1CABE2">
                <a:alpha val="100000"/>
              </a:srgbClr>
            </a:solidFill>
          </p:spPr>
          <p:txBody>
            <a:bodyPr/>
            <a:lstStyle/>
            <a:p/>
          </p:txBody>
        </p:sp>
        <p:sp>
          <p:nvSpPr>
            <p:cNvPr id="25" name="rc25"/>
            <p:cNvSpPr/>
            <p:nvPr/>
          </p:nvSpPr>
          <p:spPr>
            <a:xfrm>
              <a:off x="2405264" y="2339827"/>
              <a:ext cx="249522" cy="1533813"/>
            </a:xfrm>
            <a:prstGeom prst="rect">
              <a:avLst/>
            </a:prstGeom>
            <a:solidFill>
              <a:srgbClr val="1CABE2">
                <a:alpha val="100000"/>
              </a:srgbClr>
            </a:solidFill>
          </p:spPr>
          <p:txBody>
            <a:bodyPr/>
            <a:lstStyle/>
            <a:p/>
          </p:txBody>
        </p:sp>
        <p:sp>
          <p:nvSpPr>
            <p:cNvPr id="26" name="rc26"/>
            <p:cNvSpPr/>
            <p:nvPr/>
          </p:nvSpPr>
          <p:spPr>
            <a:xfrm>
              <a:off x="2682512" y="2619460"/>
              <a:ext cx="249522" cy="1254179"/>
            </a:xfrm>
            <a:prstGeom prst="rect">
              <a:avLst/>
            </a:prstGeom>
            <a:solidFill>
              <a:srgbClr val="1CABE2">
                <a:alpha val="100000"/>
              </a:srgbClr>
            </a:solidFill>
          </p:spPr>
          <p:txBody>
            <a:bodyPr/>
            <a:lstStyle/>
            <a:p/>
          </p:txBody>
        </p:sp>
        <p:sp>
          <p:nvSpPr>
            <p:cNvPr id="27" name="rc27"/>
            <p:cNvSpPr/>
            <p:nvPr/>
          </p:nvSpPr>
          <p:spPr>
            <a:xfrm>
              <a:off x="2959759" y="2355001"/>
              <a:ext cx="249522" cy="1518638"/>
            </a:xfrm>
            <a:prstGeom prst="rect">
              <a:avLst/>
            </a:prstGeom>
            <a:solidFill>
              <a:srgbClr val="1CABE2">
                <a:alpha val="100000"/>
              </a:srgbClr>
            </a:solidFill>
          </p:spPr>
          <p:txBody>
            <a:bodyPr/>
            <a:lstStyle/>
            <a:p/>
          </p:txBody>
        </p:sp>
        <p:sp>
          <p:nvSpPr>
            <p:cNvPr id="28" name="rc28"/>
            <p:cNvSpPr/>
            <p:nvPr/>
          </p:nvSpPr>
          <p:spPr>
            <a:xfrm>
              <a:off x="3237007" y="2562931"/>
              <a:ext cx="249522" cy="1310708"/>
            </a:xfrm>
            <a:prstGeom prst="rect">
              <a:avLst/>
            </a:prstGeom>
            <a:solidFill>
              <a:srgbClr val="1CABE2">
                <a:alpha val="100000"/>
              </a:srgbClr>
            </a:solidFill>
          </p:spPr>
          <p:txBody>
            <a:bodyPr/>
            <a:lstStyle/>
            <a:p/>
          </p:txBody>
        </p:sp>
        <p:sp>
          <p:nvSpPr>
            <p:cNvPr id="29" name="rc29"/>
            <p:cNvSpPr/>
            <p:nvPr/>
          </p:nvSpPr>
          <p:spPr>
            <a:xfrm>
              <a:off x="3514255" y="2360214"/>
              <a:ext cx="249522" cy="1513425"/>
            </a:xfrm>
            <a:prstGeom prst="rect">
              <a:avLst/>
            </a:prstGeom>
            <a:solidFill>
              <a:srgbClr val="1CABE2">
                <a:alpha val="100000"/>
              </a:srgbClr>
            </a:solidFill>
          </p:spPr>
          <p:txBody>
            <a:bodyPr/>
            <a:lstStyle/>
            <a:p/>
          </p:txBody>
        </p:sp>
        <p:sp>
          <p:nvSpPr>
            <p:cNvPr id="30" name="rc30"/>
            <p:cNvSpPr/>
            <p:nvPr/>
          </p:nvSpPr>
          <p:spPr>
            <a:xfrm>
              <a:off x="3791502" y="2382339"/>
              <a:ext cx="249522" cy="1491300"/>
            </a:xfrm>
            <a:prstGeom prst="rect">
              <a:avLst/>
            </a:prstGeom>
            <a:solidFill>
              <a:srgbClr val="1CABE2">
                <a:alpha val="100000"/>
              </a:srgbClr>
            </a:solidFill>
          </p:spPr>
          <p:txBody>
            <a:bodyPr/>
            <a:lstStyle/>
            <a:p/>
          </p:txBody>
        </p:sp>
        <p:sp>
          <p:nvSpPr>
            <p:cNvPr id="31" name="rc31"/>
            <p:cNvSpPr/>
            <p:nvPr/>
          </p:nvSpPr>
          <p:spPr>
            <a:xfrm>
              <a:off x="4068750" y="2607876"/>
              <a:ext cx="249522" cy="1265763"/>
            </a:xfrm>
            <a:prstGeom prst="rect">
              <a:avLst/>
            </a:prstGeom>
            <a:solidFill>
              <a:srgbClr val="1CABE2">
                <a:alpha val="100000"/>
              </a:srgbClr>
            </a:solidFill>
          </p:spPr>
          <p:txBody>
            <a:bodyPr/>
            <a:lstStyle/>
            <a:p/>
          </p:txBody>
        </p:sp>
        <p:sp>
          <p:nvSpPr>
            <p:cNvPr id="32" name="rc32"/>
            <p:cNvSpPr/>
            <p:nvPr/>
          </p:nvSpPr>
          <p:spPr>
            <a:xfrm>
              <a:off x="4345998" y="2886235"/>
              <a:ext cx="249522" cy="987404"/>
            </a:xfrm>
            <a:prstGeom prst="rect">
              <a:avLst/>
            </a:prstGeom>
            <a:solidFill>
              <a:srgbClr val="1CABE2">
                <a:alpha val="100000"/>
              </a:srgbClr>
            </a:solidFill>
          </p:spPr>
          <p:txBody>
            <a:bodyPr/>
            <a:lstStyle/>
            <a:p/>
          </p:txBody>
        </p:sp>
        <p:sp>
          <p:nvSpPr>
            <p:cNvPr id="33" name="rc33"/>
            <p:cNvSpPr/>
            <p:nvPr/>
          </p:nvSpPr>
          <p:spPr>
            <a:xfrm>
              <a:off x="4623245" y="3148840"/>
              <a:ext cx="249522" cy="724799"/>
            </a:xfrm>
            <a:prstGeom prst="rect">
              <a:avLst/>
            </a:prstGeom>
            <a:solidFill>
              <a:srgbClr val="1CABE2">
                <a:alpha val="100000"/>
              </a:srgbClr>
            </a:solidFill>
          </p:spPr>
          <p:txBody>
            <a:bodyPr/>
            <a:lstStyle/>
            <a:p/>
          </p:txBody>
        </p:sp>
        <p:sp>
          <p:nvSpPr>
            <p:cNvPr id="34" name="rc34"/>
            <p:cNvSpPr/>
            <p:nvPr/>
          </p:nvSpPr>
          <p:spPr>
            <a:xfrm>
              <a:off x="4900493" y="3418627"/>
              <a:ext cx="249522" cy="455012"/>
            </a:xfrm>
            <a:prstGeom prst="rect">
              <a:avLst/>
            </a:prstGeom>
            <a:solidFill>
              <a:srgbClr val="1CABE2">
                <a:alpha val="100000"/>
              </a:srgbClr>
            </a:solidFill>
          </p:spPr>
          <p:txBody>
            <a:bodyPr/>
            <a:lstStyle/>
            <a:p/>
          </p:txBody>
        </p:sp>
        <p:sp>
          <p:nvSpPr>
            <p:cNvPr id="35" name="rc35"/>
            <p:cNvSpPr/>
            <p:nvPr/>
          </p:nvSpPr>
          <p:spPr>
            <a:xfrm>
              <a:off x="5177741" y="3686445"/>
              <a:ext cx="249522" cy="187194"/>
            </a:xfrm>
            <a:prstGeom prst="rect">
              <a:avLst/>
            </a:prstGeom>
            <a:solidFill>
              <a:srgbClr val="1CABE2">
                <a:alpha val="100000"/>
              </a:srgbClr>
            </a:solidFill>
          </p:spPr>
          <p:txBody>
            <a:bodyPr/>
            <a:lstStyle/>
            <a:p/>
          </p:txBody>
        </p:sp>
        <p:sp>
          <p:nvSpPr>
            <p:cNvPr id="36" name="rc36"/>
            <p:cNvSpPr/>
            <p:nvPr/>
          </p:nvSpPr>
          <p:spPr>
            <a:xfrm>
              <a:off x="5454988" y="3583928"/>
              <a:ext cx="249522" cy="289711"/>
            </a:xfrm>
            <a:prstGeom prst="rect">
              <a:avLst/>
            </a:prstGeom>
            <a:solidFill>
              <a:srgbClr val="1CABE2">
                <a:alpha val="100000"/>
              </a:srgbClr>
            </a:solidFill>
          </p:spPr>
          <p:txBody>
            <a:bodyPr/>
            <a:lstStyle/>
            <a:p/>
          </p:txBody>
        </p:sp>
        <p:sp>
          <p:nvSpPr>
            <p:cNvPr id="37" name="rc37"/>
            <p:cNvSpPr/>
            <p:nvPr/>
          </p:nvSpPr>
          <p:spPr>
            <a:xfrm>
              <a:off x="5732236" y="3370207"/>
              <a:ext cx="249522" cy="503432"/>
            </a:xfrm>
            <a:prstGeom prst="rect">
              <a:avLst/>
            </a:prstGeom>
            <a:solidFill>
              <a:srgbClr val="1CABE2">
                <a:alpha val="100000"/>
              </a:srgbClr>
            </a:solidFill>
          </p:spPr>
          <p:txBody>
            <a:bodyPr/>
            <a:lstStyle/>
            <a:p/>
          </p:txBody>
        </p:sp>
        <p:sp>
          <p:nvSpPr>
            <p:cNvPr id="38" name="rc38"/>
            <p:cNvSpPr/>
            <p:nvPr/>
          </p:nvSpPr>
          <p:spPr>
            <a:xfrm>
              <a:off x="6009484" y="3268038"/>
              <a:ext cx="249522" cy="605601"/>
            </a:xfrm>
            <a:prstGeom prst="rect">
              <a:avLst/>
            </a:prstGeom>
            <a:solidFill>
              <a:srgbClr val="1CABE2">
                <a:alpha val="100000"/>
              </a:srgbClr>
            </a:solidFill>
          </p:spPr>
          <p:txBody>
            <a:bodyPr/>
            <a:lstStyle/>
            <a:p/>
          </p:txBody>
        </p:sp>
        <p:sp>
          <p:nvSpPr>
            <p:cNvPr id="39" name="rc39"/>
            <p:cNvSpPr/>
            <p:nvPr/>
          </p:nvSpPr>
          <p:spPr>
            <a:xfrm>
              <a:off x="6286731" y="2886583"/>
              <a:ext cx="249522" cy="987056"/>
            </a:xfrm>
            <a:prstGeom prst="rect">
              <a:avLst/>
            </a:prstGeom>
            <a:solidFill>
              <a:srgbClr val="1CABE2">
                <a:alpha val="100000"/>
              </a:srgbClr>
            </a:solidFill>
          </p:spPr>
          <p:txBody>
            <a:bodyPr/>
            <a:lstStyle/>
            <a:p/>
          </p:txBody>
        </p:sp>
        <p:sp>
          <p:nvSpPr>
            <p:cNvPr id="40" name="rc40"/>
            <p:cNvSpPr/>
            <p:nvPr/>
          </p:nvSpPr>
          <p:spPr>
            <a:xfrm>
              <a:off x="6563979" y="3188225"/>
              <a:ext cx="249522" cy="685414"/>
            </a:xfrm>
            <a:prstGeom prst="rect">
              <a:avLst/>
            </a:prstGeom>
            <a:solidFill>
              <a:srgbClr val="1CABE2">
                <a:alpha val="100000"/>
              </a:srgbClr>
            </a:solidFill>
          </p:spPr>
          <p:txBody>
            <a:bodyPr/>
            <a:lstStyle/>
            <a:p/>
          </p:txBody>
        </p:sp>
        <p:sp>
          <p:nvSpPr>
            <p:cNvPr id="41" name="rc41"/>
            <p:cNvSpPr/>
            <p:nvPr/>
          </p:nvSpPr>
          <p:spPr>
            <a:xfrm>
              <a:off x="6841227" y="3391521"/>
              <a:ext cx="249522" cy="482118"/>
            </a:xfrm>
            <a:prstGeom prst="rect">
              <a:avLst/>
            </a:prstGeom>
            <a:solidFill>
              <a:srgbClr val="1CABE2">
                <a:alpha val="100000"/>
              </a:srgbClr>
            </a:solidFill>
          </p:spPr>
          <p:txBody>
            <a:bodyPr/>
            <a:lstStyle/>
            <a:p/>
          </p:txBody>
        </p:sp>
        <p:sp>
          <p:nvSpPr>
            <p:cNvPr id="42" name="rc42"/>
            <p:cNvSpPr/>
            <p:nvPr/>
          </p:nvSpPr>
          <p:spPr>
            <a:xfrm>
              <a:off x="7118474" y="3479095"/>
              <a:ext cx="249522" cy="394544"/>
            </a:xfrm>
            <a:prstGeom prst="rect">
              <a:avLst/>
            </a:prstGeom>
            <a:solidFill>
              <a:srgbClr val="1CABE2">
                <a:alpha val="100000"/>
              </a:srgbClr>
            </a:solidFill>
          </p:spPr>
          <p:txBody>
            <a:bodyPr/>
            <a:lstStyle/>
            <a:p/>
          </p:txBody>
        </p:sp>
        <p:sp>
          <p:nvSpPr>
            <p:cNvPr id="43" name="rc43"/>
            <p:cNvSpPr/>
            <p:nvPr/>
          </p:nvSpPr>
          <p:spPr>
            <a:xfrm>
              <a:off x="7395722" y="3019912"/>
              <a:ext cx="249522" cy="853727"/>
            </a:xfrm>
            <a:prstGeom prst="rect">
              <a:avLst/>
            </a:prstGeom>
            <a:solidFill>
              <a:srgbClr val="1CABE2">
                <a:alpha val="100000"/>
              </a:srgbClr>
            </a:solidFill>
          </p:spPr>
          <p:txBody>
            <a:bodyPr/>
            <a:lstStyle/>
            <a:p/>
          </p:txBody>
        </p:sp>
        <p:sp>
          <p:nvSpPr>
            <p:cNvPr id="44" name="rc44"/>
            <p:cNvSpPr/>
            <p:nvPr/>
          </p:nvSpPr>
          <p:spPr>
            <a:xfrm>
              <a:off x="7672970" y="3428358"/>
              <a:ext cx="249522" cy="445281"/>
            </a:xfrm>
            <a:prstGeom prst="rect">
              <a:avLst/>
            </a:prstGeom>
            <a:solidFill>
              <a:srgbClr val="1CABE2">
                <a:alpha val="100000"/>
              </a:srgbClr>
            </a:solidFill>
          </p:spPr>
          <p:txBody>
            <a:bodyPr/>
            <a:lstStyle/>
            <a:p/>
          </p:txBody>
        </p:sp>
        <p:sp>
          <p:nvSpPr>
            <p:cNvPr id="45" name="rc45"/>
            <p:cNvSpPr/>
            <p:nvPr/>
          </p:nvSpPr>
          <p:spPr>
            <a:xfrm>
              <a:off x="7950217" y="3432991"/>
              <a:ext cx="249522" cy="440648"/>
            </a:xfrm>
            <a:prstGeom prst="rect">
              <a:avLst/>
            </a:prstGeom>
            <a:solidFill>
              <a:srgbClr val="1CABE2">
                <a:alpha val="100000"/>
              </a:srgbClr>
            </a:solidFill>
          </p:spPr>
          <p:txBody>
            <a:bodyPr/>
            <a:lstStyle/>
            <a:p/>
          </p:txBody>
        </p:sp>
        <p:sp>
          <p:nvSpPr>
            <p:cNvPr id="46" name="rc46"/>
            <p:cNvSpPr/>
            <p:nvPr/>
          </p:nvSpPr>
          <p:spPr>
            <a:xfrm>
              <a:off x="1296273" y="2162710"/>
              <a:ext cx="249522" cy="0"/>
            </a:xfrm>
            <a:prstGeom prst="rect">
              <a:avLst/>
            </a:prstGeom>
            <a:solidFill>
              <a:srgbClr val="B3B3B3">
                <a:alpha val="100000"/>
              </a:srgbClr>
            </a:solidFill>
          </p:spPr>
          <p:txBody>
            <a:bodyPr/>
            <a:lstStyle/>
            <a:p/>
          </p:txBody>
        </p:sp>
        <p:sp>
          <p:nvSpPr>
            <p:cNvPr id="47" name="rc47"/>
            <p:cNvSpPr/>
            <p:nvPr/>
          </p:nvSpPr>
          <p:spPr>
            <a:xfrm>
              <a:off x="1573521" y="2486478"/>
              <a:ext cx="249522" cy="0"/>
            </a:xfrm>
            <a:prstGeom prst="rect">
              <a:avLst/>
            </a:prstGeom>
            <a:solidFill>
              <a:srgbClr val="B3B3B3">
                <a:alpha val="100000"/>
              </a:srgbClr>
            </a:solidFill>
          </p:spPr>
          <p:txBody>
            <a:bodyPr/>
            <a:lstStyle/>
            <a:p/>
          </p:txBody>
        </p:sp>
        <p:sp>
          <p:nvSpPr>
            <p:cNvPr id="48" name="rc48"/>
            <p:cNvSpPr/>
            <p:nvPr/>
          </p:nvSpPr>
          <p:spPr>
            <a:xfrm>
              <a:off x="1850769" y="2349904"/>
              <a:ext cx="249522" cy="0"/>
            </a:xfrm>
            <a:prstGeom prst="rect">
              <a:avLst/>
            </a:prstGeom>
            <a:solidFill>
              <a:srgbClr val="B3B3B3">
                <a:alpha val="100000"/>
              </a:srgbClr>
            </a:solidFill>
          </p:spPr>
          <p:txBody>
            <a:bodyPr/>
            <a:lstStyle/>
            <a:p/>
          </p:txBody>
        </p:sp>
        <p:sp>
          <p:nvSpPr>
            <p:cNvPr id="49" name="rc49"/>
            <p:cNvSpPr/>
            <p:nvPr/>
          </p:nvSpPr>
          <p:spPr>
            <a:xfrm>
              <a:off x="2128016" y="2465627"/>
              <a:ext cx="249522" cy="0"/>
            </a:xfrm>
            <a:prstGeom prst="rect">
              <a:avLst/>
            </a:prstGeom>
            <a:solidFill>
              <a:srgbClr val="B3B3B3">
                <a:alpha val="100000"/>
              </a:srgbClr>
            </a:solidFill>
          </p:spPr>
          <p:txBody>
            <a:bodyPr/>
            <a:lstStyle/>
            <a:p/>
          </p:txBody>
        </p:sp>
        <p:sp>
          <p:nvSpPr>
            <p:cNvPr id="50" name="rc50"/>
            <p:cNvSpPr/>
            <p:nvPr/>
          </p:nvSpPr>
          <p:spPr>
            <a:xfrm>
              <a:off x="2405264" y="2339827"/>
              <a:ext cx="249522" cy="0"/>
            </a:xfrm>
            <a:prstGeom prst="rect">
              <a:avLst/>
            </a:prstGeom>
            <a:solidFill>
              <a:srgbClr val="B3B3B3">
                <a:alpha val="100000"/>
              </a:srgbClr>
            </a:solidFill>
          </p:spPr>
          <p:txBody>
            <a:bodyPr/>
            <a:lstStyle/>
            <a:p/>
          </p:txBody>
        </p:sp>
        <p:sp>
          <p:nvSpPr>
            <p:cNvPr id="51" name="rc51"/>
            <p:cNvSpPr/>
            <p:nvPr/>
          </p:nvSpPr>
          <p:spPr>
            <a:xfrm>
              <a:off x="2682512" y="2619460"/>
              <a:ext cx="249522" cy="0"/>
            </a:xfrm>
            <a:prstGeom prst="rect">
              <a:avLst/>
            </a:prstGeom>
            <a:solidFill>
              <a:srgbClr val="B3B3B3">
                <a:alpha val="100000"/>
              </a:srgbClr>
            </a:solidFill>
          </p:spPr>
          <p:txBody>
            <a:bodyPr/>
            <a:lstStyle/>
            <a:p/>
          </p:txBody>
        </p:sp>
        <p:sp>
          <p:nvSpPr>
            <p:cNvPr id="52" name="rc52"/>
            <p:cNvSpPr/>
            <p:nvPr/>
          </p:nvSpPr>
          <p:spPr>
            <a:xfrm>
              <a:off x="2959759" y="2355001"/>
              <a:ext cx="249522" cy="0"/>
            </a:xfrm>
            <a:prstGeom prst="rect">
              <a:avLst/>
            </a:prstGeom>
            <a:solidFill>
              <a:srgbClr val="B3B3B3">
                <a:alpha val="100000"/>
              </a:srgbClr>
            </a:solidFill>
          </p:spPr>
          <p:txBody>
            <a:bodyPr/>
            <a:lstStyle/>
            <a:p/>
          </p:txBody>
        </p:sp>
        <p:sp>
          <p:nvSpPr>
            <p:cNvPr id="53" name="rc53"/>
            <p:cNvSpPr/>
            <p:nvPr/>
          </p:nvSpPr>
          <p:spPr>
            <a:xfrm>
              <a:off x="3237007" y="2562931"/>
              <a:ext cx="249522" cy="0"/>
            </a:xfrm>
            <a:prstGeom prst="rect">
              <a:avLst/>
            </a:prstGeom>
            <a:solidFill>
              <a:srgbClr val="B3B3B3">
                <a:alpha val="100000"/>
              </a:srgbClr>
            </a:solidFill>
          </p:spPr>
          <p:txBody>
            <a:bodyPr/>
            <a:lstStyle/>
            <a:p/>
          </p:txBody>
        </p:sp>
        <p:sp>
          <p:nvSpPr>
            <p:cNvPr id="54" name="rc54"/>
            <p:cNvSpPr/>
            <p:nvPr/>
          </p:nvSpPr>
          <p:spPr>
            <a:xfrm>
              <a:off x="3514255" y="2360214"/>
              <a:ext cx="249522" cy="0"/>
            </a:xfrm>
            <a:prstGeom prst="rect">
              <a:avLst/>
            </a:prstGeom>
            <a:solidFill>
              <a:srgbClr val="B3B3B3">
                <a:alpha val="100000"/>
              </a:srgbClr>
            </a:solidFill>
          </p:spPr>
          <p:txBody>
            <a:bodyPr/>
            <a:lstStyle/>
            <a:p/>
          </p:txBody>
        </p:sp>
        <p:sp>
          <p:nvSpPr>
            <p:cNvPr id="55" name="rc55"/>
            <p:cNvSpPr/>
            <p:nvPr/>
          </p:nvSpPr>
          <p:spPr>
            <a:xfrm>
              <a:off x="3791502" y="2382339"/>
              <a:ext cx="249522" cy="0"/>
            </a:xfrm>
            <a:prstGeom prst="rect">
              <a:avLst/>
            </a:prstGeom>
            <a:solidFill>
              <a:srgbClr val="B3B3B3">
                <a:alpha val="100000"/>
              </a:srgbClr>
            </a:solidFill>
          </p:spPr>
          <p:txBody>
            <a:bodyPr/>
            <a:lstStyle/>
            <a:p/>
          </p:txBody>
        </p:sp>
        <p:sp>
          <p:nvSpPr>
            <p:cNvPr id="56" name="rc56"/>
            <p:cNvSpPr/>
            <p:nvPr/>
          </p:nvSpPr>
          <p:spPr>
            <a:xfrm>
              <a:off x="4068750" y="2607876"/>
              <a:ext cx="249522" cy="0"/>
            </a:xfrm>
            <a:prstGeom prst="rect">
              <a:avLst/>
            </a:prstGeom>
            <a:solidFill>
              <a:srgbClr val="B3B3B3">
                <a:alpha val="100000"/>
              </a:srgbClr>
            </a:solidFill>
          </p:spPr>
          <p:txBody>
            <a:bodyPr/>
            <a:lstStyle/>
            <a:p/>
          </p:txBody>
        </p:sp>
        <p:sp>
          <p:nvSpPr>
            <p:cNvPr id="57" name="rc57"/>
            <p:cNvSpPr/>
            <p:nvPr/>
          </p:nvSpPr>
          <p:spPr>
            <a:xfrm>
              <a:off x="4345998" y="2886235"/>
              <a:ext cx="249522" cy="0"/>
            </a:xfrm>
            <a:prstGeom prst="rect">
              <a:avLst/>
            </a:prstGeom>
            <a:solidFill>
              <a:srgbClr val="B3B3B3">
                <a:alpha val="100000"/>
              </a:srgbClr>
            </a:solidFill>
          </p:spPr>
          <p:txBody>
            <a:bodyPr/>
            <a:lstStyle/>
            <a:p/>
          </p:txBody>
        </p:sp>
        <p:sp>
          <p:nvSpPr>
            <p:cNvPr id="58" name="rc58"/>
            <p:cNvSpPr/>
            <p:nvPr/>
          </p:nvSpPr>
          <p:spPr>
            <a:xfrm>
              <a:off x="4623245" y="3148840"/>
              <a:ext cx="249522" cy="0"/>
            </a:xfrm>
            <a:prstGeom prst="rect">
              <a:avLst/>
            </a:prstGeom>
            <a:solidFill>
              <a:srgbClr val="B3B3B3">
                <a:alpha val="100000"/>
              </a:srgbClr>
            </a:solidFill>
          </p:spPr>
          <p:txBody>
            <a:bodyPr/>
            <a:lstStyle/>
            <a:p/>
          </p:txBody>
        </p:sp>
        <p:sp>
          <p:nvSpPr>
            <p:cNvPr id="59" name="rc59"/>
            <p:cNvSpPr/>
            <p:nvPr/>
          </p:nvSpPr>
          <p:spPr>
            <a:xfrm>
              <a:off x="4900493" y="3418627"/>
              <a:ext cx="249522" cy="0"/>
            </a:xfrm>
            <a:prstGeom prst="rect">
              <a:avLst/>
            </a:prstGeom>
            <a:solidFill>
              <a:srgbClr val="B3B3B3">
                <a:alpha val="100000"/>
              </a:srgbClr>
            </a:solidFill>
          </p:spPr>
          <p:txBody>
            <a:bodyPr/>
            <a:lstStyle/>
            <a:p/>
          </p:txBody>
        </p:sp>
        <p:sp>
          <p:nvSpPr>
            <p:cNvPr id="60" name="rc60"/>
            <p:cNvSpPr/>
            <p:nvPr/>
          </p:nvSpPr>
          <p:spPr>
            <a:xfrm>
              <a:off x="5177741" y="3686445"/>
              <a:ext cx="249522" cy="0"/>
            </a:xfrm>
            <a:prstGeom prst="rect">
              <a:avLst/>
            </a:prstGeom>
            <a:solidFill>
              <a:srgbClr val="B3B3B3">
                <a:alpha val="100000"/>
              </a:srgbClr>
            </a:solidFill>
          </p:spPr>
          <p:txBody>
            <a:bodyPr/>
            <a:lstStyle/>
            <a:p/>
          </p:txBody>
        </p:sp>
        <p:sp>
          <p:nvSpPr>
            <p:cNvPr id="61" name="rc61"/>
            <p:cNvSpPr/>
            <p:nvPr/>
          </p:nvSpPr>
          <p:spPr>
            <a:xfrm>
              <a:off x="5454988" y="3197724"/>
              <a:ext cx="249522" cy="386204"/>
            </a:xfrm>
            <a:prstGeom prst="rect">
              <a:avLst/>
            </a:prstGeom>
            <a:solidFill>
              <a:srgbClr val="B3B3B3">
                <a:alpha val="100000"/>
              </a:srgbClr>
            </a:solidFill>
          </p:spPr>
          <p:txBody>
            <a:bodyPr/>
            <a:lstStyle/>
            <a:p/>
          </p:txBody>
        </p:sp>
        <p:sp>
          <p:nvSpPr>
            <p:cNvPr id="62" name="rc62"/>
            <p:cNvSpPr/>
            <p:nvPr/>
          </p:nvSpPr>
          <p:spPr>
            <a:xfrm>
              <a:off x="5732236" y="2564668"/>
              <a:ext cx="249522" cy="805538"/>
            </a:xfrm>
            <a:prstGeom prst="rect">
              <a:avLst/>
            </a:prstGeom>
            <a:solidFill>
              <a:srgbClr val="B3B3B3">
                <a:alpha val="100000"/>
              </a:srgbClr>
            </a:solidFill>
          </p:spPr>
          <p:txBody>
            <a:bodyPr/>
            <a:lstStyle/>
            <a:p/>
          </p:txBody>
        </p:sp>
        <p:sp>
          <p:nvSpPr>
            <p:cNvPr id="63" name="rc63"/>
            <p:cNvSpPr/>
            <p:nvPr/>
          </p:nvSpPr>
          <p:spPr>
            <a:xfrm>
              <a:off x="6009484" y="2864342"/>
              <a:ext cx="249522" cy="403695"/>
            </a:xfrm>
            <a:prstGeom prst="rect">
              <a:avLst/>
            </a:prstGeom>
            <a:solidFill>
              <a:srgbClr val="B3B3B3">
                <a:alpha val="100000"/>
              </a:srgbClr>
            </a:solidFill>
          </p:spPr>
          <p:txBody>
            <a:bodyPr/>
            <a:lstStyle/>
            <a:p/>
          </p:txBody>
        </p:sp>
        <p:sp>
          <p:nvSpPr>
            <p:cNvPr id="64" name="rc64"/>
            <p:cNvSpPr/>
            <p:nvPr/>
          </p:nvSpPr>
          <p:spPr>
            <a:xfrm>
              <a:off x="6286731" y="2393112"/>
              <a:ext cx="249522" cy="493470"/>
            </a:xfrm>
            <a:prstGeom prst="rect">
              <a:avLst/>
            </a:prstGeom>
            <a:solidFill>
              <a:srgbClr val="B3B3B3">
                <a:alpha val="100000"/>
              </a:srgbClr>
            </a:solidFill>
          </p:spPr>
          <p:txBody>
            <a:bodyPr/>
            <a:lstStyle/>
            <a:p/>
          </p:txBody>
        </p:sp>
        <p:sp>
          <p:nvSpPr>
            <p:cNvPr id="65" name="rc65"/>
            <p:cNvSpPr/>
            <p:nvPr/>
          </p:nvSpPr>
          <p:spPr>
            <a:xfrm>
              <a:off x="6563979" y="2698693"/>
              <a:ext cx="249522" cy="489532"/>
            </a:xfrm>
            <a:prstGeom prst="rect">
              <a:avLst/>
            </a:prstGeom>
            <a:solidFill>
              <a:srgbClr val="B3B3B3">
                <a:alpha val="100000"/>
              </a:srgbClr>
            </a:solidFill>
          </p:spPr>
          <p:txBody>
            <a:bodyPr/>
            <a:lstStyle/>
            <a:p/>
          </p:txBody>
        </p:sp>
        <p:sp>
          <p:nvSpPr>
            <p:cNvPr id="66" name="rc66"/>
            <p:cNvSpPr/>
            <p:nvPr/>
          </p:nvSpPr>
          <p:spPr>
            <a:xfrm>
              <a:off x="6841227" y="2427284"/>
              <a:ext cx="249522" cy="964236"/>
            </a:xfrm>
            <a:prstGeom prst="rect">
              <a:avLst/>
            </a:prstGeom>
            <a:solidFill>
              <a:srgbClr val="B3B3B3">
                <a:alpha val="100000"/>
              </a:srgbClr>
            </a:solidFill>
          </p:spPr>
          <p:txBody>
            <a:bodyPr/>
            <a:lstStyle/>
            <a:p/>
          </p:txBody>
        </p:sp>
        <p:sp>
          <p:nvSpPr>
            <p:cNvPr id="67" name="rc67"/>
            <p:cNvSpPr/>
            <p:nvPr/>
          </p:nvSpPr>
          <p:spPr>
            <a:xfrm>
              <a:off x="7118474" y="2492965"/>
              <a:ext cx="249522" cy="986130"/>
            </a:xfrm>
            <a:prstGeom prst="rect">
              <a:avLst/>
            </a:prstGeom>
            <a:solidFill>
              <a:srgbClr val="B3B3B3">
                <a:alpha val="100000"/>
              </a:srgbClr>
            </a:solidFill>
          </p:spPr>
          <p:txBody>
            <a:bodyPr/>
            <a:lstStyle/>
            <a:p/>
          </p:txBody>
        </p:sp>
        <p:sp>
          <p:nvSpPr>
            <p:cNvPr id="68" name="rc68"/>
            <p:cNvSpPr/>
            <p:nvPr/>
          </p:nvSpPr>
          <p:spPr>
            <a:xfrm>
              <a:off x="7395722" y="2355928"/>
              <a:ext cx="249522" cy="663984"/>
            </a:xfrm>
            <a:prstGeom prst="rect">
              <a:avLst/>
            </a:prstGeom>
            <a:solidFill>
              <a:srgbClr val="B3B3B3">
                <a:alpha val="100000"/>
              </a:srgbClr>
            </a:solidFill>
          </p:spPr>
          <p:txBody>
            <a:bodyPr/>
            <a:lstStyle/>
            <a:p/>
          </p:txBody>
        </p:sp>
        <p:sp>
          <p:nvSpPr>
            <p:cNvPr id="69" name="rc69"/>
            <p:cNvSpPr/>
            <p:nvPr/>
          </p:nvSpPr>
          <p:spPr>
            <a:xfrm>
              <a:off x="7672970" y="2716069"/>
              <a:ext cx="249522" cy="712288"/>
            </a:xfrm>
            <a:prstGeom prst="rect">
              <a:avLst/>
            </a:prstGeom>
            <a:solidFill>
              <a:srgbClr val="B3B3B3">
                <a:alpha val="100000"/>
              </a:srgbClr>
            </a:solidFill>
          </p:spPr>
          <p:txBody>
            <a:bodyPr/>
            <a:lstStyle/>
            <a:p/>
          </p:txBody>
        </p:sp>
        <p:sp>
          <p:nvSpPr>
            <p:cNvPr id="70" name="rc70"/>
            <p:cNvSpPr/>
            <p:nvPr/>
          </p:nvSpPr>
          <p:spPr>
            <a:xfrm>
              <a:off x="7950217" y="2551810"/>
              <a:ext cx="249522" cy="881180"/>
            </a:xfrm>
            <a:prstGeom prst="rect">
              <a:avLst/>
            </a:prstGeom>
            <a:solidFill>
              <a:srgbClr val="B3B3B3">
                <a:alpha val="100000"/>
              </a:srgbClr>
            </a:solidFill>
          </p:spPr>
          <p:txBody>
            <a:bodyPr/>
            <a:lstStyle/>
            <a:p/>
          </p:txBody>
        </p:sp>
        <p:sp>
          <p:nvSpPr>
            <p:cNvPr id="71" name="pl71"/>
            <p:cNvSpPr/>
            <p:nvPr/>
          </p:nvSpPr>
          <p:spPr>
            <a:xfrm>
              <a:off x="1421035" y="1079121"/>
              <a:ext cx="6653943" cy="484763"/>
            </a:xfrm>
            <a:custGeom>
              <a:avLst/>
              <a:pathLst>
                <a:path w="6653943" h="484763">
                  <a:moveTo>
                    <a:pt x="0" y="484763"/>
                  </a:moveTo>
                  <a:lnTo>
                    <a:pt x="277247" y="399216"/>
                  </a:lnTo>
                  <a:lnTo>
                    <a:pt x="554495" y="427732"/>
                  </a:lnTo>
                  <a:lnTo>
                    <a:pt x="831742" y="399216"/>
                  </a:lnTo>
                  <a:lnTo>
                    <a:pt x="1108990" y="427732"/>
                  </a:lnTo>
                  <a:lnTo>
                    <a:pt x="1386238" y="342185"/>
                  </a:lnTo>
                  <a:lnTo>
                    <a:pt x="1663485" y="427732"/>
                  </a:lnTo>
                  <a:lnTo>
                    <a:pt x="1940733" y="370701"/>
                  </a:lnTo>
                  <a:lnTo>
                    <a:pt x="2217981" y="427732"/>
                  </a:lnTo>
                  <a:lnTo>
                    <a:pt x="2495228" y="427732"/>
                  </a:lnTo>
                  <a:lnTo>
                    <a:pt x="2772476" y="342185"/>
                  </a:lnTo>
                  <a:lnTo>
                    <a:pt x="3049724" y="256639"/>
                  </a:lnTo>
                  <a:lnTo>
                    <a:pt x="3326971" y="171092"/>
                  </a:lnTo>
                  <a:lnTo>
                    <a:pt x="3604219" y="85546"/>
                  </a:lnTo>
                  <a:lnTo>
                    <a:pt x="3881467" y="0"/>
                  </a:lnTo>
                  <a:lnTo>
                    <a:pt x="4158714" y="28515"/>
                  </a:lnTo>
                  <a:lnTo>
                    <a:pt x="4435962" y="85546"/>
                  </a:lnTo>
                  <a:lnTo>
                    <a:pt x="4713210" y="114061"/>
                  </a:lnTo>
                  <a:lnTo>
                    <a:pt x="4990457" y="228123"/>
                  </a:lnTo>
                  <a:lnTo>
                    <a:pt x="5267705" y="142577"/>
                  </a:lnTo>
                  <a:lnTo>
                    <a:pt x="5544953" y="85546"/>
                  </a:lnTo>
                  <a:lnTo>
                    <a:pt x="5822200" y="57030"/>
                  </a:lnTo>
                  <a:lnTo>
                    <a:pt x="6099448" y="199608"/>
                  </a:lnTo>
                  <a:lnTo>
                    <a:pt x="6376696" y="85546"/>
                  </a:lnTo>
                  <a:lnTo>
                    <a:pt x="6653943" y="85546"/>
                  </a:lnTo>
                </a:path>
              </a:pathLst>
            </a:custGeom>
            <a:ln w="27101" cap="flat">
              <a:solidFill>
                <a:srgbClr val="0058AB">
                  <a:alpha val="50196"/>
                </a:srgbClr>
              </a:solidFill>
              <a:prstDash val="solid"/>
              <a:round/>
            </a:ln>
          </p:spPr>
          <p:txBody>
            <a:bodyPr/>
            <a:lstStyle/>
            <a:p/>
          </p:txBody>
        </p:sp>
        <p:sp>
          <p:nvSpPr>
            <p:cNvPr id="72" name="pl72"/>
            <p:cNvSpPr/>
            <p:nvPr/>
          </p:nvSpPr>
          <p:spPr>
            <a:xfrm>
              <a:off x="1421035" y="1079121"/>
              <a:ext cx="6653943" cy="484763"/>
            </a:xfrm>
            <a:custGeom>
              <a:avLst/>
              <a:pathLst>
                <a:path w="6653943" h="484763">
                  <a:moveTo>
                    <a:pt x="0" y="484763"/>
                  </a:moveTo>
                  <a:lnTo>
                    <a:pt x="277247" y="399216"/>
                  </a:lnTo>
                  <a:lnTo>
                    <a:pt x="554495" y="427732"/>
                  </a:lnTo>
                  <a:lnTo>
                    <a:pt x="831742" y="399216"/>
                  </a:lnTo>
                  <a:lnTo>
                    <a:pt x="1108990" y="427732"/>
                  </a:lnTo>
                  <a:lnTo>
                    <a:pt x="1386238" y="342185"/>
                  </a:lnTo>
                  <a:lnTo>
                    <a:pt x="1663485" y="427732"/>
                  </a:lnTo>
                  <a:lnTo>
                    <a:pt x="1940733" y="370701"/>
                  </a:lnTo>
                  <a:lnTo>
                    <a:pt x="2217981" y="427732"/>
                  </a:lnTo>
                  <a:lnTo>
                    <a:pt x="2495228" y="427732"/>
                  </a:lnTo>
                  <a:lnTo>
                    <a:pt x="2772476" y="342185"/>
                  </a:lnTo>
                  <a:lnTo>
                    <a:pt x="3049724" y="256639"/>
                  </a:lnTo>
                  <a:lnTo>
                    <a:pt x="3326971" y="171092"/>
                  </a:lnTo>
                  <a:lnTo>
                    <a:pt x="3604219" y="85546"/>
                  </a:lnTo>
                  <a:lnTo>
                    <a:pt x="3881467" y="0"/>
                  </a:lnTo>
                  <a:lnTo>
                    <a:pt x="4158714" y="142577"/>
                  </a:lnTo>
                  <a:lnTo>
                    <a:pt x="4435962" y="313670"/>
                  </a:lnTo>
                  <a:lnTo>
                    <a:pt x="4713210" y="228123"/>
                  </a:lnTo>
                  <a:lnTo>
                    <a:pt x="4990457" y="370701"/>
                  </a:lnTo>
                  <a:lnTo>
                    <a:pt x="5267705" y="285154"/>
                  </a:lnTo>
                  <a:lnTo>
                    <a:pt x="5544953" y="370701"/>
                  </a:lnTo>
                  <a:lnTo>
                    <a:pt x="5822200" y="342185"/>
                  </a:lnTo>
                  <a:lnTo>
                    <a:pt x="6099448" y="399216"/>
                  </a:lnTo>
                  <a:lnTo>
                    <a:pt x="6376696" y="313670"/>
                  </a:lnTo>
                  <a:lnTo>
                    <a:pt x="6653943" y="370701"/>
                  </a:lnTo>
                </a:path>
              </a:pathLst>
            </a:custGeom>
            <a:ln w="27101" cap="flat">
              <a:solidFill>
                <a:srgbClr val="333333">
                  <a:alpha val="50196"/>
                </a:srgbClr>
              </a:solidFill>
              <a:prstDash val="solid"/>
              <a:round/>
            </a:ln>
          </p:spPr>
          <p:txBody>
            <a:bodyPr/>
            <a:lstStyle/>
            <a:p/>
          </p:txBody>
        </p:sp>
        <p:sp>
          <p:nvSpPr>
            <p:cNvPr id="73" name="tx73"/>
            <p:cNvSpPr/>
            <p:nvPr/>
          </p:nvSpPr>
          <p:spPr>
            <a:xfrm>
              <a:off x="662845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690569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7460194"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73744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8014689"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0" name="tx80"/>
            <p:cNvSpPr/>
            <p:nvPr/>
          </p:nvSpPr>
          <p:spPr>
            <a:xfrm>
              <a:off x="6905698"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1" name="tx81"/>
            <p:cNvSpPr/>
            <p:nvPr/>
          </p:nvSpPr>
          <p:spPr>
            <a:xfrm>
              <a:off x="7182946"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7460194"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3" name="tx83"/>
            <p:cNvSpPr/>
            <p:nvPr/>
          </p:nvSpPr>
          <p:spPr>
            <a:xfrm>
              <a:off x="7737441"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8014689"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5" name="tx85"/>
            <p:cNvSpPr/>
            <p:nvPr/>
          </p:nvSpPr>
          <p:spPr>
            <a:xfrm>
              <a:off x="1315541" y="29777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86" name="tx86"/>
            <p:cNvSpPr/>
            <p:nvPr/>
          </p:nvSpPr>
          <p:spPr>
            <a:xfrm>
              <a:off x="2701779" y="32061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87" name="tx87"/>
            <p:cNvSpPr/>
            <p:nvPr/>
          </p:nvSpPr>
          <p:spPr>
            <a:xfrm>
              <a:off x="4088018" y="32003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8" name="tx88"/>
            <p:cNvSpPr/>
            <p:nvPr/>
          </p:nvSpPr>
          <p:spPr>
            <a:xfrm>
              <a:off x="5504401" y="36883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9" name="tx89"/>
            <p:cNvSpPr/>
            <p:nvPr/>
          </p:nvSpPr>
          <p:spPr>
            <a:xfrm>
              <a:off x="6613391" y="34904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0" name="tx90"/>
            <p:cNvSpPr/>
            <p:nvPr/>
          </p:nvSpPr>
          <p:spPr>
            <a:xfrm>
              <a:off x="6890639" y="35934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1" name="tx91"/>
            <p:cNvSpPr/>
            <p:nvPr/>
          </p:nvSpPr>
          <p:spPr>
            <a:xfrm>
              <a:off x="7167887" y="36358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7445134" y="340797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3" name="tx93"/>
            <p:cNvSpPr/>
            <p:nvPr/>
          </p:nvSpPr>
          <p:spPr>
            <a:xfrm>
              <a:off x="7722382" y="36105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7999630" y="36128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5" name="tx95"/>
            <p:cNvSpPr/>
            <p:nvPr/>
          </p:nvSpPr>
          <p:spPr>
            <a:xfrm>
              <a:off x="5504401" y="33503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6" name="tx96"/>
            <p:cNvSpPr/>
            <p:nvPr/>
          </p:nvSpPr>
          <p:spPr>
            <a:xfrm>
              <a:off x="6613391" y="29043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 name="tx97"/>
            <p:cNvSpPr/>
            <p:nvPr/>
          </p:nvSpPr>
          <p:spPr>
            <a:xfrm>
              <a:off x="6890639" y="28689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8" name="tx98"/>
            <p:cNvSpPr/>
            <p:nvPr/>
          </p:nvSpPr>
          <p:spPr>
            <a:xfrm>
              <a:off x="7167887" y="29455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9" name="tx99"/>
            <p:cNvSpPr/>
            <p:nvPr/>
          </p:nvSpPr>
          <p:spPr>
            <a:xfrm>
              <a:off x="7445134" y="26488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0" name="tx100"/>
            <p:cNvSpPr/>
            <p:nvPr/>
          </p:nvSpPr>
          <p:spPr>
            <a:xfrm>
              <a:off x="7722382" y="30317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1" name="tx101"/>
            <p:cNvSpPr/>
            <p:nvPr/>
          </p:nvSpPr>
          <p:spPr>
            <a:xfrm>
              <a:off x="7999630" y="29519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2" name="tx102"/>
            <p:cNvSpPr/>
            <p:nvPr/>
          </p:nvSpPr>
          <p:spPr>
            <a:xfrm>
              <a:off x="1315541"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03" name="tx103"/>
            <p:cNvSpPr/>
            <p:nvPr/>
          </p:nvSpPr>
          <p:spPr>
            <a:xfrm>
              <a:off x="2701779" y="25014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04" name="tx104"/>
            <p:cNvSpPr/>
            <p:nvPr/>
          </p:nvSpPr>
          <p:spPr>
            <a:xfrm>
              <a:off x="4088018" y="24898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a:t>
              </a:r>
            </a:p>
          </p:txBody>
        </p:sp>
        <p:sp>
          <p:nvSpPr>
            <p:cNvPr id="105" name="tx105"/>
            <p:cNvSpPr/>
            <p:nvPr/>
          </p:nvSpPr>
          <p:spPr>
            <a:xfrm>
              <a:off x="5504401" y="30796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06" name="tx106"/>
            <p:cNvSpPr/>
            <p:nvPr/>
          </p:nvSpPr>
          <p:spPr>
            <a:xfrm>
              <a:off x="6583247" y="25806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07" name="tx107"/>
            <p:cNvSpPr/>
            <p:nvPr/>
          </p:nvSpPr>
          <p:spPr>
            <a:xfrm>
              <a:off x="6860494" y="2309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a:t>
              </a:r>
            </a:p>
          </p:txBody>
        </p:sp>
        <p:sp>
          <p:nvSpPr>
            <p:cNvPr id="108" name="tx108"/>
            <p:cNvSpPr/>
            <p:nvPr/>
          </p:nvSpPr>
          <p:spPr>
            <a:xfrm>
              <a:off x="7137742" y="23749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09" name="tx109"/>
            <p:cNvSpPr/>
            <p:nvPr/>
          </p:nvSpPr>
          <p:spPr>
            <a:xfrm>
              <a:off x="7414990" y="22378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10" name="tx110"/>
            <p:cNvSpPr/>
            <p:nvPr/>
          </p:nvSpPr>
          <p:spPr>
            <a:xfrm>
              <a:off x="7737441" y="25980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11" name="tx111"/>
            <p:cNvSpPr/>
            <p:nvPr/>
          </p:nvSpPr>
          <p:spPr>
            <a:xfrm>
              <a:off x="7969485" y="24350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12" name="tx11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639902" y="26631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4" name="tx114"/>
            <p:cNvSpPr/>
            <p:nvPr/>
          </p:nvSpPr>
          <p:spPr>
            <a:xfrm>
              <a:off x="639902" y="15047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778716"/>
              <a:ext cx="201456" cy="201456"/>
            </a:xfrm>
            <a:prstGeom prst="rect">
              <a:avLst/>
            </a:prstGeom>
            <a:solidFill>
              <a:srgbClr val="B3B3B3">
                <a:alpha val="100000"/>
              </a:srgbClr>
            </a:solidFill>
          </p:spPr>
          <p:txBody>
            <a:bodyPr/>
            <a:lstStyle/>
            <a:p/>
          </p:txBody>
        </p:sp>
        <p:sp>
          <p:nvSpPr>
            <p:cNvPr id="137" name="rc137"/>
            <p:cNvSpPr/>
            <p:nvPr/>
          </p:nvSpPr>
          <p:spPr>
            <a:xfrm>
              <a:off x="5565324" y="4778716"/>
              <a:ext cx="201456" cy="201456"/>
            </a:xfrm>
            <a:prstGeom prst="rect">
              <a:avLst/>
            </a:prstGeom>
            <a:solidFill>
              <a:srgbClr val="1CABE2">
                <a:alpha val="100000"/>
              </a:srgbClr>
            </a:solidFill>
          </p:spPr>
          <p:txBody>
            <a:bodyPr/>
            <a:lstStyle/>
            <a:p/>
          </p:txBody>
        </p:sp>
        <p:sp>
          <p:nvSpPr>
            <p:cNvPr id="138" name="tx138"/>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467611"/>
              <a:ext cx="73244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Austria, 2000-2024</a:t>
              </a:r>
            </a:p>
          </p:txBody>
        </p:sp>
        <p:sp>
          <p:nvSpPr>
            <p:cNvPr id="141" name="pl141"/>
            <p:cNvSpPr/>
            <p:nvPr/>
          </p:nvSpPr>
          <p:spPr>
            <a:xfrm>
              <a:off x="22037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01869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8336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4860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11122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9261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4112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3579687" cy="164676"/>
            </a:xfrm>
            <a:prstGeom prst="rect">
              <a:avLst/>
            </a:prstGeom>
            <a:solidFill>
              <a:srgbClr val="1CABE2">
                <a:alpha val="100000"/>
              </a:srgbClr>
            </a:solidFill>
          </p:spPr>
          <p:txBody>
            <a:bodyPr/>
            <a:lstStyle/>
            <a:p/>
          </p:txBody>
        </p:sp>
        <p:sp>
          <p:nvSpPr>
            <p:cNvPr id="153" name="rc153"/>
            <p:cNvSpPr/>
            <p:nvPr/>
          </p:nvSpPr>
          <p:spPr>
            <a:xfrm>
              <a:off x="1296273" y="5444954"/>
              <a:ext cx="2325556" cy="164676"/>
            </a:xfrm>
            <a:prstGeom prst="rect">
              <a:avLst/>
            </a:prstGeom>
            <a:solidFill>
              <a:srgbClr val="1CABE2">
                <a:alpha val="100000"/>
              </a:srgbClr>
            </a:solidFill>
          </p:spPr>
          <p:txBody>
            <a:bodyPr/>
            <a:lstStyle/>
            <a:p/>
          </p:txBody>
        </p:sp>
        <p:sp>
          <p:nvSpPr>
            <p:cNvPr id="154" name="rc154"/>
            <p:cNvSpPr/>
            <p:nvPr/>
          </p:nvSpPr>
          <p:spPr>
            <a:xfrm>
              <a:off x="1296273" y="5239108"/>
              <a:ext cx="2301357" cy="164676"/>
            </a:xfrm>
            <a:prstGeom prst="rect">
              <a:avLst/>
            </a:prstGeom>
            <a:solidFill>
              <a:srgbClr val="1CABE2">
                <a:alpha val="100000"/>
              </a:srgbClr>
            </a:solidFill>
          </p:spPr>
          <p:txBody>
            <a:bodyPr/>
            <a:lstStyle/>
            <a:p/>
          </p:txBody>
        </p:sp>
        <p:sp>
          <p:nvSpPr>
            <p:cNvPr id="155" name="rc155"/>
            <p:cNvSpPr/>
            <p:nvPr/>
          </p:nvSpPr>
          <p:spPr>
            <a:xfrm>
              <a:off x="4875961" y="5650800"/>
              <a:ext cx="2556660" cy="164676"/>
            </a:xfrm>
            <a:prstGeom prst="rect">
              <a:avLst/>
            </a:prstGeom>
            <a:solidFill>
              <a:srgbClr val="B3B3B3">
                <a:alpha val="100000"/>
              </a:srgbClr>
            </a:solidFill>
          </p:spPr>
          <p:txBody>
            <a:bodyPr/>
            <a:lstStyle/>
            <a:p/>
          </p:txBody>
        </p:sp>
        <p:sp>
          <p:nvSpPr>
            <p:cNvPr id="156" name="rc156"/>
            <p:cNvSpPr/>
            <p:nvPr/>
          </p:nvSpPr>
          <p:spPr>
            <a:xfrm>
              <a:off x="3621830" y="5444954"/>
              <a:ext cx="3720043" cy="164676"/>
            </a:xfrm>
            <a:prstGeom prst="rect">
              <a:avLst/>
            </a:prstGeom>
            <a:solidFill>
              <a:srgbClr val="B3B3B3">
                <a:alpha val="100000"/>
              </a:srgbClr>
            </a:solidFill>
          </p:spPr>
          <p:txBody>
            <a:bodyPr/>
            <a:lstStyle/>
            <a:p/>
          </p:txBody>
        </p:sp>
        <p:sp>
          <p:nvSpPr>
            <p:cNvPr id="157" name="rc157"/>
            <p:cNvSpPr/>
            <p:nvPr/>
          </p:nvSpPr>
          <p:spPr>
            <a:xfrm>
              <a:off x="3597631" y="5239108"/>
              <a:ext cx="4602109" cy="164676"/>
            </a:xfrm>
            <a:prstGeom prst="rect">
              <a:avLst/>
            </a:prstGeom>
            <a:solidFill>
              <a:srgbClr val="B3B3B3">
                <a:alpha val="100000"/>
              </a:srgbClr>
            </a:solidFill>
          </p:spPr>
          <p:txBody>
            <a:bodyPr/>
            <a:lstStyle/>
            <a:p/>
          </p:txBody>
        </p:sp>
        <p:sp>
          <p:nvSpPr>
            <p:cNvPr id="158" name="tx158"/>
            <p:cNvSpPr/>
            <p:nvPr/>
          </p:nvSpPr>
          <p:spPr>
            <a:xfrm>
              <a:off x="754514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59" name="tx159"/>
            <p:cNvSpPr/>
            <p:nvPr/>
          </p:nvSpPr>
          <p:spPr>
            <a:xfrm>
              <a:off x="7406183" y="548415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a:t>
              </a:r>
            </a:p>
          </p:txBody>
        </p:sp>
        <p:sp>
          <p:nvSpPr>
            <p:cNvPr id="160" name="tx160"/>
            <p:cNvSpPr/>
            <p:nvPr/>
          </p:nvSpPr>
          <p:spPr>
            <a:xfrm>
              <a:off x="8312267"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61" name="tx161"/>
            <p:cNvSpPr/>
            <p:nvPr/>
          </p:nvSpPr>
          <p:spPr>
            <a:xfrm>
              <a:off x="300574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62" name="tx162"/>
            <p:cNvSpPr/>
            <p:nvPr/>
          </p:nvSpPr>
          <p:spPr>
            <a:xfrm>
              <a:off x="2378680"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3" name="tx163"/>
            <p:cNvSpPr/>
            <p:nvPr/>
          </p:nvSpPr>
          <p:spPr>
            <a:xfrm>
              <a:off x="2366580"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4" name="tx164"/>
            <p:cNvSpPr/>
            <p:nvPr/>
          </p:nvSpPr>
          <p:spPr>
            <a:xfrm>
              <a:off x="6073919"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65" name="tx165"/>
            <p:cNvSpPr/>
            <p:nvPr/>
          </p:nvSpPr>
          <p:spPr>
            <a:xfrm>
              <a:off x="5401480"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a:t>
              </a:r>
            </a:p>
          </p:txBody>
        </p:sp>
        <p:sp>
          <p:nvSpPr>
            <p:cNvPr id="166" name="tx166"/>
            <p:cNvSpPr/>
            <p:nvPr/>
          </p:nvSpPr>
          <p:spPr>
            <a:xfrm>
              <a:off x="581831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025787"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4840738"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3" name="tx173"/>
            <p:cNvSpPr/>
            <p:nvPr/>
          </p:nvSpPr>
          <p:spPr>
            <a:xfrm>
              <a:off x="6655688"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Austria.
In 2024, DTP1 coverage in Austria remained constant 95%. The number of children missing out on any DTP vaccination (zero-dose children) remained constant at from 4,000 in 2023 to 4,000 in 2024.
DTP3 coverage declined at 85% in 2024, leaving 11,000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85694"/>
            </a:xfrm>
            <a:custGeom>
              <a:avLst/>
              <a:pathLst>
                <a:path w="3397293" h="485694">
                  <a:moveTo>
                    <a:pt x="0" y="485694"/>
                  </a:moveTo>
                  <a:lnTo>
                    <a:pt x="141553" y="399983"/>
                  </a:lnTo>
                  <a:lnTo>
                    <a:pt x="283107" y="428553"/>
                  </a:lnTo>
                  <a:lnTo>
                    <a:pt x="424661" y="399983"/>
                  </a:lnTo>
                  <a:lnTo>
                    <a:pt x="566215" y="428553"/>
                  </a:lnTo>
                  <a:lnTo>
                    <a:pt x="707769" y="342843"/>
                  </a:lnTo>
                  <a:lnTo>
                    <a:pt x="849323" y="428553"/>
                  </a:lnTo>
                  <a:lnTo>
                    <a:pt x="990877" y="371413"/>
                  </a:lnTo>
                  <a:lnTo>
                    <a:pt x="1132431" y="428553"/>
                  </a:lnTo>
                  <a:lnTo>
                    <a:pt x="1273984" y="428553"/>
                  </a:lnTo>
                  <a:lnTo>
                    <a:pt x="1415538" y="342843"/>
                  </a:lnTo>
                  <a:lnTo>
                    <a:pt x="1557092" y="257132"/>
                  </a:lnTo>
                  <a:lnTo>
                    <a:pt x="1698646" y="171421"/>
                  </a:lnTo>
                  <a:lnTo>
                    <a:pt x="1840200" y="85710"/>
                  </a:lnTo>
                  <a:lnTo>
                    <a:pt x="1981754" y="0"/>
                  </a:lnTo>
                  <a:lnTo>
                    <a:pt x="2123308" y="28570"/>
                  </a:lnTo>
                  <a:lnTo>
                    <a:pt x="2264862" y="85710"/>
                  </a:lnTo>
                  <a:lnTo>
                    <a:pt x="2406416" y="114281"/>
                  </a:lnTo>
                  <a:lnTo>
                    <a:pt x="2547969" y="228562"/>
                  </a:lnTo>
                  <a:lnTo>
                    <a:pt x="2689523" y="142851"/>
                  </a:lnTo>
                  <a:lnTo>
                    <a:pt x="2831077" y="85710"/>
                  </a:lnTo>
                  <a:lnTo>
                    <a:pt x="2972631" y="57140"/>
                  </a:lnTo>
                  <a:lnTo>
                    <a:pt x="3114185" y="19999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85694"/>
            </a:xfrm>
            <a:custGeom>
              <a:avLst/>
              <a:pathLst>
                <a:path w="3397293" h="485694">
                  <a:moveTo>
                    <a:pt x="0" y="485694"/>
                  </a:moveTo>
                  <a:lnTo>
                    <a:pt x="141553" y="399983"/>
                  </a:lnTo>
                  <a:lnTo>
                    <a:pt x="283107" y="428553"/>
                  </a:lnTo>
                  <a:lnTo>
                    <a:pt x="424661" y="399983"/>
                  </a:lnTo>
                  <a:lnTo>
                    <a:pt x="566215" y="428553"/>
                  </a:lnTo>
                  <a:lnTo>
                    <a:pt x="707769" y="342843"/>
                  </a:lnTo>
                  <a:lnTo>
                    <a:pt x="849323" y="428553"/>
                  </a:lnTo>
                  <a:lnTo>
                    <a:pt x="990877" y="371413"/>
                  </a:lnTo>
                  <a:lnTo>
                    <a:pt x="1132431" y="428553"/>
                  </a:lnTo>
                  <a:lnTo>
                    <a:pt x="1273984" y="428553"/>
                  </a:lnTo>
                  <a:lnTo>
                    <a:pt x="1415538" y="342843"/>
                  </a:lnTo>
                  <a:lnTo>
                    <a:pt x="1557092" y="257132"/>
                  </a:lnTo>
                  <a:lnTo>
                    <a:pt x="1698646" y="171421"/>
                  </a:lnTo>
                  <a:lnTo>
                    <a:pt x="1840200" y="85710"/>
                  </a:lnTo>
                  <a:lnTo>
                    <a:pt x="1981754" y="0"/>
                  </a:lnTo>
                  <a:lnTo>
                    <a:pt x="2123308" y="28570"/>
                  </a:lnTo>
                  <a:lnTo>
                    <a:pt x="2264862" y="85710"/>
                  </a:lnTo>
                  <a:lnTo>
                    <a:pt x="2406416" y="114281"/>
                  </a:lnTo>
                  <a:lnTo>
                    <a:pt x="2547969" y="228562"/>
                  </a:lnTo>
                  <a:lnTo>
                    <a:pt x="2689523" y="142851"/>
                  </a:lnTo>
                  <a:lnTo>
                    <a:pt x="2831077" y="85710"/>
                  </a:lnTo>
                  <a:lnTo>
                    <a:pt x="2972631" y="57140"/>
                  </a:lnTo>
                  <a:lnTo>
                    <a:pt x="3114185" y="19999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85694"/>
            </a:xfrm>
            <a:custGeom>
              <a:avLst/>
              <a:pathLst>
                <a:path w="3397293" h="485694">
                  <a:moveTo>
                    <a:pt x="0" y="485694"/>
                  </a:moveTo>
                  <a:lnTo>
                    <a:pt x="141553" y="399983"/>
                  </a:lnTo>
                  <a:lnTo>
                    <a:pt x="283107" y="428553"/>
                  </a:lnTo>
                  <a:lnTo>
                    <a:pt x="424661" y="399983"/>
                  </a:lnTo>
                  <a:lnTo>
                    <a:pt x="566215" y="428553"/>
                  </a:lnTo>
                  <a:lnTo>
                    <a:pt x="707769" y="342843"/>
                  </a:lnTo>
                  <a:lnTo>
                    <a:pt x="849323" y="428553"/>
                  </a:lnTo>
                  <a:lnTo>
                    <a:pt x="990877" y="371413"/>
                  </a:lnTo>
                  <a:lnTo>
                    <a:pt x="1132431" y="428553"/>
                  </a:lnTo>
                  <a:lnTo>
                    <a:pt x="1273984" y="428553"/>
                  </a:lnTo>
                  <a:lnTo>
                    <a:pt x="1415538" y="342843"/>
                  </a:lnTo>
                  <a:lnTo>
                    <a:pt x="1557092" y="257132"/>
                  </a:lnTo>
                  <a:lnTo>
                    <a:pt x="1698646" y="171421"/>
                  </a:lnTo>
                  <a:lnTo>
                    <a:pt x="1840200" y="85710"/>
                  </a:lnTo>
                  <a:lnTo>
                    <a:pt x="1981754" y="0"/>
                  </a:lnTo>
                  <a:lnTo>
                    <a:pt x="2123308" y="28570"/>
                  </a:lnTo>
                  <a:lnTo>
                    <a:pt x="2264862" y="85710"/>
                  </a:lnTo>
                  <a:lnTo>
                    <a:pt x="2406416" y="114281"/>
                  </a:lnTo>
                  <a:lnTo>
                    <a:pt x="2547969" y="228562"/>
                  </a:lnTo>
                  <a:lnTo>
                    <a:pt x="2689523" y="142851"/>
                  </a:lnTo>
                  <a:lnTo>
                    <a:pt x="2831077" y="85710"/>
                  </a:lnTo>
                  <a:lnTo>
                    <a:pt x="2972631" y="57140"/>
                  </a:lnTo>
                  <a:lnTo>
                    <a:pt x="3114185" y="19999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60" name="tx60"/>
            <p:cNvSpPr/>
            <p:nvPr/>
          </p:nvSpPr>
          <p:spPr>
            <a:xfrm>
              <a:off x="2471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472419"/>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Austria, 2000-2024</a:t>
              </a:r>
            </a:p>
          </p:txBody>
        </p:sp>
        <p:sp>
          <p:nvSpPr>
            <p:cNvPr id="63" name="pl63"/>
            <p:cNvSpPr/>
            <p:nvPr/>
          </p:nvSpPr>
          <p:spPr>
            <a:xfrm>
              <a:off x="5267799" y="30878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1976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433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322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4212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1888811"/>
            </a:xfrm>
            <a:custGeom>
              <a:avLst/>
              <a:pathLst>
                <a:path w="3397293" h="1888811">
                  <a:moveTo>
                    <a:pt x="0" y="1888811"/>
                  </a:moveTo>
                  <a:lnTo>
                    <a:pt x="141553" y="1555491"/>
                  </a:lnTo>
                  <a:lnTo>
                    <a:pt x="283107" y="1666597"/>
                  </a:lnTo>
                  <a:lnTo>
                    <a:pt x="424661" y="1555491"/>
                  </a:lnTo>
                  <a:lnTo>
                    <a:pt x="566215" y="1666597"/>
                  </a:lnTo>
                  <a:lnTo>
                    <a:pt x="707769" y="1333278"/>
                  </a:lnTo>
                  <a:lnTo>
                    <a:pt x="849323" y="1666597"/>
                  </a:lnTo>
                  <a:lnTo>
                    <a:pt x="990877" y="1444384"/>
                  </a:lnTo>
                  <a:lnTo>
                    <a:pt x="1132431" y="1666597"/>
                  </a:lnTo>
                  <a:lnTo>
                    <a:pt x="1273984" y="1666597"/>
                  </a:lnTo>
                  <a:lnTo>
                    <a:pt x="1415538" y="1333278"/>
                  </a:lnTo>
                  <a:lnTo>
                    <a:pt x="1557092" y="999958"/>
                  </a:lnTo>
                  <a:lnTo>
                    <a:pt x="1698646" y="666639"/>
                  </a:lnTo>
                  <a:lnTo>
                    <a:pt x="1840200" y="333319"/>
                  </a:lnTo>
                  <a:lnTo>
                    <a:pt x="1981754" y="0"/>
                  </a:lnTo>
                  <a:lnTo>
                    <a:pt x="2123308" y="111106"/>
                  </a:lnTo>
                  <a:lnTo>
                    <a:pt x="2264862" y="333319"/>
                  </a:lnTo>
                  <a:lnTo>
                    <a:pt x="2406416" y="444426"/>
                  </a:lnTo>
                  <a:lnTo>
                    <a:pt x="2547969" y="888852"/>
                  </a:lnTo>
                  <a:lnTo>
                    <a:pt x="2689523" y="555532"/>
                  </a:lnTo>
                  <a:lnTo>
                    <a:pt x="2831077" y="333319"/>
                  </a:lnTo>
                  <a:lnTo>
                    <a:pt x="2972631" y="222213"/>
                  </a:lnTo>
                  <a:lnTo>
                    <a:pt x="3114185" y="777745"/>
                  </a:lnTo>
                  <a:lnTo>
                    <a:pt x="3255739" y="333319"/>
                  </a:lnTo>
                  <a:lnTo>
                    <a:pt x="3397293" y="33331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32282"/>
              <a:ext cx="3397293" cy="888852"/>
            </a:xfrm>
            <a:custGeom>
              <a:avLst/>
              <a:pathLst>
                <a:path w="3397293" h="888852">
                  <a:moveTo>
                    <a:pt x="0" y="888852"/>
                  </a:moveTo>
                  <a:lnTo>
                    <a:pt x="141553" y="777745"/>
                  </a:lnTo>
                  <a:lnTo>
                    <a:pt x="283107" y="777745"/>
                  </a:lnTo>
                  <a:lnTo>
                    <a:pt x="424661" y="666639"/>
                  </a:lnTo>
                  <a:lnTo>
                    <a:pt x="566215" y="555532"/>
                  </a:lnTo>
                  <a:lnTo>
                    <a:pt x="707769" y="444426"/>
                  </a:lnTo>
                  <a:lnTo>
                    <a:pt x="849323" y="333319"/>
                  </a:lnTo>
                  <a:lnTo>
                    <a:pt x="990877" y="333319"/>
                  </a:lnTo>
                  <a:lnTo>
                    <a:pt x="1132431" y="222213"/>
                  </a:lnTo>
                  <a:lnTo>
                    <a:pt x="1273984" y="111106"/>
                  </a:lnTo>
                  <a:lnTo>
                    <a:pt x="1415538" y="111106"/>
                  </a:lnTo>
                  <a:lnTo>
                    <a:pt x="1557092" y="111106"/>
                  </a:lnTo>
                  <a:lnTo>
                    <a:pt x="1698646" y="111106"/>
                  </a:lnTo>
                  <a:lnTo>
                    <a:pt x="1840200" y="111106"/>
                  </a:lnTo>
                  <a:lnTo>
                    <a:pt x="1981754" y="111106"/>
                  </a:lnTo>
                  <a:lnTo>
                    <a:pt x="2123308" y="111106"/>
                  </a:lnTo>
                  <a:lnTo>
                    <a:pt x="2264862" y="0"/>
                  </a:lnTo>
                  <a:lnTo>
                    <a:pt x="2406416" y="0"/>
                  </a:lnTo>
                  <a:lnTo>
                    <a:pt x="2547969" y="0"/>
                  </a:lnTo>
                  <a:lnTo>
                    <a:pt x="2689523" y="0"/>
                  </a:lnTo>
                  <a:lnTo>
                    <a:pt x="2831077" y="222213"/>
                  </a:lnTo>
                  <a:lnTo>
                    <a:pt x="2972631" y="333319"/>
                  </a:lnTo>
                  <a:lnTo>
                    <a:pt x="3114185" y="111106"/>
                  </a:lnTo>
                  <a:lnTo>
                    <a:pt x="3255739" y="111106"/>
                  </a:lnTo>
                  <a:lnTo>
                    <a:pt x="3397293" y="11110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21175"/>
              <a:ext cx="3397293" cy="222213"/>
            </a:xfrm>
            <a:custGeom>
              <a:avLst/>
              <a:pathLst>
                <a:path w="3397293" h="222213">
                  <a:moveTo>
                    <a:pt x="0" y="222213"/>
                  </a:moveTo>
                  <a:lnTo>
                    <a:pt x="141553" y="111106"/>
                  </a:lnTo>
                  <a:lnTo>
                    <a:pt x="283107" y="111106"/>
                  </a:lnTo>
                  <a:lnTo>
                    <a:pt x="424661" y="111106"/>
                  </a:lnTo>
                  <a:lnTo>
                    <a:pt x="566215" y="111106"/>
                  </a:lnTo>
                  <a:lnTo>
                    <a:pt x="707769" y="0"/>
                  </a:lnTo>
                  <a:lnTo>
                    <a:pt x="849323" y="0"/>
                  </a:lnTo>
                  <a:lnTo>
                    <a:pt x="990877" y="0"/>
                  </a:lnTo>
                  <a:lnTo>
                    <a:pt x="1132431" y="0"/>
                  </a:lnTo>
                  <a:lnTo>
                    <a:pt x="1273984" y="111106"/>
                  </a:lnTo>
                  <a:lnTo>
                    <a:pt x="1415538" y="111106"/>
                  </a:lnTo>
                  <a:lnTo>
                    <a:pt x="1557092" y="0"/>
                  </a:lnTo>
                  <a:lnTo>
                    <a:pt x="1698646" y="111106"/>
                  </a:lnTo>
                  <a:lnTo>
                    <a:pt x="1840200" y="111106"/>
                  </a:lnTo>
                  <a:lnTo>
                    <a:pt x="1981754" y="111106"/>
                  </a:lnTo>
                  <a:lnTo>
                    <a:pt x="2123308" y="111106"/>
                  </a:lnTo>
                  <a:lnTo>
                    <a:pt x="2264862" y="111106"/>
                  </a:lnTo>
                  <a:lnTo>
                    <a:pt x="2406416" y="111106"/>
                  </a:lnTo>
                  <a:lnTo>
                    <a:pt x="2547969" y="111106"/>
                  </a:lnTo>
                  <a:lnTo>
                    <a:pt x="2689523" y="111106"/>
                  </a:lnTo>
                  <a:lnTo>
                    <a:pt x="2831077" y="111106"/>
                  </a:lnTo>
                  <a:lnTo>
                    <a:pt x="2972631" y="111106"/>
                  </a:lnTo>
                  <a:lnTo>
                    <a:pt x="3114185" y="111106"/>
                  </a:lnTo>
                  <a:lnTo>
                    <a:pt x="3255739" y="111106"/>
                  </a:lnTo>
                  <a:lnTo>
                    <a:pt x="3397293" y="11110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3228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1888811"/>
            </a:xfrm>
            <a:custGeom>
              <a:avLst/>
              <a:pathLst>
                <a:path w="3397293" h="1888811">
                  <a:moveTo>
                    <a:pt x="0" y="1888811"/>
                  </a:moveTo>
                  <a:lnTo>
                    <a:pt x="141553" y="1555491"/>
                  </a:lnTo>
                  <a:lnTo>
                    <a:pt x="283107" y="1666597"/>
                  </a:lnTo>
                  <a:lnTo>
                    <a:pt x="424661" y="1555491"/>
                  </a:lnTo>
                  <a:lnTo>
                    <a:pt x="566215" y="1666597"/>
                  </a:lnTo>
                  <a:lnTo>
                    <a:pt x="707769" y="1333278"/>
                  </a:lnTo>
                  <a:lnTo>
                    <a:pt x="849323" y="1666597"/>
                  </a:lnTo>
                  <a:lnTo>
                    <a:pt x="990877" y="1444384"/>
                  </a:lnTo>
                  <a:lnTo>
                    <a:pt x="1132431" y="1666597"/>
                  </a:lnTo>
                  <a:lnTo>
                    <a:pt x="1273984" y="1666597"/>
                  </a:lnTo>
                  <a:lnTo>
                    <a:pt x="1415538" y="1333278"/>
                  </a:lnTo>
                  <a:lnTo>
                    <a:pt x="1557092" y="999958"/>
                  </a:lnTo>
                  <a:lnTo>
                    <a:pt x="1698646" y="666639"/>
                  </a:lnTo>
                  <a:lnTo>
                    <a:pt x="1840200" y="333319"/>
                  </a:lnTo>
                  <a:lnTo>
                    <a:pt x="1981754" y="0"/>
                  </a:lnTo>
                  <a:lnTo>
                    <a:pt x="2123308" y="111106"/>
                  </a:lnTo>
                  <a:lnTo>
                    <a:pt x="2264862" y="333319"/>
                  </a:lnTo>
                  <a:lnTo>
                    <a:pt x="2406416" y="444426"/>
                  </a:lnTo>
                  <a:lnTo>
                    <a:pt x="2547969" y="888852"/>
                  </a:lnTo>
                  <a:lnTo>
                    <a:pt x="2689523" y="555532"/>
                  </a:lnTo>
                  <a:lnTo>
                    <a:pt x="2831077" y="333319"/>
                  </a:lnTo>
                  <a:lnTo>
                    <a:pt x="2972631" y="222213"/>
                  </a:lnTo>
                  <a:lnTo>
                    <a:pt x="3114185" y="777745"/>
                  </a:lnTo>
                  <a:lnTo>
                    <a:pt x="3255739" y="333319"/>
                  </a:lnTo>
                  <a:lnTo>
                    <a:pt x="3397293" y="33331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910085"/>
              <a:ext cx="0" cy="1955474"/>
            </a:xfrm>
            <a:custGeom>
              <a:avLst/>
              <a:pathLst>
                <a:path w="0" h="1955474">
                  <a:moveTo>
                    <a:pt x="0" y="195547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910085"/>
              <a:ext cx="0" cy="1399942"/>
            </a:xfrm>
            <a:custGeom>
              <a:avLst/>
              <a:pathLst>
                <a:path w="0" h="1399942">
                  <a:moveTo>
                    <a:pt x="0" y="139994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910085"/>
              <a:ext cx="0" cy="1399942"/>
            </a:xfrm>
            <a:custGeom>
              <a:avLst/>
              <a:pathLst>
                <a:path w="0" h="1399942">
                  <a:moveTo>
                    <a:pt x="0" y="13999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910085"/>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910085"/>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910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910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1888811"/>
            </a:xfrm>
            <a:custGeom>
              <a:avLst/>
              <a:pathLst>
                <a:path w="3397293" h="1888811">
                  <a:moveTo>
                    <a:pt x="0" y="1888811"/>
                  </a:moveTo>
                  <a:lnTo>
                    <a:pt x="141553" y="1555491"/>
                  </a:lnTo>
                  <a:lnTo>
                    <a:pt x="283107" y="1666597"/>
                  </a:lnTo>
                  <a:lnTo>
                    <a:pt x="424661" y="1555491"/>
                  </a:lnTo>
                  <a:lnTo>
                    <a:pt x="566215" y="1666597"/>
                  </a:lnTo>
                  <a:lnTo>
                    <a:pt x="707769" y="1333278"/>
                  </a:lnTo>
                  <a:lnTo>
                    <a:pt x="849323" y="1666597"/>
                  </a:lnTo>
                  <a:lnTo>
                    <a:pt x="990877" y="1444384"/>
                  </a:lnTo>
                  <a:lnTo>
                    <a:pt x="1132431" y="1666597"/>
                  </a:lnTo>
                  <a:lnTo>
                    <a:pt x="1273984" y="1666597"/>
                  </a:lnTo>
                  <a:lnTo>
                    <a:pt x="1415538" y="1333278"/>
                  </a:lnTo>
                  <a:lnTo>
                    <a:pt x="1557092" y="999958"/>
                  </a:lnTo>
                  <a:lnTo>
                    <a:pt x="1698646" y="666639"/>
                  </a:lnTo>
                  <a:lnTo>
                    <a:pt x="1840200" y="333319"/>
                  </a:lnTo>
                  <a:lnTo>
                    <a:pt x="1981754" y="0"/>
                  </a:lnTo>
                  <a:lnTo>
                    <a:pt x="2123308" y="111106"/>
                  </a:lnTo>
                  <a:lnTo>
                    <a:pt x="2264862" y="333319"/>
                  </a:lnTo>
                  <a:lnTo>
                    <a:pt x="2406416" y="444426"/>
                  </a:lnTo>
                  <a:lnTo>
                    <a:pt x="2547969" y="888852"/>
                  </a:lnTo>
                  <a:lnTo>
                    <a:pt x="2689523" y="555532"/>
                  </a:lnTo>
                  <a:lnTo>
                    <a:pt x="2831077" y="333319"/>
                  </a:lnTo>
                  <a:lnTo>
                    <a:pt x="2972631" y="222213"/>
                  </a:lnTo>
                  <a:lnTo>
                    <a:pt x="3114185" y="777745"/>
                  </a:lnTo>
                  <a:lnTo>
                    <a:pt x="3255739" y="333319"/>
                  </a:lnTo>
                  <a:lnTo>
                    <a:pt x="3397293" y="333319"/>
                  </a:lnTo>
                </a:path>
              </a:pathLst>
            </a:custGeom>
            <a:ln w="27101" cap="flat">
              <a:solidFill>
                <a:srgbClr val="0058AB">
                  <a:alpha val="100000"/>
                </a:srgbClr>
              </a:solidFill>
              <a:prstDash val="solid"/>
              <a:round/>
            </a:ln>
          </p:spPr>
          <p:txBody>
            <a:bodyPr/>
            <a:lstStyle/>
            <a:p/>
          </p:txBody>
        </p:sp>
        <p:sp>
          <p:nvSpPr>
            <p:cNvPr id="89" name="tx89"/>
            <p:cNvSpPr/>
            <p:nvPr/>
          </p:nvSpPr>
          <p:spPr>
            <a:xfrm>
              <a:off x="5359324" y="18265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0" name="tx90"/>
            <p:cNvSpPr/>
            <p:nvPr/>
          </p:nvSpPr>
          <p:spPr>
            <a:xfrm>
              <a:off x="6097238" y="182784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805008" y="182784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7530827" y="18268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6042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91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5912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4801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3691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520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2831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994367"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14" name="tx114"/>
            <p:cNvSpPr/>
            <p:nvPr/>
          </p:nvSpPr>
          <p:spPr>
            <a:xfrm>
              <a:off x="6787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550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545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0293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5040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919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2666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7414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321564" cy="149993"/>
            </a:xfrm>
            <a:prstGeom prst="rect">
              <a:avLst/>
            </a:prstGeom>
            <a:solidFill>
              <a:srgbClr val="1CABE2">
                <a:alpha val="80000"/>
              </a:srgbClr>
            </a:solidFill>
          </p:spPr>
          <p:txBody>
            <a:bodyPr/>
            <a:lstStyle/>
            <a:p/>
          </p:txBody>
        </p:sp>
        <p:sp>
          <p:nvSpPr>
            <p:cNvPr id="128" name="rc128"/>
            <p:cNvSpPr/>
            <p:nvPr/>
          </p:nvSpPr>
          <p:spPr>
            <a:xfrm>
              <a:off x="1317178" y="5637654"/>
              <a:ext cx="4756480" cy="149993"/>
            </a:xfrm>
            <a:prstGeom prst="rect">
              <a:avLst/>
            </a:prstGeom>
            <a:solidFill>
              <a:srgbClr val="1CABE2">
                <a:alpha val="80000"/>
              </a:srgbClr>
            </a:solidFill>
          </p:spPr>
          <p:txBody>
            <a:bodyPr/>
            <a:lstStyle/>
            <a:p/>
          </p:txBody>
        </p:sp>
        <p:sp>
          <p:nvSpPr>
            <p:cNvPr id="129" name="rc129"/>
            <p:cNvSpPr/>
            <p:nvPr/>
          </p:nvSpPr>
          <p:spPr>
            <a:xfrm>
              <a:off x="1317178" y="5450161"/>
              <a:ext cx="4706985"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44234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9170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839185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Austria (95%) was 6 percentage points higher than the global average (89%) and 2 percentage points lower than the average across all non-programme countries (97%).
National DTP1 coverage was 2 percentage points higher than in 2019 (93%).
This equates to 4,000 zero-dose children in 2024 compared to 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Austria ranked number 12 out of 41 countries for lowest DTP1 coverage (based on tied ranks).
Austria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F26A21">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Austria ranked number 15 out of 41 countries with 3,000 zero-dose children.
In 2024, Austria ranked number 13 out of 41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835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996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9157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416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577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3738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260501"/>
              <a:ext cx="203168" cy="1365033"/>
            </a:xfrm>
            <a:prstGeom prst="rect">
              <a:avLst/>
            </a:prstGeom>
            <a:solidFill>
              <a:srgbClr val="80BD41">
                <a:alpha val="100000"/>
              </a:srgbClr>
            </a:solidFill>
          </p:spPr>
          <p:txBody>
            <a:bodyPr/>
            <a:lstStyle/>
            <a:p/>
          </p:txBody>
        </p:sp>
        <p:sp>
          <p:nvSpPr>
            <p:cNvPr id="25" name="rc25"/>
            <p:cNvSpPr/>
            <p:nvPr/>
          </p:nvSpPr>
          <p:spPr>
            <a:xfrm>
              <a:off x="1332670" y="2940314"/>
              <a:ext cx="203168" cy="320187"/>
            </a:xfrm>
            <a:prstGeom prst="rect">
              <a:avLst/>
            </a:prstGeom>
            <a:solidFill>
              <a:srgbClr val="0058AB">
                <a:alpha val="100000"/>
              </a:srgbClr>
            </a:solidFill>
          </p:spPr>
          <p:txBody>
            <a:bodyPr/>
            <a:lstStyle/>
            <a:p/>
          </p:txBody>
        </p:sp>
        <p:sp>
          <p:nvSpPr>
            <p:cNvPr id="26" name="rc26"/>
            <p:cNvSpPr/>
            <p:nvPr/>
          </p:nvSpPr>
          <p:spPr>
            <a:xfrm>
              <a:off x="1332670" y="3260501"/>
              <a:ext cx="203168" cy="0"/>
            </a:xfrm>
            <a:prstGeom prst="rect">
              <a:avLst/>
            </a:prstGeom>
            <a:solidFill>
              <a:srgbClr val="1CABE2">
                <a:alpha val="100000"/>
              </a:srgbClr>
            </a:solidFill>
          </p:spPr>
          <p:txBody>
            <a:bodyPr/>
            <a:lstStyle/>
            <a:p/>
          </p:txBody>
        </p:sp>
        <p:sp>
          <p:nvSpPr>
            <p:cNvPr id="27" name="rc27"/>
            <p:cNvSpPr/>
            <p:nvPr/>
          </p:nvSpPr>
          <p:spPr>
            <a:xfrm>
              <a:off x="1558413" y="3262604"/>
              <a:ext cx="203168" cy="1362930"/>
            </a:xfrm>
            <a:prstGeom prst="rect">
              <a:avLst/>
            </a:prstGeom>
            <a:solidFill>
              <a:srgbClr val="80BD41">
                <a:alpha val="100000"/>
              </a:srgbClr>
            </a:solidFill>
          </p:spPr>
          <p:txBody>
            <a:bodyPr/>
            <a:lstStyle/>
            <a:p/>
          </p:txBody>
        </p:sp>
        <p:sp>
          <p:nvSpPr>
            <p:cNvPr id="28" name="rc28"/>
            <p:cNvSpPr/>
            <p:nvPr/>
          </p:nvSpPr>
          <p:spPr>
            <a:xfrm>
              <a:off x="1558413" y="3003008"/>
              <a:ext cx="203168" cy="259596"/>
            </a:xfrm>
            <a:prstGeom prst="rect">
              <a:avLst/>
            </a:prstGeom>
            <a:solidFill>
              <a:srgbClr val="0058AB">
                <a:alpha val="100000"/>
              </a:srgbClr>
            </a:solidFill>
          </p:spPr>
          <p:txBody>
            <a:bodyPr/>
            <a:lstStyle/>
            <a:p/>
          </p:txBody>
        </p:sp>
        <p:sp>
          <p:nvSpPr>
            <p:cNvPr id="29" name="rc29"/>
            <p:cNvSpPr/>
            <p:nvPr/>
          </p:nvSpPr>
          <p:spPr>
            <a:xfrm>
              <a:off x="1558413" y="3262604"/>
              <a:ext cx="203168" cy="0"/>
            </a:xfrm>
            <a:prstGeom prst="rect">
              <a:avLst/>
            </a:prstGeom>
            <a:solidFill>
              <a:srgbClr val="1CABE2">
                <a:alpha val="100000"/>
              </a:srgbClr>
            </a:solidFill>
          </p:spPr>
          <p:txBody>
            <a:bodyPr/>
            <a:lstStyle/>
            <a:p/>
          </p:txBody>
        </p:sp>
        <p:sp>
          <p:nvSpPr>
            <p:cNvPr id="30" name="rc30"/>
            <p:cNvSpPr/>
            <p:nvPr/>
          </p:nvSpPr>
          <p:spPr>
            <a:xfrm>
              <a:off x="1784155" y="3233339"/>
              <a:ext cx="203168" cy="1392196"/>
            </a:xfrm>
            <a:prstGeom prst="rect">
              <a:avLst/>
            </a:prstGeom>
            <a:solidFill>
              <a:srgbClr val="80BD41">
                <a:alpha val="100000"/>
              </a:srgbClr>
            </a:solidFill>
          </p:spPr>
          <p:txBody>
            <a:bodyPr/>
            <a:lstStyle/>
            <a:p/>
          </p:txBody>
        </p:sp>
        <p:sp>
          <p:nvSpPr>
            <p:cNvPr id="31" name="rc31"/>
            <p:cNvSpPr/>
            <p:nvPr/>
          </p:nvSpPr>
          <p:spPr>
            <a:xfrm>
              <a:off x="1784155" y="2948183"/>
              <a:ext cx="203168" cy="285155"/>
            </a:xfrm>
            <a:prstGeom prst="rect">
              <a:avLst/>
            </a:prstGeom>
            <a:solidFill>
              <a:srgbClr val="0058AB">
                <a:alpha val="100000"/>
              </a:srgbClr>
            </a:solidFill>
          </p:spPr>
          <p:txBody>
            <a:bodyPr/>
            <a:lstStyle/>
            <a:p/>
          </p:txBody>
        </p:sp>
        <p:sp>
          <p:nvSpPr>
            <p:cNvPr id="32" name="rc32"/>
            <p:cNvSpPr/>
            <p:nvPr/>
          </p:nvSpPr>
          <p:spPr>
            <a:xfrm>
              <a:off x="1784155" y="3233339"/>
              <a:ext cx="203168" cy="0"/>
            </a:xfrm>
            <a:prstGeom prst="rect">
              <a:avLst/>
            </a:prstGeom>
            <a:solidFill>
              <a:srgbClr val="1CABE2">
                <a:alpha val="100000"/>
              </a:srgbClr>
            </a:solidFill>
          </p:spPr>
          <p:txBody>
            <a:bodyPr/>
            <a:lstStyle/>
            <a:p/>
          </p:txBody>
        </p:sp>
        <p:sp>
          <p:nvSpPr>
            <p:cNvPr id="33" name="rc33"/>
            <p:cNvSpPr/>
            <p:nvPr/>
          </p:nvSpPr>
          <p:spPr>
            <a:xfrm>
              <a:off x="2009898" y="3242118"/>
              <a:ext cx="203168" cy="1383416"/>
            </a:xfrm>
            <a:prstGeom prst="rect">
              <a:avLst/>
            </a:prstGeom>
            <a:solidFill>
              <a:srgbClr val="80BD41">
                <a:alpha val="100000"/>
              </a:srgbClr>
            </a:solidFill>
          </p:spPr>
          <p:txBody>
            <a:bodyPr/>
            <a:lstStyle/>
            <a:p/>
          </p:txBody>
        </p:sp>
        <p:sp>
          <p:nvSpPr>
            <p:cNvPr id="34" name="rc34"/>
            <p:cNvSpPr/>
            <p:nvPr/>
          </p:nvSpPr>
          <p:spPr>
            <a:xfrm>
              <a:off x="2009898" y="2978620"/>
              <a:ext cx="203168" cy="263498"/>
            </a:xfrm>
            <a:prstGeom prst="rect">
              <a:avLst/>
            </a:prstGeom>
            <a:solidFill>
              <a:srgbClr val="0058AB">
                <a:alpha val="100000"/>
              </a:srgbClr>
            </a:solidFill>
          </p:spPr>
          <p:txBody>
            <a:bodyPr/>
            <a:lstStyle/>
            <a:p/>
          </p:txBody>
        </p:sp>
        <p:sp>
          <p:nvSpPr>
            <p:cNvPr id="35" name="rc35"/>
            <p:cNvSpPr/>
            <p:nvPr/>
          </p:nvSpPr>
          <p:spPr>
            <a:xfrm>
              <a:off x="2009898" y="3242118"/>
              <a:ext cx="203168" cy="0"/>
            </a:xfrm>
            <a:prstGeom prst="rect">
              <a:avLst/>
            </a:prstGeom>
            <a:solidFill>
              <a:srgbClr val="1CABE2">
                <a:alpha val="100000"/>
              </a:srgbClr>
            </a:solidFill>
          </p:spPr>
          <p:txBody>
            <a:bodyPr/>
            <a:lstStyle/>
            <a:p/>
          </p:txBody>
        </p:sp>
        <p:sp>
          <p:nvSpPr>
            <p:cNvPr id="36" name="rc36"/>
            <p:cNvSpPr/>
            <p:nvPr/>
          </p:nvSpPr>
          <p:spPr>
            <a:xfrm>
              <a:off x="2235640" y="3224060"/>
              <a:ext cx="203168" cy="1401474"/>
            </a:xfrm>
            <a:prstGeom prst="rect">
              <a:avLst/>
            </a:prstGeom>
            <a:solidFill>
              <a:srgbClr val="80BD41">
                <a:alpha val="100000"/>
              </a:srgbClr>
            </a:solidFill>
          </p:spPr>
          <p:txBody>
            <a:bodyPr/>
            <a:lstStyle/>
            <a:p/>
          </p:txBody>
        </p:sp>
        <p:sp>
          <p:nvSpPr>
            <p:cNvPr id="37" name="rc37"/>
            <p:cNvSpPr/>
            <p:nvPr/>
          </p:nvSpPr>
          <p:spPr>
            <a:xfrm>
              <a:off x="2235640" y="2937019"/>
              <a:ext cx="203168" cy="287041"/>
            </a:xfrm>
            <a:prstGeom prst="rect">
              <a:avLst/>
            </a:prstGeom>
            <a:solidFill>
              <a:srgbClr val="0058AB">
                <a:alpha val="100000"/>
              </a:srgbClr>
            </a:solidFill>
          </p:spPr>
          <p:txBody>
            <a:bodyPr/>
            <a:lstStyle/>
            <a:p/>
          </p:txBody>
        </p:sp>
        <p:sp>
          <p:nvSpPr>
            <p:cNvPr id="38" name="rc38"/>
            <p:cNvSpPr/>
            <p:nvPr/>
          </p:nvSpPr>
          <p:spPr>
            <a:xfrm>
              <a:off x="2235640" y="3224060"/>
              <a:ext cx="203168" cy="0"/>
            </a:xfrm>
            <a:prstGeom prst="rect">
              <a:avLst/>
            </a:prstGeom>
            <a:solidFill>
              <a:srgbClr val="1CABE2">
                <a:alpha val="100000"/>
              </a:srgbClr>
            </a:solidFill>
          </p:spPr>
          <p:txBody>
            <a:bodyPr/>
            <a:lstStyle/>
            <a:p/>
          </p:txBody>
        </p:sp>
        <p:sp>
          <p:nvSpPr>
            <p:cNvPr id="39" name="rc39"/>
            <p:cNvSpPr/>
            <p:nvPr/>
          </p:nvSpPr>
          <p:spPr>
            <a:xfrm>
              <a:off x="2461382" y="3183804"/>
              <a:ext cx="203168" cy="1441731"/>
            </a:xfrm>
            <a:prstGeom prst="rect">
              <a:avLst/>
            </a:prstGeom>
            <a:solidFill>
              <a:srgbClr val="80BD41">
                <a:alpha val="100000"/>
              </a:srgbClr>
            </a:solidFill>
          </p:spPr>
          <p:txBody>
            <a:bodyPr/>
            <a:lstStyle/>
            <a:p/>
          </p:txBody>
        </p:sp>
        <p:sp>
          <p:nvSpPr>
            <p:cNvPr id="40" name="rc40"/>
            <p:cNvSpPr/>
            <p:nvPr/>
          </p:nvSpPr>
          <p:spPr>
            <a:xfrm>
              <a:off x="2461382" y="2949094"/>
              <a:ext cx="203168" cy="234709"/>
            </a:xfrm>
            <a:prstGeom prst="rect">
              <a:avLst/>
            </a:prstGeom>
            <a:solidFill>
              <a:srgbClr val="0058AB">
                <a:alpha val="100000"/>
              </a:srgbClr>
            </a:solidFill>
          </p:spPr>
          <p:txBody>
            <a:bodyPr/>
            <a:lstStyle/>
            <a:p/>
          </p:txBody>
        </p:sp>
        <p:sp>
          <p:nvSpPr>
            <p:cNvPr id="41" name="rc41"/>
            <p:cNvSpPr/>
            <p:nvPr/>
          </p:nvSpPr>
          <p:spPr>
            <a:xfrm>
              <a:off x="2461382" y="3183804"/>
              <a:ext cx="203168" cy="0"/>
            </a:xfrm>
            <a:prstGeom prst="rect">
              <a:avLst/>
            </a:prstGeom>
            <a:solidFill>
              <a:srgbClr val="1CABE2">
                <a:alpha val="100000"/>
              </a:srgbClr>
            </a:solidFill>
          </p:spPr>
          <p:txBody>
            <a:bodyPr/>
            <a:lstStyle/>
            <a:p/>
          </p:txBody>
        </p:sp>
        <p:sp>
          <p:nvSpPr>
            <p:cNvPr id="42" name="rc42"/>
            <p:cNvSpPr/>
            <p:nvPr/>
          </p:nvSpPr>
          <p:spPr>
            <a:xfrm>
              <a:off x="2687125" y="3237913"/>
              <a:ext cx="203168" cy="1387622"/>
            </a:xfrm>
            <a:prstGeom prst="rect">
              <a:avLst/>
            </a:prstGeom>
            <a:solidFill>
              <a:srgbClr val="80BD41">
                <a:alpha val="100000"/>
              </a:srgbClr>
            </a:solidFill>
          </p:spPr>
          <p:txBody>
            <a:bodyPr/>
            <a:lstStyle/>
            <a:p/>
          </p:txBody>
        </p:sp>
        <p:sp>
          <p:nvSpPr>
            <p:cNvPr id="43" name="rc43"/>
            <p:cNvSpPr/>
            <p:nvPr/>
          </p:nvSpPr>
          <p:spPr>
            <a:xfrm>
              <a:off x="2687125" y="2953711"/>
              <a:ext cx="203168" cy="284201"/>
            </a:xfrm>
            <a:prstGeom prst="rect">
              <a:avLst/>
            </a:prstGeom>
            <a:solidFill>
              <a:srgbClr val="0058AB">
                <a:alpha val="100000"/>
              </a:srgbClr>
            </a:solidFill>
          </p:spPr>
          <p:txBody>
            <a:bodyPr/>
            <a:lstStyle/>
            <a:p/>
          </p:txBody>
        </p:sp>
        <p:sp>
          <p:nvSpPr>
            <p:cNvPr id="44" name="rc44"/>
            <p:cNvSpPr/>
            <p:nvPr/>
          </p:nvSpPr>
          <p:spPr>
            <a:xfrm>
              <a:off x="2687125" y="3237913"/>
              <a:ext cx="203168" cy="0"/>
            </a:xfrm>
            <a:prstGeom prst="rect">
              <a:avLst/>
            </a:prstGeom>
            <a:solidFill>
              <a:srgbClr val="1CABE2">
                <a:alpha val="100000"/>
              </a:srgbClr>
            </a:solidFill>
          </p:spPr>
          <p:txBody>
            <a:bodyPr/>
            <a:lstStyle/>
            <a:p/>
          </p:txBody>
        </p:sp>
        <p:sp>
          <p:nvSpPr>
            <p:cNvPr id="45" name="rc45"/>
            <p:cNvSpPr/>
            <p:nvPr/>
          </p:nvSpPr>
          <p:spPr>
            <a:xfrm>
              <a:off x="2912867" y="3235528"/>
              <a:ext cx="203168" cy="1390006"/>
            </a:xfrm>
            <a:prstGeom prst="rect">
              <a:avLst/>
            </a:prstGeom>
            <a:solidFill>
              <a:srgbClr val="80BD41">
                <a:alpha val="100000"/>
              </a:srgbClr>
            </a:solidFill>
          </p:spPr>
          <p:txBody>
            <a:bodyPr/>
            <a:lstStyle/>
            <a:p/>
          </p:txBody>
        </p:sp>
        <p:sp>
          <p:nvSpPr>
            <p:cNvPr id="46" name="rc46"/>
            <p:cNvSpPr/>
            <p:nvPr/>
          </p:nvSpPr>
          <p:spPr>
            <a:xfrm>
              <a:off x="2912867" y="2990239"/>
              <a:ext cx="203168" cy="245288"/>
            </a:xfrm>
            <a:prstGeom prst="rect">
              <a:avLst/>
            </a:prstGeom>
            <a:solidFill>
              <a:srgbClr val="0058AB">
                <a:alpha val="100000"/>
              </a:srgbClr>
            </a:solidFill>
          </p:spPr>
          <p:txBody>
            <a:bodyPr/>
            <a:lstStyle/>
            <a:p/>
          </p:txBody>
        </p:sp>
        <p:sp>
          <p:nvSpPr>
            <p:cNvPr id="47" name="rc47"/>
            <p:cNvSpPr/>
            <p:nvPr/>
          </p:nvSpPr>
          <p:spPr>
            <a:xfrm>
              <a:off x="2912867" y="3235528"/>
              <a:ext cx="203168" cy="0"/>
            </a:xfrm>
            <a:prstGeom prst="rect">
              <a:avLst/>
            </a:prstGeom>
            <a:solidFill>
              <a:srgbClr val="1CABE2">
                <a:alpha val="100000"/>
              </a:srgbClr>
            </a:solidFill>
          </p:spPr>
          <p:txBody>
            <a:bodyPr/>
            <a:lstStyle/>
            <a:p/>
          </p:txBody>
        </p:sp>
        <p:sp>
          <p:nvSpPr>
            <p:cNvPr id="48" name="rc48"/>
            <p:cNvSpPr/>
            <p:nvPr/>
          </p:nvSpPr>
          <p:spPr>
            <a:xfrm>
              <a:off x="3138609" y="3242769"/>
              <a:ext cx="203168" cy="1382766"/>
            </a:xfrm>
            <a:prstGeom prst="rect">
              <a:avLst/>
            </a:prstGeom>
            <a:solidFill>
              <a:srgbClr val="80BD41">
                <a:alpha val="100000"/>
              </a:srgbClr>
            </a:solidFill>
          </p:spPr>
          <p:txBody>
            <a:bodyPr/>
            <a:lstStyle/>
            <a:p/>
          </p:txBody>
        </p:sp>
        <p:sp>
          <p:nvSpPr>
            <p:cNvPr id="49" name="rc49"/>
            <p:cNvSpPr/>
            <p:nvPr/>
          </p:nvSpPr>
          <p:spPr>
            <a:xfrm>
              <a:off x="3138609" y="2959543"/>
              <a:ext cx="203168" cy="283225"/>
            </a:xfrm>
            <a:prstGeom prst="rect">
              <a:avLst/>
            </a:prstGeom>
            <a:solidFill>
              <a:srgbClr val="0058AB">
                <a:alpha val="100000"/>
              </a:srgbClr>
            </a:solidFill>
          </p:spPr>
          <p:txBody>
            <a:bodyPr/>
            <a:lstStyle/>
            <a:p/>
          </p:txBody>
        </p:sp>
        <p:sp>
          <p:nvSpPr>
            <p:cNvPr id="50" name="rc50"/>
            <p:cNvSpPr/>
            <p:nvPr/>
          </p:nvSpPr>
          <p:spPr>
            <a:xfrm>
              <a:off x="3138609" y="3242769"/>
              <a:ext cx="203168" cy="0"/>
            </a:xfrm>
            <a:prstGeom prst="rect">
              <a:avLst/>
            </a:prstGeom>
            <a:solidFill>
              <a:srgbClr val="1CABE2">
                <a:alpha val="100000"/>
              </a:srgbClr>
            </a:solidFill>
          </p:spPr>
          <p:txBody>
            <a:bodyPr/>
            <a:lstStyle/>
            <a:p/>
          </p:txBody>
        </p:sp>
        <p:sp>
          <p:nvSpPr>
            <p:cNvPr id="51" name="rc51"/>
            <p:cNvSpPr/>
            <p:nvPr/>
          </p:nvSpPr>
          <p:spPr>
            <a:xfrm>
              <a:off x="3364352" y="3262973"/>
              <a:ext cx="203168" cy="1362562"/>
            </a:xfrm>
            <a:prstGeom prst="rect">
              <a:avLst/>
            </a:prstGeom>
            <a:solidFill>
              <a:srgbClr val="80BD41">
                <a:alpha val="100000"/>
              </a:srgbClr>
            </a:solidFill>
          </p:spPr>
          <p:txBody>
            <a:bodyPr/>
            <a:lstStyle/>
            <a:p/>
          </p:txBody>
        </p:sp>
        <p:sp>
          <p:nvSpPr>
            <p:cNvPr id="52" name="rc52"/>
            <p:cNvSpPr/>
            <p:nvPr/>
          </p:nvSpPr>
          <p:spPr>
            <a:xfrm>
              <a:off x="3364352" y="2983888"/>
              <a:ext cx="203168" cy="279085"/>
            </a:xfrm>
            <a:prstGeom prst="rect">
              <a:avLst/>
            </a:prstGeom>
            <a:solidFill>
              <a:srgbClr val="0058AB">
                <a:alpha val="100000"/>
              </a:srgbClr>
            </a:solidFill>
          </p:spPr>
          <p:txBody>
            <a:bodyPr/>
            <a:lstStyle/>
            <a:p/>
          </p:txBody>
        </p:sp>
        <p:sp>
          <p:nvSpPr>
            <p:cNvPr id="53" name="rc53"/>
            <p:cNvSpPr/>
            <p:nvPr/>
          </p:nvSpPr>
          <p:spPr>
            <a:xfrm>
              <a:off x="3364352" y="3262973"/>
              <a:ext cx="203168" cy="0"/>
            </a:xfrm>
            <a:prstGeom prst="rect">
              <a:avLst/>
            </a:prstGeom>
            <a:solidFill>
              <a:srgbClr val="1CABE2">
                <a:alpha val="100000"/>
              </a:srgbClr>
            </a:solidFill>
          </p:spPr>
          <p:txBody>
            <a:bodyPr/>
            <a:lstStyle/>
            <a:p/>
          </p:txBody>
        </p:sp>
        <p:sp>
          <p:nvSpPr>
            <p:cNvPr id="54" name="rc54"/>
            <p:cNvSpPr/>
            <p:nvPr/>
          </p:nvSpPr>
          <p:spPr>
            <a:xfrm>
              <a:off x="3590094" y="3170429"/>
              <a:ext cx="203168" cy="1455106"/>
            </a:xfrm>
            <a:prstGeom prst="rect">
              <a:avLst/>
            </a:prstGeom>
            <a:solidFill>
              <a:srgbClr val="80BD41">
                <a:alpha val="100000"/>
              </a:srgbClr>
            </a:solidFill>
          </p:spPr>
          <p:txBody>
            <a:bodyPr/>
            <a:lstStyle/>
            <a:p/>
          </p:txBody>
        </p:sp>
        <p:sp>
          <p:nvSpPr>
            <p:cNvPr id="55" name="rc55"/>
            <p:cNvSpPr/>
            <p:nvPr/>
          </p:nvSpPr>
          <p:spPr>
            <a:xfrm>
              <a:off x="3590094" y="2933551"/>
              <a:ext cx="203168" cy="236877"/>
            </a:xfrm>
            <a:prstGeom prst="rect">
              <a:avLst/>
            </a:prstGeom>
            <a:solidFill>
              <a:srgbClr val="0058AB">
                <a:alpha val="100000"/>
              </a:srgbClr>
            </a:solidFill>
          </p:spPr>
          <p:txBody>
            <a:bodyPr/>
            <a:lstStyle/>
            <a:p/>
          </p:txBody>
        </p:sp>
        <p:sp>
          <p:nvSpPr>
            <p:cNvPr id="56" name="rc56"/>
            <p:cNvSpPr/>
            <p:nvPr/>
          </p:nvSpPr>
          <p:spPr>
            <a:xfrm>
              <a:off x="3590094" y="3170429"/>
              <a:ext cx="203168" cy="0"/>
            </a:xfrm>
            <a:prstGeom prst="rect">
              <a:avLst/>
            </a:prstGeom>
            <a:solidFill>
              <a:srgbClr val="1CABE2">
                <a:alpha val="100000"/>
              </a:srgbClr>
            </a:solidFill>
          </p:spPr>
          <p:txBody>
            <a:bodyPr/>
            <a:lstStyle/>
            <a:p/>
          </p:txBody>
        </p:sp>
        <p:sp>
          <p:nvSpPr>
            <p:cNvPr id="57" name="rc57"/>
            <p:cNvSpPr/>
            <p:nvPr/>
          </p:nvSpPr>
          <p:spPr>
            <a:xfrm>
              <a:off x="3815836" y="3130411"/>
              <a:ext cx="203168" cy="1495124"/>
            </a:xfrm>
            <a:prstGeom prst="rect">
              <a:avLst/>
            </a:prstGeom>
            <a:solidFill>
              <a:srgbClr val="80BD41">
                <a:alpha val="100000"/>
              </a:srgbClr>
            </a:solidFill>
          </p:spPr>
          <p:txBody>
            <a:bodyPr/>
            <a:lstStyle/>
            <a:p/>
          </p:txBody>
        </p:sp>
        <p:sp>
          <p:nvSpPr>
            <p:cNvPr id="58" name="rc58"/>
            <p:cNvSpPr/>
            <p:nvPr/>
          </p:nvSpPr>
          <p:spPr>
            <a:xfrm>
              <a:off x="3815836" y="2945625"/>
              <a:ext cx="203168" cy="184785"/>
            </a:xfrm>
            <a:prstGeom prst="rect">
              <a:avLst/>
            </a:prstGeom>
            <a:solidFill>
              <a:srgbClr val="0058AB">
                <a:alpha val="100000"/>
              </a:srgbClr>
            </a:solidFill>
          </p:spPr>
          <p:txBody>
            <a:bodyPr/>
            <a:lstStyle/>
            <a:p/>
          </p:txBody>
        </p:sp>
        <p:sp>
          <p:nvSpPr>
            <p:cNvPr id="59" name="rc59"/>
            <p:cNvSpPr/>
            <p:nvPr/>
          </p:nvSpPr>
          <p:spPr>
            <a:xfrm>
              <a:off x="3815836" y="3130411"/>
              <a:ext cx="203168" cy="0"/>
            </a:xfrm>
            <a:prstGeom prst="rect">
              <a:avLst/>
            </a:prstGeom>
            <a:solidFill>
              <a:srgbClr val="1CABE2">
                <a:alpha val="100000"/>
              </a:srgbClr>
            </a:solidFill>
          </p:spPr>
          <p:txBody>
            <a:bodyPr/>
            <a:lstStyle/>
            <a:p/>
          </p:txBody>
        </p:sp>
        <p:sp>
          <p:nvSpPr>
            <p:cNvPr id="60" name="rc60"/>
            <p:cNvSpPr/>
            <p:nvPr/>
          </p:nvSpPr>
          <p:spPr>
            <a:xfrm>
              <a:off x="4041579" y="3065614"/>
              <a:ext cx="203168" cy="1559920"/>
            </a:xfrm>
            <a:prstGeom prst="rect">
              <a:avLst/>
            </a:prstGeom>
            <a:solidFill>
              <a:srgbClr val="80BD41">
                <a:alpha val="100000"/>
              </a:srgbClr>
            </a:solidFill>
          </p:spPr>
          <p:txBody>
            <a:bodyPr/>
            <a:lstStyle/>
            <a:p/>
          </p:txBody>
        </p:sp>
        <p:sp>
          <p:nvSpPr>
            <p:cNvPr id="61" name="rc61"/>
            <p:cNvSpPr/>
            <p:nvPr/>
          </p:nvSpPr>
          <p:spPr>
            <a:xfrm>
              <a:off x="4041579" y="2929974"/>
              <a:ext cx="203168" cy="135640"/>
            </a:xfrm>
            <a:prstGeom prst="rect">
              <a:avLst/>
            </a:prstGeom>
            <a:solidFill>
              <a:srgbClr val="0058AB">
                <a:alpha val="100000"/>
              </a:srgbClr>
            </a:solidFill>
          </p:spPr>
          <p:txBody>
            <a:bodyPr/>
            <a:lstStyle/>
            <a:p/>
          </p:txBody>
        </p:sp>
        <p:sp>
          <p:nvSpPr>
            <p:cNvPr id="62" name="rc62"/>
            <p:cNvSpPr/>
            <p:nvPr/>
          </p:nvSpPr>
          <p:spPr>
            <a:xfrm>
              <a:off x="4041579" y="3065614"/>
              <a:ext cx="203168" cy="0"/>
            </a:xfrm>
            <a:prstGeom prst="rect">
              <a:avLst/>
            </a:prstGeom>
            <a:solidFill>
              <a:srgbClr val="1CABE2">
                <a:alpha val="100000"/>
              </a:srgbClr>
            </a:solidFill>
          </p:spPr>
          <p:txBody>
            <a:bodyPr/>
            <a:lstStyle/>
            <a:p/>
          </p:txBody>
        </p:sp>
        <p:sp>
          <p:nvSpPr>
            <p:cNvPr id="63" name="rc63"/>
            <p:cNvSpPr/>
            <p:nvPr/>
          </p:nvSpPr>
          <p:spPr>
            <a:xfrm>
              <a:off x="4267321" y="3007842"/>
              <a:ext cx="203168" cy="1617693"/>
            </a:xfrm>
            <a:prstGeom prst="rect">
              <a:avLst/>
            </a:prstGeom>
            <a:solidFill>
              <a:srgbClr val="80BD41">
                <a:alpha val="100000"/>
              </a:srgbClr>
            </a:solidFill>
          </p:spPr>
          <p:txBody>
            <a:bodyPr/>
            <a:lstStyle/>
            <a:p/>
          </p:txBody>
        </p:sp>
        <p:sp>
          <p:nvSpPr>
            <p:cNvPr id="64" name="rc64"/>
            <p:cNvSpPr/>
            <p:nvPr/>
          </p:nvSpPr>
          <p:spPr>
            <a:xfrm>
              <a:off x="4267321" y="2922690"/>
              <a:ext cx="203168" cy="85152"/>
            </a:xfrm>
            <a:prstGeom prst="rect">
              <a:avLst/>
            </a:prstGeom>
            <a:solidFill>
              <a:srgbClr val="0058AB">
                <a:alpha val="100000"/>
              </a:srgbClr>
            </a:solidFill>
          </p:spPr>
          <p:txBody>
            <a:bodyPr/>
            <a:lstStyle/>
            <a:p/>
          </p:txBody>
        </p:sp>
        <p:sp>
          <p:nvSpPr>
            <p:cNvPr id="65" name="rc65"/>
            <p:cNvSpPr/>
            <p:nvPr/>
          </p:nvSpPr>
          <p:spPr>
            <a:xfrm>
              <a:off x="4267321" y="3007842"/>
              <a:ext cx="203168" cy="0"/>
            </a:xfrm>
            <a:prstGeom prst="rect">
              <a:avLst/>
            </a:prstGeom>
            <a:solidFill>
              <a:srgbClr val="1CABE2">
                <a:alpha val="100000"/>
              </a:srgbClr>
            </a:solidFill>
          </p:spPr>
          <p:txBody>
            <a:bodyPr/>
            <a:lstStyle/>
            <a:p/>
          </p:txBody>
        </p:sp>
        <p:sp>
          <p:nvSpPr>
            <p:cNvPr id="66" name="rc66"/>
            <p:cNvSpPr/>
            <p:nvPr/>
          </p:nvSpPr>
          <p:spPr>
            <a:xfrm>
              <a:off x="4493063" y="2909314"/>
              <a:ext cx="203168" cy="1716220"/>
            </a:xfrm>
            <a:prstGeom prst="rect">
              <a:avLst/>
            </a:prstGeom>
            <a:solidFill>
              <a:srgbClr val="80BD41">
                <a:alpha val="100000"/>
              </a:srgbClr>
            </a:solidFill>
          </p:spPr>
          <p:txBody>
            <a:bodyPr/>
            <a:lstStyle/>
            <a:p/>
          </p:txBody>
        </p:sp>
        <p:sp>
          <p:nvSpPr>
            <p:cNvPr id="67" name="rc67"/>
            <p:cNvSpPr/>
            <p:nvPr/>
          </p:nvSpPr>
          <p:spPr>
            <a:xfrm>
              <a:off x="4493063" y="2874282"/>
              <a:ext cx="203168" cy="35031"/>
            </a:xfrm>
            <a:prstGeom prst="rect">
              <a:avLst/>
            </a:prstGeom>
            <a:solidFill>
              <a:srgbClr val="0058AB">
                <a:alpha val="100000"/>
              </a:srgbClr>
            </a:solidFill>
          </p:spPr>
          <p:txBody>
            <a:bodyPr/>
            <a:lstStyle/>
            <a:p/>
          </p:txBody>
        </p:sp>
        <p:sp>
          <p:nvSpPr>
            <p:cNvPr id="68" name="rc68"/>
            <p:cNvSpPr/>
            <p:nvPr/>
          </p:nvSpPr>
          <p:spPr>
            <a:xfrm>
              <a:off x="4493063" y="2909314"/>
              <a:ext cx="203168" cy="0"/>
            </a:xfrm>
            <a:prstGeom prst="rect">
              <a:avLst/>
            </a:prstGeom>
            <a:solidFill>
              <a:srgbClr val="1CABE2">
                <a:alpha val="100000"/>
              </a:srgbClr>
            </a:solidFill>
          </p:spPr>
          <p:txBody>
            <a:bodyPr/>
            <a:lstStyle/>
            <a:p/>
          </p:txBody>
        </p:sp>
        <p:sp>
          <p:nvSpPr>
            <p:cNvPr id="69" name="rc69"/>
            <p:cNvSpPr/>
            <p:nvPr/>
          </p:nvSpPr>
          <p:spPr>
            <a:xfrm>
              <a:off x="4718806" y="2945062"/>
              <a:ext cx="203168" cy="1680473"/>
            </a:xfrm>
            <a:prstGeom prst="rect">
              <a:avLst/>
            </a:prstGeom>
            <a:solidFill>
              <a:srgbClr val="80BD41">
                <a:alpha val="100000"/>
              </a:srgbClr>
            </a:solidFill>
          </p:spPr>
          <p:txBody>
            <a:bodyPr/>
            <a:lstStyle/>
            <a:p/>
          </p:txBody>
        </p:sp>
        <p:sp>
          <p:nvSpPr>
            <p:cNvPr id="70" name="rc70"/>
            <p:cNvSpPr/>
            <p:nvPr/>
          </p:nvSpPr>
          <p:spPr>
            <a:xfrm>
              <a:off x="4718806" y="2818569"/>
              <a:ext cx="203168" cy="54217"/>
            </a:xfrm>
            <a:prstGeom prst="rect">
              <a:avLst/>
            </a:prstGeom>
            <a:solidFill>
              <a:srgbClr val="0058AB">
                <a:alpha val="100000"/>
              </a:srgbClr>
            </a:solidFill>
          </p:spPr>
          <p:txBody>
            <a:bodyPr/>
            <a:lstStyle/>
            <a:p/>
          </p:txBody>
        </p:sp>
        <p:sp>
          <p:nvSpPr>
            <p:cNvPr id="71" name="rc71"/>
            <p:cNvSpPr/>
            <p:nvPr/>
          </p:nvSpPr>
          <p:spPr>
            <a:xfrm>
              <a:off x="4718806" y="2872787"/>
              <a:ext cx="203168" cy="72275"/>
            </a:xfrm>
            <a:prstGeom prst="rect">
              <a:avLst/>
            </a:prstGeom>
            <a:solidFill>
              <a:srgbClr val="1CABE2">
                <a:alpha val="100000"/>
              </a:srgbClr>
            </a:solidFill>
          </p:spPr>
          <p:txBody>
            <a:bodyPr/>
            <a:lstStyle/>
            <a:p/>
          </p:txBody>
        </p:sp>
        <p:sp>
          <p:nvSpPr>
            <p:cNvPr id="72" name="rc72"/>
            <p:cNvSpPr/>
            <p:nvPr/>
          </p:nvSpPr>
          <p:spPr>
            <a:xfrm>
              <a:off x="4944548" y="2986164"/>
              <a:ext cx="203168" cy="1639371"/>
            </a:xfrm>
            <a:prstGeom prst="rect">
              <a:avLst/>
            </a:prstGeom>
            <a:solidFill>
              <a:srgbClr val="80BD41">
                <a:alpha val="100000"/>
              </a:srgbClr>
            </a:solidFill>
          </p:spPr>
          <p:txBody>
            <a:bodyPr/>
            <a:lstStyle/>
            <a:p/>
          </p:txBody>
        </p:sp>
        <p:sp>
          <p:nvSpPr>
            <p:cNvPr id="73" name="rc73"/>
            <p:cNvSpPr/>
            <p:nvPr/>
          </p:nvSpPr>
          <p:spPr>
            <a:xfrm>
              <a:off x="4944548" y="2741200"/>
              <a:ext cx="203168" cy="94213"/>
            </a:xfrm>
            <a:prstGeom prst="rect">
              <a:avLst/>
            </a:prstGeom>
            <a:solidFill>
              <a:srgbClr val="0058AB">
                <a:alpha val="100000"/>
              </a:srgbClr>
            </a:solidFill>
          </p:spPr>
          <p:txBody>
            <a:bodyPr/>
            <a:lstStyle/>
            <a:p/>
          </p:txBody>
        </p:sp>
        <p:sp>
          <p:nvSpPr>
            <p:cNvPr id="74" name="rc74"/>
            <p:cNvSpPr/>
            <p:nvPr/>
          </p:nvSpPr>
          <p:spPr>
            <a:xfrm>
              <a:off x="4944548" y="2835413"/>
              <a:ext cx="203168" cy="150750"/>
            </a:xfrm>
            <a:prstGeom prst="rect">
              <a:avLst/>
            </a:prstGeom>
            <a:solidFill>
              <a:srgbClr val="1CABE2">
                <a:alpha val="100000"/>
              </a:srgbClr>
            </a:solidFill>
          </p:spPr>
          <p:txBody>
            <a:bodyPr/>
            <a:lstStyle/>
            <a:p/>
          </p:txBody>
        </p:sp>
        <p:sp>
          <p:nvSpPr>
            <p:cNvPr id="75" name="rc75"/>
            <p:cNvSpPr/>
            <p:nvPr/>
          </p:nvSpPr>
          <p:spPr>
            <a:xfrm>
              <a:off x="5170291" y="2925595"/>
              <a:ext cx="203168" cy="1699940"/>
            </a:xfrm>
            <a:prstGeom prst="rect">
              <a:avLst/>
            </a:prstGeom>
            <a:solidFill>
              <a:srgbClr val="80BD41">
                <a:alpha val="100000"/>
              </a:srgbClr>
            </a:solidFill>
          </p:spPr>
          <p:txBody>
            <a:bodyPr/>
            <a:lstStyle/>
            <a:p/>
          </p:txBody>
        </p:sp>
        <p:sp>
          <p:nvSpPr>
            <p:cNvPr id="76" name="rc76"/>
            <p:cNvSpPr/>
            <p:nvPr/>
          </p:nvSpPr>
          <p:spPr>
            <a:xfrm>
              <a:off x="5170291" y="2736713"/>
              <a:ext cx="203168" cy="113333"/>
            </a:xfrm>
            <a:prstGeom prst="rect">
              <a:avLst/>
            </a:prstGeom>
            <a:solidFill>
              <a:srgbClr val="0058AB">
                <a:alpha val="100000"/>
              </a:srgbClr>
            </a:solidFill>
          </p:spPr>
          <p:txBody>
            <a:bodyPr/>
            <a:lstStyle/>
            <a:p/>
          </p:txBody>
        </p:sp>
        <p:sp>
          <p:nvSpPr>
            <p:cNvPr id="77" name="rc77"/>
            <p:cNvSpPr/>
            <p:nvPr/>
          </p:nvSpPr>
          <p:spPr>
            <a:xfrm>
              <a:off x="5170291" y="2850046"/>
              <a:ext cx="203168" cy="75548"/>
            </a:xfrm>
            <a:prstGeom prst="rect">
              <a:avLst/>
            </a:prstGeom>
            <a:solidFill>
              <a:srgbClr val="1CABE2">
                <a:alpha val="100000"/>
              </a:srgbClr>
            </a:solidFill>
          </p:spPr>
          <p:txBody>
            <a:bodyPr/>
            <a:lstStyle/>
            <a:p/>
          </p:txBody>
        </p:sp>
        <p:sp>
          <p:nvSpPr>
            <p:cNvPr id="78" name="rc78"/>
            <p:cNvSpPr/>
            <p:nvPr/>
          </p:nvSpPr>
          <p:spPr>
            <a:xfrm>
              <a:off x="5396033" y="3055404"/>
              <a:ext cx="203168" cy="1570131"/>
            </a:xfrm>
            <a:prstGeom prst="rect">
              <a:avLst/>
            </a:prstGeom>
            <a:solidFill>
              <a:srgbClr val="80BD41">
                <a:alpha val="100000"/>
              </a:srgbClr>
            </a:solidFill>
          </p:spPr>
          <p:txBody>
            <a:bodyPr/>
            <a:lstStyle/>
            <a:p/>
          </p:txBody>
        </p:sp>
        <p:sp>
          <p:nvSpPr>
            <p:cNvPr id="79" name="rc79"/>
            <p:cNvSpPr/>
            <p:nvPr/>
          </p:nvSpPr>
          <p:spPr>
            <a:xfrm>
              <a:off x="5396033" y="2778335"/>
              <a:ext cx="203168" cy="184720"/>
            </a:xfrm>
            <a:prstGeom prst="rect">
              <a:avLst/>
            </a:prstGeom>
            <a:solidFill>
              <a:srgbClr val="0058AB">
                <a:alpha val="100000"/>
              </a:srgbClr>
            </a:solidFill>
          </p:spPr>
          <p:txBody>
            <a:bodyPr/>
            <a:lstStyle/>
            <a:p/>
          </p:txBody>
        </p:sp>
        <p:sp>
          <p:nvSpPr>
            <p:cNvPr id="80" name="rc80"/>
            <p:cNvSpPr/>
            <p:nvPr/>
          </p:nvSpPr>
          <p:spPr>
            <a:xfrm>
              <a:off x="5396033" y="2963055"/>
              <a:ext cx="203168" cy="92349"/>
            </a:xfrm>
            <a:prstGeom prst="rect">
              <a:avLst/>
            </a:prstGeom>
            <a:solidFill>
              <a:srgbClr val="1CABE2">
                <a:alpha val="100000"/>
              </a:srgbClr>
            </a:solidFill>
          </p:spPr>
          <p:txBody>
            <a:bodyPr/>
            <a:lstStyle/>
            <a:p/>
          </p:txBody>
        </p:sp>
        <p:sp>
          <p:nvSpPr>
            <p:cNvPr id="81" name="rc81"/>
            <p:cNvSpPr/>
            <p:nvPr/>
          </p:nvSpPr>
          <p:spPr>
            <a:xfrm>
              <a:off x="5621775" y="3013088"/>
              <a:ext cx="203168" cy="1612447"/>
            </a:xfrm>
            <a:prstGeom prst="rect">
              <a:avLst/>
            </a:prstGeom>
            <a:solidFill>
              <a:srgbClr val="80BD41">
                <a:alpha val="100000"/>
              </a:srgbClr>
            </a:solidFill>
          </p:spPr>
          <p:txBody>
            <a:bodyPr/>
            <a:lstStyle/>
            <a:p/>
          </p:txBody>
        </p:sp>
        <p:sp>
          <p:nvSpPr>
            <p:cNvPr id="82" name="rc82"/>
            <p:cNvSpPr/>
            <p:nvPr/>
          </p:nvSpPr>
          <p:spPr>
            <a:xfrm>
              <a:off x="5621775" y="2793206"/>
              <a:ext cx="203168" cy="128269"/>
            </a:xfrm>
            <a:prstGeom prst="rect">
              <a:avLst/>
            </a:prstGeom>
            <a:solidFill>
              <a:srgbClr val="0058AB">
                <a:alpha val="100000"/>
              </a:srgbClr>
            </a:solidFill>
          </p:spPr>
          <p:txBody>
            <a:bodyPr/>
            <a:lstStyle/>
            <a:p/>
          </p:txBody>
        </p:sp>
        <p:sp>
          <p:nvSpPr>
            <p:cNvPr id="83" name="rc83"/>
            <p:cNvSpPr/>
            <p:nvPr/>
          </p:nvSpPr>
          <p:spPr>
            <a:xfrm>
              <a:off x="5621775" y="2921476"/>
              <a:ext cx="203168" cy="91612"/>
            </a:xfrm>
            <a:prstGeom prst="rect">
              <a:avLst/>
            </a:prstGeom>
            <a:solidFill>
              <a:srgbClr val="1CABE2">
                <a:alpha val="100000"/>
              </a:srgbClr>
            </a:solidFill>
          </p:spPr>
          <p:txBody>
            <a:bodyPr/>
            <a:lstStyle/>
            <a:p/>
          </p:txBody>
        </p:sp>
        <p:sp>
          <p:nvSpPr>
            <p:cNvPr id="84" name="rc84"/>
            <p:cNvSpPr/>
            <p:nvPr/>
          </p:nvSpPr>
          <p:spPr>
            <a:xfrm>
              <a:off x="5847518" y="3091693"/>
              <a:ext cx="203168" cy="1533841"/>
            </a:xfrm>
            <a:prstGeom prst="rect">
              <a:avLst/>
            </a:prstGeom>
            <a:solidFill>
              <a:srgbClr val="80BD41">
                <a:alpha val="100000"/>
              </a:srgbClr>
            </a:solidFill>
          </p:spPr>
          <p:txBody>
            <a:bodyPr/>
            <a:lstStyle/>
            <a:p/>
          </p:txBody>
        </p:sp>
        <p:sp>
          <p:nvSpPr>
            <p:cNvPr id="85" name="rc85"/>
            <p:cNvSpPr/>
            <p:nvPr/>
          </p:nvSpPr>
          <p:spPr>
            <a:xfrm>
              <a:off x="5847518" y="2821019"/>
              <a:ext cx="203168" cy="90224"/>
            </a:xfrm>
            <a:prstGeom prst="rect">
              <a:avLst/>
            </a:prstGeom>
            <a:solidFill>
              <a:srgbClr val="0058AB">
                <a:alpha val="100000"/>
              </a:srgbClr>
            </a:solidFill>
          </p:spPr>
          <p:txBody>
            <a:bodyPr/>
            <a:lstStyle/>
            <a:p/>
          </p:txBody>
        </p:sp>
        <p:sp>
          <p:nvSpPr>
            <p:cNvPr id="86" name="rc86"/>
            <p:cNvSpPr/>
            <p:nvPr/>
          </p:nvSpPr>
          <p:spPr>
            <a:xfrm>
              <a:off x="5847518" y="2911244"/>
              <a:ext cx="203168" cy="180449"/>
            </a:xfrm>
            <a:prstGeom prst="rect">
              <a:avLst/>
            </a:prstGeom>
            <a:solidFill>
              <a:srgbClr val="1CABE2">
                <a:alpha val="100000"/>
              </a:srgbClr>
            </a:solidFill>
          </p:spPr>
          <p:txBody>
            <a:bodyPr/>
            <a:lstStyle/>
            <a:p/>
          </p:txBody>
        </p:sp>
        <p:sp>
          <p:nvSpPr>
            <p:cNvPr id="87" name="rc87"/>
            <p:cNvSpPr/>
            <p:nvPr/>
          </p:nvSpPr>
          <p:spPr>
            <a:xfrm>
              <a:off x="6073260" y="3038256"/>
              <a:ext cx="203168" cy="1587278"/>
            </a:xfrm>
            <a:prstGeom prst="rect">
              <a:avLst/>
            </a:prstGeom>
            <a:solidFill>
              <a:srgbClr val="80BD41">
                <a:alpha val="100000"/>
              </a:srgbClr>
            </a:solidFill>
          </p:spPr>
          <p:txBody>
            <a:bodyPr/>
            <a:lstStyle/>
            <a:p/>
          </p:txBody>
        </p:sp>
        <p:sp>
          <p:nvSpPr>
            <p:cNvPr id="88" name="rc88"/>
            <p:cNvSpPr/>
            <p:nvPr/>
          </p:nvSpPr>
          <p:spPr>
            <a:xfrm>
              <a:off x="6073260" y="2779874"/>
              <a:ext cx="203168" cy="73835"/>
            </a:xfrm>
            <a:prstGeom prst="rect">
              <a:avLst/>
            </a:prstGeom>
            <a:solidFill>
              <a:srgbClr val="0058AB">
                <a:alpha val="100000"/>
              </a:srgbClr>
            </a:solidFill>
          </p:spPr>
          <p:txBody>
            <a:bodyPr/>
            <a:lstStyle/>
            <a:p/>
          </p:txBody>
        </p:sp>
        <p:sp>
          <p:nvSpPr>
            <p:cNvPr id="89" name="rc89"/>
            <p:cNvSpPr/>
            <p:nvPr/>
          </p:nvSpPr>
          <p:spPr>
            <a:xfrm>
              <a:off x="6073260" y="2853710"/>
              <a:ext cx="203168" cy="184546"/>
            </a:xfrm>
            <a:prstGeom prst="rect">
              <a:avLst/>
            </a:prstGeom>
            <a:solidFill>
              <a:srgbClr val="1CABE2">
                <a:alpha val="100000"/>
              </a:srgbClr>
            </a:solidFill>
          </p:spPr>
          <p:txBody>
            <a:bodyPr/>
            <a:lstStyle/>
            <a:p/>
          </p:txBody>
        </p:sp>
        <p:sp>
          <p:nvSpPr>
            <p:cNvPr id="90" name="rc90"/>
            <p:cNvSpPr/>
            <p:nvPr/>
          </p:nvSpPr>
          <p:spPr>
            <a:xfrm>
              <a:off x="6299002" y="3134399"/>
              <a:ext cx="203168" cy="1491135"/>
            </a:xfrm>
            <a:prstGeom prst="rect">
              <a:avLst/>
            </a:prstGeom>
            <a:solidFill>
              <a:srgbClr val="80BD41">
                <a:alpha val="100000"/>
              </a:srgbClr>
            </a:solidFill>
          </p:spPr>
          <p:txBody>
            <a:bodyPr/>
            <a:lstStyle/>
            <a:p/>
          </p:txBody>
        </p:sp>
        <p:sp>
          <p:nvSpPr>
            <p:cNvPr id="91" name="rc91"/>
            <p:cNvSpPr/>
            <p:nvPr/>
          </p:nvSpPr>
          <p:spPr>
            <a:xfrm>
              <a:off x="6299002" y="2850371"/>
              <a:ext cx="203168" cy="159768"/>
            </a:xfrm>
            <a:prstGeom prst="rect">
              <a:avLst/>
            </a:prstGeom>
            <a:solidFill>
              <a:srgbClr val="0058AB">
                <a:alpha val="100000"/>
              </a:srgbClr>
            </a:solidFill>
          </p:spPr>
          <p:txBody>
            <a:bodyPr/>
            <a:lstStyle/>
            <a:p/>
          </p:txBody>
        </p:sp>
        <p:sp>
          <p:nvSpPr>
            <p:cNvPr id="92" name="rc92"/>
            <p:cNvSpPr/>
            <p:nvPr/>
          </p:nvSpPr>
          <p:spPr>
            <a:xfrm>
              <a:off x="6299002" y="3010140"/>
              <a:ext cx="203168" cy="124259"/>
            </a:xfrm>
            <a:prstGeom prst="rect">
              <a:avLst/>
            </a:prstGeom>
            <a:solidFill>
              <a:srgbClr val="1CABE2">
                <a:alpha val="100000"/>
              </a:srgbClr>
            </a:solidFill>
          </p:spPr>
          <p:txBody>
            <a:bodyPr/>
            <a:lstStyle/>
            <a:p/>
          </p:txBody>
        </p:sp>
        <p:sp>
          <p:nvSpPr>
            <p:cNvPr id="93" name="rc93"/>
            <p:cNvSpPr/>
            <p:nvPr/>
          </p:nvSpPr>
          <p:spPr>
            <a:xfrm>
              <a:off x="6524745" y="3175718"/>
              <a:ext cx="203168" cy="1449817"/>
            </a:xfrm>
            <a:prstGeom prst="rect">
              <a:avLst/>
            </a:prstGeom>
            <a:solidFill>
              <a:srgbClr val="80BD41">
                <a:alpha val="100000"/>
              </a:srgbClr>
            </a:solidFill>
          </p:spPr>
          <p:txBody>
            <a:bodyPr/>
            <a:lstStyle/>
            <a:p/>
          </p:txBody>
        </p:sp>
        <p:sp>
          <p:nvSpPr>
            <p:cNvPr id="94" name="rc94"/>
            <p:cNvSpPr/>
            <p:nvPr/>
          </p:nvSpPr>
          <p:spPr>
            <a:xfrm>
              <a:off x="6524745" y="2959088"/>
              <a:ext cx="203168" cy="83331"/>
            </a:xfrm>
            <a:prstGeom prst="rect">
              <a:avLst/>
            </a:prstGeom>
            <a:solidFill>
              <a:srgbClr val="0058AB">
                <a:alpha val="100000"/>
              </a:srgbClr>
            </a:solidFill>
          </p:spPr>
          <p:txBody>
            <a:bodyPr/>
            <a:lstStyle/>
            <a:p/>
          </p:txBody>
        </p:sp>
        <p:sp>
          <p:nvSpPr>
            <p:cNvPr id="95" name="rc95"/>
            <p:cNvSpPr/>
            <p:nvPr/>
          </p:nvSpPr>
          <p:spPr>
            <a:xfrm>
              <a:off x="6524745" y="3042419"/>
              <a:ext cx="203168" cy="133299"/>
            </a:xfrm>
            <a:prstGeom prst="rect">
              <a:avLst/>
            </a:prstGeom>
            <a:solidFill>
              <a:srgbClr val="1CABE2">
                <a:alpha val="100000"/>
              </a:srgbClr>
            </a:solidFill>
          </p:spPr>
          <p:txBody>
            <a:bodyPr/>
            <a:lstStyle/>
            <a:p/>
          </p:txBody>
        </p:sp>
        <p:sp>
          <p:nvSpPr>
            <p:cNvPr id="96" name="rc96"/>
            <p:cNvSpPr/>
            <p:nvPr/>
          </p:nvSpPr>
          <p:spPr>
            <a:xfrm>
              <a:off x="6750487" y="3223757"/>
              <a:ext cx="203168" cy="1401778"/>
            </a:xfrm>
            <a:prstGeom prst="rect">
              <a:avLst/>
            </a:prstGeom>
            <a:solidFill>
              <a:srgbClr val="80BD41">
                <a:alpha val="100000"/>
              </a:srgbClr>
            </a:solidFill>
          </p:spPr>
          <p:txBody>
            <a:bodyPr/>
            <a:lstStyle/>
            <a:p/>
          </p:txBody>
        </p:sp>
        <p:sp>
          <p:nvSpPr>
            <p:cNvPr id="97" name="rc97"/>
            <p:cNvSpPr/>
            <p:nvPr/>
          </p:nvSpPr>
          <p:spPr>
            <a:xfrm>
              <a:off x="6750487" y="2976387"/>
              <a:ext cx="203168" cy="82463"/>
            </a:xfrm>
            <a:prstGeom prst="rect">
              <a:avLst/>
            </a:prstGeom>
            <a:solidFill>
              <a:srgbClr val="0058AB">
                <a:alpha val="100000"/>
              </a:srgbClr>
            </a:solidFill>
          </p:spPr>
          <p:txBody>
            <a:bodyPr/>
            <a:lstStyle/>
            <a:p/>
          </p:txBody>
        </p:sp>
        <p:sp>
          <p:nvSpPr>
            <p:cNvPr id="98" name="rc98"/>
            <p:cNvSpPr/>
            <p:nvPr/>
          </p:nvSpPr>
          <p:spPr>
            <a:xfrm>
              <a:off x="6750487" y="3058851"/>
              <a:ext cx="203168" cy="164906"/>
            </a:xfrm>
            <a:prstGeom prst="rect">
              <a:avLst/>
            </a:prstGeom>
            <a:solidFill>
              <a:srgbClr val="1CABE2">
                <a:alpha val="100000"/>
              </a:srgbClr>
            </a:solidFill>
          </p:spPr>
          <p:txBody>
            <a:bodyPr/>
            <a:lstStyle/>
            <a:p/>
          </p:txBody>
        </p:sp>
        <p:sp>
          <p:nvSpPr>
            <p:cNvPr id="99" name="rc99"/>
            <p:cNvSpPr/>
            <p:nvPr/>
          </p:nvSpPr>
          <p:spPr>
            <a:xfrm>
              <a:off x="6976229" y="2995030"/>
              <a:ext cx="203168" cy="79080"/>
            </a:xfrm>
            <a:prstGeom prst="rect">
              <a:avLst/>
            </a:prstGeom>
            <a:solidFill>
              <a:srgbClr val="F26A21">
                <a:alpha val="100000"/>
              </a:srgbClr>
            </a:solidFill>
          </p:spPr>
          <p:txBody>
            <a:bodyPr/>
            <a:lstStyle/>
            <a:p/>
          </p:txBody>
        </p:sp>
        <p:sp>
          <p:nvSpPr>
            <p:cNvPr id="100" name="rc100"/>
            <p:cNvSpPr/>
            <p:nvPr/>
          </p:nvSpPr>
          <p:spPr>
            <a:xfrm>
              <a:off x="6976229" y="3074111"/>
              <a:ext cx="203168" cy="1551424"/>
            </a:xfrm>
            <a:prstGeom prst="rect">
              <a:avLst/>
            </a:prstGeom>
            <a:solidFill>
              <a:srgbClr val="FFC20E">
                <a:alpha val="100000"/>
              </a:srgbClr>
            </a:solidFill>
          </p:spPr>
          <p:txBody>
            <a:bodyPr/>
            <a:lstStyle/>
            <a:p/>
          </p:txBody>
        </p:sp>
        <p:sp>
          <p:nvSpPr>
            <p:cNvPr id="101" name="rc101"/>
            <p:cNvSpPr/>
            <p:nvPr/>
          </p:nvSpPr>
          <p:spPr>
            <a:xfrm>
              <a:off x="7201972" y="3014996"/>
              <a:ext cx="203168" cy="75835"/>
            </a:xfrm>
            <a:prstGeom prst="rect">
              <a:avLst/>
            </a:prstGeom>
            <a:solidFill>
              <a:srgbClr val="F26A21">
                <a:alpha val="100000"/>
              </a:srgbClr>
            </a:solidFill>
          </p:spPr>
          <p:txBody>
            <a:bodyPr/>
            <a:lstStyle/>
            <a:p/>
          </p:txBody>
        </p:sp>
        <p:sp>
          <p:nvSpPr>
            <p:cNvPr id="102" name="rc102"/>
            <p:cNvSpPr/>
            <p:nvPr/>
          </p:nvSpPr>
          <p:spPr>
            <a:xfrm>
              <a:off x="7201972" y="3090832"/>
              <a:ext cx="203168" cy="1534703"/>
            </a:xfrm>
            <a:prstGeom prst="rect">
              <a:avLst/>
            </a:prstGeom>
            <a:solidFill>
              <a:srgbClr val="FFC20E">
                <a:alpha val="100000"/>
              </a:srgbClr>
            </a:solidFill>
          </p:spPr>
          <p:txBody>
            <a:bodyPr/>
            <a:lstStyle/>
            <a:p/>
          </p:txBody>
        </p:sp>
        <p:sp>
          <p:nvSpPr>
            <p:cNvPr id="103" name="rc103"/>
            <p:cNvSpPr/>
            <p:nvPr/>
          </p:nvSpPr>
          <p:spPr>
            <a:xfrm>
              <a:off x="7427714" y="3035460"/>
              <a:ext cx="203168" cy="72724"/>
            </a:xfrm>
            <a:prstGeom prst="rect">
              <a:avLst/>
            </a:prstGeom>
            <a:solidFill>
              <a:srgbClr val="F26A21">
                <a:alpha val="100000"/>
              </a:srgbClr>
            </a:solidFill>
          </p:spPr>
          <p:txBody>
            <a:bodyPr/>
            <a:lstStyle/>
            <a:p/>
          </p:txBody>
        </p:sp>
        <p:sp>
          <p:nvSpPr>
            <p:cNvPr id="104" name="rc104"/>
            <p:cNvSpPr/>
            <p:nvPr/>
          </p:nvSpPr>
          <p:spPr>
            <a:xfrm>
              <a:off x="7427714" y="3108184"/>
              <a:ext cx="203168" cy="1517350"/>
            </a:xfrm>
            <a:prstGeom prst="rect">
              <a:avLst/>
            </a:prstGeom>
            <a:solidFill>
              <a:srgbClr val="FFC20E">
                <a:alpha val="100000"/>
              </a:srgbClr>
            </a:solidFill>
          </p:spPr>
          <p:txBody>
            <a:bodyPr/>
            <a:lstStyle/>
            <a:p/>
          </p:txBody>
        </p:sp>
        <p:sp>
          <p:nvSpPr>
            <p:cNvPr id="105" name="rc105"/>
            <p:cNvSpPr/>
            <p:nvPr/>
          </p:nvSpPr>
          <p:spPr>
            <a:xfrm>
              <a:off x="7653457" y="3057160"/>
              <a:ext cx="203168" cy="69740"/>
            </a:xfrm>
            <a:prstGeom prst="rect">
              <a:avLst/>
            </a:prstGeom>
            <a:solidFill>
              <a:srgbClr val="F26A21">
                <a:alpha val="100000"/>
              </a:srgbClr>
            </a:solidFill>
          </p:spPr>
          <p:txBody>
            <a:bodyPr/>
            <a:lstStyle/>
            <a:p/>
          </p:txBody>
        </p:sp>
        <p:sp>
          <p:nvSpPr>
            <p:cNvPr id="106" name="rc106"/>
            <p:cNvSpPr/>
            <p:nvPr/>
          </p:nvSpPr>
          <p:spPr>
            <a:xfrm>
              <a:off x="7653457" y="3126900"/>
              <a:ext cx="203168" cy="1498634"/>
            </a:xfrm>
            <a:prstGeom prst="rect">
              <a:avLst/>
            </a:prstGeom>
            <a:solidFill>
              <a:srgbClr val="FFC20E">
                <a:alpha val="100000"/>
              </a:srgbClr>
            </a:solidFill>
          </p:spPr>
          <p:txBody>
            <a:bodyPr/>
            <a:lstStyle/>
            <a:p/>
          </p:txBody>
        </p:sp>
        <p:sp>
          <p:nvSpPr>
            <p:cNvPr id="107" name="rc107"/>
            <p:cNvSpPr/>
            <p:nvPr/>
          </p:nvSpPr>
          <p:spPr>
            <a:xfrm>
              <a:off x="7879199" y="3078405"/>
              <a:ext cx="203168" cy="66879"/>
            </a:xfrm>
            <a:prstGeom prst="rect">
              <a:avLst/>
            </a:prstGeom>
            <a:solidFill>
              <a:srgbClr val="F26A21">
                <a:alpha val="100000"/>
              </a:srgbClr>
            </a:solidFill>
          </p:spPr>
          <p:txBody>
            <a:bodyPr/>
            <a:lstStyle/>
            <a:p/>
          </p:txBody>
        </p:sp>
        <p:sp>
          <p:nvSpPr>
            <p:cNvPr id="108" name="rc108"/>
            <p:cNvSpPr/>
            <p:nvPr/>
          </p:nvSpPr>
          <p:spPr>
            <a:xfrm>
              <a:off x="7879199" y="3145284"/>
              <a:ext cx="203168" cy="1480251"/>
            </a:xfrm>
            <a:prstGeom prst="rect">
              <a:avLst/>
            </a:prstGeom>
            <a:solidFill>
              <a:srgbClr val="FFC20E">
                <a:alpha val="100000"/>
              </a:srgbClr>
            </a:solidFill>
          </p:spPr>
          <p:txBody>
            <a:bodyPr/>
            <a:lstStyle/>
            <a:p/>
          </p:txBody>
        </p:sp>
        <p:sp>
          <p:nvSpPr>
            <p:cNvPr id="109" name="rc109"/>
            <p:cNvSpPr/>
            <p:nvPr/>
          </p:nvSpPr>
          <p:spPr>
            <a:xfrm>
              <a:off x="8104941" y="3101123"/>
              <a:ext cx="203168" cy="64134"/>
            </a:xfrm>
            <a:prstGeom prst="rect">
              <a:avLst/>
            </a:prstGeom>
            <a:solidFill>
              <a:srgbClr val="F26A21">
                <a:alpha val="100000"/>
              </a:srgbClr>
            </a:solidFill>
          </p:spPr>
          <p:txBody>
            <a:bodyPr/>
            <a:lstStyle/>
            <a:p/>
          </p:txBody>
        </p:sp>
        <p:sp>
          <p:nvSpPr>
            <p:cNvPr id="110" name="rc110"/>
            <p:cNvSpPr/>
            <p:nvPr/>
          </p:nvSpPr>
          <p:spPr>
            <a:xfrm>
              <a:off x="8104941" y="3165258"/>
              <a:ext cx="203168" cy="1460276"/>
            </a:xfrm>
            <a:prstGeom prst="rect">
              <a:avLst/>
            </a:prstGeom>
            <a:solidFill>
              <a:srgbClr val="FFC20E">
                <a:alpha val="100000"/>
              </a:srgbClr>
            </a:solidFill>
          </p:spPr>
          <p:txBody>
            <a:bodyPr/>
            <a:lstStyle/>
            <a:p/>
          </p:txBody>
        </p:sp>
        <p:sp>
          <p:nvSpPr>
            <p:cNvPr id="111" name="pl111"/>
            <p:cNvSpPr/>
            <p:nvPr/>
          </p:nvSpPr>
          <p:spPr>
            <a:xfrm>
              <a:off x="1434255" y="1261743"/>
              <a:ext cx="5417816" cy="583515"/>
            </a:xfrm>
            <a:custGeom>
              <a:avLst/>
              <a:pathLst>
                <a:path w="5417816" h="583515">
                  <a:moveTo>
                    <a:pt x="0" y="583515"/>
                  </a:moveTo>
                  <a:lnTo>
                    <a:pt x="225742" y="480541"/>
                  </a:lnTo>
                  <a:lnTo>
                    <a:pt x="451484" y="514866"/>
                  </a:lnTo>
                  <a:lnTo>
                    <a:pt x="677227" y="480541"/>
                  </a:lnTo>
                  <a:lnTo>
                    <a:pt x="902969" y="514866"/>
                  </a:lnTo>
                  <a:lnTo>
                    <a:pt x="1128711" y="411892"/>
                  </a:lnTo>
                  <a:lnTo>
                    <a:pt x="1354454" y="514866"/>
                  </a:lnTo>
                  <a:lnTo>
                    <a:pt x="1580196" y="446217"/>
                  </a:lnTo>
                  <a:lnTo>
                    <a:pt x="1805938" y="514866"/>
                  </a:lnTo>
                  <a:lnTo>
                    <a:pt x="2031681" y="514866"/>
                  </a:lnTo>
                  <a:lnTo>
                    <a:pt x="2257423" y="411892"/>
                  </a:lnTo>
                  <a:lnTo>
                    <a:pt x="2483165" y="308919"/>
                  </a:lnTo>
                  <a:lnTo>
                    <a:pt x="2708908" y="205946"/>
                  </a:lnTo>
                  <a:lnTo>
                    <a:pt x="2934650" y="102973"/>
                  </a:lnTo>
                  <a:lnTo>
                    <a:pt x="3160393" y="0"/>
                  </a:lnTo>
                  <a:lnTo>
                    <a:pt x="3386135" y="34324"/>
                  </a:lnTo>
                  <a:lnTo>
                    <a:pt x="3611877" y="102973"/>
                  </a:lnTo>
                  <a:lnTo>
                    <a:pt x="3837620" y="137297"/>
                  </a:lnTo>
                  <a:lnTo>
                    <a:pt x="4063362" y="274595"/>
                  </a:lnTo>
                  <a:lnTo>
                    <a:pt x="4289104" y="171622"/>
                  </a:lnTo>
                  <a:lnTo>
                    <a:pt x="4514847" y="102973"/>
                  </a:lnTo>
                  <a:lnTo>
                    <a:pt x="4740589" y="68648"/>
                  </a:lnTo>
                  <a:lnTo>
                    <a:pt x="4966331" y="240270"/>
                  </a:lnTo>
                  <a:lnTo>
                    <a:pt x="5192074" y="102973"/>
                  </a:lnTo>
                  <a:lnTo>
                    <a:pt x="5417816" y="102973"/>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61743"/>
              <a:ext cx="5417816" cy="583515"/>
            </a:xfrm>
            <a:custGeom>
              <a:avLst/>
              <a:pathLst>
                <a:path w="5417816" h="583515">
                  <a:moveTo>
                    <a:pt x="0" y="583515"/>
                  </a:moveTo>
                  <a:lnTo>
                    <a:pt x="225742" y="480541"/>
                  </a:lnTo>
                  <a:lnTo>
                    <a:pt x="451484" y="514866"/>
                  </a:lnTo>
                  <a:lnTo>
                    <a:pt x="677227" y="480541"/>
                  </a:lnTo>
                  <a:lnTo>
                    <a:pt x="902969" y="514866"/>
                  </a:lnTo>
                  <a:lnTo>
                    <a:pt x="1128711" y="411892"/>
                  </a:lnTo>
                  <a:lnTo>
                    <a:pt x="1354454" y="514866"/>
                  </a:lnTo>
                  <a:lnTo>
                    <a:pt x="1580196" y="446217"/>
                  </a:lnTo>
                  <a:lnTo>
                    <a:pt x="1805938" y="514866"/>
                  </a:lnTo>
                  <a:lnTo>
                    <a:pt x="2031681" y="514866"/>
                  </a:lnTo>
                  <a:lnTo>
                    <a:pt x="2257423" y="411892"/>
                  </a:lnTo>
                  <a:lnTo>
                    <a:pt x="2483165" y="308919"/>
                  </a:lnTo>
                  <a:lnTo>
                    <a:pt x="2708908" y="205946"/>
                  </a:lnTo>
                  <a:lnTo>
                    <a:pt x="2934650" y="102973"/>
                  </a:lnTo>
                  <a:lnTo>
                    <a:pt x="3160393" y="0"/>
                  </a:lnTo>
                  <a:lnTo>
                    <a:pt x="3386135" y="171622"/>
                  </a:lnTo>
                  <a:lnTo>
                    <a:pt x="3611877" y="377568"/>
                  </a:lnTo>
                  <a:lnTo>
                    <a:pt x="3837620" y="274595"/>
                  </a:lnTo>
                  <a:lnTo>
                    <a:pt x="4063362" y="446217"/>
                  </a:lnTo>
                  <a:lnTo>
                    <a:pt x="4289104" y="343244"/>
                  </a:lnTo>
                  <a:lnTo>
                    <a:pt x="4514847" y="446217"/>
                  </a:lnTo>
                  <a:lnTo>
                    <a:pt x="4740589" y="411892"/>
                  </a:lnTo>
                  <a:lnTo>
                    <a:pt x="4966331" y="480541"/>
                  </a:lnTo>
                  <a:lnTo>
                    <a:pt x="5192074" y="377568"/>
                  </a:lnTo>
                  <a:lnTo>
                    <a:pt x="5417816" y="446217"/>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4" name="tx114"/>
            <p:cNvSpPr/>
            <p:nvPr/>
          </p:nvSpPr>
          <p:spPr>
            <a:xfrm>
              <a:off x="2494638"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5" name="tx115"/>
            <p:cNvSpPr/>
            <p:nvPr/>
          </p:nvSpPr>
          <p:spPr>
            <a:xfrm>
              <a:off x="3623350"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6" name="tx116"/>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65503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588077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610651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6332258"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55800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78374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1365926"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4" name="tx124"/>
            <p:cNvSpPr/>
            <p:nvPr/>
          </p:nvSpPr>
          <p:spPr>
            <a:xfrm>
              <a:off x="2494638"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5" name="tx125"/>
            <p:cNvSpPr/>
            <p:nvPr/>
          </p:nvSpPr>
          <p:spPr>
            <a:xfrm>
              <a:off x="3623350"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475206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7" name="tx127"/>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588077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610651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6332258"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558000"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2" name="tx132"/>
            <p:cNvSpPr/>
            <p:nvPr/>
          </p:nvSpPr>
          <p:spPr>
            <a:xfrm>
              <a:off x="678374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841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4002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13163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1938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Austria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Austria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266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964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0030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9457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983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80220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866434"/>
              <a:ext cx="215906" cy="4124325"/>
            </a:xfrm>
            <a:prstGeom prst="rect">
              <a:avLst/>
            </a:prstGeom>
            <a:solidFill>
              <a:srgbClr val="0058AB">
                <a:alpha val="100000"/>
              </a:srgbClr>
            </a:solidFill>
          </p:spPr>
          <p:txBody>
            <a:bodyPr/>
            <a:lstStyle/>
            <a:p/>
          </p:txBody>
        </p:sp>
        <p:sp>
          <p:nvSpPr>
            <p:cNvPr id="39" name="rc39"/>
            <p:cNvSpPr/>
            <p:nvPr/>
          </p:nvSpPr>
          <p:spPr>
            <a:xfrm>
              <a:off x="1530867" y="1646900"/>
              <a:ext cx="215906" cy="3343859"/>
            </a:xfrm>
            <a:prstGeom prst="rect">
              <a:avLst/>
            </a:prstGeom>
            <a:solidFill>
              <a:srgbClr val="0058AB">
                <a:alpha val="100000"/>
              </a:srgbClr>
            </a:solidFill>
          </p:spPr>
          <p:txBody>
            <a:bodyPr/>
            <a:lstStyle/>
            <a:p/>
          </p:txBody>
        </p:sp>
        <p:sp>
          <p:nvSpPr>
            <p:cNvPr id="40" name="rc40"/>
            <p:cNvSpPr/>
            <p:nvPr/>
          </p:nvSpPr>
          <p:spPr>
            <a:xfrm>
              <a:off x="1770763" y="1317680"/>
              <a:ext cx="215906" cy="3673079"/>
            </a:xfrm>
            <a:prstGeom prst="rect">
              <a:avLst/>
            </a:prstGeom>
            <a:solidFill>
              <a:srgbClr val="0058AB">
                <a:alpha val="100000"/>
              </a:srgbClr>
            </a:solidFill>
          </p:spPr>
          <p:txBody>
            <a:bodyPr/>
            <a:lstStyle/>
            <a:p/>
          </p:txBody>
        </p:sp>
        <p:sp>
          <p:nvSpPr>
            <p:cNvPr id="41" name="rc41"/>
            <p:cNvSpPr/>
            <p:nvPr/>
          </p:nvSpPr>
          <p:spPr>
            <a:xfrm>
              <a:off x="2010660" y="1596638"/>
              <a:ext cx="215906" cy="3394121"/>
            </a:xfrm>
            <a:prstGeom prst="rect">
              <a:avLst/>
            </a:prstGeom>
            <a:solidFill>
              <a:srgbClr val="0058AB">
                <a:alpha val="100000"/>
              </a:srgbClr>
            </a:solidFill>
          </p:spPr>
          <p:txBody>
            <a:bodyPr/>
            <a:lstStyle/>
            <a:p/>
          </p:txBody>
        </p:sp>
        <p:sp>
          <p:nvSpPr>
            <p:cNvPr id="42" name="rc42"/>
            <p:cNvSpPr/>
            <p:nvPr/>
          </p:nvSpPr>
          <p:spPr>
            <a:xfrm>
              <a:off x="2250556" y="1293387"/>
              <a:ext cx="215906" cy="3697372"/>
            </a:xfrm>
            <a:prstGeom prst="rect">
              <a:avLst/>
            </a:prstGeom>
            <a:solidFill>
              <a:srgbClr val="0058AB">
                <a:alpha val="100000"/>
              </a:srgbClr>
            </a:solidFill>
          </p:spPr>
          <p:txBody>
            <a:bodyPr/>
            <a:lstStyle/>
            <a:p/>
          </p:txBody>
        </p:sp>
        <p:sp>
          <p:nvSpPr>
            <p:cNvPr id="43" name="rc43"/>
            <p:cNvSpPr/>
            <p:nvPr/>
          </p:nvSpPr>
          <p:spPr>
            <a:xfrm>
              <a:off x="2490453" y="1967464"/>
              <a:ext cx="215906" cy="3023295"/>
            </a:xfrm>
            <a:prstGeom prst="rect">
              <a:avLst/>
            </a:prstGeom>
            <a:solidFill>
              <a:srgbClr val="0058AB">
                <a:alpha val="100000"/>
              </a:srgbClr>
            </a:solidFill>
          </p:spPr>
          <p:txBody>
            <a:bodyPr/>
            <a:lstStyle/>
            <a:p/>
          </p:txBody>
        </p:sp>
        <p:sp>
          <p:nvSpPr>
            <p:cNvPr id="44" name="rc44"/>
            <p:cNvSpPr/>
            <p:nvPr/>
          </p:nvSpPr>
          <p:spPr>
            <a:xfrm>
              <a:off x="2730349" y="1329967"/>
              <a:ext cx="215906" cy="3660792"/>
            </a:xfrm>
            <a:prstGeom prst="rect">
              <a:avLst/>
            </a:prstGeom>
            <a:solidFill>
              <a:srgbClr val="0058AB">
                <a:alpha val="100000"/>
              </a:srgbClr>
            </a:solidFill>
          </p:spPr>
          <p:txBody>
            <a:bodyPr/>
            <a:lstStyle/>
            <a:p/>
          </p:txBody>
        </p:sp>
        <p:sp>
          <p:nvSpPr>
            <p:cNvPr id="45" name="rc45"/>
            <p:cNvSpPr/>
            <p:nvPr/>
          </p:nvSpPr>
          <p:spPr>
            <a:xfrm>
              <a:off x="2970245" y="1831196"/>
              <a:ext cx="215906" cy="3159563"/>
            </a:xfrm>
            <a:prstGeom prst="rect">
              <a:avLst/>
            </a:prstGeom>
            <a:solidFill>
              <a:srgbClr val="0058AB">
                <a:alpha val="100000"/>
              </a:srgbClr>
            </a:solidFill>
          </p:spPr>
          <p:txBody>
            <a:bodyPr/>
            <a:lstStyle/>
            <a:p/>
          </p:txBody>
        </p:sp>
        <p:sp>
          <p:nvSpPr>
            <p:cNvPr id="46" name="rc46"/>
            <p:cNvSpPr/>
            <p:nvPr/>
          </p:nvSpPr>
          <p:spPr>
            <a:xfrm>
              <a:off x="3210142" y="1342532"/>
              <a:ext cx="215906" cy="3648227"/>
            </a:xfrm>
            <a:prstGeom prst="rect">
              <a:avLst/>
            </a:prstGeom>
            <a:solidFill>
              <a:srgbClr val="0058AB">
                <a:alpha val="100000"/>
              </a:srgbClr>
            </a:solidFill>
          </p:spPr>
          <p:txBody>
            <a:bodyPr/>
            <a:lstStyle/>
            <a:p/>
          </p:txBody>
        </p:sp>
        <p:sp>
          <p:nvSpPr>
            <p:cNvPr id="47" name="rc47"/>
            <p:cNvSpPr/>
            <p:nvPr/>
          </p:nvSpPr>
          <p:spPr>
            <a:xfrm>
              <a:off x="3450038" y="1395866"/>
              <a:ext cx="215906" cy="3594893"/>
            </a:xfrm>
            <a:prstGeom prst="rect">
              <a:avLst/>
            </a:prstGeom>
            <a:solidFill>
              <a:srgbClr val="0058AB">
                <a:alpha val="100000"/>
              </a:srgbClr>
            </a:solidFill>
          </p:spPr>
          <p:txBody>
            <a:bodyPr/>
            <a:lstStyle/>
            <a:p/>
          </p:txBody>
        </p:sp>
        <p:sp>
          <p:nvSpPr>
            <p:cNvPr id="48" name="rc48"/>
            <p:cNvSpPr/>
            <p:nvPr/>
          </p:nvSpPr>
          <p:spPr>
            <a:xfrm>
              <a:off x="3689935" y="1939540"/>
              <a:ext cx="215906" cy="3051219"/>
            </a:xfrm>
            <a:prstGeom prst="rect">
              <a:avLst/>
            </a:prstGeom>
            <a:solidFill>
              <a:srgbClr val="0058AB">
                <a:alpha val="100000"/>
              </a:srgbClr>
            </a:solidFill>
          </p:spPr>
          <p:txBody>
            <a:bodyPr/>
            <a:lstStyle/>
            <a:p/>
          </p:txBody>
        </p:sp>
        <p:sp>
          <p:nvSpPr>
            <p:cNvPr id="49" name="rc49"/>
            <p:cNvSpPr/>
            <p:nvPr/>
          </p:nvSpPr>
          <p:spPr>
            <a:xfrm>
              <a:off x="3929831" y="2610546"/>
              <a:ext cx="215906" cy="2380213"/>
            </a:xfrm>
            <a:prstGeom prst="rect">
              <a:avLst/>
            </a:prstGeom>
            <a:solidFill>
              <a:srgbClr val="0058AB">
                <a:alpha val="100000"/>
              </a:srgbClr>
            </a:solidFill>
          </p:spPr>
          <p:txBody>
            <a:bodyPr/>
            <a:lstStyle/>
            <a:p/>
          </p:txBody>
        </p:sp>
        <p:sp>
          <p:nvSpPr>
            <p:cNvPr id="50" name="rc50"/>
            <p:cNvSpPr/>
            <p:nvPr/>
          </p:nvSpPr>
          <p:spPr>
            <a:xfrm>
              <a:off x="4169728" y="3243576"/>
              <a:ext cx="215906" cy="1747183"/>
            </a:xfrm>
            <a:prstGeom prst="rect">
              <a:avLst/>
            </a:prstGeom>
            <a:solidFill>
              <a:srgbClr val="0058AB">
                <a:alpha val="100000"/>
              </a:srgbClr>
            </a:solidFill>
          </p:spPr>
          <p:txBody>
            <a:bodyPr/>
            <a:lstStyle/>
            <a:p/>
          </p:txBody>
        </p:sp>
        <p:sp>
          <p:nvSpPr>
            <p:cNvPr id="51" name="rc51"/>
            <p:cNvSpPr/>
            <p:nvPr/>
          </p:nvSpPr>
          <p:spPr>
            <a:xfrm>
              <a:off x="4409624" y="3893918"/>
              <a:ext cx="215906" cy="1096841"/>
            </a:xfrm>
            <a:prstGeom prst="rect">
              <a:avLst/>
            </a:prstGeom>
            <a:solidFill>
              <a:srgbClr val="0058AB">
                <a:alpha val="100000"/>
              </a:srgbClr>
            </a:solidFill>
          </p:spPr>
          <p:txBody>
            <a:bodyPr/>
            <a:lstStyle/>
            <a:p/>
          </p:txBody>
        </p:sp>
        <p:sp>
          <p:nvSpPr>
            <p:cNvPr id="52" name="rc52"/>
            <p:cNvSpPr/>
            <p:nvPr/>
          </p:nvSpPr>
          <p:spPr>
            <a:xfrm>
              <a:off x="4649521" y="4539513"/>
              <a:ext cx="215906" cy="451246"/>
            </a:xfrm>
            <a:prstGeom prst="rect">
              <a:avLst/>
            </a:prstGeom>
            <a:solidFill>
              <a:srgbClr val="0058AB">
                <a:alpha val="100000"/>
              </a:srgbClr>
            </a:solidFill>
          </p:spPr>
          <p:txBody>
            <a:bodyPr/>
            <a:lstStyle/>
            <a:p/>
          </p:txBody>
        </p:sp>
        <p:sp>
          <p:nvSpPr>
            <p:cNvPr id="53" name="rc53"/>
            <p:cNvSpPr/>
            <p:nvPr/>
          </p:nvSpPr>
          <p:spPr>
            <a:xfrm>
              <a:off x="4889417" y="4292389"/>
              <a:ext cx="215906" cy="698370"/>
            </a:xfrm>
            <a:prstGeom prst="rect">
              <a:avLst/>
            </a:prstGeom>
            <a:solidFill>
              <a:srgbClr val="0058AB">
                <a:alpha val="100000"/>
              </a:srgbClr>
            </a:solidFill>
          </p:spPr>
          <p:txBody>
            <a:bodyPr/>
            <a:lstStyle/>
            <a:p/>
          </p:txBody>
        </p:sp>
        <p:sp>
          <p:nvSpPr>
            <p:cNvPr id="54" name="rc54"/>
            <p:cNvSpPr/>
            <p:nvPr/>
          </p:nvSpPr>
          <p:spPr>
            <a:xfrm>
              <a:off x="5129313" y="3777197"/>
              <a:ext cx="215906" cy="1213562"/>
            </a:xfrm>
            <a:prstGeom prst="rect">
              <a:avLst/>
            </a:prstGeom>
            <a:solidFill>
              <a:srgbClr val="0058AB">
                <a:alpha val="100000"/>
              </a:srgbClr>
            </a:solidFill>
          </p:spPr>
          <p:txBody>
            <a:bodyPr/>
            <a:lstStyle/>
            <a:p/>
          </p:txBody>
        </p:sp>
        <p:sp>
          <p:nvSpPr>
            <p:cNvPr id="55" name="rc55"/>
            <p:cNvSpPr/>
            <p:nvPr/>
          </p:nvSpPr>
          <p:spPr>
            <a:xfrm>
              <a:off x="5369210" y="3530910"/>
              <a:ext cx="215906" cy="1459849"/>
            </a:xfrm>
            <a:prstGeom prst="rect">
              <a:avLst/>
            </a:prstGeom>
            <a:solidFill>
              <a:srgbClr val="0058AB">
                <a:alpha val="100000"/>
              </a:srgbClr>
            </a:solidFill>
          </p:spPr>
          <p:txBody>
            <a:bodyPr/>
            <a:lstStyle/>
            <a:p/>
          </p:txBody>
        </p:sp>
        <p:sp>
          <p:nvSpPr>
            <p:cNvPr id="56" name="rc56"/>
            <p:cNvSpPr/>
            <p:nvPr/>
          </p:nvSpPr>
          <p:spPr>
            <a:xfrm>
              <a:off x="5609106" y="2611384"/>
              <a:ext cx="215906" cy="2379375"/>
            </a:xfrm>
            <a:prstGeom prst="rect">
              <a:avLst/>
            </a:prstGeom>
            <a:solidFill>
              <a:srgbClr val="0058AB">
                <a:alpha val="100000"/>
              </a:srgbClr>
            </a:solidFill>
          </p:spPr>
          <p:txBody>
            <a:bodyPr/>
            <a:lstStyle/>
            <a:p/>
          </p:txBody>
        </p:sp>
        <p:sp>
          <p:nvSpPr>
            <p:cNvPr id="57" name="rc57"/>
            <p:cNvSpPr/>
            <p:nvPr/>
          </p:nvSpPr>
          <p:spPr>
            <a:xfrm>
              <a:off x="5849003" y="3338516"/>
              <a:ext cx="215906" cy="1652243"/>
            </a:xfrm>
            <a:prstGeom prst="rect">
              <a:avLst/>
            </a:prstGeom>
            <a:solidFill>
              <a:srgbClr val="0058AB">
                <a:alpha val="100000"/>
              </a:srgbClr>
            </a:solidFill>
          </p:spPr>
          <p:txBody>
            <a:bodyPr/>
            <a:lstStyle/>
            <a:p/>
          </p:txBody>
        </p:sp>
        <p:sp>
          <p:nvSpPr>
            <p:cNvPr id="58" name="rc58"/>
            <p:cNvSpPr/>
            <p:nvPr/>
          </p:nvSpPr>
          <p:spPr>
            <a:xfrm>
              <a:off x="6088899" y="3828576"/>
              <a:ext cx="215906" cy="1162183"/>
            </a:xfrm>
            <a:prstGeom prst="rect">
              <a:avLst/>
            </a:prstGeom>
            <a:solidFill>
              <a:srgbClr val="0058AB">
                <a:alpha val="100000"/>
              </a:srgbClr>
            </a:solidFill>
          </p:spPr>
          <p:txBody>
            <a:bodyPr/>
            <a:lstStyle/>
            <a:p/>
          </p:txBody>
        </p:sp>
        <p:sp>
          <p:nvSpPr>
            <p:cNvPr id="59" name="rc59"/>
            <p:cNvSpPr/>
            <p:nvPr/>
          </p:nvSpPr>
          <p:spPr>
            <a:xfrm>
              <a:off x="6328796" y="4039679"/>
              <a:ext cx="215906" cy="951080"/>
            </a:xfrm>
            <a:prstGeom prst="rect">
              <a:avLst/>
            </a:prstGeom>
            <a:solidFill>
              <a:srgbClr val="0058AB">
                <a:alpha val="100000"/>
              </a:srgbClr>
            </a:solidFill>
          </p:spPr>
          <p:txBody>
            <a:bodyPr/>
            <a:lstStyle/>
            <a:p/>
          </p:txBody>
        </p:sp>
        <p:sp>
          <p:nvSpPr>
            <p:cNvPr id="60" name="rc60"/>
            <p:cNvSpPr/>
            <p:nvPr/>
          </p:nvSpPr>
          <p:spPr>
            <a:xfrm>
              <a:off x="6568692" y="2932785"/>
              <a:ext cx="215906" cy="2057974"/>
            </a:xfrm>
            <a:prstGeom prst="rect">
              <a:avLst/>
            </a:prstGeom>
            <a:solidFill>
              <a:srgbClr val="0058AB">
                <a:alpha val="100000"/>
              </a:srgbClr>
            </a:solidFill>
          </p:spPr>
          <p:txBody>
            <a:bodyPr/>
            <a:lstStyle/>
            <a:p/>
          </p:txBody>
        </p:sp>
        <p:sp>
          <p:nvSpPr>
            <p:cNvPr id="61" name="rc61"/>
            <p:cNvSpPr/>
            <p:nvPr/>
          </p:nvSpPr>
          <p:spPr>
            <a:xfrm>
              <a:off x="6808589" y="3917374"/>
              <a:ext cx="215906" cy="1073385"/>
            </a:xfrm>
            <a:prstGeom prst="rect">
              <a:avLst/>
            </a:prstGeom>
            <a:solidFill>
              <a:srgbClr val="0058AB">
                <a:alpha val="100000"/>
              </a:srgbClr>
            </a:solidFill>
          </p:spPr>
          <p:txBody>
            <a:bodyPr/>
            <a:lstStyle/>
            <a:p/>
          </p:txBody>
        </p:sp>
        <p:sp>
          <p:nvSpPr>
            <p:cNvPr id="62" name="rc62"/>
            <p:cNvSpPr/>
            <p:nvPr/>
          </p:nvSpPr>
          <p:spPr>
            <a:xfrm>
              <a:off x="7048485" y="3928543"/>
              <a:ext cx="215906" cy="1062216"/>
            </a:xfrm>
            <a:prstGeom prst="rect">
              <a:avLst/>
            </a:prstGeom>
            <a:solidFill>
              <a:srgbClr val="0058AB">
                <a:alpha val="100000"/>
              </a:srgbClr>
            </a:solidFill>
          </p:spPr>
          <p:txBody>
            <a:bodyPr/>
            <a:lstStyle/>
            <a:p/>
          </p:txBody>
        </p:sp>
        <p:sp>
          <p:nvSpPr>
            <p:cNvPr id="63" name="rc63"/>
            <p:cNvSpPr/>
            <p:nvPr/>
          </p:nvSpPr>
          <p:spPr>
            <a:xfrm>
              <a:off x="8487864" y="4164777"/>
              <a:ext cx="215906" cy="825982"/>
            </a:xfrm>
            <a:prstGeom prst="rect">
              <a:avLst/>
            </a:prstGeom>
            <a:solidFill>
              <a:srgbClr val="69DBFF">
                <a:alpha val="100000"/>
              </a:srgbClr>
            </a:solidFill>
          </p:spPr>
          <p:txBody>
            <a:bodyPr/>
            <a:lstStyle/>
            <a:p/>
          </p:txBody>
        </p:sp>
        <p:sp>
          <p:nvSpPr>
            <p:cNvPr id="64" name="pl64"/>
            <p:cNvSpPr/>
            <p:nvPr/>
          </p:nvSpPr>
          <p:spPr>
            <a:xfrm>
              <a:off x="6196853" y="3338516"/>
              <a:ext cx="2398964" cy="826121"/>
            </a:xfrm>
            <a:custGeom>
              <a:avLst/>
              <a:pathLst>
                <a:path w="2398964" h="826121">
                  <a:moveTo>
                    <a:pt x="0" y="0"/>
                  </a:moveTo>
                  <a:lnTo>
                    <a:pt x="239896" y="82612"/>
                  </a:lnTo>
                  <a:lnTo>
                    <a:pt x="479792" y="165224"/>
                  </a:lnTo>
                  <a:lnTo>
                    <a:pt x="719689" y="247836"/>
                  </a:lnTo>
                  <a:lnTo>
                    <a:pt x="959585" y="330448"/>
                  </a:lnTo>
                  <a:lnTo>
                    <a:pt x="1199482" y="413060"/>
                  </a:lnTo>
                  <a:lnTo>
                    <a:pt x="1439378" y="495673"/>
                  </a:lnTo>
                  <a:lnTo>
                    <a:pt x="1679275" y="578285"/>
                  </a:lnTo>
                  <a:lnTo>
                    <a:pt x="1919171" y="660897"/>
                  </a:lnTo>
                  <a:lnTo>
                    <a:pt x="2159067" y="743509"/>
                  </a:lnTo>
                  <a:lnTo>
                    <a:pt x="2398964" y="826121"/>
                  </a:lnTo>
                </a:path>
              </a:pathLst>
            </a:custGeom>
            <a:ln w="13550" cap="flat">
              <a:solidFill>
                <a:srgbClr val="000000">
                  <a:alpha val="100000"/>
                </a:srgbClr>
              </a:solidFill>
              <a:prstDash val="solid"/>
              <a:round/>
            </a:ln>
          </p:spPr>
          <p:txBody>
            <a:bodyPr/>
            <a:lstStyle/>
            <a:p/>
          </p:txBody>
        </p:sp>
        <p:sp>
          <p:nvSpPr>
            <p:cNvPr id="65" name="pt65"/>
            <p:cNvSpPr/>
            <p:nvPr/>
          </p:nvSpPr>
          <p:spPr>
            <a:xfrm>
              <a:off x="6172027" y="3313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3963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478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5615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6441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7267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809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8919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974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0572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139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3714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1409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74478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33957" y="398022"/>
              <a:ext cx="59268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Austria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20%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4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7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10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5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9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122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47304"/>
              <a:ext cx="249522" cy="1255392"/>
            </a:xfrm>
            <a:prstGeom prst="rect">
              <a:avLst/>
            </a:prstGeom>
            <a:solidFill>
              <a:srgbClr val="80BD41">
                <a:alpha val="100000"/>
              </a:srgbClr>
            </a:solidFill>
          </p:spPr>
          <p:txBody>
            <a:bodyPr/>
            <a:lstStyle/>
            <a:p/>
          </p:txBody>
        </p:sp>
        <p:sp>
          <p:nvSpPr>
            <p:cNvPr id="23" name="rc23"/>
            <p:cNvSpPr/>
            <p:nvPr/>
          </p:nvSpPr>
          <p:spPr>
            <a:xfrm>
              <a:off x="1296273" y="2552844"/>
              <a:ext cx="249522" cy="294460"/>
            </a:xfrm>
            <a:prstGeom prst="rect">
              <a:avLst/>
            </a:prstGeom>
            <a:solidFill>
              <a:srgbClr val="1CABE2">
                <a:alpha val="100000"/>
              </a:srgbClr>
            </a:solidFill>
          </p:spPr>
          <p:txBody>
            <a:bodyPr/>
            <a:lstStyle/>
            <a:p/>
          </p:txBody>
        </p:sp>
        <p:sp>
          <p:nvSpPr>
            <p:cNvPr id="24" name="rc24"/>
            <p:cNvSpPr/>
            <p:nvPr/>
          </p:nvSpPr>
          <p:spPr>
            <a:xfrm>
              <a:off x="1573521" y="2849298"/>
              <a:ext cx="249522" cy="1253399"/>
            </a:xfrm>
            <a:prstGeom prst="rect">
              <a:avLst/>
            </a:prstGeom>
            <a:solidFill>
              <a:srgbClr val="80BD41">
                <a:alpha val="100000"/>
              </a:srgbClr>
            </a:solidFill>
          </p:spPr>
          <p:txBody>
            <a:bodyPr/>
            <a:lstStyle/>
            <a:p/>
          </p:txBody>
        </p:sp>
        <p:sp>
          <p:nvSpPr>
            <p:cNvPr id="25" name="rc25"/>
            <p:cNvSpPr/>
            <p:nvPr/>
          </p:nvSpPr>
          <p:spPr>
            <a:xfrm>
              <a:off x="1573521" y="2610659"/>
              <a:ext cx="249522" cy="238638"/>
            </a:xfrm>
            <a:prstGeom prst="rect">
              <a:avLst/>
            </a:prstGeom>
            <a:solidFill>
              <a:srgbClr val="1CABE2">
                <a:alpha val="100000"/>
              </a:srgbClr>
            </a:solidFill>
          </p:spPr>
          <p:txBody>
            <a:bodyPr/>
            <a:lstStyle/>
            <a:p/>
          </p:txBody>
        </p:sp>
        <p:sp>
          <p:nvSpPr>
            <p:cNvPr id="26" name="rc26"/>
            <p:cNvSpPr/>
            <p:nvPr/>
          </p:nvSpPr>
          <p:spPr>
            <a:xfrm>
              <a:off x="1850769" y="2822384"/>
              <a:ext cx="249522" cy="1280313"/>
            </a:xfrm>
            <a:prstGeom prst="rect">
              <a:avLst/>
            </a:prstGeom>
            <a:solidFill>
              <a:srgbClr val="80BD41">
                <a:alpha val="100000"/>
              </a:srgbClr>
            </a:solidFill>
          </p:spPr>
          <p:txBody>
            <a:bodyPr/>
            <a:lstStyle/>
            <a:p/>
          </p:txBody>
        </p:sp>
        <p:sp>
          <p:nvSpPr>
            <p:cNvPr id="27" name="rc27"/>
            <p:cNvSpPr/>
            <p:nvPr/>
          </p:nvSpPr>
          <p:spPr>
            <a:xfrm>
              <a:off x="1850769" y="2560220"/>
              <a:ext cx="249522" cy="262163"/>
            </a:xfrm>
            <a:prstGeom prst="rect">
              <a:avLst/>
            </a:prstGeom>
            <a:solidFill>
              <a:srgbClr val="1CABE2">
                <a:alpha val="100000"/>
              </a:srgbClr>
            </a:solidFill>
          </p:spPr>
          <p:txBody>
            <a:bodyPr/>
            <a:lstStyle/>
            <a:p/>
          </p:txBody>
        </p:sp>
        <p:sp>
          <p:nvSpPr>
            <p:cNvPr id="28" name="rc28"/>
            <p:cNvSpPr/>
            <p:nvPr/>
          </p:nvSpPr>
          <p:spPr>
            <a:xfrm>
              <a:off x="2128016" y="2830358"/>
              <a:ext cx="249522" cy="1272338"/>
            </a:xfrm>
            <a:prstGeom prst="rect">
              <a:avLst/>
            </a:prstGeom>
            <a:solidFill>
              <a:srgbClr val="80BD41">
                <a:alpha val="100000"/>
              </a:srgbClr>
            </a:solidFill>
          </p:spPr>
          <p:txBody>
            <a:bodyPr/>
            <a:lstStyle/>
            <a:p/>
          </p:txBody>
        </p:sp>
        <p:sp>
          <p:nvSpPr>
            <p:cNvPr id="29" name="rc29"/>
            <p:cNvSpPr/>
            <p:nvPr/>
          </p:nvSpPr>
          <p:spPr>
            <a:xfrm>
              <a:off x="2128016" y="2588131"/>
              <a:ext cx="249522" cy="242226"/>
            </a:xfrm>
            <a:prstGeom prst="rect">
              <a:avLst/>
            </a:prstGeom>
            <a:solidFill>
              <a:srgbClr val="1CABE2">
                <a:alpha val="100000"/>
              </a:srgbClr>
            </a:solidFill>
          </p:spPr>
          <p:txBody>
            <a:bodyPr/>
            <a:lstStyle/>
            <a:p/>
          </p:txBody>
        </p:sp>
        <p:sp>
          <p:nvSpPr>
            <p:cNvPr id="30" name="rc30"/>
            <p:cNvSpPr/>
            <p:nvPr/>
          </p:nvSpPr>
          <p:spPr>
            <a:xfrm>
              <a:off x="2405264" y="2813811"/>
              <a:ext cx="249522" cy="1288885"/>
            </a:xfrm>
            <a:prstGeom prst="rect">
              <a:avLst/>
            </a:prstGeom>
            <a:solidFill>
              <a:srgbClr val="80BD41">
                <a:alpha val="100000"/>
              </a:srgbClr>
            </a:solidFill>
          </p:spPr>
          <p:txBody>
            <a:bodyPr/>
            <a:lstStyle/>
            <a:p/>
          </p:txBody>
        </p:sp>
        <p:sp>
          <p:nvSpPr>
            <p:cNvPr id="31" name="rc31"/>
            <p:cNvSpPr/>
            <p:nvPr/>
          </p:nvSpPr>
          <p:spPr>
            <a:xfrm>
              <a:off x="2405264" y="2549853"/>
              <a:ext cx="249522" cy="263957"/>
            </a:xfrm>
            <a:prstGeom prst="rect">
              <a:avLst/>
            </a:prstGeom>
            <a:solidFill>
              <a:srgbClr val="1CABE2">
                <a:alpha val="100000"/>
              </a:srgbClr>
            </a:solidFill>
          </p:spPr>
          <p:txBody>
            <a:bodyPr/>
            <a:lstStyle/>
            <a:p/>
          </p:txBody>
        </p:sp>
        <p:sp>
          <p:nvSpPr>
            <p:cNvPr id="32" name="rc32"/>
            <p:cNvSpPr/>
            <p:nvPr/>
          </p:nvSpPr>
          <p:spPr>
            <a:xfrm>
              <a:off x="2682512" y="2776729"/>
              <a:ext cx="249522" cy="1325967"/>
            </a:xfrm>
            <a:prstGeom prst="rect">
              <a:avLst/>
            </a:prstGeom>
            <a:solidFill>
              <a:srgbClr val="80BD41">
                <a:alpha val="100000"/>
              </a:srgbClr>
            </a:solidFill>
          </p:spPr>
          <p:txBody>
            <a:bodyPr/>
            <a:lstStyle/>
            <a:p/>
          </p:txBody>
        </p:sp>
        <p:sp>
          <p:nvSpPr>
            <p:cNvPr id="33" name="rc33"/>
            <p:cNvSpPr/>
            <p:nvPr/>
          </p:nvSpPr>
          <p:spPr>
            <a:xfrm>
              <a:off x="2682512" y="2560818"/>
              <a:ext cx="249522" cy="215910"/>
            </a:xfrm>
            <a:prstGeom prst="rect">
              <a:avLst/>
            </a:prstGeom>
            <a:solidFill>
              <a:srgbClr val="1CABE2">
                <a:alpha val="100000"/>
              </a:srgbClr>
            </a:solidFill>
          </p:spPr>
          <p:txBody>
            <a:bodyPr/>
            <a:lstStyle/>
            <a:p/>
          </p:txBody>
        </p:sp>
        <p:sp>
          <p:nvSpPr>
            <p:cNvPr id="34" name="rc34"/>
            <p:cNvSpPr/>
            <p:nvPr/>
          </p:nvSpPr>
          <p:spPr>
            <a:xfrm>
              <a:off x="2959759" y="2826570"/>
              <a:ext cx="249522" cy="1276126"/>
            </a:xfrm>
            <a:prstGeom prst="rect">
              <a:avLst/>
            </a:prstGeom>
            <a:solidFill>
              <a:srgbClr val="80BD41">
                <a:alpha val="100000"/>
              </a:srgbClr>
            </a:solidFill>
          </p:spPr>
          <p:txBody>
            <a:bodyPr/>
            <a:lstStyle/>
            <a:p/>
          </p:txBody>
        </p:sp>
        <p:sp>
          <p:nvSpPr>
            <p:cNvPr id="35" name="rc35"/>
            <p:cNvSpPr/>
            <p:nvPr/>
          </p:nvSpPr>
          <p:spPr>
            <a:xfrm>
              <a:off x="2959759" y="2565204"/>
              <a:ext cx="249522" cy="261365"/>
            </a:xfrm>
            <a:prstGeom prst="rect">
              <a:avLst/>
            </a:prstGeom>
            <a:solidFill>
              <a:srgbClr val="1CABE2">
                <a:alpha val="100000"/>
              </a:srgbClr>
            </a:solidFill>
          </p:spPr>
          <p:txBody>
            <a:bodyPr/>
            <a:lstStyle/>
            <a:p/>
          </p:txBody>
        </p:sp>
        <p:sp>
          <p:nvSpPr>
            <p:cNvPr id="36" name="rc36"/>
            <p:cNvSpPr/>
            <p:nvPr/>
          </p:nvSpPr>
          <p:spPr>
            <a:xfrm>
              <a:off x="3237007" y="2824377"/>
              <a:ext cx="249522" cy="1278319"/>
            </a:xfrm>
            <a:prstGeom prst="rect">
              <a:avLst/>
            </a:prstGeom>
            <a:solidFill>
              <a:srgbClr val="80BD41">
                <a:alpha val="100000"/>
              </a:srgbClr>
            </a:solidFill>
          </p:spPr>
          <p:txBody>
            <a:bodyPr/>
            <a:lstStyle/>
            <a:p/>
          </p:txBody>
        </p:sp>
        <p:sp>
          <p:nvSpPr>
            <p:cNvPr id="37" name="rc37"/>
            <p:cNvSpPr/>
            <p:nvPr/>
          </p:nvSpPr>
          <p:spPr>
            <a:xfrm>
              <a:off x="3237007" y="2598897"/>
              <a:ext cx="249522" cy="225480"/>
            </a:xfrm>
            <a:prstGeom prst="rect">
              <a:avLst/>
            </a:prstGeom>
            <a:solidFill>
              <a:srgbClr val="1CABE2">
                <a:alpha val="100000"/>
              </a:srgbClr>
            </a:solidFill>
          </p:spPr>
          <p:txBody>
            <a:bodyPr/>
            <a:lstStyle/>
            <a:p/>
          </p:txBody>
        </p:sp>
        <p:sp>
          <p:nvSpPr>
            <p:cNvPr id="38" name="rc38"/>
            <p:cNvSpPr/>
            <p:nvPr/>
          </p:nvSpPr>
          <p:spPr>
            <a:xfrm>
              <a:off x="3514255" y="2830956"/>
              <a:ext cx="249522" cy="1271740"/>
            </a:xfrm>
            <a:prstGeom prst="rect">
              <a:avLst/>
            </a:prstGeom>
            <a:solidFill>
              <a:srgbClr val="80BD41">
                <a:alpha val="100000"/>
              </a:srgbClr>
            </a:solidFill>
          </p:spPr>
          <p:txBody>
            <a:bodyPr/>
            <a:lstStyle/>
            <a:p/>
          </p:txBody>
        </p:sp>
        <p:sp>
          <p:nvSpPr>
            <p:cNvPr id="39" name="rc39"/>
            <p:cNvSpPr/>
            <p:nvPr/>
          </p:nvSpPr>
          <p:spPr>
            <a:xfrm>
              <a:off x="3514255" y="2570587"/>
              <a:ext cx="249522" cy="260368"/>
            </a:xfrm>
            <a:prstGeom prst="rect">
              <a:avLst/>
            </a:prstGeom>
            <a:solidFill>
              <a:srgbClr val="1CABE2">
                <a:alpha val="100000"/>
              </a:srgbClr>
            </a:solidFill>
          </p:spPr>
          <p:txBody>
            <a:bodyPr/>
            <a:lstStyle/>
            <a:p/>
          </p:txBody>
        </p:sp>
        <p:sp>
          <p:nvSpPr>
            <p:cNvPr id="40" name="rc40"/>
            <p:cNvSpPr/>
            <p:nvPr/>
          </p:nvSpPr>
          <p:spPr>
            <a:xfrm>
              <a:off x="3791502" y="2849696"/>
              <a:ext cx="249522" cy="1253000"/>
            </a:xfrm>
            <a:prstGeom prst="rect">
              <a:avLst/>
            </a:prstGeom>
            <a:solidFill>
              <a:srgbClr val="80BD41">
                <a:alpha val="100000"/>
              </a:srgbClr>
            </a:solidFill>
          </p:spPr>
          <p:txBody>
            <a:bodyPr/>
            <a:lstStyle/>
            <a:p/>
          </p:txBody>
        </p:sp>
        <p:sp>
          <p:nvSpPr>
            <p:cNvPr id="41" name="rc41"/>
            <p:cNvSpPr/>
            <p:nvPr/>
          </p:nvSpPr>
          <p:spPr>
            <a:xfrm>
              <a:off x="3791502" y="2593115"/>
              <a:ext cx="249522" cy="256580"/>
            </a:xfrm>
            <a:prstGeom prst="rect">
              <a:avLst/>
            </a:prstGeom>
            <a:solidFill>
              <a:srgbClr val="1CABE2">
                <a:alpha val="100000"/>
              </a:srgbClr>
            </a:solidFill>
          </p:spPr>
          <p:txBody>
            <a:bodyPr/>
            <a:lstStyle/>
            <a:p/>
          </p:txBody>
        </p:sp>
        <p:sp>
          <p:nvSpPr>
            <p:cNvPr id="42" name="rc42"/>
            <p:cNvSpPr/>
            <p:nvPr/>
          </p:nvSpPr>
          <p:spPr>
            <a:xfrm>
              <a:off x="4068750" y="2764568"/>
              <a:ext cx="249522" cy="1338128"/>
            </a:xfrm>
            <a:prstGeom prst="rect">
              <a:avLst/>
            </a:prstGeom>
            <a:solidFill>
              <a:srgbClr val="80BD41">
                <a:alpha val="100000"/>
              </a:srgbClr>
            </a:solidFill>
          </p:spPr>
          <p:txBody>
            <a:bodyPr/>
            <a:lstStyle/>
            <a:p/>
          </p:txBody>
        </p:sp>
        <p:sp>
          <p:nvSpPr>
            <p:cNvPr id="43" name="rc43"/>
            <p:cNvSpPr/>
            <p:nvPr/>
          </p:nvSpPr>
          <p:spPr>
            <a:xfrm>
              <a:off x="4068750" y="2546664"/>
              <a:ext cx="249522" cy="217904"/>
            </a:xfrm>
            <a:prstGeom prst="rect">
              <a:avLst/>
            </a:prstGeom>
            <a:solidFill>
              <a:srgbClr val="1CABE2">
                <a:alpha val="100000"/>
              </a:srgbClr>
            </a:solidFill>
          </p:spPr>
          <p:txBody>
            <a:bodyPr/>
            <a:lstStyle/>
            <a:p/>
          </p:txBody>
        </p:sp>
        <p:sp>
          <p:nvSpPr>
            <p:cNvPr id="44" name="rc44"/>
            <p:cNvSpPr/>
            <p:nvPr/>
          </p:nvSpPr>
          <p:spPr>
            <a:xfrm>
              <a:off x="4345998" y="2727686"/>
              <a:ext cx="249522" cy="1375010"/>
            </a:xfrm>
            <a:prstGeom prst="rect">
              <a:avLst/>
            </a:prstGeom>
            <a:solidFill>
              <a:srgbClr val="80BD41">
                <a:alpha val="100000"/>
              </a:srgbClr>
            </a:solidFill>
          </p:spPr>
          <p:txBody>
            <a:bodyPr/>
            <a:lstStyle/>
            <a:p/>
          </p:txBody>
        </p:sp>
        <p:sp>
          <p:nvSpPr>
            <p:cNvPr id="45" name="rc45"/>
            <p:cNvSpPr/>
            <p:nvPr/>
          </p:nvSpPr>
          <p:spPr>
            <a:xfrm>
              <a:off x="4345998" y="2557828"/>
              <a:ext cx="249522" cy="169857"/>
            </a:xfrm>
            <a:prstGeom prst="rect">
              <a:avLst/>
            </a:prstGeom>
            <a:solidFill>
              <a:srgbClr val="1CABE2">
                <a:alpha val="100000"/>
              </a:srgbClr>
            </a:solidFill>
          </p:spPr>
          <p:txBody>
            <a:bodyPr/>
            <a:lstStyle/>
            <a:p/>
          </p:txBody>
        </p:sp>
        <p:sp>
          <p:nvSpPr>
            <p:cNvPr id="46" name="rc46"/>
            <p:cNvSpPr/>
            <p:nvPr/>
          </p:nvSpPr>
          <p:spPr>
            <a:xfrm>
              <a:off x="4623245" y="2668076"/>
              <a:ext cx="249522" cy="1434620"/>
            </a:xfrm>
            <a:prstGeom prst="rect">
              <a:avLst/>
            </a:prstGeom>
            <a:solidFill>
              <a:srgbClr val="80BD41">
                <a:alpha val="100000"/>
              </a:srgbClr>
            </a:solidFill>
          </p:spPr>
          <p:txBody>
            <a:bodyPr/>
            <a:lstStyle/>
            <a:p/>
          </p:txBody>
        </p:sp>
        <p:sp>
          <p:nvSpPr>
            <p:cNvPr id="47" name="rc47"/>
            <p:cNvSpPr/>
            <p:nvPr/>
          </p:nvSpPr>
          <p:spPr>
            <a:xfrm>
              <a:off x="4623245" y="2543274"/>
              <a:ext cx="249522" cy="124801"/>
            </a:xfrm>
            <a:prstGeom prst="rect">
              <a:avLst/>
            </a:prstGeom>
            <a:solidFill>
              <a:srgbClr val="1CABE2">
                <a:alpha val="100000"/>
              </a:srgbClr>
            </a:solidFill>
          </p:spPr>
          <p:txBody>
            <a:bodyPr/>
            <a:lstStyle/>
            <a:p/>
          </p:txBody>
        </p:sp>
        <p:sp>
          <p:nvSpPr>
            <p:cNvPr id="48" name="rc48"/>
            <p:cNvSpPr/>
            <p:nvPr/>
          </p:nvSpPr>
          <p:spPr>
            <a:xfrm>
              <a:off x="4900493" y="2615045"/>
              <a:ext cx="249522" cy="1487651"/>
            </a:xfrm>
            <a:prstGeom prst="rect">
              <a:avLst/>
            </a:prstGeom>
            <a:solidFill>
              <a:srgbClr val="80BD41">
                <a:alpha val="100000"/>
              </a:srgbClr>
            </a:solidFill>
          </p:spPr>
          <p:txBody>
            <a:bodyPr/>
            <a:lstStyle/>
            <a:p/>
          </p:txBody>
        </p:sp>
        <p:sp>
          <p:nvSpPr>
            <p:cNvPr id="49" name="rc49"/>
            <p:cNvSpPr/>
            <p:nvPr/>
          </p:nvSpPr>
          <p:spPr>
            <a:xfrm>
              <a:off x="4900493" y="2536695"/>
              <a:ext cx="249522" cy="78349"/>
            </a:xfrm>
            <a:prstGeom prst="rect">
              <a:avLst/>
            </a:prstGeom>
            <a:solidFill>
              <a:srgbClr val="1CABE2">
                <a:alpha val="100000"/>
              </a:srgbClr>
            </a:solidFill>
          </p:spPr>
          <p:txBody>
            <a:bodyPr/>
            <a:lstStyle/>
            <a:p/>
          </p:txBody>
        </p:sp>
        <p:sp>
          <p:nvSpPr>
            <p:cNvPr id="50" name="rc50"/>
            <p:cNvSpPr/>
            <p:nvPr/>
          </p:nvSpPr>
          <p:spPr>
            <a:xfrm>
              <a:off x="5177741" y="2524335"/>
              <a:ext cx="249522" cy="1578361"/>
            </a:xfrm>
            <a:prstGeom prst="rect">
              <a:avLst/>
            </a:prstGeom>
            <a:solidFill>
              <a:srgbClr val="80BD41">
                <a:alpha val="100000"/>
              </a:srgbClr>
            </a:solidFill>
          </p:spPr>
          <p:txBody>
            <a:bodyPr/>
            <a:lstStyle/>
            <a:p/>
          </p:txBody>
        </p:sp>
        <p:sp>
          <p:nvSpPr>
            <p:cNvPr id="51" name="rc51"/>
            <p:cNvSpPr/>
            <p:nvPr/>
          </p:nvSpPr>
          <p:spPr>
            <a:xfrm>
              <a:off x="5177741" y="2492038"/>
              <a:ext cx="249522" cy="32296"/>
            </a:xfrm>
            <a:prstGeom prst="rect">
              <a:avLst/>
            </a:prstGeom>
            <a:solidFill>
              <a:srgbClr val="1CABE2">
                <a:alpha val="100000"/>
              </a:srgbClr>
            </a:solidFill>
          </p:spPr>
          <p:txBody>
            <a:bodyPr/>
            <a:lstStyle/>
            <a:p/>
          </p:txBody>
        </p:sp>
        <p:sp>
          <p:nvSpPr>
            <p:cNvPr id="52" name="rc52"/>
            <p:cNvSpPr/>
            <p:nvPr/>
          </p:nvSpPr>
          <p:spPr>
            <a:xfrm>
              <a:off x="5454988" y="2490842"/>
              <a:ext cx="249522" cy="1611854"/>
            </a:xfrm>
            <a:prstGeom prst="rect">
              <a:avLst/>
            </a:prstGeom>
            <a:solidFill>
              <a:srgbClr val="80BD41">
                <a:alpha val="100000"/>
              </a:srgbClr>
            </a:solidFill>
          </p:spPr>
          <p:txBody>
            <a:bodyPr/>
            <a:lstStyle/>
            <a:p/>
          </p:txBody>
        </p:sp>
        <p:sp>
          <p:nvSpPr>
            <p:cNvPr id="53" name="rc53"/>
            <p:cNvSpPr/>
            <p:nvPr/>
          </p:nvSpPr>
          <p:spPr>
            <a:xfrm>
              <a:off x="5454988" y="2441001"/>
              <a:ext cx="249522" cy="49840"/>
            </a:xfrm>
            <a:prstGeom prst="rect">
              <a:avLst/>
            </a:prstGeom>
            <a:solidFill>
              <a:srgbClr val="1CABE2">
                <a:alpha val="100000"/>
              </a:srgbClr>
            </a:solidFill>
          </p:spPr>
          <p:txBody>
            <a:bodyPr/>
            <a:lstStyle/>
            <a:p/>
          </p:txBody>
        </p:sp>
        <p:sp>
          <p:nvSpPr>
            <p:cNvPr id="54" name="rc54"/>
            <p:cNvSpPr/>
            <p:nvPr/>
          </p:nvSpPr>
          <p:spPr>
            <a:xfrm>
              <a:off x="5732236" y="2456352"/>
              <a:ext cx="249522" cy="1646344"/>
            </a:xfrm>
            <a:prstGeom prst="rect">
              <a:avLst/>
            </a:prstGeom>
            <a:solidFill>
              <a:srgbClr val="80BD41">
                <a:alpha val="100000"/>
              </a:srgbClr>
            </a:solidFill>
          </p:spPr>
          <p:txBody>
            <a:bodyPr/>
            <a:lstStyle/>
            <a:p/>
          </p:txBody>
        </p:sp>
        <p:sp>
          <p:nvSpPr>
            <p:cNvPr id="55" name="rc55"/>
            <p:cNvSpPr/>
            <p:nvPr/>
          </p:nvSpPr>
          <p:spPr>
            <a:xfrm>
              <a:off x="5732236" y="2369629"/>
              <a:ext cx="249522" cy="86723"/>
            </a:xfrm>
            <a:prstGeom prst="rect">
              <a:avLst/>
            </a:prstGeom>
            <a:solidFill>
              <a:srgbClr val="1CABE2">
                <a:alpha val="100000"/>
              </a:srgbClr>
            </a:solidFill>
          </p:spPr>
          <p:txBody>
            <a:bodyPr/>
            <a:lstStyle/>
            <a:p/>
          </p:txBody>
        </p:sp>
        <p:sp>
          <p:nvSpPr>
            <p:cNvPr id="56" name="rc56"/>
            <p:cNvSpPr/>
            <p:nvPr/>
          </p:nvSpPr>
          <p:spPr>
            <a:xfrm>
              <a:off x="6009484" y="2469909"/>
              <a:ext cx="249522" cy="1632788"/>
            </a:xfrm>
            <a:prstGeom prst="rect">
              <a:avLst/>
            </a:prstGeom>
            <a:solidFill>
              <a:srgbClr val="80BD41">
                <a:alpha val="100000"/>
              </a:srgbClr>
            </a:solidFill>
          </p:spPr>
          <p:txBody>
            <a:bodyPr/>
            <a:lstStyle/>
            <a:p/>
          </p:txBody>
        </p:sp>
        <p:sp>
          <p:nvSpPr>
            <p:cNvPr id="57" name="rc57"/>
            <p:cNvSpPr/>
            <p:nvPr/>
          </p:nvSpPr>
          <p:spPr>
            <a:xfrm>
              <a:off x="6009484" y="2365641"/>
              <a:ext cx="249522" cy="104267"/>
            </a:xfrm>
            <a:prstGeom prst="rect">
              <a:avLst/>
            </a:prstGeom>
            <a:solidFill>
              <a:srgbClr val="1CABE2">
                <a:alpha val="100000"/>
              </a:srgbClr>
            </a:solidFill>
          </p:spPr>
          <p:txBody>
            <a:bodyPr/>
            <a:lstStyle/>
            <a:p/>
          </p:txBody>
        </p:sp>
        <p:sp>
          <p:nvSpPr>
            <p:cNvPr id="58" name="rc58"/>
            <p:cNvSpPr/>
            <p:nvPr/>
          </p:nvSpPr>
          <p:spPr>
            <a:xfrm>
              <a:off x="6286731" y="2573777"/>
              <a:ext cx="249522" cy="1528919"/>
            </a:xfrm>
            <a:prstGeom prst="rect">
              <a:avLst/>
            </a:prstGeom>
            <a:solidFill>
              <a:srgbClr val="80BD41">
                <a:alpha val="100000"/>
              </a:srgbClr>
            </a:solidFill>
          </p:spPr>
          <p:txBody>
            <a:bodyPr/>
            <a:lstStyle/>
            <a:p/>
          </p:txBody>
        </p:sp>
        <p:sp>
          <p:nvSpPr>
            <p:cNvPr id="59" name="rc59"/>
            <p:cNvSpPr/>
            <p:nvPr/>
          </p:nvSpPr>
          <p:spPr>
            <a:xfrm>
              <a:off x="6286731" y="2403919"/>
              <a:ext cx="249522" cy="169857"/>
            </a:xfrm>
            <a:prstGeom prst="rect">
              <a:avLst/>
            </a:prstGeom>
            <a:solidFill>
              <a:srgbClr val="1CABE2">
                <a:alpha val="100000"/>
              </a:srgbClr>
            </a:solidFill>
          </p:spPr>
          <p:txBody>
            <a:bodyPr/>
            <a:lstStyle/>
            <a:p/>
          </p:txBody>
        </p:sp>
        <p:sp>
          <p:nvSpPr>
            <p:cNvPr id="60" name="rc60"/>
            <p:cNvSpPr/>
            <p:nvPr/>
          </p:nvSpPr>
          <p:spPr>
            <a:xfrm>
              <a:off x="6563979" y="2535499"/>
              <a:ext cx="249522" cy="1567197"/>
            </a:xfrm>
            <a:prstGeom prst="rect">
              <a:avLst/>
            </a:prstGeom>
            <a:solidFill>
              <a:srgbClr val="80BD41">
                <a:alpha val="100000"/>
              </a:srgbClr>
            </a:solidFill>
          </p:spPr>
          <p:txBody>
            <a:bodyPr/>
            <a:lstStyle/>
            <a:p/>
          </p:txBody>
        </p:sp>
        <p:sp>
          <p:nvSpPr>
            <p:cNvPr id="61" name="rc61"/>
            <p:cNvSpPr/>
            <p:nvPr/>
          </p:nvSpPr>
          <p:spPr>
            <a:xfrm>
              <a:off x="6563979" y="2417476"/>
              <a:ext cx="249522" cy="118023"/>
            </a:xfrm>
            <a:prstGeom prst="rect">
              <a:avLst/>
            </a:prstGeom>
            <a:solidFill>
              <a:srgbClr val="1CABE2">
                <a:alpha val="100000"/>
              </a:srgbClr>
            </a:solidFill>
          </p:spPr>
          <p:txBody>
            <a:bodyPr/>
            <a:lstStyle/>
            <a:p/>
          </p:txBody>
        </p:sp>
        <p:sp>
          <p:nvSpPr>
            <p:cNvPr id="62" name="rc62"/>
            <p:cNvSpPr/>
            <p:nvPr/>
          </p:nvSpPr>
          <p:spPr>
            <a:xfrm>
              <a:off x="6841227" y="2526129"/>
              <a:ext cx="249522" cy="1576567"/>
            </a:xfrm>
            <a:prstGeom prst="rect">
              <a:avLst/>
            </a:prstGeom>
            <a:solidFill>
              <a:srgbClr val="80BD41">
                <a:alpha val="100000"/>
              </a:srgbClr>
            </a:solidFill>
          </p:spPr>
          <p:txBody>
            <a:bodyPr/>
            <a:lstStyle/>
            <a:p/>
          </p:txBody>
        </p:sp>
        <p:sp>
          <p:nvSpPr>
            <p:cNvPr id="63" name="rc63"/>
            <p:cNvSpPr/>
            <p:nvPr/>
          </p:nvSpPr>
          <p:spPr>
            <a:xfrm>
              <a:off x="6841227" y="2443194"/>
              <a:ext cx="249522" cy="82935"/>
            </a:xfrm>
            <a:prstGeom prst="rect">
              <a:avLst/>
            </a:prstGeom>
            <a:solidFill>
              <a:srgbClr val="1CABE2">
                <a:alpha val="100000"/>
              </a:srgbClr>
            </a:solidFill>
          </p:spPr>
          <p:txBody>
            <a:bodyPr/>
            <a:lstStyle/>
            <a:p/>
          </p:txBody>
        </p:sp>
        <p:sp>
          <p:nvSpPr>
            <p:cNvPr id="64" name="rc64"/>
            <p:cNvSpPr/>
            <p:nvPr/>
          </p:nvSpPr>
          <p:spPr>
            <a:xfrm>
              <a:off x="7118474" y="2473298"/>
              <a:ext cx="249522" cy="1629398"/>
            </a:xfrm>
            <a:prstGeom prst="rect">
              <a:avLst/>
            </a:prstGeom>
            <a:solidFill>
              <a:srgbClr val="80BD41">
                <a:alpha val="100000"/>
              </a:srgbClr>
            </a:solidFill>
          </p:spPr>
          <p:txBody>
            <a:bodyPr/>
            <a:lstStyle/>
            <a:p/>
          </p:txBody>
        </p:sp>
        <p:sp>
          <p:nvSpPr>
            <p:cNvPr id="65" name="rc65"/>
            <p:cNvSpPr/>
            <p:nvPr/>
          </p:nvSpPr>
          <p:spPr>
            <a:xfrm>
              <a:off x="7118474" y="2405315"/>
              <a:ext cx="249522" cy="67982"/>
            </a:xfrm>
            <a:prstGeom prst="rect">
              <a:avLst/>
            </a:prstGeom>
            <a:solidFill>
              <a:srgbClr val="1CABE2">
                <a:alpha val="100000"/>
              </a:srgbClr>
            </a:solidFill>
          </p:spPr>
          <p:txBody>
            <a:bodyPr/>
            <a:lstStyle/>
            <a:p/>
          </p:txBody>
        </p:sp>
        <p:sp>
          <p:nvSpPr>
            <p:cNvPr id="66" name="rc66"/>
            <p:cNvSpPr/>
            <p:nvPr/>
          </p:nvSpPr>
          <p:spPr>
            <a:xfrm>
              <a:off x="7395722" y="2617039"/>
              <a:ext cx="249522" cy="1485657"/>
            </a:xfrm>
            <a:prstGeom prst="rect">
              <a:avLst/>
            </a:prstGeom>
            <a:solidFill>
              <a:srgbClr val="80BD41">
                <a:alpha val="100000"/>
              </a:srgbClr>
            </a:solidFill>
          </p:spPr>
          <p:txBody>
            <a:bodyPr/>
            <a:lstStyle/>
            <a:p/>
          </p:txBody>
        </p:sp>
        <p:sp>
          <p:nvSpPr>
            <p:cNvPr id="67" name="rc67"/>
            <p:cNvSpPr/>
            <p:nvPr/>
          </p:nvSpPr>
          <p:spPr>
            <a:xfrm>
              <a:off x="7395722" y="2470108"/>
              <a:ext cx="249522" cy="146930"/>
            </a:xfrm>
            <a:prstGeom prst="rect">
              <a:avLst/>
            </a:prstGeom>
            <a:solidFill>
              <a:srgbClr val="1CABE2">
                <a:alpha val="100000"/>
              </a:srgbClr>
            </a:solidFill>
          </p:spPr>
          <p:txBody>
            <a:bodyPr/>
            <a:lstStyle/>
            <a:p/>
          </p:txBody>
        </p:sp>
        <p:sp>
          <p:nvSpPr>
            <p:cNvPr id="68" name="rc68"/>
            <p:cNvSpPr/>
            <p:nvPr/>
          </p:nvSpPr>
          <p:spPr>
            <a:xfrm>
              <a:off x="7672970" y="2646744"/>
              <a:ext cx="249522" cy="1455952"/>
            </a:xfrm>
            <a:prstGeom prst="rect">
              <a:avLst/>
            </a:prstGeom>
            <a:solidFill>
              <a:srgbClr val="80BD41">
                <a:alpha val="100000"/>
              </a:srgbClr>
            </a:solidFill>
          </p:spPr>
          <p:txBody>
            <a:bodyPr/>
            <a:lstStyle/>
            <a:p/>
          </p:txBody>
        </p:sp>
        <p:sp>
          <p:nvSpPr>
            <p:cNvPr id="69" name="rc69"/>
            <p:cNvSpPr/>
            <p:nvPr/>
          </p:nvSpPr>
          <p:spPr>
            <a:xfrm>
              <a:off x="7672970" y="2570189"/>
              <a:ext cx="249522" cy="76555"/>
            </a:xfrm>
            <a:prstGeom prst="rect">
              <a:avLst/>
            </a:prstGeom>
            <a:solidFill>
              <a:srgbClr val="1CABE2">
                <a:alpha val="100000"/>
              </a:srgbClr>
            </a:solidFill>
          </p:spPr>
          <p:txBody>
            <a:bodyPr/>
            <a:lstStyle/>
            <a:p/>
          </p:txBody>
        </p:sp>
        <p:sp>
          <p:nvSpPr>
            <p:cNvPr id="70" name="rc70"/>
            <p:cNvSpPr/>
            <p:nvPr/>
          </p:nvSpPr>
          <p:spPr>
            <a:xfrm>
              <a:off x="7950217" y="2661896"/>
              <a:ext cx="249522" cy="1440800"/>
            </a:xfrm>
            <a:prstGeom prst="rect">
              <a:avLst/>
            </a:prstGeom>
            <a:solidFill>
              <a:srgbClr val="80BD41">
                <a:alpha val="100000"/>
              </a:srgbClr>
            </a:solidFill>
          </p:spPr>
          <p:txBody>
            <a:bodyPr/>
            <a:lstStyle/>
            <a:p/>
          </p:txBody>
        </p:sp>
        <p:sp>
          <p:nvSpPr>
            <p:cNvPr id="71" name="rc71"/>
            <p:cNvSpPr/>
            <p:nvPr/>
          </p:nvSpPr>
          <p:spPr>
            <a:xfrm>
              <a:off x="7950217" y="2586138"/>
              <a:ext cx="249522" cy="75758"/>
            </a:xfrm>
            <a:prstGeom prst="rect">
              <a:avLst/>
            </a:prstGeom>
            <a:solidFill>
              <a:srgbClr val="1CABE2">
                <a:alpha val="100000"/>
              </a:srgbClr>
            </a:solidFill>
          </p:spPr>
          <p:txBody>
            <a:bodyPr/>
            <a:lstStyle/>
            <a:p/>
          </p:txBody>
        </p:sp>
        <p:sp>
          <p:nvSpPr>
            <p:cNvPr id="72" name="pl72"/>
            <p:cNvSpPr/>
            <p:nvPr/>
          </p:nvSpPr>
          <p:spPr>
            <a:xfrm>
              <a:off x="1421035" y="1265506"/>
              <a:ext cx="6653943" cy="492165"/>
            </a:xfrm>
            <a:custGeom>
              <a:avLst/>
              <a:pathLst>
                <a:path w="6653943" h="492165">
                  <a:moveTo>
                    <a:pt x="0" y="492165"/>
                  </a:moveTo>
                  <a:lnTo>
                    <a:pt x="277247" y="405312"/>
                  </a:lnTo>
                  <a:lnTo>
                    <a:pt x="554495" y="434263"/>
                  </a:lnTo>
                  <a:lnTo>
                    <a:pt x="831742" y="405312"/>
                  </a:lnTo>
                  <a:lnTo>
                    <a:pt x="1108990" y="434263"/>
                  </a:lnTo>
                  <a:lnTo>
                    <a:pt x="1386238" y="347411"/>
                  </a:lnTo>
                  <a:lnTo>
                    <a:pt x="1663485" y="434263"/>
                  </a:lnTo>
                  <a:lnTo>
                    <a:pt x="1940733" y="376361"/>
                  </a:lnTo>
                  <a:lnTo>
                    <a:pt x="2217981" y="434263"/>
                  </a:lnTo>
                  <a:lnTo>
                    <a:pt x="2495228" y="434263"/>
                  </a:lnTo>
                  <a:lnTo>
                    <a:pt x="2772476" y="347411"/>
                  </a:lnTo>
                  <a:lnTo>
                    <a:pt x="3049724" y="260558"/>
                  </a:lnTo>
                  <a:lnTo>
                    <a:pt x="3326971" y="173705"/>
                  </a:lnTo>
                  <a:lnTo>
                    <a:pt x="3604219" y="86852"/>
                  </a:lnTo>
                  <a:lnTo>
                    <a:pt x="3881467" y="0"/>
                  </a:lnTo>
                  <a:lnTo>
                    <a:pt x="4158714" y="28950"/>
                  </a:lnTo>
                  <a:lnTo>
                    <a:pt x="4435962" y="86852"/>
                  </a:lnTo>
                  <a:lnTo>
                    <a:pt x="4713210" y="115803"/>
                  </a:lnTo>
                  <a:lnTo>
                    <a:pt x="4990457" y="231607"/>
                  </a:lnTo>
                  <a:lnTo>
                    <a:pt x="5267705" y="144754"/>
                  </a:lnTo>
                  <a:lnTo>
                    <a:pt x="5544953" y="86852"/>
                  </a:lnTo>
                  <a:lnTo>
                    <a:pt x="5822200" y="57901"/>
                  </a:lnTo>
                  <a:lnTo>
                    <a:pt x="6099448" y="202656"/>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1329607" y="2419211"/>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84" name="tx84"/>
            <p:cNvSpPr/>
            <p:nvPr/>
          </p:nvSpPr>
          <p:spPr>
            <a:xfrm>
              <a:off x="2715845" y="24250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a:t>
              </a:r>
            </a:p>
          </p:txBody>
        </p:sp>
        <p:sp>
          <p:nvSpPr>
            <p:cNvPr id="85" name="tx85"/>
            <p:cNvSpPr/>
            <p:nvPr/>
          </p:nvSpPr>
          <p:spPr>
            <a:xfrm>
              <a:off x="4141260" y="24107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a:t>
              </a:r>
            </a:p>
          </p:txBody>
        </p:sp>
        <p:sp>
          <p:nvSpPr>
            <p:cNvPr id="86" name="tx86"/>
            <p:cNvSpPr/>
            <p:nvPr/>
          </p:nvSpPr>
          <p:spPr>
            <a:xfrm>
              <a:off x="5488322" y="23050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87" name="tx87"/>
            <p:cNvSpPr/>
            <p:nvPr/>
          </p:nvSpPr>
          <p:spPr>
            <a:xfrm>
              <a:off x="6597312" y="2281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88" name="tx88"/>
            <p:cNvSpPr/>
            <p:nvPr/>
          </p:nvSpPr>
          <p:spPr>
            <a:xfrm>
              <a:off x="6874560" y="2307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89" name="tx89"/>
            <p:cNvSpPr/>
            <p:nvPr/>
          </p:nvSpPr>
          <p:spPr>
            <a:xfrm>
              <a:off x="7151808" y="2269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0" name="tx90"/>
            <p:cNvSpPr/>
            <p:nvPr/>
          </p:nvSpPr>
          <p:spPr>
            <a:xfrm>
              <a:off x="7429055" y="2334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1" name="tx91"/>
            <p:cNvSpPr/>
            <p:nvPr/>
          </p:nvSpPr>
          <p:spPr>
            <a:xfrm>
              <a:off x="7706303" y="2434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2" name="tx92"/>
            <p:cNvSpPr/>
            <p:nvPr/>
          </p:nvSpPr>
          <p:spPr>
            <a:xfrm>
              <a:off x="7983551" y="2450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76.1</a:t>
              </a:r>
            </a:p>
          </p:txBody>
        </p:sp>
        <p:sp>
          <p:nvSpPr>
            <p:cNvPr id="93" name="pl93"/>
            <p:cNvSpPr/>
            <p:nvPr/>
          </p:nvSpPr>
          <p:spPr>
            <a:xfrm>
              <a:off x="1421035"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68784" y="343990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4" name="tx104"/>
            <p:cNvSpPr/>
            <p:nvPr/>
          </p:nvSpPr>
          <p:spPr>
            <a:xfrm>
              <a:off x="1329607" y="2665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05" name="tx105"/>
            <p:cNvSpPr/>
            <p:nvPr/>
          </p:nvSpPr>
          <p:spPr>
            <a:xfrm>
              <a:off x="2715845" y="3404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06" name="tx106"/>
            <p:cNvSpPr/>
            <p:nvPr/>
          </p:nvSpPr>
          <p:spPr>
            <a:xfrm>
              <a:off x="2715845" y="2633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7" name="tx107"/>
            <p:cNvSpPr/>
            <p:nvPr/>
          </p:nvSpPr>
          <p:spPr>
            <a:xfrm>
              <a:off x="4102084" y="33985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67.1</a:t>
              </a:r>
            </a:p>
          </p:txBody>
        </p:sp>
        <p:sp>
          <p:nvSpPr>
            <p:cNvPr id="108" name="tx108"/>
            <p:cNvSpPr/>
            <p:nvPr/>
          </p:nvSpPr>
          <p:spPr>
            <a:xfrm>
              <a:off x="4102084" y="2620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9" name="tx109"/>
            <p:cNvSpPr/>
            <p:nvPr/>
          </p:nvSpPr>
          <p:spPr>
            <a:xfrm>
              <a:off x="5488322" y="32617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a:t>
              </a:r>
            </a:p>
          </p:txBody>
        </p:sp>
        <p:sp>
          <p:nvSpPr>
            <p:cNvPr id="110" name="tx110"/>
            <p:cNvSpPr/>
            <p:nvPr/>
          </p:nvSpPr>
          <p:spPr>
            <a:xfrm>
              <a:off x="5514447" y="24308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1" name="tx111"/>
            <p:cNvSpPr/>
            <p:nvPr/>
          </p:nvSpPr>
          <p:spPr>
            <a:xfrm>
              <a:off x="6597312" y="3284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78.6</a:t>
              </a:r>
            </a:p>
          </p:txBody>
        </p:sp>
        <p:sp>
          <p:nvSpPr>
            <p:cNvPr id="112" name="tx112"/>
            <p:cNvSpPr/>
            <p:nvPr/>
          </p:nvSpPr>
          <p:spPr>
            <a:xfrm>
              <a:off x="6623438" y="24414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3" name="tx113"/>
            <p:cNvSpPr/>
            <p:nvPr/>
          </p:nvSpPr>
          <p:spPr>
            <a:xfrm>
              <a:off x="6874560" y="3279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79.1</a:t>
              </a:r>
            </a:p>
          </p:txBody>
        </p:sp>
        <p:sp>
          <p:nvSpPr>
            <p:cNvPr id="114" name="tx114"/>
            <p:cNvSpPr/>
            <p:nvPr/>
          </p:nvSpPr>
          <p:spPr>
            <a:xfrm>
              <a:off x="6900686" y="24507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5" name="tx115"/>
            <p:cNvSpPr/>
            <p:nvPr/>
          </p:nvSpPr>
          <p:spPr>
            <a:xfrm>
              <a:off x="7151808" y="3252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16" name="tx116"/>
            <p:cNvSpPr/>
            <p:nvPr/>
          </p:nvSpPr>
          <p:spPr>
            <a:xfrm>
              <a:off x="7177933" y="240421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7429055" y="332509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8" name="tx118"/>
            <p:cNvSpPr/>
            <p:nvPr/>
          </p:nvSpPr>
          <p:spPr>
            <a:xfrm>
              <a:off x="7455181" y="250994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9" name="tx119"/>
            <p:cNvSpPr/>
            <p:nvPr/>
          </p:nvSpPr>
          <p:spPr>
            <a:xfrm>
              <a:off x="7745480" y="333962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0" name="tx120"/>
            <p:cNvSpPr/>
            <p:nvPr/>
          </p:nvSpPr>
          <p:spPr>
            <a:xfrm>
              <a:off x="7732429" y="25733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1" name="tx121"/>
            <p:cNvSpPr/>
            <p:nvPr/>
          </p:nvSpPr>
          <p:spPr>
            <a:xfrm>
              <a:off x="7983551" y="33472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2" name="tx122"/>
            <p:cNvSpPr/>
            <p:nvPr/>
          </p:nvSpPr>
          <p:spPr>
            <a:xfrm>
              <a:off x="8009676" y="25889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537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056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0601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2000-2024</a:t>
              </a:r>
            </a:p>
          </p:txBody>
        </p:sp>
        <p:sp>
          <p:nvSpPr>
            <p:cNvPr id="152" name="pl152"/>
            <p:cNvSpPr/>
            <p:nvPr/>
          </p:nvSpPr>
          <p:spPr>
            <a:xfrm>
              <a:off x="22686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133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580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02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410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57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30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114996" cy="167191"/>
            </a:xfrm>
            <a:prstGeom prst="rect">
              <a:avLst/>
            </a:prstGeom>
            <a:solidFill>
              <a:srgbClr val="80BD41">
                <a:alpha val="100000"/>
              </a:srgbClr>
            </a:solidFill>
          </p:spPr>
          <p:txBody>
            <a:bodyPr/>
            <a:lstStyle/>
            <a:p/>
          </p:txBody>
        </p:sp>
        <p:sp>
          <p:nvSpPr>
            <p:cNvPr id="164" name="rc164"/>
            <p:cNvSpPr/>
            <p:nvPr/>
          </p:nvSpPr>
          <p:spPr>
            <a:xfrm>
              <a:off x="7411270" y="5889059"/>
              <a:ext cx="460511" cy="167191"/>
            </a:xfrm>
            <a:prstGeom prst="rect">
              <a:avLst/>
            </a:prstGeom>
            <a:solidFill>
              <a:srgbClr val="1CABE2">
                <a:alpha val="100000"/>
              </a:srgbClr>
            </a:solidFill>
          </p:spPr>
          <p:txBody>
            <a:bodyPr/>
            <a:lstStyle/>
            <a:p/>
          </p:txBody>
        </p:sp>
        <p:sp>
          <p:nvSpPr>
            <p:cNvPr id="165" name="rc165"/>
            <p:cNvSpPr/>
            <p:nvPr/>
          </p:nvSpPr>
          <p:spPr>
            <a:xfrm>
              <a:off x="1296273" y="5680069"/>
              <a:ext cx="5680934" cy="167191"/>
            </a:xfrm>
            <a:prstGeom prst="rect">
              <a:avLst/>
            </a:prstGeom>
            <a:solidFill>
              <a:srgbClr val="80BD41">
                <a:alpha val="100000"/>
              </a:srgbClr>
            </a:solidFill>
          </p:spPr>
          <p:txBody>
            <a:bodyPr/>
            <a:lstStyle/>
            <a:p/>
          </p:txBody>
        </p:sp>
        <p:sp>
          <p:nvSpPr>
            <p:cNvPr id="166" name="rc166"/>
            <p:cNvSpPr/>
            <p:nvPr/>
          </p:nvSpPr>
          <p:spPr>
            <a:xfrm>
              <a:off x="6977207" y="5680069"/>
              <a:ext cx="298709" cy="167191"/>
            </a:xfrm>
            <a:prstGeom prst="rect">
              <a:avLst/>
            </a:prstGeom>
            <a:solidFill>
              <a:srgbClr val="1CABE2">
                <a:alpha val="100000"/>
              </a:srgbClr>
            </a:solidFill>
          </p:spPr>
          <p:txBody>
            <a:bodyPr/>
            <a:lstStyle/>
            <a:p/>
          </p:txBody>
        </p:sp>
        <p:sp>
          <p:nvSpPr>
            <p:cNvPr id="167" name="rc167"/>
            <p:cNvSpPr/>
            <p:nvPr/>
          </p:nvSpPr>
          <p:spPr>
            <a:xfrm>
              <a:off x="1296273" y="5471080"/>
              <a:ext cx="5621814" cy="167191"/>
            </a:xfrm>
            <a:prstGeom prst="rect">
              <a:avLst/>
            </a:prstGeom>
            <a:solidFill>
              <a:srgbClr val="80BD41">
                <a:alpha val="100000"/>
              </a:srgbClr>
            </a:solidFill>
          </p:spPr>
          <p:txBody>
            <a:bodyPr/>
            <a:lstStyle/>
            <a:p/>
          </p:txBody>
        </p:sp>
        <p:sp>
          <p:nvSpPr>
            <p:cNvPr id="168" name="rc168"/>
            <p:cNvSpPr/>
            <p:nvPr/>
          </p:nvSpPr>
          <p:spPr>
            <a:xfrm>
              <a:off x="6918088" y="5471080"/>
              <a:ext cx="295598" cy="167191"/>
            </a:xfrm>
            <a:prstGeom prst="rect">
              <a:avLst/>
            </a:prstGeom>
            <a:solidFill>
              <a:srgbClr val="1CABE2">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84.5</a:t>
              </a:r>
            </a:p>
          </p:txBody>
        </p:sp>
        <p:sp>
          <p:nvSpPr>
            <p:cNvPr id="170" name="tx170"/>
            <p:cNvSpPr/>
            <p:nvPr/>
          </p:nvSpPr>
          <p:spPr>
            <a:xfrm>
              <a:off x="746237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a:t>
              </a:r>
            </a:p>
          </p:txBody>
        </p:sp>
        <p:sp>
          <p:nvSpPr>
            <p:cNvPr id="171" name="tx171"/>
            <p:cNvSpPr/>
            <p:nvPr/>
          </p:nvSpPr>
          <p:spPr>
            <a:xfrm>
              <a:off x="73970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76.1</a:t>
              </a:r>
            </a:p>
          </p:txBody>
        </p:sp>
        <p:sp>
          <p:nvSpPr>
            <p:cNvPr id="172" name="tx172"/>
            <p:cNvSpPr/>
            <p:nvPr/>
          </p:nvSpPr>
          <p:spPr>
            <a:xfrm>
              <a:off x="424827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78.6</a:t>
              </a:r>
            </a:p>
          </p:txBody>
        </p:sp>
        <p:sp>
          <p:nvSpPr>
            <p:cNvPr id="173" name="tx173"/>
            <p:cNvSpPr/>
            <p:nvPr/>
          </p:nvSpPr>
          <p:spPr>
            <a:xfrm>
              <a:off x="756617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74" name="tx174"/>
            <p:cNvSpPr/>
            <p:nvPr/>
          </p:nvSpPr>
          <p:spPr>
            <a:xfrm>
              <a:off x="4076451"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75" name="tx175"/>
            <p:cNvSpPr/>
            <p:nvPr/>
          </p:nvSpPr>
          <p:spPr>
            <a:xfrm>
              <a:off x="7051214"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6" name="tx176"/>
            <p:cNvSpPr/>
            <p:nvPr/>
          </p:nvSpPr>
          <p:spPr>
            <a:xfrm>
              <a:off x="4001687"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72.3</a:t>
              </a:r>
            </a:p>
          </p:txBody>
        </p:sp>
        <p:sp>
          <p:nvSpPr>
            <p:cNvPr id="177" name="tx177"/>
            <p:cNvSpPr/>
            <p:nvPr/>
          </p:nvSpPr>
          <p:spPr>
            <a:xfrm>
              <a:off x="6990538"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6330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51080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7052757"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higher than in 2019 (93%).
The number of children vaccinated with DTP1 decreased 8%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Austria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85694"/>
            </a:xfrm>
            <a:custGeom>
              <a:avLst/>
              <a:pathLst>
                <a:path w="3397293" h="485694">
                  <a:moveTo>
                    <a:pt x="0" y="485694"/>
                  </a:moveTo>
                  <a:lnTo>
                    <a:pt x="141553" y="399983"/>
                  </a:lnTo>
                  <a:lnTo>
                    <a:pt x="283107" y="428553"/>
                  </a:lnTo>
                  <a:lnTo>
                    <a:pt x="424661" y="399983"/>
                  </a:lnTo>
                  <a:lnTo>
                    <a:pt x="566215" y="428553"/>
                  </a:lnTo>
                  <a:lnTo>
                    <a:pt x="707769" y="342843"/>
                  </a:lnTo>
                  <a:lnTo>
                    <a:pt x="849323" y="428553"/>
                  </a:lnTo>
                  <a:lnTo>
                    <a:pt x="990877" y="371413"/>
                  </a:lnTo>
                  <a:lnTo>
                    <a:pt x="1132431" y="428553"/>
                  </a:lnTo>
                  <a:lnTo>
                    <a:pt x="1273984" y="428553"/>
                  </a:lnTo>
                  <a:lnTo>
                    <a:pt x="1415538" y="342843"/>
                  </a:lnTo>
                  <a:lnTo>
                    <a:pt x="1557092" y="257132"/>
                  </a:lnTo>
                  <a:lnTo>
                    <a:pt x="1698646" y="171421"/>
                  </a:lnTo>
                  <a:lnTo>
                    <a:pt x="1840200" y="85710"/>
                  </a:lnTo>
                  <a:lnTo>
                    <a:pt x="1981754" y="0"/>
                  </a:lnTo>
                  <a:lnTo>
                    <a:pt x="2123308" y="142851"/>
                  </a:lnTo>
                  <a:lnTo>
                    <a:pt x="2264862" y="314272"/>
                  </a:lnTo>
                  <a:lnTo>
                    <a:pt x="2406416" y="228562"/>
                  </a:lnTo>
                  <a:lnTo>
                    <a:pt x="2547969" y="371413"/>
                  </a:lnTo>
                  <a:lnTo>
                    <a:pt x="2689523" y="285702"/>
                  </a:lnTo>
                  <a:lnTo>
                    <a:pt x="2831077" y="371413"/>
                  </a:lnTo>
                  <a:lnTo>
                    <a:pt x="2972631" y="342843"/>
                  </a:lnTo>
                  <a:lnTo>
                    <a:pt x="3114185" y="399983"/>
                  </a:lnTo>
                  <a:lnTo>
                    <a:pt x="3255739" y="314272"/>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85694"/>
            </a:xfrm>
            <a:custGeom>
              <a:avLst/>
              <a:pathLst>
                <a:path w="3397293" h="485694">
                  <a:moveTo>
                    <a:pt x="0" y="485694"/>
                  </a:moveTo>
                  <a:lnTo>
                    <a:pt x="141553" y="399983"/>
                  </a:lnTo>
                  <a:lnTo>
                    <a:pt x="283107" y="428553"/>
                  </a:lnTo>
                  <a:lnTo>
                    <a:pt x="424661" y="399983"/>
                  </a:lnTo>
                  <a:lnTo>
                    <a:pt x="566215" y="428553"/>
                  </a:lnTo>
                  <a:lnTo>
                    <a:pt x="707769" y="342843"/>
                  </a:lnTo>
                  <a:lnTo>
                    <a:pt x="849323" y="428553"/>
                  </a:lnTo>
                  <a:lnTo>
                    <a:pt x="990877" y="371413"/>
                  </a:lnTo>
                  <a:lnTo>
                    <a:pt x="1132431" y="428553"/>
                  </a:lnTo>
                  <a:lnTo>
                    <a:pt x="1273984" y="428553"/>
                  </a:lnTo>
                  <a:lnTo>
                    <a:pt x="1415538" y="342843"/>
                  </a:lnTo>
                  <a:lnTo>
                    <a:pt x="1557092" y="257132"/>
                  </a:lnTo>
                  <a:lnTo>
                    <a:pt x="1698646" y="171421"/>
                  </a:lnTo>
                  <a:lnTo>
                    <a:pt x="1840200" y="85710"/>
                  </a:lnTo>
                  <a:lnTo>
                    <a:pt x="1981754" y="0"/>
                  </a:lnTo>
                  <a:lnTo>
                    <a:pt x="2123308" y="142851"/>
                  </a:lnTo>
                  <a:lnTo>
                    <a:pt x="2264862" y="314272"/>
                  </a:lnTo>
                  <a:lnTo>
                    <a:pt x="2406416" y="228562"/>
                  </a:lnTo>
                  <a:lnTo>
                    <a:pt x="2547969" y="371413"/>
                  </a:lnTo>
                  <a:lnTo>
                    <a:pt x="2689523" y="285702"/>
                  </a:lnTo>
                  <a:lnTo>
                    <a:pt x="2831077" y="371413"/>
                  </a:lnTo>
                  <a:lnTo>
                    <a:pt x="2972631" y="342843"/>
                  </a:lnTo>
                  <a:lnTo>
                    <a:pt x="3114185" y="399983"/>
                  </a:lnTo>
                  <a:lnTo>
                    <a:pt x="3255739" y="314272"/>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85694"/>
            </a:xfrm>
            <a:custGeom>
              <a:avLst/>
              <a:pathLst>
                <a:path w="3397293" h="485694">
                  <a:moveTo>
                    <a:pt x="0" y="485694"/>
                  </a:moveTo>
                  <a:lnTo>
                    <a:pt x="141553" y="399983"/>
                  </a:lnTo>
                  <a:lnTo>
                    <a:pt x="283107" y="428553"/>
                  </a:lnTo>
                  <a:lnTo>
                    <a:pt x="424661" y="399983"/>
                  </a:lnTo>
                  <a:lnTo>
                    <a:pt x="566215" y="428553"/>
                  </a:lnTo>
                  <a:lnTo>
                    <a:pt x="707769" y="342843"/>
                  </a:lnTo>
                  <a:lnTo>
                    <a:pt x="849323" y="428553"/>
                  </a:lnTo>
                  <a:lnTo>
                    <a:pt x="990877" y="371413"/>
                  </a:lnTo>
                  <a:lnTo>
                    <a:pt x="1132431" y="428553"/>
                  </a:lnTo>
                  <a:lnTo>
                    <a:pt x="1273984" y="428553"/>
                  </a:lnTo>
                  <a:lnTo>
                    <a:pt x="1415538" y="342843"/>
                  </a:lnTo>
                  <a:lnTo>
                    <a:pt x="1557092" y="257132"/>
                  </a:lnTo>
                  <a:lnTo>
                    <a:pt x="1698646" y="171421"/>
                  </a:lnTo>
                  <a:lnTo>
                    <a:pt x="1840200" y="85710"/>
                  </a:lnTo>
                  <a:lnTo>
                    <a:pt x="1981754" y="0"/>
                  </a:lnTo>
                  <a:lnTo>
                    <a:pt x="2123308" y="142851"/>
                  </a:lnTo>
                  <a:lnTo>
                    <a:pt x="2264862" y="314272"/>
                  </a:lnTo>
                  <a:lnTo>
                    <a:pt x="2406416" y="228562"/>
                  </a:lnTo>
                  <a:lnTo>
                    <a:pt x="2547969" y="371413"/>
                  </a:lnTo>
                  <a:lnTo>
                    <a:pt x="2689523" y="285702"/>
                  </a:lnTo>
                  <a:lnTo>
                    <a:pt x="2831077" y="371413"/>
                  </a:lnTo>
                  <a:lnTo>
                    <a:pt x="2972631" y="342843"/>
                  </a:lnTo>
                  <a:lnTo>
                    <a:pt x="3114185" y="399983"/>
                  </a:lnTo>
                  <a:lnTo>
                    <a:pt x="3255739" y="314272"/>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60" name="tx60"/>
            <p:cNvSpPr/>
            <p:nvPr/>
          </p:nvSpPr>
          <p:spPr>
            <a:xfrm>
              <a:off x="2471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946" y="472419"/>
              <a:ext cx="24313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Austria, 2000-2024</a:t>
              </a:r>
            </a:p>
          </p:txBody>
        </p:sp>
        <p:sp>
          <p:nvSpPr>
            <p:cNvPr id="63" name="pl63"/>
            <p:cNvSpPr/>
            <p:nvPr/>
          </p:nvSpPr>
          <p:spPr>
            <a:xfrm>
              <a:off x="5267799" y="3953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1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91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068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12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30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480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48000"/>
              <a:ext cx="3397293" cy="1499938"/>
            </a:xfrm>
            <a:custGeom>
              <a:avLst/>
              <a:pathLst>
                <a:path w="3397293" h="1499938">
                  <a:moveTo>
                    <a:pt x="0" y="1499938"/>
                  </a:moveTo>
                  <a:lnTo>
                    <a:pt x="141553" y="1235243"/>
                  </a:lnTo>
                  <a:lnTo>
                    <a:pt x="283107" y="1323474"/>
                  </a:lnTo>
                  <a:lnTo>
                    <a:pt x="424661" y="1235243"/>
                  </a:lnTo>
                  <a:lnTo>
                    <a:pt x="566215" y="1323474"/>
                  </a:lnTo>
                  <a:lnTo>
                    <a:pt x="707769" y="1058779"/>
                  </a:lnTo>
                  <a:lnTo>
                    <a:pt x="849323" y="1323474"/>
                  </a:lnTo>
                  <a:lnTo>
                    <a:pt x="990877" y="1147011"/>
                  </a:lnTo>
                  <a:lnTo>
                    <a:pt x="1132431" y="1323474"/>
                  </a:lnTo>
                  <a:lnTo>
                    <a:pt x="1273984" y="1323474"/>
                  </a:lnTo>
                  <a:lnTo>
                    <a:pt x="1415538" y="1058779"/>
                  </a:lnTo>
                  <a:lnTo>
                    <a:pt x="1557092" y="794084"/>
                  </a:lnTo>
                  <a:lnTo>
                    <a:pt x="1698646" y="529389"/>
                  </a:lnTo>
                  <a:lnTo>
                    <a:pt x="1840200" y="264694"/>
                  </a:lnTo>
                  <a:lnTo>
                    <a:pt x="1981754" y="0"/>
                  </a:lnTo>
                  <a:lnTo>
                    <a:pt x="2123308" y="441158"/>
                  </a:lnTo>
                  <a:lnTo>
                    <a:pt x="2264862" y="970548"/>
                  </a:lnTo>
                  <a:lnTo>
                    <a:pt x="2406416" y="705853"/>
                  </a:lnTo>
                  <a:lnTo>
                    <a:pt x="2547969" y="1147011"/>
                  </a:lnTo>
                  <a:lnTo>
                    <a:pt x="2689523" y="882316"/>
                  </a:lnTo>
                  <a:lnTo>
                    <a:pt x="2831077" y="1147011"/>
                  </a:lnTo>
                  <a:lnTo>
                    <a:pt x="2972631" y="1058779"/>
                  </a:lnTo>
                  <a:lnTo>
                    <a:pt x="3114185" y="1235243"/>
                  </a:lnTo>
                  <a:lnTo>
                    <a:pt x="3255739" y="970548"/>
                  </a:lnTo>
                  <a:lnTo>
                    <a:pt x="3397293" y="114701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0317"/>
              <a:ext cx="3397293" cy="1235243"/>
            </a:xfrm>
            <a:custGeom>
              <a:avLst/>
              <a:pathLst>
                <a:path w="3397293" h="1235243">
                  <a:moveTo>
                    <a:pt x="0" y="1235243"/>
                  </a:moveTo>
                  <a:lnTo>
                    <a:pt x="141553" y="1235243"/>
                  </a:lnTo>
                  <a:lnTo>
                    <a:pt x="283107" y="1235243"/>
                  </a:lnTo>
                  <a:lnTo>
                    <a:pt x="424661" y="1058779"/>
                  </a:lnTo>
                  <a:lnTo>
                    <a:pt x="566215" y="882316"/>
                  </a:lnTo>
                  <a:lnTo>
                    <a:pt x="707769" y="794084"/>
                  </a:lnTo>
                  <a:lnTo>
                    <a:pt x="849323" y="705853"/>
                  </a:lnTo>
                  <a:lnTo>
                    <a:pt x="990877" y="705853"/>
                  </a:lnTo>
                  <a:lnTo>
                    <a:pt x="1132431" y="441158"/>
                  </a:lnTo>
                  <a:lnTo>
                    <a:pt x="1273984" y="264694"/>
                  </a:lnTo>
                  <a:lnTo>
                    <a:pt x="1415538" y="264694"/>
                  </a:lnTo>
                  <a:lnTo>
                    <a:pt x="1557092" y="176463"/>
                  </a:lnTo>
                  <a:lnTo>
                    <a:pt x="1698646" y="176463"/>
                  </a:lnTo>
                  <a:lnTo>
                    <a:pt x="1840200" y="264694"/>
                  </a:lnTo>
                  <a:lnTo>
                    <a:pt x="1981754" y="176463"/>
                  </a:lnTo>
                  <a:lnTo>
                    <a:pt x="2123308" y="88231"/>
                  </a:lnTo>
                  <a:lnTo>
                    <a:pt x="2264862" y="0"/>
                  </a:lnTo>
                  <a:lnTo>
                    <a:pt x="2406416" y="0"/>
                  </a:lnTo>
                  <a:lnTo>
                    <a:pt x="2547969" y="0"/>
                  </a:lnTo>
                  <a:lnTo>
                    <a:pt x="2689523" y="0"/>
                  </a:lnTo>
                  <a:lnTo>
                    <a:pt x="2831077" y="264694"/>
                  </a:lnTo>
                  <a:lnTo>
                    <a:pt x="2972631" y="352926"/>
                  </a:lnTo>
                  <a:lnTo>
                    <a:pt x="3114185" y="88231"/>
                  </a:lnTo>
                  <a:lnTo>
                    <a:pt x="3255739" y="176463"/>
                  </a:lnTo>
                  <a:lnTo>
                    <a:pt x="3397293" y="8823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42085"/>
              <a:ext cx="3397293" cy="264694"/>
            </a:xfrm>
            <a:custGeom>
              <a:avLst/>
              <a:pathLst>
                <a:path w="3397293" h="264694">
                  <a:moveTo>
                    <a:pt x="0" y="264694"/>
                  </a:moveTo>
                  <a:lnTo>
                    <a:pt x="141553" y="176463"/>
                  </a:lnTo>
                  <a:lnTo>
                    <a:pt x="283107" y="88231"/>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88231"/>
                  </a:lnTo>
                  <a:lnTo>
                    <a:pt x="1981754" y="88231"/>
                  </a:lnTo>
                  <a:lnTo>
                    <a:pt x="2123308" y="88231"/>
                  </a:lnTo>
                  <a:lnTo>
                    <a:pt x="2264862" y="88231"/>
                  </a:lnTo>
                  <a:lnTo>
                    <a:pt x="2406416" y="88231"/>
                  </a:lnTo>
                  <a:lnTo>
                    <a:pt x="2547969" y="88231"/>
                  </a:lnTo>
                  <a:lnTo>
                    <a:pt x="2689523" y="88231"/>
                  </a:lnTo>
                  <a:lnTo>
                    <a:pt x="2831077" y="176463"/>
                  </a:lnTo>
                  <a:lnTo>
                    <a:pt x="2972631" y="88231"/>
                  </a:lnTo>
                  <a:lnTo>
                    <a:pt x="3114185" y="88231"/>
                  </a:lnTo>
                  <a:lnTo>
                    <a:pt x="3255739" y="176463"/>
                  </a:lnTo>
                  <a:lnTo>
                    <a:pt x="3397293" y="17646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03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48000"/>
              <a:ext cx="3397293" cy="1499938"/>
            </a:xfrm>
            <a:custGeom>
              <a:avLst/>
              <a:pathLst>
                <a:path w="3397293" h="1499938">
                  <a:moveTo>
                    <a:pt x="0" y="1499938"/>
                  </a:moveTo>
                  <a:lnTo>
                    <a:pt x="141553" y="1235243"/>
                  </a:lnTo>
                  <a:lnTo>
                    <a:pt x="283107" y="1323474"/>
                  </a:lnTo>
                  <a:lnTo>
                    <a:pt x="424661" y="1235243"/>
                  </a:lnTo>
                  <a:lnTo>
                    <a:pt x="566215" y="1323474"/>
                  </a:lnTo>
                  <a:lnTo>
                    <a:pt x="707769" y="1058779"/>
                  </a:lnTo>
                  <a:lnTo>
                    <a:pt x="849323" y="1323474"/>
                  </a:lnTo>
                  <a:lnTo>
                    <a:pt x="990877" y="1147011"/>
                  </a:lnTo>
                  <a:lnTo>
                    <a:pt x="1132431" y="1323474"/>
                  </a:lnTo>
                  <a:lnTo>
                    <a:pt x="1273984" y="1323474"/>
                  </a:lnTo>
                  <a:lnTo>
                    <a:pt x="1415538" y="1058779"/>
                  </a:lnTo>
                  <a:lnTo>
                    <a:pt x="1557092" y="794084"/>
                  </a:lnTo>
                  <a:lnTo>
                    <a:pt x="1698646" y="529389"/>
                  </a:lnTo>
                  <a:lnTo>
                    <a:pt x="1840200" y="264694"/>
                  </a:lnTo>
                  <a:lnTo>
                    <a:pt x="1981754" y="0"/>
                  </a:lnTo>
                  <a:lnTo>
                    <a:pt x="2123308" y="441158"/>
                  </a:lnTo>
                  <a:lnTo>
                    <a:pt x="2264862" y="970548"/>
                  </a:lnTo>
                  <a:lnTo>
                    <a:pt x="2406416" y="705853"/>
                  </a:lnTo>
                  <a:lnTo>
                    <a:pt x="2547969" y="1147011"/>
                  </a:lnTo>
                  <a:lnTo>
                    <a:pt x="2689523" y="882316"/>
                  </a:lnTo>
                  <a:lnTo>
                    <a:pt x="2831077" y="1147011"/>
                  </a:lnTo>
                  <a:lnTo>
                    <a:pt x="2972631" y="1058779"/>
                  </a:lnTo>
                  <a:lnTo>
                    <a:pt x="3114185" y="1235243"/>
                  </a:lnTo>
                  <a:lnTo>
                    <a:pt x="3255739" y="970548"/>
                  </a:lnTo>
                  <a:lnTo>
                    <a:pt x="3397293" y="114701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3622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2136220"/>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2136220"/>
              <a:ext cx="0" cy="670560"/>
            </a:xfrm>
            <a:custGeom>
              <a:avLst/>
              <a:pathLst>
                <a:path w="0" h="670560">
                  <a:moveTo>
                    <a:pt x="0" y="6705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2136220"/>
              <a:ext cx="0" cy="52938"/>
            </a:xfrm>
            <a:custGeom>
              <a:avLst/>
              <a:pathLst>
                <a:path w="0" h="52938">
                  <a:moveTo>
                    <a:pt x="0" y="529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2136220"/>
              <a:ext cx="0" cy="494097"/>
            </a:xfrm>
            <a:custGeom>
              <a:avLst/>
              <a:pathLst>
                <a:path w="0" h="494097">
                  <a:moveTo>
                    <a:pt x="0" y="4940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2136220"/>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3622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48000"/>
              <a:ext cx="3397293" cy="1499938"/>
            </a:xfrm>
            <a:custGeom>
              <a:avLst/>
              <a:pathLst>
                <a:path w="3397293" h="1499938">
                  <a:moveTo>
                    <a:pt x="0" y="1499938"/>
                  </a:moveTo>
                  <a:lnTo>
                    <a:pt x="141553" y="1235243"/>
                  </a:lnTo>
                  <a:lnTo>
                    <a:pt x="283107" y="1323474"/>
                  </a:lnTo>
                  <a:lnTo>
                    <a:pt x="424661" y="1235243"/>
                  </a:lnTo>
                  <a:lnTo>
                    <a:pt x="566215" y="1323474"/>
                  </a:lnTo>
                  <a:lnTo>
                    <a:pt x="707769" y="1058779"/>
                  </a:lnTo>
                  <a:lnTo>
                    <a:pt x="849323" y="1323474"/>
                  </a:lnTo>
                  <a:lnTo>
                    <a:pt x="990877" y="1147011"/>
                  </a:lnTo>
                  <a:lnTo>
                    <a:pt x="1132431" y="1323474"/>
                  </a:lnTo>
                  <a:lnTo>
                    <a:pt x="1273984" y="1323474"/>
                  </a:lnTo>
                  <a:lnTo>
                    <a:pt x="1415538" y="1058779"/>
                  </a:lnTo>
                  <a:lnTo>
                    <a:pt x="1557092" y="794084"/>
                  </a:lnTo>
                  <a:lnTo>
                    <a:pt x="1698646" y="529389"/>
                  </a:lnTo>
                  <a:lnTo>
                    <a:pt x="1840200" y="264694"/>
                  </a:lnTo>
                  <a:lnTo>
                    <a:pt x="1981754" y="0"/>
                  </a:lnTo>
                  <a:lnTo>
                    <a:pt x="2123308" y="441158"/>
                  </a:lnTo>
                  <a:lnTo>
                    <a:pt x="2264862" y="970548"/>
                  </a:lnTo>
                  <a:lnTo>
                    <a:pt x="2406416" y="705853"/>
                  </a:lnTo>
                  <a:lnTo>
                    <a:pt x="2547969" y="1147011"/>
                  </a:lnTo>
                  <a:lnTo>
                    <a:pt x="2689523" y="882316"/>
                  </a:lnTo>
                  <a:lnTo>
                    <a:pt x="2831077" y="1147011"/>
                  </a:lnTo>
                  <a:lnTo>
                    <a:pt x="2972631" y="1058779"/>
                  </a:lnTo>
                  <a:lnTo>
                    <a:pt x="3114185" y="1235243"/>
                  </a:lnTo>
                  <a:lnTo>
                    <a:pt x="3255739" y="970548"/>
                  </a:lnTo>
                  <a:lnTo>
                    <a:pt x="3397293" y="1147011"/>
                  </a:lnTo>
                </a:path>
              </a:pathLst>
            </a:custGeom>
            <a:ln w="27101" cap="flat">
              <a:solidFill>
                <a:srgbClr val="0058AB">
                  <a:alpha val="100000"/>
                </a:srgbClr>
              </a:solidFill>
              <a:prstDash val="solid"/>
              <a:round/>
            </a:ln>
          </p:spPr>
          <p:txBody>
            <a:bodyPr/>
            <a:lstStyle/>
            <a:p/>
          </p:txBody>
        </p:sp>
        <p:sp>
          <p:nvSpPr>
            <p:cNvPr id="91" name="tx91"/>
            <p:cNvSpPr/>
            <p:nvPr/>
          </p:nvSpPr>
          <p:spPr>
            <a:xfrm>
              <a:off x="5389469" y="206313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97238" y="2061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05008" y="2061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30827" y="20618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2060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2061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06043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4605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782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958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0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831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94367"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17" name="tx117"/>
            <p:cNvSpPr/>
            <p:nvPr/>
          </p:nvSpPr>
          <p:spPr>
            <a:xfrm>
              <a:off x="6787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0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796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044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1293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542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420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669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917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507986" cy="149993"/>
            </a:xfrm>
            <a:prstGeom prst="rect">
              <a:avLst/>
            </a:prstGeom>
            <a:solidFill>
              <a:srgbClr val="1CABE2">
                <a:alpha val="80000"/>
              </a:srgbClr>
            </a:solidFill>
          </p:spPr>
          <p:txBody>
            <a:bodyPr/>
            <a:lstStyle/>
            <a:p/>
          </p:txBody>
        </p:sp>
        <p:sp>
          <p:nvSpPr>
            <p:cNvPr id="132" name="rc132"/>
            <p:cNvSpPr/>
            <p:nvPr/>
          </p:nvSpPr>
          <p:spPr>
            <a:xfrm>
              <a:off x="1317178" y="5637654"/>
              <a:ext cx="6411742"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924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481732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67421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Austria (85%) was the same as the global average and 9 percentage points lower than the average across all non-programme countries (94%).
National DTP3 coverage was 3 percentage points lower than in 2019 (88%).
This equates to 11,000 un- and undervaccinated children in 2024 compared to 10,000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Austria ranked number 2 out of 41 countries for lowest DTP3 coverage (based on tied ranks).
Austria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3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64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896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9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730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061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789055"/>
              <a:ext cx="249522" cy="1217629"/>
            </a:xfrm>
            <a:prstGeom prst="rect">
              <a:avLst/>
            </a:prstGeom>
            <a:solidFill>
              <a:srgbClr val="80BD41">
                <a:alpha val="100000"/>
              </a:srgbClr>
            </a:solidFill>
          </p:spPr>
          <p:txBody>
            <a:bodyPr/>
            <a:lstStyle/>
            <a:p/>
          </p:txBody>
        </p:sp>
        <p:sp>
          <p:nvSpPr>
            <p:cNvPr id="23" name="rc23"/>
            <p:cNvSpPr/>
            <p:nvPr/>
          </p:nvSpPr>
          <p:spPr>
            <a:xfrm>
              <a:off x="1296273" y="2503452"/>
              <a:ext cx="249522" cy="285602"/>
            </a:xfrm>
            <a:prstGeom prst="rect">
              <a:avLst/>
            </a:prstGeom>
            <a:solidFill>
              <a:srgbClr val="1CABE2">
                <a:alpha val="100000"/>
              </a:srgbClr>
            </a:solidFill>
          </p:spPr>
          <p:txBody>
            <a:bodyPr/>
            <a:lstStyle/>
            <a:p/>
          </p:txBody>
        </p:sp>
        <p:sp>
          <p:nvSpPr>
            <p:cNvPr id="24" name="rc24"/>
            <p:cNvSpPr/>
            <p:nvPr/>
          </p:nvSpPr>
          <p:spPr>
            <a:xfrm>
              <a:off x="1573521" y="2790988"/>
              <a:ext cx="249522" cy="1215696"/>
            </a:xfrm>
            <a:prstGeom prst="rect">
              <a:avLst/>
            </a:prstGeom>
            <a:solidFill>
              <a:srgbClr val="80BD41">
                <a:alpha val="100000"/>
              </a:srgbClr>
            </a:solidFill>
          </p:spPr>
          <p:txBody>
            <a:bodyPr/>
            <a:lstStyle/>
            <a:p/>
          </p:txBody>
        </p:sp>
        <p:sp>
          <p:nvSpPr>
            <p:cNvPr id="25" name="rc25"/>
            <p:cNvSpPr/>
            <p:nvPr/>
          </p:nvSpPr>
          <p:spPr>
            <a:xfrm>
              <a:off x="1573521" y="2559529"/>
              <a:ext cx="249522" cy="231459"/>
            </a:xfrm>
            <a:prstGeom prst="rect">
              <a:avLst/>
            </a:prstGeom>
            <a:solidFill>
              <a:srgbClr val="1CABE2">
                <a:alpha val="100000"/>
              </a:srgbClr>
            </a:solidFill>
          </p:spPr>
          <p:txBody>
            <a:bodyPr/>
            <a:lstStyle/>
            <a:p/>
          </p:txBody>
        </p:sp>
        <p:sp>
          <p:nvSpPr>
            <p:cNvPr id="26" name="rc26"/>
            <p:cNvSpPr/>
            <p:nvPr/>
          </p:nvSpPr>
          <p:spPr>
            <a:xfrm>
              <a:off x="1850769" y="2764884"/>
              <a:ext cx="249522" cy="1241800"/>
            </a:xfrm>
            <a:prstGeom prst="rect">
              <a:avLst/>
            </a:prstGeom>
            <a:solidFill>
              <a:srgbClr val="80BD41">
                <a:alpha val="100000"/>
              </a:srgbClr>
            </a:solidFill>
          </p:spPr>
          <p:txBody>
            <a:bodyPr/>
            <a:lstStyle/>
            <a:p/>
          </p:txBody>
        </p:sp>
        <p:sp>
          <p:nvSpPr>
            <p:cNvPr id="27" name="rc27"/>
            <p:cNvSpPr/>
            <p:nvPr/>
          </p:nvSpPr>
          <p:spPr>
            <a:xfrm>
              <a:off x="1850769" y="2510607"/>
              <a:ext cx="249522" cy="254277"/>
            </a:xfrm>
            <a:prstGeom prst="rect">
              <a:avLst/>
            </a:prstGeom>
            <a:solidFill>
              <a:srgbClr val="1CABE2">
                <a:alpha val="100000"/>
              </a:srgbClr>
            </a:solidFill>
          </p:spPr>
          <p:txBody>
            <a:bodyPr/>
            <a:lstStyle/>
            <a:p/>
          </p:txBody>
        </p:sp>
        <p:sp>
          <p:nvSpPr>
            <p:cNvPr id="28" name="rc28"/>
            <p:cNvSpPr/>
            <p:nvPr/>
          </p:nvSpPr>
          <p:spPr>
            <a:xfrm>
              <a:off x="2128016" y="2772619"/>
              <a:ext cx="249522" cy="1234066"/>
            </a:xfrm>
            <a:prstGeom prst="rect">
              <a:avLst/>
            </a:prstGeom>
            <a:solidFill>
              <a:srgbClr val="80BD41">
                <a:alpha val="100000"/>
              </a:srgbClr>
            </a:solidFill>
          </p:spPr>
          <p:txBody>
            <a:bodyPr/>
            <a:lstStyle/>
            <a:p/>
          </p:txBody>
        </p:sp>
        <p:sp>
          <p:nvSpPr>
            <p:cNvPr id="29" name="rc29"/>
            <p:cNvSpPr/>
            <p:nvPr/>
          </p:nvSpPr>
          <p:spPr>
            <a:xfrm>
              <a:off x="2128016" y="2537678"/>
              <a:ext cx="249522" cy="234940"/>
            </a:xfrm>
            <a:prstGeom prst="rect">
              <a:avLst/>
            </a:prstGeom>
            <a:solidFill>
              <a:srgbClr val="1CABE2">
                <a:alpha val="100000"/>
              </a:srgbClr>
            </a:solidFill>
          </p:spPr>
          <p:txBody>
            <a:bodyPr/>
            <a:lstStyle/>
            <a:p/>
          </p:txBody>
        </p:sp>
        <p:sp>
          <p:nvSpPr>
            <p:cNvPr id="30" name="rc30"/>
            <p:cNvSpPr/>
            <p:nvPr/>
          </p:nvSpPr>
          <p:spPr>
            <a:xfrm>
              <a:off x="2405264" y="2756569"/>
              <a:ext cx="249522" cy="1250115"/>
            </a:xfrm>
            <a:prstGeom prst="rect">
              <a:avLst/>
            </a:prstGeom>
            <a:solidFill>
              <a:srgbClr val="80BD41">
                <a:alpha val="100000"/>
              </a:srgbClr>
            </a:solidFill>
          </p:spPr>
          <p:txBody>
            <a:bodyPr/>
            <a:lstStyle/>
            <a:p/>
          </p:txBody>
        </p:sp>
        <p:sp>
          <p:nvSpPr>
            <p:cNvPr id="31" name="rc31"/>
            <p:cNvSpPr/>
            <p:nvPr/>
          </p:nvSpPr>
          <p:spPr>
            <a:xfrm>
              <a:off x="2405264" y="2500552"/>
              <a:ext cx="249522" cy="256017"/>
            </a:xfrm>
            <a:prstGeom prst="rect">
              <a:avLst/>
            </a:prstGeom>
            <a:solidFill>
              <a:srgbClr val="1CABE2">
                <a:alpha val="100000"/>
              </a:srgbClr>
            </a:solidFill>
          </p:spPr>
          <p:txBody>
            <a:bodyPr/>
            <a:lstStyle/>
            <a:p/>
          </p:txBody>
        </p:sp>
        <p:sp>
          <p:nvSpPr>
            <p:cNvPr id="32" name="rc32"/>
            <p:cNvSpPr/>
            <p:nvPr/>
          </p:nvSpPr>
          <p:spPr>
            <a:xfrm>
              <a:off x="2682512" y="2720603"/>
              <a:ext cx="249522" cy="1286081"/>
            </a:xfrm>
            <a:prstGeom prst="rect">
              <a:avLst/>
            </a:prstGeom>
            <a:solidFill>
              <a:srgbClr val="80BD41">
                <a:alpha val="100000"/>
              </a:srgbClr>
            </a:solidFill>
          </p:spPr>
          <p:txBody>
            <a:bodyPr/>
            <a:lstStyle/>
            <a:p/>
          </p:txBody>
        </p:sp>
        <p:sp>
          <p:nvSpPr>
            <p:cNvPr id="33" name="rc33"/>
            <p:cNvSpPr/>
            <p:nvPr/>
          </p:nvSpPr>
          <p:spPr>
            <a:xfrm>
              <a:off x="2682512" y="2511187"/>
              <a:ext cx="249522" cy="209416"/>
            </a:xfrm>
            <a:prstGeom prst="rect">
              <a:avLst/>
            </a:prstGeom>
            <a:solidFill>
              <a:srgbClr val="1CABE2">
                <a:alpha val="100000"/>
              </a:srgbClr>
            </a:solidFill>
          </p:spPr>
          <p:txBody>
            <a:bodyPr/>
            <a:lstStyle/>
            <a:p/>
          </p:txBody>
        </p:sp>
        <p:sp>
          <p:nvSpPr>
            <p:cNvPr id="34" name="rc34"/>
            <p:cNvSpPr/>
            <p:nvPr/>
          </p:nvSpPr>
          <p:spPr>
            <a:xfrm>
              <a:off x="2959759" y="2768945"/>
              <a:ext cx="249522" cy="1237740"/>
            </a:xfrm>
            <a:prstGeom prst="rect">
              <a:avLst/>
            </a:prstGeom>
            <a:solidFill>
              <a:srgbClr val="80BD41">
                <a:alpha val="100000"/>
              </a:srgbClr>
            </a:solidFill>
          </p:spPr>
          <p:txBody>
            <a:bodyPr/>
            <a:lstStyle/>
            <a:p/>
          </p:txBody>
        </p:sp>
        <p:sp>
          <p:nvSpPr>
            <p:cNvPr id="35" name="rc35"/>
            <p:cNvSpPr/>
            <p:nvPr/>
          </p:nvSpPr>
          <p:spPr>
            <a:xfrm>
              <a:off x="2959759" y="2515441"/>
              <a:ext cx="249522" cy="253503"/>
            </a:xfrm>
            <a:prstGeom prst="rect">
              <a:avLst/>
            </a:prstGeom>
            <a:solidFill>
              <a:srgbClr val="1CABE2">
                <a:alpha val="100000"/>
              </a:srgbClr>
            </a:solidFill>
          </p:spPr>
          <p:txBody>
            <a:bodyPr/>
            <a:lstStyle/>
            <a:p/>
          </p:txBody>
        </p:sp>
        <p:sp>
          <p:nvSpPr>
            <p:cNvPr id="36" name="rc36"/>
            <p:cNvSpPr/>
            <p:nvPr/>
          </p:nvSpPr>
          <p:spPr>
            <a:xfrm>
              <a:off x="3237007" y="2766818"/>
              <a:ext cx="249522" cy="1239867"/>
            </a:xfrm>
            <a:prstGeom prst="rect">
              <a:avLst/>
            </a:prstGeom>
            <a:solidFill>
              <a:srgbClr val="80BD41">
                <a:alpha val="100000"/>
              </a:srgbClr>
            </a:solidFill>
          </p:spPr>
          <p:txBody>
            <a:bodyPr/>
            <a:lstStyle/>
            <a:p/>
          </p:txBody>
        </p:sp>
        <p:sp>
          <p:nvSpPr>
            <p:cNvPr id="37" name="rc37"/>
            <p:cNvSpPr/>
            <p:nvPr/>
          </p:nvSpPr>
          <p:spPr>
            <a:xfrm>
              <a:off x="3237007" y="2548120"/>
              <a:ext cx="249522" cy="218697"/>
            </a:xfrm>
            <a:prstGeom prst="rect">
              <a:avLst/>
            </a:prstGeom>
            <a:solidFill>
              <a:srgbClr val="1CABE2">
                <a:alpha val="100000"/>
              </a:srgbClr>
            </a:solidFill>
          </p:spPr>
          <p:txBody>
            <a:bodyPr/>
            <a:lstStyle/>
            <a:p/>
          </p:txBody>
        </p:sp>
        <p:sp>
          <p:nvSpPr>
            <p:cNvPr id="38" name="rc38"/>
            <p:cNvSpPr/>
            <p:nvPr/>
          </p:nvSpPr>
          <p:spPr>
            <a:xfrm>
              <a:off x="3514255" y="2773199"/>
              <a:ext cx="249522" cy="1233486"/>
            </a:xfrm>
            <a:prstGeom prst="rect">
              <a:avLst/>
            </a:prstGeom>
            <a:solidFill>
              <a:srgbClr val="80BD41">
                <a:alpha val="100000"/>
              </a:srgbClr>
            </a:solidFill>
          </p:spPr>
          <p:txBody>
            <a:bodyPr/>
            <a:lstStyle/>
            <a:p/>
          </p:txBody>
        </p:sp>
        <p:sp>
          <p:nvSpPr>
            <p:cNvPr id="39" name="rc39"/>
            <p:cNvSpPr/>
            <p:nvPr/>
          </p:nvSpPr>
          <p:spPr>
            <a:xfrm>
              <a:off x="3514255" y="2520662"/>
              <a:ext cx="249522" cy="252536"/>
            </a:xfrm>
            <a:prstGeom prst="rect">
              <a:avLst/>
            </a:prstGeom>
            <a:solidFill>
              <a:srgbClr val="1CABE2">
                <a:alpha val="100000"/>
              </a:srgbClr>
            </a:solidFill>
          </p:spPr>
          <p:txBody>
            <a:bodyPr/>
            <a:lstStyle/>
            <a:p/>
          </p:txBody>
        </p:sp>
        <p:sp>
          <p:nvSpPr>
            <p:cNvPr id="40" name="rc40"/>
            <p:cNvSpPr/>
            <p:nvPr/>
          </p:nvSpPr>
          <p:spPr>
            <a:xfrm>
              <a:off x="3791502" y="2791375"/>
              <a:ext cx="249522" cy="1215309"/>
            </a:xfrm>
            <a:prstGeom prst="rect">
              <a:avLst/>
            </a:prstGeom>
            <a:solidFill>
              <a:srgbClr val="80BD41">
                <a:alpha val="100000"/>
              </a:srgbClr>
            </a:solidFill>
          </p:spPr>
          <p:txBody>
            <a:bodyPr/>
            <a:lstStyle/>
            <a:p/>
          </p:txBody>
        </p:sp>
        <p:sp>
          <p:nvSpPr>
            <p:cNvPr id="41" name="rc41"/>
            <p:cNvSpPr/>
            <p:nvPr/>
          </p:nvSpPr>
          <p:spPr>
            <a:xfrm>
              <a:off x="3791502" y="2542512"/>
              <a:ext cx="249522" cy="248862"/>
            </a:xfrm>
            <a:prstGeom prst="rect">
              <a:avLst/>
            </a:prstGeom>
            <a:solidFill>
              <a:srgbClr val="1CABE2">
                <a:alpha val="100000"/>
              </a:srgbClr>
            </a:solidFill>
          </p:spPr>
          <p:txBody>
            <a:bodyPr/>
            <a:lstStyle/>
            <a:p/>
          </p:txBody>
        </p:sp>
        <p:sp>
          <p:nvSpPr>
            <p:cNvPr id="42" name="rc42"/>
            <p:cNvSpPr/>
            <p:nvPr/>
          </p:nvSpPr>
          <p:spPr>
            <a:xfrm>
              <a:off x="4068750" y="2708808"/>
              <a:ext cx="249522" cy="1297877"/>
            </a:xfrm>
            <a:prstGeom prst="rect">
              <a:avLst/>
            </a:prstGeom>
            <a:solidFill>
              <a:srgbClr val="80BD41">
                <a:alpha val="100000"/>
              </a:srgbClr>
            </a:solidFill>
          </p:spPr>
          <p:txBody>
            <a:bodyPr/>
            <a:lstStyle/>
            <a:p/>
          </p:txBody>
        </p:sp>
        <p:sp>
          <p:nvSpPr>
            <p:cNvPr id="43" name="rc43"/>
            <p:cNvSpPr/>
            <p:nvPr/>
          </p:nvSpPr>
          <p:spPr>
            <a:xfrm>
              <a:off x="4068750" y="2497458"/>
              <a:ext cx="249522" cy="211349"/>
            </a:xfrm>
            <a:prstGeom prst="rect">
              <a:avLst/>
            </a:prstGeom>
            <a:solidFill>
              <a:srgbClr val="1CABE2">
                <a:alpha val="100000"/>
              </a:srgbClr>
            </a:solidFill>
          </p:spPr>
          <p:txBody>
            <a:bodyPr/>
            <a:lstStyle/>
            <a:p/>
          </p:txBody>
        </p:sp>
        <p:sp>
          <p:nvSpPr>
            <p:cNvPr id="44" name="rc44"/>
            <p:cNvSpPr/>
            <p:nvPr/>
          </p:nvSpPr>
          <p:spPr>
            <a:xfrm>
              <a:off x="4345998" y="2673035"/>
              <a:ext cx="249522" cy="1333650"/>
            </a:xfrm>
            <a:prstGeom prst="rect">
              <a:avLst/>
            </a:prstGeom>
            <a:solidFill>
              <a:srgbClr val="80BD41">
                <a:alpha val="100000"/>
              </a:srgbClr>
            </a:solidFill>
          </p:spPr>
          <p:txBody>
            <a:bodyPr/>
            <a:lstStyle/>
            <a:p/>
          </p:txBody>
        </p:sp>
        <p:sp>
          <p:nvSpPr>
            <p:cNvPr id="45" name="rc45"/>
            <p:cNvSpPr/>
            <p:nvPr/>
          </p:nvSpPr>
          <p:spPr>
            <a:xfrm>
              <a:off x="4345998" y="2508286"/>
              <a:ext cx="249522" cy="164748"/>
            </a:xfrm>
            <a:prstGeom prst="rect">
              <a:avLst/>
            </a:prstGeom>
            <a:solidFill>
              <a:srgbClr val="1CABE2">
                <a:alpha val="100000"/>
              </a:srgbClr>
            </a:solidFill>
          </p:spPr>
          <p:txBody>
            <a:bodyPr/>
            <a:lstStyle/>
            <a:p/>
          </p:txBody>
        </p:sp>
        <p:sp>
          <p:nvSpPr>
            <p:cNvPr id="46" name="rc46"/>
            <p:cNvSpPr/>
            <p:nvPr/>
          </p:nvSpPr>
          <p:spPr>
            <a:xfrm>
              <a:off x="4623245" y="2615218"/>
              <a:ext cx="249522" cy="1391466"/>
            </a:xfrm>
            <a:prstGeom prst="rect">
              <a:avLst/>
            </a:prstGeom>
            <a:solidFill>
              <a:srgbClr val="80BD41">
                <a:alpha val="100000"/>
              </a:srgbClr>
            </a:solidFill>
          </p:spPr>
          <p:txBody>
            <a:bodyPr/>
            <a:lstStyle/>
            <a:p/>
          </p:txBody>
        </p:sp>
        <p:sp>
          <p:nvSpPr>
            <p:cNvPr id="47" name="rc47"/>
            <p:cNvSpPr/>
            <p:nvPr/>
          </p:nvSpPr>
          <p:spPr>
            <a:xfrm>
              <a:off x="4623245" y="2494171"/>
              <a:ext cx="249522" cy="121047"/>
            </a:xfrm>
            <a:prstGeom prst="rect">
              <a:avLst/>
            </a:prstGeom>
            <a:solidFill>
              <a:srgbClr val="1CABE2">
                <a:alpha val="100000"/>
              </a:srgbClr>
            </a:solidFill>
          </p:spPr>
          <p:txBody>
            <a:bodyPr/>
            <a:lstStyle/>
            <a:p/>
          </p:txBody>
        </p:sp>
        <p:sp>
          <p:nvSpPr>
            <p:cNvPr id="48" name="rc48"/>
            <p:cNvSpPr/>
            <p:nvPr/>
          </p:nvSpPr>
          <p:spPr>
            <a:xfrm>
              <a:off x="4900493" y="2563783"/>
              <a:ext cx="249522" cy="1442902"/>
            </a:xfrm>
            <a:prstGeom prst="rect">
              <a:avLst/>
            </a:prstGeom>
            <a:solidFill>
              <a:srgbClr val="80BD41">
                <a:alpha val="100000"/>
              </a:srgbClr>
            </a:solidFill>
          </p:spPr>
          <p:txBody>
            <a:bodyPr/>
            <a:lstStyle/>
            <a:p/>
          </p:txBody>
        </p:sp>
        <p:sp>
          <p:nvSpPr>
            <p:cNvPr id="49" name="rc49"/>
            <p:cNvSpPr/>
            <p:nvPr/>
          </p:nvSpPr>
          <p:spPr>
            <a:xfrm>
              <a:off x="4900493" y="2487790"/>
              <a:ext cx="249522" cy="75993"/>
            </a:xfrm>
            <a:prstGeom prst="rect">
              <a:avLst/>
            </a:prstGeom>
            <a:solidFill>
              <a:srgbClr val="1CABE2">
                <a:alpha val="100000"/>
              </a:srgbClr>
            </a:solidFill>
          </p:spPr>
          <p:txBody>
            <a:bodyPr/>
            <a:lstStyle/>
            <a:p/>
          </p:txBody>
        </p:sp>
        <p:sp>
          <p:nvSpPr>
            <p:cNvPr id="50" name="rc50"/>
            <p:cNvSpPr/>
            <p:nvPr/>
          </p:nvSpPr>
          <p:spPr>
            <a:xfrm>
              <a:off x="5177741" y="2475801"/>
              <a:ext cx="249522" cy="1530884"/>
            </a:xfrm>
            <a:prstGeom prst="rect">
              <a:avLst/>
            </a:prstGeom>
            <a:solidFill>
              <a:srgbClr val="80BD41">
                <a:alpha val="100000"/>
              </a:srgbClr>
            </a:solidFill>
          </p:spPr>
          <p:txBody>
            <a:bodyPr/>
            <a:lstStyle/>
            <a:p/>
          </p:txBody>
        </p:sp>
        <p:sp>
          <p:nvSpPr>
            <p:cNvPr id="51" name="rc51"/>
            <p:cNvSpPr/>
            <p:nvPr/>
          </p:nvSpPr>
          <p:spPr>
            <a:xfrm>
              <a:off x="5177741" y="2444475"/>
              <a:ext cx="249522" cy="31325"/>
            </a:xfrm>
            <a:prstGeom prst="rect">
              <a:avLst/>
            </a:prstGeom>
            <a:solidFill>
              <a:srgbClr val="1CABE2">
                <a:alpha val="100000"/>
              </a:srgbClr>
            </a:solidFill>
          </p:spPr>
          <p:txBody>
            <a:bodyPr/>
            <a:lstStyle/>
            <a:p/>
          </p:txBody>
        </p:sp>
        <p:sp>
          <p:nvSpPr>
            <p:cNvPr id="52" name="rc52"/>
            <p:cNvSpPr/>
            <p:nvPr/>
          </p:nvSpPr>
          <p:spPr>
            <a:xfrm>
              <a:off x="5454988" y="2507706"/>
              <a:ext cx="249522" cy="1498978"/>
            </a:xfrm>
            <a:prstGeom prst="rect">
              <a:avLst/>
            </a:prstGeom>
            <a:solidFill>
              <a:srgbClr val="80BD41">
                <a:alpha val="100000"/>
              </a:srgbClr>
            </a:solidFill>
          </p:spPr>
          <p:txBody>
            <a:bodyPr/>
            <a:lstStyle/>
            <a:p/>
          </p:txBody>
        </p:sp>
        <p:sp>
          <p:nvSpPr>
            <p:cNvPr id="53" name="rc53"/>
            <p:cNvSpPr/>
            <p:nvPr/>
          </p:nvSpPr>
          <p:spPr>
            <a:xfrm>
              <a:off x="5454988" y="2394780"/>
              <a:ext cx="249522" cy="112926"/>
            </a:xfrm>
            <a:prstGeom prst="rect">
              <a:avLst/>
            </a:prstGeom>
            <a:solidFill>
              <a:srgbClr val="1CABE2">
                <a:alpha val="100000"/>
              </a:srgbClr>
            </a:solidFill>
          </p:spPr>
          <p:txBody>
            <a:bodyPr/>
            <a:lstStyle/>
            <a:p/>
          </p:txBody>
        </p:sp>
        <p:sp>
          <p:nvSpPr>
            <p:cNvPr id="54" name="rc54"/>
            <p:cNvSpPr/>
            <p:nvPr/>
          </p:nvSpPr>
          <p:spPr>
            <a:xfrm>
              <a:off x="5732236" y="2544446"/>
              <a:ext cx="249522" cy="1462238"/>
            </a:xfrm>
            <a:prstGeom prst="rect">
              <a:avLst/>
            </a:prstGeom>
            <a:solidFill>
              <a:srgbClr val="80BD41">
                <a:alpha val="100000"/>
              </a:srgbClr>
            </a:solidFill>
          </p:spPr>
          <p:txBody>
            <a:bodyPr/>
            <a:lstStyle/>
            <a:p/>
          </p:txBody>
        </p:sp>
        <p:sp>
          <p:nvSpPr>
            <p:cNvPr id="55" name="rc55"/>
            <p:cNvSpPr/>
            <p:nvPr/>
          </p:nvSpPr>
          <p:spPr>
            <a:xfrm>
              <a:off x="5732236" y="2325942"/>
              <a:ext cx="249522" cy="218504"/>
            </a:xfrm>
            <a:prstGeom prst="rect">
              <a:avLst/>
            </a:prstGeom>
            <a:solidFill>
              <a:srgbClr val="1CABE2">
                <a:alpha val="100000"/>
              </a:srgbClr>
            </a:solidFill>
          </p:spPr>
          <p:txBody>
            <a:bodyPr/>
            <a:lstStyle/>
            <a:p/>
          </p:txBody>
        </p:sp>
        <p:sp>
          <p:nvSpPr>
            <p:cNvPr id="56" name="rc56"/>
            <p:cNvSpPr/>
            <p:nvPr/>
          </p:nvSpPr>
          <p:spPr>
            <a:xfrm>
              <a:off x="6009484" y="2490303"/>
              <a:ext cx="249522" cy="1516381"/>
            </a:xfrm>
            <a:prstGeom prst="rect">
              <a:avLst/>
            </a:prstGeom>
            <a:solidFill>
              <a:srgbClr val="80BD41">
                <a:alpha val="100000"/>
              </a:srgbClr>
            </a:solidFill>
          </p:spPr>
          <p:txBody>
            <a:bodyPr/>
            <a:lstStyle/>
            <a:p/>
          </p:txBody>
        </p:sp>
        <p:sp>
          <p:nvSpPr>
            <p:cNvPr id="57" name="rc57"/>
            <p:cNvSpPr/>
            <p:nvPr/>
          </p:nvSpPr>
          <p:spPr>
            <a:xfrm>
              <a:off x="6009484" y="2321881"/>
              <a:ext cx="249522" cy="168422"/>
            </a:xfrm>
            <a:prstGeom prst="rect">
              <a:avLst/>
            </a:prstGeom>
            <a:solidFill>
              <a:srgbClr val="1CABE2">
                <a:alpha val="100000"/>
              </a:srgbClr>
            </a:solidFill>
          </p:spPr>
          <p:txBody>
            <a:bodyPr/>
            <a:lstStyle/>
            <a:p/>
          </p:txBody>
        </p:sp>
        <p:sp>
          <p:nvSpPr>
            <p:cNvPr id="58" name="rc58"/>
            <p:cNvSpPr/>
            <p:nvPr/>
          </p:nvSpPr>
          <p:spPr>
            <a:xfrm>
              <a:off x="6286731" y="2606130"/>
              <a:ext cx="249522" cy="1400554"/>
            </a:xfrm>
            <a:prstGeom prst="rect">
              <a:avLst/>
            </a:prstGeom>
            <a:solidFill>
              <a:srgbClr val="80BD41">
                <a:alpha val="100000"/>
              </a:srgbClr>
            </a:solidFill>
          </p:spPr>
          <p:txBody>
            <a:bodyPr/>
            <a:lstStyle/>
            <a:p/>
          </p:txBody>
        </p:sp>
        <p:sp>
          <p:nvSpPr>
            <p:cNvPr id="59" name="rc59"/>
            <p:cNvSpPr/>
            <p:nvPr/>
          </p:nvSpPr>
          <p:spPr>
            <a:xfrm>
              <a:off x="6286731" y="2359007"/>
              <a:ext cx="249522" cy="247122"/>
            </a:xfrm>
            <a:prstGeom prst="rect">
              <a:avLst/>
            </a:prstGeom>
            <a:solidFill>
              <a:srgbClr val="1CABE2">
                <a:alpha val="100000"/>
              </a:srgbClr>
            </a:solidFill>
          </p:spPr>
          <p:txBody>
            <a:bodyPr/>
            <a:lstStyle/>
            <a:p/>
          </p:txBody>
        </p:sp>
        <p:sp>
          <p:nvSpPr>
            <p:cNvPr id="60" name="rc60"/>
            <p:cNvSpPr/>
            <p:nvPr/>
          </p:nvSpPr>
          <p:spPr>
            <a:xfrm>
              <a:off x="6563979" y="2568423"/>
              <a:ext cx="249522" cy="1438261"/>
            </a:xfrm>
            <a:prstGeom prst="rect">
              <a:avLst/>
            </a:prstGeom>
            <a:solidFill>
              <a:srgbClr val="80BD41">
                <a:alpha val="100000"/>
              </a:srgbClr>
            </a:solidFill>
          </p:spPr>
          <p:txBody>
            <a:bodyPr/>
            <a:lstStyle/>
            <a:p/>
          </p:txBody>
        </p:sp>
        <p:sp>
          <p:nvSpPr>
            <p:cNvPr id="61" name="rc61"/>
            <p:cNvSpPr/>
            <p:nvPr/>
          </p:nvSpPr>
          <p:spPr>
            <a:xfrm>
              <a:off x="6563979" y="2372350"/>
              <a:ext cx="249522" cy="196073"/>
            </a:xfrm>
            <a:prstGeom prst="rect">
              <a:avLst/>
            </a:prstGeom>
            <a:solidFill>
              <a:srgbClr val="1CABE2">
                <a:alpha val="100000"/>
              </a:srgbClr>
            </a:solidFill>
          </p:spPr>
          <p:txBody>
            <a:bodyPr/>
            <a:lstStyle/>
            <a:p/>
          </p:txBody>
        </p:sp>
        <p:sp>
          <p:nvSpPr>
            <p:cNvPr id="62" name="rc62"/>
            <p:cNvSpPr/>
            <p:nvPr/>
          </p:nvSpPr>
          <p:spPr>
            <a:xfrm>
              <a:off x="6841227" y="2638616"/>
              <a:ext cx="249522" cy="1368069"/>
            </a:xfrm>
            <a:prstGeom prst="rect">
              <a:avLst/>
            </a:prstGeom>
            <a:solidFill>
              <a:srgbClr val="80BD41">
                <a:alpha val="100000"/>
              </a:srgbClr>
            </a:solidFill>
          </p:spPr>
          <p:txBody>
            <a:bodyPr/>
            <a:lstStyle/>
            <a:p/>
          </p:txBody>
        </p:sp>
        <p:sp>
          <p:nvSpPr>
            <p:cNvPr id="63" name="rc63"/>
            <p:cNvSpPr/>
            <p:nvPr/>
          </p:nvSpPr>
          <p:spPr>
            <a:xfrm>
              <a:off x="6841227" y="2397101"/>
              <a:ext cx="249522" cy="241514"/>
            </a:xfrm>
            <a:prstGeom prst="rect">
              <a:avLst/>
            </a:prstGeom>
            <a:solidFill>
              <a:srgbClr val="1CABE2">
                <a:alpha val="100000"/>
              </a:srgbClr>
            </a:solidFill>
          </p:spPr>
          <p:txBody>
            <a:bodyPr/>
            <a:lstStyle/>
            <a:p/>
          </p:txBody>
        </p:sp>
        <p:sp>
          <p:nvSpPr>
            <p:cNvPr id="64" name="rc64"/>
            <p:cNvSpPr/>
            <p:nvPr/>
          </p:nvSpPr>
          <p:spPr>
            <a:xfrm>
              <a:off x="7118474" y="2590854"/>
              <a:ext cx="249522" cy="1415830"/>
            </a:xfrm>
            <a:prstGeom prst="rect">
              <a:avLst/>
            </a:prstGeom>
            <a:solidFill>
              <a:srgbClr val="80BD41">
                <a:alpha val="100000"/>
              </a:srgbClr>
            </a:solidFill>
          </p:spPr>
          <p:txBody>
            <a:bodyPr/>
            <a:lstStyle/>
            <a:p/>
          </p:txBody>
        </p:sp>
        <p:sp>
          <p:nvSpPr>
            <p:cNvPr id="65" name="rc65"/>
            <p:cNvSpPr/>
            <p:nvPr/>
          </p:nvSpPr>
          <p:spPr>
            <a:xfrm>
              <a:off x="7118474" y="2360361"/>
              <a:ext cx="249522" cy="230493"/>
            </a:xfrm>
            <a:prstGeom prst="rect">
              <a:avLst/>
            </a:prstGeom>
            <a:solidFill>
              <a:srgbClr val="1CABE2">
                <a:alpha val="100000"/>
              </a:srgbClr>
            </a:solidFill>
          </p:spPr>
          <p:txBody>
            <a:bodyPr/>
            <a:lstStyle/>
            <a:p/>
          </p:txBody>
        </p:sp>
        <p:sp>
          <p:nvSpPr>
            <p:cNvPr id="66" name="rc66"/>
            <p:cNvSpPr/>
            <p:nvPr/>
          </p:nvSpPr>
          <p:spPr>
            <a:xfrm>
              <a:off x="7395722" y="2676709"/>
              <a:ext cx="249522" cy="1329976"/>
            </a:xfrm>
            <a:prstGeom prst="rect">
              <a:avLst/>
            </a:prstGeom>
            <a:solidFill>
              <a:srgbClr val="80BD41">
                <a:alpha val="100000"/>
              </a:srgbClr>
            </a:solidFill>
          </p:spPr>
          <p:txBody>
            <a:bodyPr/>
            <a:lstStyle/>
            <a:p/>
          </p:txBody>
        </p:sp>
        <p:sp>
          <p:nvSpPr>
            <p:cNvPr id="67" name="rc67"/>
            <p:cNvSpPr/>
            <p:nvPr/>
          </p:nvSpPr>
          <p:spPr>
            <a:xfrm>
              <a:off x="7395722" y="2423398"/>
              <a:ext cx="249522" cy="253310"/>
            </a:xfrm>
            <a:prstGeom prst="rect">
              <a:avLst/>
            </a:prstGeom>
            <a:solidFill>
              <a:srgbClr val="1CABE2">
                <a:alpha val="100000"/>
              </a:srgbClr>
            </a:solidFill>
          </p:spPr>
          <p:txBody>
            <a:bodyPr/>
            <a:lstStyle/>
            <a:p/>
          </p:txBody>
        </p:sp>
        <p:sp>
          <p:nvSpPr>
            <p:cNvPr id="68" name="rc68"/>
            <p:cNvSpPr/>
            <p:nvPr/>
          </p:nvSpPr>
          <p:spPr>
            <a:xfrm>
              <a:off x="7672970" y="2713448"/>
              <a:ext cx="249522" cy="1293236"/>
            </a:xfrm>
            <a:prstGeom prst="rect">
              <a:avLst/>
            </a:prstGeom>
            <a:solidFill>
              <a:srgbClr val="80BD41">
                <a:alpha val="100000"/>
              </a:srgbClr>
            </a:solidFill>
          </p:spPr>
          <p:txBody>
            <a:bodyPr/>
            <a:lstStyle/>
            <a:p/>
          </p:txBody>
        </p:sp>
        <p:sp>
          <p:nvSpPr>
            <p:cNvPr id="69" name="rc69"/>
            <p:cNvSpPr/>
            <p:nvPr/>
          </p:nvSpPr>
          <p:spPr>
            <a:xfrm>
              <a:off x="7672970" y="2520275"/>
              <a:ext cx="249522" cy="193173"/>
            </a:xfrm>
            <a:prstGeom prst="rect">
              <a:avLst/>
            </a:prstGeom>
            <a:solidFill>
              <a:srgbClr val="1CABE2">
                <a:alpha val="100000"/>
              </a:srgbClr>
            </a:solidFill>
          </p:spPr>
          <p:txBody>
            <a:bodyPr/>
            <a:lstStyle/>
            <a:p/>
          </p:txBody>
        </p:sp>
        <p:sp>
          <p:nvSpPr>
            <p:cNvPr id="70" name="rc70"/>
            <p:cNvSpPr/>
            <p:nvPr/>
          </p:nvSpPr>
          <p:spPr>
            <a:xfrm>
              <a:off x="7950217" y="2756376"/>
              <a:ext cx="249522" cy="1250308"/>
            </a:xfrm>
            <a:prstGeom prst="rect">
              <a:avLst/>
            </a:prstGeom>
            <a:solidFill>
              <a:srgbClr val="80BD41">
                <a:alpha val="100000"/>
              </a:srgbClr>
            </a:solidFill>
          </p:spPr>
          <p:txBody>
            <a:bodyPr/>
            <a:lstStyle/>
            <a:p/>
          </p:txBody>
        </p:sp>
        <p:sp>
          <p:nvSpPr>
            <p:cNvPr id="71" name="rc71"/>
            <p:cNvSpPr/>
            <p:nvPr/>
          </p:nvSpPr>
          <p:spPr>
            <a:xfrm>
              <a:off x="7950217" y="2535744"/>
              <a:ext cx="249522" cy="220631"/>
            </a:xfrm>
            <a:prstGeom prst="rect">
              <a:avLst/>
            </a:prstGeom>
            <a:solidFill>
              <a:srgbClr val="1CABE2">
                <a:alpha val="100000"/>
              </a:srgbClr>
            </a:solidFill>
          </p:spPr>
          <p:txBody>
            <a:bodyPr/>
            <a:lstStyle/>
            <a:p/>
          </p:txBody>
        </p:sp>
        <p:sp>
          <p:nvSpPr>
            <p:cNvPr id="72" name="pl72"/>
            <p:cNvSpPr/>
            <p:nvPr/>
          </p:nvSpPr>
          <p:spPr>
            <a:xfrm>
              <a:off x="1421035" y="1254838"/>
              <a:ext cx="6653943" cy="477361"/>
            </a:xfrm>
            <a:custGeom>
              <a:avLst/>
              <a:pathLst>
                <a:path w="6653943" h="477361">
                  <a:moveTo>
                    <a:pt x="0" y="477361"/>
                  </a:moveTo>
                  <a:lnTo>
                    <a:pt x="277247" y="393120"/>
                  </a:lnTo>
                  <a:lnTo>
                    <a:pt x="554495" y="421200"/>
                  </a:lnTo>
                  <a:lnTo>
                    <a:pt x="831742" y="393120"/>
                  </a:lnTo>
                  <a:lnTo>
                    <a:pt x="1108990" y="421200"/>
                  </a:lnTo>
                  <a:lnTo>
                    <a:pt x="1386238" y="336960"/>
                  </a:lnTo>
                  <a:lnTo>
                    <a:pt x="1663485" y="421200"/>
                  </a:lnTo>
                  <a:lnTo>
                    <a:pt x="1940733" y="365040"/>
                  </a:lnTo>
                  <a:lnTo>
                    <a:pt x="2217981" y="421200"/>
                  </a:lnTo>
                  <a:lnTo>
                    <a:pt x="2495228" y="421200"/>
                  </a:lnTo>
                  <a:lnTo>
                    <a:pt x="2772476" y="336960"/>
                  </a:lnTo>
                  <a:lnTo>
                    <a:pt x="3049724" y="252720"/>
                  </a:lnTo>
                  <a:lnTo>
                    <a:pt x="3326971" y="168480"/>
                  </a:lnTo>
                  <a:lnTo>
                    <a:pt x="3604219" y="84240"/>
                  </a:lnTo>
                  <a:lnTo>
                    <a:pt x="3881467" y="0"/>
                  </a:lnTo>
                  <a:lnTo>
                    <a:pt x="4158714" y="140400"/>
                  </a:lnTo>
                  <a:lnTo>
                    <a:pt x="4435962" y="308880"/>
                  </a:lnTo>
                  <a:lnTo>
                    <a:pt x="4713210" y="224640"/>
                  </a:lnTo>
                  <a:lnTo>
                    <a:pt x="4990457" y="365040"/>
                  </a:lnTo>
                  <a:lnTo>
                    <a:pt x="5267705" y="280800"/>
                  </a:lnTo>
                  <a:lnTo>
                    <a:pt x="5544953" y="365040"/>
                  </a:lnTo>
                  <a:lnTo>
                    <a:pt x="5822200" y="336960"/>
                  </a:lnTo>
                  <a:lnTo>
                    <a:pt x="6099448" y="393120"/>
                  </a:lnTo>
                  <a:lnTo>
                    <a:pt x="6376696" y="308880"/>
                  </a:lnTo>
                  <a:lnTo>
                    <a:pt x="6653943" y="36504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29607" y="2369820"/>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84" name="tx84"/>
            <p:cNvSpPr/>
            <p:nvPr/>
          </p:nvSpPr>
          <p:spPr>
            <a:xfrm>
              <a:off x="2715845" y="23754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a:t>
              </a:r>
            </a:p>
          </p:txBody>
        </p:sp>
        <p:sp>
          <p:nvSpPr>
            <p:cNvPr id="85" name="tx85"/>
            <p:cNvSpPr/>
            <p:nvPr/>
          </p:nvSpPr>
          <p:spPr>
            <a:xfrm>
              <a:off x="4141260" y="23615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a:t>
              </a:r>
            </a:p>
          </p:txBody>
        </p:sp>
        <p:sp>
          <p:nvSpPr>
            <p:cNvPr id="86" name="tx86"/>
            <p:cNvSpPr/>
            <p:nvPr/>
          </p:nvSpPr>
          <p:spPr>
            <a:xfrm>
              <a:off x="5488322" y="22590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87" name="tx87"/>
            <p:cNvSpPr/>
            <p:nvPr/>
          </p:nvSpPr>
          <p:spPr>
            <a:xfrm>
              <a:off x="6597312" y="2236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88" name="tx88"/>
            <p:cNvSpPr/>
            <p:nvPr/>
          </p:nvSpPr>
          <p:spPr>
            <a:xfrm>
              <a:off x="6874560" y="22611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89" name="tx89"/>
            <p:cNvSpPr/>
            <p:nvPr/>
          </p:nvSpPr>
          <p:spPr>
            <a:xfrm>
              <a:off x="7151808" y="2224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0" name="tx90"/>
            <p:cNvSpPr/>
            <p:nvPr/>
          </p:nvSpPr>
          <p:spPr>
            <a:xfrm>
              <a:off x="7429055" y="22872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1" name="tx91"/>
            <p:cNvSpPr/>
            <p:nvPr/>
          </p:nvSpPr>
          <p:spPr>
            <a:xfrm>
              <a:off x="7706303" y="23843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2" name="tx92"/>
            <p:cNvSpPr/>
            <p:nvPr/>
          </p:nvSpPr>
          <p:spPr>
            <a:xfrm>
              <a:off x="7983551" y="23998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76.1</a:t>
              </a:r>
            </a:p>
          </p:txBody>
        </p:sp>
        <p:sp>
          <p:nvSpPr>
            <p:cNvPr id="93" name="pl93"/>
            <p:cNvSpPr/>
            <p:nvPr/>
          </p:nvSpPr>
          <p:spPr>
            <a:xfrm>
              <a:off x="1421035"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68784" y="336277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4" name="tx104"/>
            <p:cNvSpPr/>
            <p:nvPr/>
          </p:nvSpPr>
          <p:spPr>
            <a:xfrm>
              <a:off x="1329607" y="2611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05" name="tx105"/>
            <p:cNvSpPr/>
            <p:nvPr/>
          </p:nvSpPr>
          <p:spPr>
            <a:xfrm>
              <a:off x="2715845" y="3328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06" name="tx106"/>
            <p:cNvSpPr/>
            <p:nvPr/>
          </p:nvSpPr>
          <p:spPr>
            <a:xfrm>
              <a:off x="2715845" y="2580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7" name="tx107"/>
            <p:cNvSpPr/>
            <p:nvPr/>
          </p:nvSpPr>
          <p:spPr>
            <a:xfrm>
              <a:off x="4102084" y="3322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67.1</a:t>
              </a:r>
            </a:p>
          </p:txBody>
        </p:sp>
        <p:sp>
          <p:nvSpPr>
            <p:cNvPr id="108" name="tx108"/>
            <p:cNvSpPr/>
            <p:nvPr/>
          </p:nvSpPr>
          <p:spPr>
            <a:xfrm>
              <a:off x="4102084" y="2568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9" name="tx109"/>
            <p:cNvSpPr/>
            <p:nvPr/>
          </p:nvSpPr>
          <p:spPr>
            <a:xfrm>
              <a:off x="5488322" y="32232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77.5</a:t>
              </a:r>
            </a:p>
          </p:txBody>
        </p:sp>
        <p:sp>
          <p:nvSpPr>
            <p:cNvPr id="110" name="tx110"/>
            <p:cNvSpPr/>
            <p:nvPr/>
          </p:nvSpPr>
          <p:spPr>
            <a:xfrm>
              <a:off x="5514447" y="24161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1" name="tx111"/>
            <p:cNvSpPr/>
            <p:nvPr/>
          </p:nvSpPr>
          <p:spPr>
            <a:xfrm>
              <a:off x="6597312" y="325392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74.4</a:t>
              </a:r>
            </a:p>
          </p:txBody>
        </p:sp>
        <p:sp>
          <p:nvSpPr>
            <p:cNvPr id="112" name="tx112"/>
            <p:cNvSpPr/>
            <p:nvPr/>
          </p:nvSpPr>
          <p:spPr>
            <a:xfrm>
              <a:off x="6597312" y="2435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3" name="tx113"/>
            <p:cNvSpPr/>
            <p:nvPr/>
          </p:nvSpPr>
          <p:spPr>
            <a:xfrm>
              <a:off x="6874560" y="32876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14" name="tx114"/>
            <p:cNvSpPr/>
            <p:nvPr/>
          </p:nvSpPr>
          <p:spPr>
            <a:xfrm>
              <a:off x="6874560" y="2482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5" name="tx115"/>
            <p:cNvSpPr/>
            <p:nvPr/>
          </p:nvSpPr>
          <p:spPr>
            <a:xfrm>
              <a:off x="7151808" y="32636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16" name="tx116"/>
            <p:cNvSpPr/>
            <p:nvPr/>
          </p:nvSpPr>
          <p:spPr>
            <a:xfrm>
              <a:off x="7151808" y="2440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7" name="tx117"/>
            <p:cNvSpPr/>
            <p:nvPr/>
          </p:nvSpPr>
          <p:spPr>
            <a:xfrm>
              <a:off x="7429055" y="3306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18" name="tx118"/>
            <p:cNvSpPr/>
            <p:nvPr/>
          </p:nvSpPr>
          <p:spPr>
            <a:xfrm>
              <a:off x="7429055" y="25149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9" name="tx119"/>
            <p:cNvSpPr/>
            <p:nvPr/>
          </p:nvSpPr>
          <p:spPr>
            <a:xfrm>
              <a:off x="7706303" y="3325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a:t>
              </a:r>
            </a:p>
          </p:txBody>
        </p:sp>
        <p:sp>
          <p:nvSpPr>
            <p:cNvPr id="120" name="tx120"/>
            <p:cNvSpPr/>
            <p:nvPr/>
          </p:nvSpPr>
          <p:spPr>
            <a:xfrm>
              <a:off x="7745480" y="25818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21" name="tx121"/>
            <p:cNvSpPr/>
            <p:nvPr/>
          </p:nvSpPr>
          <p:spPr>
            <a:xfrm>
              <a:off x="7983551" y="3346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22" name="tx122"/>
            <p:cNvSpPr/>
            <p:nvPr/>
          </p:nvSpPr>
          <p:spPr>
            <a:xfrm>
              <a:off x="7983551" y="26121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2987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0209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0540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2000-2024</a:t>
              </a:r>
            </a:p>
          </p:txBody>
        </p:sp>
        <p:sp>
          <p:nvSpPr>
            <p:cNvPr id="152" name="pl152"/>
            <p:cNvSpPr/>
            <p:nvPr/>
          </p:nvSpPr>
          <p:spPr>
            <a:xfrm>
              <a:off x="22686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133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580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02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410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57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304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785949" cy="162162"/>
            </a:xfrm>
            <a:prstGeom prst="rect">
              <a:avLst/>
            </a:prstGeom>
            <a:solidFill>
              <a:srgbClr val="80BD41">
                <a:alpha val="100000"/>
              </a:srgbClr>
            </a:solidFill>
          </p:spPr>
          <p:txBody>
            <a:bodyPr/>
            <a:lstStyle/>
            <a:p/>
          </p:txBody>
        </p:sp>
        <p:sp>
          <p:nvSpPr>
            <p:cNvPr id="164" name="rc164"/>
            <p:cNvSpPr/>
            <p:nvPr/>
          </p:nvSpPr>
          <p:spPr>
            <a:xfrm>
              <a:off x="7082223" y="5774644"/>
              <a:ext cx="788780" cy="162162"/>
            </a:xfrm>
            <a:prstGeom prst="rect">
              <a:avLst/>
            </a:prstGeom>
            <a:solidFill>
              <a:srgbClr val="1CABE2">
                <a:alpha val="100000"/>
              </a:srgbClr>
            </a:solidFill>
          </p:spPr>
          <p:txBody>
            <a:bodyPr/>
            <a:lstStyle/>
            <a:p/>
          </p:txBody>
        </p:sp>
        <p:sp>
          <p:nvSpPr>
            <p:cNvPr id="165" name="rc165"/>
            <p:cNvSpPr/>
            <p:nvPr/>
          </p:nvSpPr>
          <p:spPr>
            <a:xfrm>
              <a:off x="1296273" y="5571941"/>
              <a:ext cx="5202531" cy="162162"/>
            </a:xfrm>
            <a:prstGeom prst="rect">
              <a:avLst/>
            </a:prstGeom>
            <a:solidFill>
              <a:srgbClr val="80BD41">
                <a:alpha val="100000"/>
              </a:srgbClr>
            </a:solidFill>
          </p:spPr>
          <p:txBody>
            <a:bodyPr/>
            <a:lstStyle/>
            <a:p/>
          </p:txBody>
        </p:sp>
        <p:sp>
          <p:nvSpPr>
            <p:cNvPr id="166" name="rc166"/>
            <p:cNvSpPr/>
            <p:nvPr/>
          </p:nvSpPr>
          <p:spPr>
            <a:xfrm>
              <a:off x="6498805" y="5571941"/>
              <a:ext cx="777112" cy="162162"/>
            </a:xfrm>
            <a:prstGeom prst="rect">
              <a:avLst/>
            </a:prstGeom>
            <a:solidFill>
              <a:srgbClr val="1CABE2">
                <a:alpha val="100000"/>
              </a:srgbClr>
            </a:solidFill>
          </p:spPr>
          <p:txBody>
            <a:bodyPr/>
            <a:lstStyle/>
            <a:p/>
          </p:txBody>
        </p:sp>
        <p:sp>
          <p:nvSpPr>
            <p:cNvPr id="167" name="rc167"/>
            <p:cNvSpPr/>
            <p:nvPr/>
          </p:nvSpPr>
          <p:spPr>
            <a:xfrm>
              <a:off x="1296273" y="5369238"/>
              <a:ext cx="5029839" cy="162162"/>
            </a:xfrm>
            <a:prstGeom prst="rect">
              <a:avLst/>
            </a:prstGeom>
            <a:solidFill>
              <a:srgbClr val="80BD41">
                <a:alpha val="100000"/>
              </a:srgbClr>
            </a:solidFill>
          </p:spPr>
          <p:txBody>
            <a:bodyPr/>
            <a:lstStyle/>
            <a:p/>
          </p:txBody>
        </p:sp>
        <p:sp>
          <p:nvSpPr>
            <p:cNvPr id="168" name="rc168"/>
            <p:cNvSpPr/>
            <p:nvPr/>
          </p:nvSpPr>
          <p:spPr>
            <a:xfrm>
              <a:off x="6326113" y="5369238"/>
              <a:ext cx="887573" cy="162162"/>
            </a:xfrm>
            <a:prstGeom prst="rect">
              <a:avLst/>
            </a:prstGeom>
            <a:solidFill>
              <a:srgbClr val="1CABE2">
                <a:alpha val="100000"/>
              </a:srgbClr>
            </a:solidFill>
          </p:spPr>
          <p:txBody>
            <a:bodyPr/>
            <a:lstStyle/>
            <a:p/>
          </p:txBody>
        </p:sp>
        <p:sp>
          <p:nvSpPr>
            <p:cNvPr id="169" name="tx169"/>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84.5</a:t>
              </a:r>
            </a:p>
          </p:txBody>
        </p:sp>
        <p:sp>
          <p:nvSpPr>
            <p:cNvPr id="170" name="tx170"/>
            <p:cNvSpPr/>
            <p:nvPr/>
          </p:nvSpPr>
          <p:spPr>
            <a:xfrm>
              <a:off x="746237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a:t>
              </a:r>
            </a:p>
          </p:txBody>
        </p:sp>
        <p:sp>
          <p:nvSpPr>
            <p:cNvPr id="171" name="tx171"/>
            <p:cNvSpPr/>
            <p:nvPr/>
          </p:nvSpPr>
          <p:spPr>
            <a:xfrm>
              <a:off x="739703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76.1</a:t>
              </a:r>
            </a:p>
          </p:txBody>
        </p:sp>
        <p:sp>
          <p:nvSpPr>
            <p:cNvPr id="172" name="tx172"/>
            <p:cNvSpPr/>
            <p:nvPr/>
          </p:nvSpPr>
          <p:spPr>
            <a:xfrm>
              <a:off x="4083754" y="5816926"/>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74.4</a:t>
              </a:r>
            </a:p>
          </p:txBody>
        </p:sp>
        <p:sp>
          <p:nvSpPr>
            <p:cNvPr id="173" name="tx173"/>
            <p:cNvSpPr/>
            <p:nvPr/>
          </p:nvSpPr>
          <p:spPr>
            <a:xfrm>
              <a:off x="7371119"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4" name="tx174"/>
            <p:cNvSpPr/>
            <p:nvPr/>
          </p:nvSpPr>
          <p:spPr>
            <a:xfrm>
              <a:off x="379204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66.9</a:t>
              </a:r>
            </a:p>
          </p:txBody>
        </p:sp>
        <p:sp>
          <p:nvSpPr>
            <p:cNvPr id="175" name="tx175"/>
            <p:cNvSpPr/>
            <p:nvPr/>
          </p:nvSpPr>
          <p:spPr>
            <a:xfrm>
              <a:off x="6827071" y="561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76" name="tx176"/>
            <p:cNvSpPr/>
            <p:nvPr/>
          </p:nvSpPr>
          <p:spPr>
            <a:xfrm>
              <a:off x="370570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77" name="tx177"/>
            <p:cNvSpPr/>
            <p:nvPr/>
          </p:nvSpPr>
          <p:spPr>
            <a:xfrm>
              <a:off x="6664406"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6330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510803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7052757"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(85%) was lower than in 2019 (88%).
The number of children vaccinated with DTP3 decreased 13%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4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9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440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18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16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6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314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72210"/>
              <a:ext cx="249522" cy="534475"/>
            </a:xfrm>
            <a:prstGeom prst="rect">
              <a:avLst/>
            </a:prstGeom>
            <a:solidFill>
              <a:srgbClr val="E2231A">
                <a:alpha val="100000"/>
              </a:srgbClr>
            </a:solidFill>
          </p:spPr>
          <p:txBody>
            <a:bodyPr/>
            <a:lstStyle/>
            <a:p/>
          </p:txBody>
        </p:sp>
        <p:sp>
          <p:nvSpPr>
            <p:cNvPr id="24" name="rc24"/>
            <p:cNvSpPr/>
            <p:nvPr/>
          </p:nvSpPr>
          <p:spPr>
            <a:xfrm>
              <a:off x="1573521" y="3574407"/>
              <a:ext cx="249522" cy="432277"/>
            </a:xfrm>
            <a:prstGeom prst="rect">
              <a:avLst/>
            </a:prstGeom>
            <a:solidFill>
              <a:srgbClr val="E2231A">
                <a:alpha val="100000"/>
              </a:srgbClr>
            </a:solidFill>
          </p:spPr>
          <p:txBody>
            <a:bodyPr/>
            <a:lstStyle/>
            <a:p/>
          </p:txBody>
        </p:sp>
        <p:sp>
          <p:nvSpPr>
            <p:cNvPr id="25" name="rc25"/>
            <p:cNvSpPr/>
            <p:nvPr/>
          </p:nvSpPr>
          <p:spPr>
            <a:xfrm>
              <a:off x="1850769" y="3538545"/>
              <a:ext cx="249522" cy="468140"/>
            </a:xfrm>
            <a:prstGeom prst="rect">
              <a:avLst/>
            </a:prstGeom>
            <a:solidFill>
              <a:srgbClr val="E2231A">
                <a:alpha val="100000"/>
              </a:srgbClr>
            </a:solidFill>
          </p:spPr>
          <p:txBody>
            <a:bodyPr/>
            <a:lstStyle/>
            <a:p/>
          </p:txBody>
        </p:sp>
        <p:sp>
          <p:nvSpPr>
            <p:cNvPr id="26" name="rc26"/>
            <p:cNvSpPr/>
            <p:nvPr/>
          </p:nvSpPr>
          <p:spPr>
            <a:xfrm>
              <a:off x="2128016" y="3567917"/>
              <a:ext cx="249522" cy="438767"/>
            </a:xfrm>
            <a:prstGeom prst="rect">
              <a:avLst/>
            </a:prstGeom>
            <a:solidFill>
              <a:srgbClr val="E2231A">
                <a:alpha val="100000"/>
              </a:srgbClr>
            </a:solidFill>
          </p:spPr>
          <p:txBody>
            <a:bodyPr/>
            <a:lstStyle/>
            <a:p/>
          </p:txBody>
        </p:sp>
        <p:sp>
          <p:nvSpPr>
            <p:cNvPr id="27" name="rc27"/>
            <p:cNvSpPr/>
            <p:nvPr/>
          </p:nvSpPr>
          <p:spPr>
            <a:xfrm>
              <a:off x="2405264" y="3449741"/>
              <a:ext cx="249522" cy="556944"/>
            </a:xfrm>
            <a:prstGeom prst="rect">
              <a:avLst/>
            </a:prstGeom>
            <a:solidFill>
              <a:srgbClr val="E2231A">
                <a:alpha val="100000"/>
              </a:srgbClr>
            </a:solidFill>
          </p:spPr>
          <p:txBody>
            <a:bodyPr/>
            <a:lstStyle/>
            <a:p/>
          </p:txBody>
        </p:sp>
        <p:sp>
          <p:nvSpPr>
            <p:cNvPr id="28" name="rc28"/>
            <p:cNvSpPr/>
            <p:nvPr/>
          </p:nvSpPr>
          <p:spPr>
            <a:xfrm>
              <a:off x="2682512" y="3474987"/>
              <a:ext cx="249522" cy="531697"/>
            </a:xfrm>
            <a:prstGeom prst="rect">
              <a:avLst/>
            </a:prstGeom>
            <a:solidFill>
              <a:srgbClr val="E2231A">
                <a:alpha val="100000"/>
              </a:srgbClr>
            </a:solidFill>
          </p:spPr>
          <p:txBody>
            <a:bodyPr/>
            <a:lstStyle/>
            <a:p/>
          </p:txBody>
        </p:sp>
        <p:sp>
          <p:nvSpPr>
            <p:cNvPr id="29" name="rc29"/>
            <p:cNvSpPr/>
            <p:nvPr/>
          </p:nvSpPr>
          <p:spPr>
            <a:xfrm>
              <a:off x="2959759" y="3582493"/>
              <a:ext cx="249522" cy="424191"/>
            </a:xfrm>
            <a:prstGeom prst="rect">
              <a:avLst/>
            </a:prstGeom>
            <a:solidFill>
              <a:srgbClr val="E2231A">
                <a:alpha val="100000"/>
              </a:srgbClr>
            </a:solidFill>
          </p:spPr>
          <p:txBody>
            <a:bodyPr/>
            <a:lstStyle/>
            <a:p/>
          </p:txBody>
        </p:sp>
        <p:sp>
          <p:nvSpPr>
            <p:cNvPr id="30" name="rc30"/>
            <p:cNvSpPr/>
            <p:nvPr/>
          </p:nvSpPr>
          <p:spPr>
            <a:xfrm>
              <a:off x="3237007" y="3571025"/>
              <a:ext cx="249522" cy="435660"/>
            </a:xfrm>
            <a:prstGeom prst="rect">
              <a:avLst/>
            </a:prstGeom>
            <a:solidFill>
              <a:srgbClr val="E2231A">
                <a:alpha val="100000"/>
              </a:srgbClr>
            </a:solidFill>
          </p:spPr>
          <p:txBody>
            <a:bodyPr/>
            <a:lstStyle/>
            <a:p/>
          </p:txBody>
        </p:sp>
        <p:sp>
          <p:nvSpPr>
            <p:cNvPr id="31" name="rc31"/>
            <p:cNvSpPr/>
            <p:nvPr/>
          </p:nvSpPr>
          <p:spPr>
            <a:xfrm>
              <a:off x="3514255" y="3647370"/>
              <a:ext cx="249522" cy="359314"/>
            </a:xfrm>
            <a:prstGeom prst="rect">
              <a:avLst/>
            </a:prstGeom>
            <a:solidFill>
              <a:srgbClr val="E2231A">
                <a:alpha val="100000"/>
              </a:srgbClr>
            </a:solidFill>
          </p:spPr>
          <p:txBody>
            <a:bodyPr/>
            <a:lstStyle/>
            <a:p/>
          </p:txBody>
        </p:sp>
        <p:sp>
          <p:nvSpPr>
            <p:cNvPr id="32" name="rc32"/>
            <p:cNvSpPr/>
            <p:nvPr/>
          </p:nvSpPr>
          <p:spPr>
            <a:xfrm>
              <a:off x="3791502" y="3506835"/>
              <a:ext cx="249522" cy="499849"/>
            </a:xfrm>
            <a:prstGeom prst="rect">
              <a:avLst/>
            </a:prstGeom>
            <a:solidFill>
              <a:srgbClr val="E2231A">
                <a:alpha val="100000"/>
              </a:srgbClr>
            </a:solidFill>
          </p:spPr>
          <p:txBody>
            <a:bodyPr/>
            <a:lstStyle/>
            <a:p/>
          </p:txBody>
        </p:sp>
        <p:sp>
          <p:nvSpPr>
            <p:cNvPr id="33" name="rc33"/>
            <p:cNvSpPr/>
            <p:nvPr/>
          </p:nvSpPr>
          <p:spPr>
            <a:xfrm>
              <a:off x="4068750" y="3577378"/>
              <a:ext cx="249522" cy="429307"/>
            </a:xfrm>
            <a:prstGeom prst="rect">
              <a:avLst/>
            </a:prstGeom>
            <a:solidFill>
              <a:srgbClr val="E2231A">
                <a:alpha val="100000"/>
              </a:srgbClr>
            </a:solidFill>
          </p:spPr>
          <p:txBody>
            <a:bodyPr/>
            <a:lstStyle/>
            <a:p/>
          </p:txBody>
        </p:sp>
        <p:sp>
          <p:nvSpPr>
            <p:cNvPr id="34" name="rc34"/>
            <p:cNvSpPr/>
            <p:nvPr/>
          </p:nvSpPr>
          <p:spPr>
            <a:xfrm>
              <a:off x="4345998" y="3665687"/>
              <a:ext cx="249522" cy="340998"/>
            </a:xfrm>
            <a:prstGeom prst="rect">
              <a:avLst/>
            </a:prstGeom>
            <a:solidFill>
              <a:srgbClr val="E2231A">
                <a:alpha val="100000"/>
              </a:srgbClr>
            </a:solidFill>
          </p:spPr>
          <p:txBody>
            <a:bodyPr/>
            <a:lstStyle/>
            <a:p/>
          </p:txBody>
        </p:sp>
        <p:sp>
          <p:nvSpPr>
            <p:cNvPr id="35" name="rc35"/>
            <p:cNvSpPr/>
            <p:nvPr/>
          </p:nvSpPr>
          <p:spPr>
            <a:xfrm>
              <a:off x="4623245" y="3748550"/>
              <a:ext cx="249522" cy="258134"/>
            </a:xfrm>
            <a:prstGeom prst="rect">
              <a:avLst/>
            </a:prstGeom>
            <a:solidFill>
              <a:srgbClr val="E2231A">
                <a:alpha val="100000"/>
              </a:srgbClr>
            </a:solidFill>
          </p:spPr>
          <p:txBody>
            <a:bodyPr/>
            <a:lstStyle/>
            <a:p/>
          </p:txBody>
        </p:sp>
        <p:sp>
          <p:nvSpPr>
            <p:cNvPr id="36" name="rc36"/>
            <p:cNvSpPr/>
            <p:nvPr/>
          </p:nvSpPr>
          <p:spPr>
            <a:xfrm>
              <a:off x="4900493" y="3833862"/>
              <a:ext cx="249522" cy="172822"/>
            </a:xfrm>
            <a:prstGeom prst="rect">
              <a:avLst/>
            </a:prstGeom>
            <a:solidFill>
              <a:srgbClr val="E2231A">
                <a:alpha val="100000"/>
              </a:srgbClr>
            </a:solidFill>
          </p:spPr>
          <p:txBody>
            <a:bodyPr/>
            <a:lstStyle/>
            <a:p/>
          </p:txBody>
        </p:sp>
        <p:sp>
          <p:nvSpPr>
            <p:cNvPr id="37" name="rc37"/>
            <p:cNvSpPr/>
            <p:nvPr/>
          </p:nvSpPr>
          <p:spPr>
            <a:xfrm>
              <a:off x="5177741" y="3917826"/>
              <a:ext cx="249522" cy="88859"/>
            </a:xfrm>
            <a:prstGeom prst="rect">
              <a:avLst/>
            </a:prstGeom>
            <a:solidFill>
              <a:srgbClr val="E2231A">
                <a:alpha val="100000"/>
              </a:srgbClr>
            </a:solidFill>
          </p:spPr>
          <p:txBody>
            <a:bodyPr/>
            <a:lstStyle/>
            <a:p/>
          </p:txBody>
        </p:sp>
        <p:sp>
          <p:nvSpPr>
            <p:cNvPr id="38" name="rc38"/>
            <p:cNvSpPr/>
            <p:nvPr/>
          </p:nvSpPr>
          <p:spPr>
            <a:xfrm>
              <a:off x="5454988" y="3914993"/>
              <a:ext cx="249522" cy="91691"/>
            </a:xfrm>
            <a:prstGeom prst="rect">
              <a:avLst/>
            </a:prstGeom>
            <a:solidFill>
              <a:srgbClr val="E2231A">
                <a:alpha val="100000"/>
              </a:srgbClr>
            </a:solidFill>
          </p:spPr>
          <p:txBody>
            <a:bodyPr/>
            <a:lstStyle/>
            <a:p/>
          </p:txBody>
        </p:sp>
        <p:sp>
          <p:nvSpPr>
            <p:cNvPr id="39" name="rc39"/>
            <p:cNvSpPr/>
            <p:nvPr/>
          </p:nvSpPr>
          <p:spPr>
            <a:xfrm>
              <a:off x="5732236" y="3887161"/>
              <a:ext cx="249522" cy="119523"/>
            </a:xfrm>
            <a:prstGeom prst="rect">
              <a:avLst/>
            </a:prstGeom>
            <a:solidFill>
              <a:srgbClr val="E2231A">
                <a:alpha val="100000"/>
              </a:srgbClr>
            </a:solidFill>
          </p:spPr>
          <p:txBody>
            <a:bodyPr/>
            <a:lstStyle/>
            <a:p/>
          </p:txBody>
        </p:sp>
        <p:sp>
          <p:nvSpPr>
            <p:cNvPr id="40" name="rc40"/>
            <p:cNvSpPr/>
            <p:nvPr/>
          </p:nvSpPr>
          <p:spPr>
            <a:xfrm>
              <a:off x="6009484" y="3910840"/>
              <a:ext cx="249522" cy="95844"/>
            </a:xfrm>
            <a:prstGeom prst="rect">
              <a:avLst/>
            </a:prstGeom>
            <a:solidFill>
              <a:srgbClr val="E2231A">
                <a:alpha val="100000"/>
              </a:srgbClr>
            </a:solidFill>
          </p:spPr>
          <p:txBody>
            <a:bodyPr/>
            <a:lstStyle/>
            <a:p/>
          </p:txBody>
        </p:sp>
        <p:sp>
          <p:nvSpPr>
            <p:cNvPr id="41" name="rc41"/>
            <p:cNvSpPr/>
            <p:nvPr/>
          </p:nvSpPr>
          <p:spPr>
            <a:xfrm>
              <a:off x="6286731" y="3866067"/>
              <a:ext cx="249522" cy="140618"/>
            </a:xfrm>
            <a:prstGeom prst="rect">
              <a:avLst/>
            </a:prstGeom>
            <a:solidFill>
              <a:srgbClr val="E2231A">
                <a:alpha val="100000"/>
              </a:srgbClr>
            </a:solidFill>
          </p:spPr>
          <p:txBody>
            <a:bodyPr/>
            <a:lstStyle/>
            <a:p/>
          </p:txBody>
        </p:sp>
        <p:sp>
          <p:nvSpPr>
            <p:cNvPr id="42" name="rc42"/>
            <p:cNvSpPr/>
            <p:nvPr/>
          </p:nvSpPr>
          <p:spPr>
            <a:xfrm>
              <a:off x="6563979" y="3890461"/>
              <a:ext cx="249522" cy="116223"/>
            </a:xfrm>
            <a:prstGeom prst="rect">
              <a:avLst/>
            </a:prstGeom>
            <a:solidFill>
              <a:srgbClr val="E2231A">
                <a:alpha val="100000"/>
              </a:srgbClr>
            </a:solidFill>
          </p:spPr>
          <p:txBody>
            <a:bodyPr/>
            <a:lstStyle/>
            <a:p/>
          </p:txBody>
        </p:sp>
        <p:sp>
          <p:nvSpPr>
            <p:cNvPr id="43" name="rc43"/>
            <p:cNvSpPr/>
            <p:nvPr/>
          </p:nvSpPr>
          <p:spPr>
            <a:xfrm>
              <a:off x="6841227" y="3892221"/>
              <a:ext cx="249522" cy="114463"/>
            </a:xfrm>
            <a:prstGeom prst="rect">
              <a:avLst/>
            </a:prstGeom>
            <a:solidFill>
              <a:srgbClr val="E2231A">
                <a:alpha val="100000"/>
              </a:srgbClr>
            </a:solidFill>
          </p:spPr>
          <p:txBody>
            <a:bodyPr/>
            <a:lstStyle/>
            <a:p/>
          </p:txBody>
        </p:sp>
        <p:sp>
          <p:nvSpPr>
            <p:cNvPr id="44" name="rc44"/>
            <p:cNvSpPr/>
            <p:nvPr/>
          </p:nvSpPr>
          <p:spPr>
            <a:xfrm>
              <a:off x="7118474" y="3983281"/>
              <a:ext cx="249522" cy="23404"/>
            </a:xfrm>
            <a:prstGeom prst="rect">
              <a:avLst/>
            </a:prstGeom>
            <a:solidFill>
              <a:srgbClr val="E2231A">
                <a:alpha val="100000"/>
              </a:srgbClr>
            </a:solidFill>
          </p:spPr>
          <p:txBody>
            <a:bodyPr/>
            <a:lstStyle/>
            <a:p/>
          </p:txBody>
        </p:sp>
        <p:sp>
          <p:nvSpPr>
            <p:cNvPr id="45" name="rc45"/>
            <p:cNvSpPr/>
            <p:nvPr/>
          </p:nvSpPr>
          <p:spPr>
            <a:xfrm>
              <a:off x="7395722" y="3894091"/>
              <a:ext cx="249522" cy="112593"/>
            </a:xfrm>
            <a:prstGeom prst="rect">
              <a:avLst/>
            </a:prstGeom>
            <a:solidFill>
              <a:srgbClr val="E2231A">
                <a:alpha val="100000"/>
              </a:srgbClr>
            </a:solidFill>
          </p:spPr>
          <p:txBody>
            <a:bodyPr/>
            <a:lstStyle/>
            <a:p/>
          </p:txBody>
        </p:sp>
        <p:sp>
          <p:nvSpPr>
            <p:cNvPr id="46" name="rc46"/>
            <p:cNvSpPr/>
            <p:nvPr/>
          </p:nvSpPr>
          <p:spPr>
            <a:xfrm>
              <a:off x="7672970" y="3795276"/>
              <a:ext cx="249522" cy="211408"/>
            </a:xfrm>
            <a:prstGeom prst="rect">
              <a:avLst/>
            </a:prstGeom>
            <a:solidFill>
              <a:srgbClr val="E2231A">
                <a:alpha val="100000"/>
              </a:srgbClr>
            </a:solidFill>
          </p:spPr>
          <p:txBody>
            <a:bodyPr/>
            <a:lstStyle/>
            <a:p/>
          </p:txBody>
        </p:sp>
        <p:sp>
          <p:nvSpPr>
            <p:cNvPr id="47" name="rc47"/>
            <p:cNvSpPr/>
            <p:nvPr/>
          </p:nvSpPr>
          <p:spPr>
            <a:xfrm>
              <a:off x="7950217" y="3797477"/>
              <a:ext cx="249522" cy="209208"/>
            </a:xfrm>
            <a:prstGeom prst="rect">
              <a:avLst/>
            </a:prstGeom>
            <a:solidFill>
              <a:srgbClr val="E2231A">
                <a:alpha val="100000"/>
              </a:srgbClr>
            </a:solidFill>
          </p:spPr>
          <p:txBody>
            <a:bodyPr/>
            <a:lstStyle/>
            <a:p/>
          </p:txBody>
        </p:sp>
        <p:sp>
          <p:nvSpPr>
            <p:cNvPr id="48" name="rc48"/>
            <p:cNvSpPr/>
            <p:nvPr/>
          </p:nvSpPr>
          <p:spPr>
            <a:xfrm>
              <a:off x="1296273" y="2321881"/>
              <a:ext cx="249522" cy="1150328"/>
            </a:xfrm>
            <a:prstGeom prst="rect">
              <a:avLst/>
            </a:prstGeom>
            <a:solidFill>
              <a:srgbClr val="B3B3B3">
                <a:alpha val="100000"/>
              </a:srgbClr>
            </a:solidFill>
          </p:spPr>
          <p:txBody>
            <a:bodyPr/>
            <a:lstStyle/>
            <a:p/>
          </p:txBody>
        </p:sp>
        <p:sp>
          <p:nvSpPr>
            <p:cNvPr id="49" name="rc49"/>
            <p:cNvSpPr/>
            <p:nvPr/>
          </p:nvSpPr>
          <p:spPr>
            <a:xfrm>
              <a:off x="1573521" y="2348750"/>
              <a:ext cx="249522" cy="1225656"/>
            </a:xfrm>
            <a:prstGeom prst="rect">
              <a:avLst/>
            </a:prstGeom>
            <a:solidFill>
              <a:srgbClr val="B3B3B3">
                <a:alpha val="100000"/>
              </a:srgbClr>
            </a:solidFill>
          </p:spPr>
          <p:txBody>
            <a:bodyPr/>
            <a:lstStyle/>
            <a:p/>
          </p:txBody>
        </p:sp>
        <p:sp>
          <p:nvSpPr>
            <p:cNvPr id="50" name="rc50"/>
            <p:cNvSpPr/>
            <p:nvPr/>
          </p:nvSpPr>
          <p:spPr>
            <a:xfrm>
              <a:off x="1850769" y="2671542"/>
              <a:ext cx="249522" cy="867002"/>
            </a:xfrm>
            <a:prstGeom prst="rect">
              <a:avLst/>
            </a:prstGeom>
            <a:solidFill>
              <a:srgbClr val="B3B3B3">
                <a:alpha val="100000"/>
              </a:srgbClr>
            </a:solidFill>
          </p:spPr>
          <p:txBody>
            <a:bodyPr/>
            <a:lstStyle/>
            <a:p/>
          </p:txBody>
        </p:sp>
        <p:sp>
          <p:nvSpPr>
            <p:cNvPr id="51" name="rc51"/>
            <p:cNvSpPr/>
            <p:nvPr/>
          </p:nvSpPr>
          <p:spPr>
            <a:xfrm>
              <a:off x="2128016" y="2838040"/>
              <a:ext cx="249522" cy="729877"/>
            </a:xfrm>
            <a:prstGeom prst="rect">
              <a:avLst/>
            </a:prstGeom>
            <a:solidFill>
              <a:srgbClr val="B3B3B3">
                <a:alpha val="100000"/>
              </a:srgbClr>
            </a:solidFill>
          </p:spPr>
          <p:txBody>
            <a:bodyPr/>
            <a:lstStyle/>
            <a:p/>
          </p:txBody>
        </p:sp>
        <p:sp>
          <p:nvSpPr>
            <p:cNvPr id="52" name="rc52"/>
            <p:cNvSpPr/>
            <p:nvPr/>
          </p:nvSpPr>
          <p:spPr>
            <a:xfrm>
              <a:off x="2405264" y="2853221"/>
              <a:ext cx="249522" cy="596519"/>
            </a:xfrm>
            <a:prstGeom prst="rect">
              <a:avLst/>
            </a:prstGeom>
            <a:solidFill>
              <a:srgbClr val="B3B3B3">
                <a:alpha val="100000"/>
              </a:srgbClr>
            </a:solidFill>
          </p:spPr>
          <p:txBody>
            <a:bodyPr/>
            <a:lstStyle/>
            <a:p/>
          </p:txBody>
        </p:sp>
        <p:sp>
          <p:nvSpPr>
            <p:cNvPr id="53" name="rc53"/>
            <p:cNvSpPr/>
            <p:nvPr/>
          </p:nvSpPr>
          <p:spPr>
            <a:xfrm>
              <a:off x="2682512" y="2993811"/>
              <a:ext cx="249522" cy="481176"/>
            </a:xfrm>
            <a:prstGeom prst="rect">
              <a:avLst/>
            </a:prstGeom>
            <a:solidFill>
              <a:srgbClr val="B3B3B3">
                <a:alpha val="100000"/>
              </a:srgbClr>
            </a:solidFill>
          </p:spPr>
          <p:txBody>
            <a:bodyPr/>
            <a:lstStyle/>
            <a:p/>
          </p:txBody>
        </p:sp>
        <p:sp>
          <p:nvSpPr>
            <p:cNvPr id="54" name="rc54"/>
            <p:cNvSpPr/>
            <p:nvPr/>
          </p:nvSpPr>
          <p:spPr>
            <a:xfrm>
              <a:off x="2959759" y="3146750"/>
              <a:ext cx="249522" cy="435742"/>
            </a:xfrm>
            <a:prstGeom prst="rect">
              <a:avLst/>
            </a:prstGeom>
            <a:solidFill>
              <a:srgbClr val="B3B3B3">
                <a:alpha val="100000"/>
              </a:srgbClr>
            </a:solidFill>
          </p:spPr>
          <p:txBody>
            <a:bodyPr/>
            <a:lstStyle/>
            <a:p/>
          </p:txBody>
        </p:sp>
        <p:sp>
          <p:nvSpPr>
            <p:cNvPr id="55" name="rc55"/>
            <p:cNvSpPr/>
            <p:nvPr/>
          </p:nvSpPr>
          <p:spPr>
            <a:xfrm>
              <a:off x="3237007" y="3032919"/>
              <a:ext cx="249522" cy="538105"/>
            </a:xfrm>
            <a:prstGeom prst="rect">
              <a:avLst/>
            </a:prstGeom>
            <a:solidFill>
              <a:srgbClr val="B3B3B3">
                <a:alpha val="100000"/>
              </a:srgbClr>
            </a:solidFill>
          </p:spPr>
          <p:txBody>
            <a:bodyPr/>
            <a:lstStyle/>
            <a:p/>
          </p:txBody>
        </p:sp>
        <p:sp>
          <p:nvSpPr>
            <p:cNvPr id="56" name="rc56"/>
            <p:cNvSpPr/>
            <p:nvPr/>
          </p:nvSpPr>
          <p:spPr>
            <a:xfrm>
              <a:off x="3514255" y="3172712"/>
              <a:ext cx="249522" cy="474658"/>
            </a:xfrm>
            <a:prstGeom prst="rect">
              <a:avLst/>
            </a:prstGeom>
            <a:solidFill>
              <a:srgbClr val="B3B3B3">
                <a:alpha val="100000"/>
              </a:srgbClr>
            </a:solidFill>
          </p:spPr>
          <p:txBody>
            <a:bodyPr/>
            <a:lstStyle/>
            <a:p/>
          </p:txBody>
        </p:sp>
        <p:sp>
          <p:nvSpPr>
            <p:cNvPr id="57" name="rc57"/>
            <p:cNvSpPr/>
            <p:nvPr/>
          </p:nvSpPr>
          <p:spPr>
            <a:xfrm>
              <a:off x="3791502" y="3226039"/>
              <a:ext cx="249522" cy="280796"/>
            </a:xfrm>
            <a:prstGeom prst="rect">
              <a:avLst/>
            </a:prstGeom>
            <a:solidFill>
              <a:srgbClr val="B3B3B3">
                <a:alpha val="100000"/>
              </a:srgbClr>
            </a:solidFill>
          </p:spPr>
          <p:txBody>
            <a:bodyPr/>
            <a:lstStyle/>
            <a:p/>
          </p:txBody>
        </p:sp>
        <p:sp>
          <p:nvSpPr>
            <p:cNvPr id="58" name="rc58"/>
            <p:cNvSpPr/>
            <p:nvPr/>
          </p:nvSpPr>
          <p:spPr>
            <a:xfrm>
              <a:off x="4068750" y="3336515"/>
              <a:ext cx="249522" cy="240863"/>
            </a:xfrm>
            <a:prstGeom prst="rect">
              <a:avLst/>
            </a:prstGeom>
            <a:solidFill>
              <a:srgbClr val="B3B3B3">
                <a:alpha val="100000"/>
              </a:srgbClr>
            </a:solidFill>
          </p:spPr>
          <p:txBody>
            <a:bodyPr/>
            <a:lstStyle/>
            <a:p/>
          </p:txBody>
        </p:sp>
        <p:sp>
          <p:nvSpPr>
            <p:cNvPr id="59" name="rc59"/>
            <p:cNvSpPr/>
            <p:nvPr/>
          </p:nvSpPr>
          <p:spPr>
            <a:xfrm>
              <a:off x="4345998" y="3423146"/>
              <a:ext cx="249522" cy="242540"/>
            </a:xfrm>
            <a:prstGeom prst="rect">
              <a:avLst/>
            </a:prstGeom>
            <a:solidFill>
              <a:srgbClr val="B3B3B3">
                <a:alpha val="100000"/>
              </a:srgbClr>
            </a:solidFill>
          </p:spPr>
          <p:txBody>
            <a:bodyPr/>
            <a:lstStyle/>
            <a:p/>
          </p:txBody>
        </p:sp>
        <p:sp>
          <p:nvSpPr>
            <p:cNvPr id="60" name="rc60"/>
            <p:cNvSpPr/>
            <p:nvPr/>
          </p:nvSpPr>
          <p:spPr>
            <a:xfrm>
              <a:off x="4623245" y="3526719"/>
              <a:ext cx="249522" cy="221831"/>
            </a:xfrm>
            <a:prstGeom prst="rect">
              <a:avLst/>
            </a:prstGeom>
            <a:solidFill>
              <a:srgbClr val="B3B3B3">
                <a:alpha val="100000"/>
              </a:srgbClr>
            </a:solidFill>
          </p:spPr>
          <p:txBody>
            <a:bodyPr/>
            <a:lstStyle/>
            <a:p/>
          </p:txBody>
        </p:sp>
        <p:sp>
          <p:nvSpPr>
            <p:cNvPr id="61" name="rc61"/>
            <p:cNvSpPr/>
            <p:nvPr/>
          </p:nvSpPr>
          <p:spPr>
            <a:xfrm>
              <a:off x="4900493" y="3608482"/>
              <a:ext cx="249522" cy="225379"/>
            </a:xfrm>
            <a:prstGeom prst="rect">
              <a:avLst/>
            </a:prstGeom>
            <a:solidFill>
              <a:srgbClr val="B3B3B3">
                <a:alpha val="100000"/>
              </a:srgbClr>
            </a:solidFill>
          </p:spPr>
          <p:txBody>
            <a:bodyPr/>
            <a:lstStyle/>
            <a:p/>
          </p:txBody>
        </p:sp>
        <p:sp>
          <p:nvSpPr>
            <p:cNvPr id="62" name="rc62"/>
            <p:cNvSpPr/>
            <p:nvPr/>
          </p:nvSpPr>
          <p:spPr>
            <a:xfrm>
              <a:off x="5177741" y="3717638"/>
              <a:ext cx="249522" cy="200187"/>
            </a:xfrm>
            <a:prstGeom prst="rect">
              <a:avLst/>
            </a:prstGeom>
            <a:solidFill>
              <a:srgbClr val="B3B3B3">
                <a:alpha val="100000"/>
              </a:srgbClr>
            </a:solidFill>
          </p:spPr>
          <p:txBody>
            <a:bodyPr/>
            <a:lstStyle/>
            <a:p/>
          </p:txBody>
        </p:sp>
        <p:sp>
          <p:nvSpPr>
            <p:cNvPr id="63" name="rc63"/>
            <p:cNvSpPr/>
            <p:nvPr/>
          </p:nvSpPr>
          <p:spPr>
            <a:xfrm>
              <a:off x="5454988" y="3735844"/>
              <a:ext cx="249522" cy="179148"/>
            </a:xfrm>
            <a:prstGeom prst="rect">
              <a:avLst/>
            </a:prstGeom>
            <a:solidFill>
              <a:srgbClr val="B3B3B3">
                <a:alpha val="100000"/>
              </a:srgbClr>
            </a:solidFill>
          </p:spPr>
          <p:txBody>
            <a:bodyPr/>
            <a:lstStyle/>
            <a:p/>
          </p:txBody>
        </p:sp>
        <p:sp>
          <p:nvSpPr>
            <p:cNvPr id="64" name="rc64"/>
            <p:cNvSpPr/>
            <p:nvPr/>
          </p:nvSpPr>
          <p:spPr>
            <a:xfrm>
              <a:off x="5732236" y="3752511"/>
              <a:ext cx="249522" cy="134650"/>
            </a:xfrm>
            <a:prstGeom prst="rect">
              <a:avLst/>
            </a:prstGeom>
            <a:solidFill>
              <a:srgbClr val="B3B3B3">
                <a:alpha val="100000"/>
              </a:srgbClr>
            </a:solidFill>
          </p:spPr>
          <p:txBody>
            <a:bodyPr/>
            <a:lstStyle/>
            <a:p/>
          </p:txBody>
        </p:sp>
        <p:sp>
          <p:nvSpPr>
            <p:cNvPr id="65" name="rc65"/>
            <p:cNvSpPr/>
            <p:nvPr/>
          </p:nvSpPr>
          <p:spPr>
            <a:xfrm>
              <a:off x="6009484" y="3623279"/>
              <a:ext cx="249522" cy="287561"/>
            </a:xfrm>
            <a:prstGeom prst="rect">
              <a:avLst/>
            </a:prstGeom>
            <a:solidFill>
              <a:srgbClr val="B3B3B3">
                <a:alpha val="100000"/>
              </a:srgbClr>
            </a:solidFill>
          </p:spPr>
          <p:txBody>
            <a:bodyPr/>
            <a:lstStyle/>
            <a:p/>
          </p:txBody>
        </p:sp>
        <p:sp>
          <p:nvSpPr>
            <p:cNvPr id="66" name="rc66"/>
            <p:cNvSpPr/>
            <p:nvPr/>
          </p:nvSpPr>
          <p:spPr>
            <a:xfrm>
              <a:off x="6286731" y="3631722"/>
              <a:ext cx="249522" cy="234345"/>
            </a:xfrm>
            <a:prstGeom prst="rect">
              <a:avLst/>
            </a:prstGeom>
            <a:solidFill>
              <a:srgbClr val="B3B3B3">
                <a:alpha val="100000"/>
              </a:srgbClr>
            </a:solidFill>
          </p:spPr>
          <p:txBody>
            <a:bodyPr/>
            <a:lstStyle/>
            <a:p/>
          </p:txBody>
        </p:sp>
        <p:sp>
          <p:nvSpPr>
            <p:cNvPr id="67" name="rc67"/>
            <p:cNvSpPr/>
            <p:nvPr/>
          </p:nvSpPr>
          <p:spPr>
            <a:xfrm>
              <a:off x="6563979" y="3750971"/>
              <a:ext cx="249522" cy="139490"/>
            </a:xfrm>
            <a:prstGeom prst="rect">
              <a:avLst/>
            </a:prstGeom>
            <a:solidFill>
              <a:srgbClr val="B3B3B3">
                <a:alpha val="100000"/>
              </a:srgbClr>
            </a:solidFill>
          </p:spPr>
          <p:txBody>
            <a:bodyPr/>
            <a:lstStyle/>
            <a:p/>
          </p:txBody>
        </p:sp>
        <p:sp>
          <p:nvSpPr>
            <p:cNvPr id="68" name="rc68"/>
            <p:cNvSpPr/>
            <p:nvPr/>
          </p:nvSpPr>
          <p:spPr>
            <a:xfrm>
              <a:off x="6841227" y="3716126"/>
              <a:ext cx="249522" cy="176095"/>
            </a:xfrm>
            <a:prstGeom prst="rect">
              <a:avLst/>
            </a:prstGeom>
            <a:solidFill>
              <a:srgbClr val="B3B3B3">
                <a:alpha val="100000"/>
              </a:srgbClr>
            </a:solidFill>
          </p:spPr>
          <p:txBody>
            <a:bodyPr/>
            <a:lstStyle/>
            <a:p/>
          </p:txBody>
        </p:sp>
        <p:sp>
          <p:nvSpPr>
            <p:cNvPr id="69" name="rc69"/>
            <p:cNvSpPr/>
            <p:nvPr/>
          </p:nvSpPr>
          <p:spPr>
            <a:xfrm>
              <a:off x="7118474" y="3935922"/>
              <a:ext cx="249522" cy="47358"/>
            </a:xfrm>
            <a:prstGeom prst="rect">
              <a:avLst/>
            </a:prstGeom>
            <a:solidFill>
              <a:srgbClr val="B3B3B3">
                <a:alpha val="100000"/>
              </a:srgbClr>
            </a:solidFill>
          </p:spPr>
          <p:txBody>
            <a:bodyPr/>
            <a:lstStyle/>
            <a:p/>
          </p:txBody>
        </p:sp>
        <p:sp>
          <p:nvSpPr>
            <p:cNvPr id="70" name="rc70"/>
            <p:cNvSpPr/>
            <p:nvPr/>
          </p:nvSpPr>
          <p:spPr>
            <a:xfrm>
              <a:off x="7395722" y="3866039"/>
              <a:ext cx="249522" cy="28052"/>
            </a:xfrm>
            <a:prstGeom prst="rect">
              <a:avLst/>
            </a:prstGeom>
            <a:solidFill>
              <a:srgbClr val="B3B3B3">
                <a:alpha val="100000"/>
              </a:srgbClr>
            </a:solidFill>
          </p:spPr>
          <p:txBody>
            <a:bodyPr/>
            <a:lstStyle/>
            <a:p/>
          </p:txBody>
        </p:sp>
        <p:sp>
          <p:nvSpPr>
            <p:cNvPr id="71" name="rc71"/>
            <p:cNvSpPr/>
            <p:nvPr/>
          </p:nvSpPr>
          <p:spPr>
            <a:xfrm>
              <a:off x="7672970" y="3553588"/>
              <a:ext cx="249522" cy="241688"/>
            </a:xfrm>
            <a:prstGeom prst="rect">
              <a:avLst/>
            </a:prstGeom>
            <a:solidFill>
              <a:srgbClr val="B3B3B3">
                <a:alpha val="100000"/>
              </a:srgbClr>
            </a:solidFill>
          </p:spPr>
          <p:txBody>
            <a:bodyPr/>
            <a:lstStyle/>
            <a:p/>
          </p:txBody>
        </p:sp>
        <p:sp>
          <p:nvSpPr>
            <p:cNvPr id="72" name="rc72"/>
            <p:cNvSpPr/>
            <p:nvPr/>
          </p:nvSpPr>
          <p:spPr>
            <a:xfrm>
              <a:off x="7950217" y="3630512"/>
              <a:ext cx="249522" cy="166965"/>
            </a:xfrm>
            <a:prstGeom prst="rect">
              <a:avLst/>
            </a:prstGeom>
            <a:solidFill>
              <a:srgbClr val="B3B3B3">
                <a:alpha val="100000"/>
              </a:srgbClr>
            </a:solidFill>
          </p:spPr>
          <p:txBody>
            <a:bodyPr/>
            <a:lstStyle/>
            <a:p/>
          </p:txBody>
        </p:sp>
        <p:sp>
          <p:nvSpPr>
            <p:cNvPr id="73" name="pl73"/>
            <p:cNvSpPr/>
            <p:nvPr/>
          </p:nvSpPr>
          <p:spPr>
            <a:xfrm>
              <a:off x="1421035" y="1226758"/>
              <a:ext cx="6653943" cy="702001"/>
            </a:xfrm>
            <a:custGeom>
              <a:avLst/>
              <a:pathLst>
                <a:path w="6653943" h="702001">
                  <a:moveTo>
                    <a:pt x="0" y="673921"/>
                  </a:moveTo>
                  <a:lnTo>
                    <a:pt x="277247" y="561601"/>
                  </a:lnTo>
                  <a:lnTo>
                    <a:pt x="554495" y="589681"/>
                  </a:lnTo>
                  <a:lnTo>
                    <a:pt x="831742" y="561601"/>
                  </a:lnTo>
                  <a:lnTo>
                    <a:pt x="1108990" y="702001"/>
                  </a:lnTo>
                  <a:lnTo>
                    <a:pt x="1386238" y="673921"/>
                  </a:lnTo>
                  <a:lnTo>
                    <a:pt x="1663485" y="533521"/>
                  </a:lnTo>
                  <a:lnTo>
                    <a:pt x="1940733" y="561601"/>
                  </a:lnTo>
                  <a:lnTo>
                    <a:pt x="2217981" y="449281"/>
                  </a:lnTo>
                  <a:lnTo>
                    <a:pt x="2495228" y="645841"/>
                  </a:lnTo>
                  <a:lnTo>
                    <a:pt x="2772476" y="533521"/>
                  </a:lnTo>
                  <a:lnTo>
                    <a:pt x="3049724" y="421200"/>
                  </a:lnTo>
                  <a:lnTo>
                    <a:pt x="3326971" y="308880"/>
                  </a:lnTo>
                  <a:lnTo>
                    <a:pt x="3604219" y="196560"/>
                  </a:lnTo>
                  <a:lnTo>
                    <a:pt x="3881467" y="84240"/>
                  </a:lnTo>
                  <a:lnTo>
                    <a:pt x="4158714" y="84240"/>
                  </a:lnTo>
                  <a:lnTo>
                    <a:pt x="4435962" y="112320"/>
                  </a:lnTo>
                  <a:lnTo>
                    <a:pt x="4713210" y="84240"/>
                  </a:lnTo>
                  <a:lnTo>
                    <a:pt x="4990457" y="140400"/>
                  </a:lnTo>
                  <a:lnTo>
                    <a:pt x="5267705" y="112320"/>
                  </a:lnTo>
                  <a:lnTo>
                    <a:pt x="5544953" y="112320"/>
                  </a:lnTo>
                  <a:lnTo>
                    <a:pt x="5822200" y="0"/>
                  </a:lnTo>
                  <a:lnTo>
                    <a:pt x="6099448" y="112320"/>
                  </a:lnTo>
                  <a:lnTo>
                    <a:pt x="6376696" y="252720"/>
                  </a:lnTo>
                  <a:lnTo>
                    <a:pt x="6653943" y="252720"/>
                  </a:lnTo>
                </a:path>
              </a:pathLst>
            </a:custGeom>
            <a:ln w="27101" cap="flat">
              <a:solidFill>
                <a:srgbClr val="0058AB">
                  <a:alpha val="100000"/>
                </a:srgbClr>
              </a:solidFill>
              <a:prstDash val="solid"/>
              <a:round/>
            </a:ln>
          </p:spPr>
          <p:txBody>
            <a:bodyPr/>
            <a:lstStyle/>
            <a:p/>
          </p:txBody>
        </p:sp>
        <p:sp>
          <p:nvSpPr>
            <p:cNvPr id="74" name="pl74"/>
            <p:cNvSpPr/>
            <p:nvPr/>
          </p:nvSpPr>
          <p:spPr>
            <a:xfrm>
              <a:off x="1421035" y="1282919"/>
              <a:ext cx="6653943" cy="1769044"/>
            </a:xfrm>
            <a:custGeom>
              <a:avLst/>
              <a:pathLst>
                <a:path w="6653943" h="1769044">
                  <a:moveTo>
                    <a:pt x="0" y="1740964"/>
                  </a:moveTo>
                  <a:lnTo>
                    <a:pt x="277247" y="1769044"/>
                  </a:lnTo>
                  <a:lnTo>
                    <a:pt x="554495" y="1628643"/>
                  </a:lnTo>
                  <a:lnTo>
                    <a:pt x="831742" y="1432083"/>
                  </a:lnTo>
                  <a:lnTo>
                    <a:pt x="1108990" y="1404003"/>
                  </a:lnTo>
                  <a:lnTo>
                    <a:pt x="1386238" y="1207442"/>
                  </a:lnTo>
                  <a:lnTo>
                    <a:pt x="1663485" y="1010882"/>
                  </a:lnTo>
                  <a:lnTo>
                    <a:pt x="1940733" y="1151282"/>
                  </a:lnTo>
                  <a:lnTo>
                    <a:pt x="2217981" y="982802"/>
                  </a:lnTo>
                  <a:lnTo>
                    <a:pt x="2495228" y="926642"/>
                  </a:lnTo>
                  <a:lnTo>
                    <a:pt x="2772476" y="786241"/>
                  </a:lnTo>
                  <a:lnTo>
                    <a:pt x="3049724" y="673921"/>
                  </a:lnTo>
                  <a:lnTo>
                    <a:pt x="3326971" y="533521"/>
                  </a:lnTo>
                  <a:lnTo>
                    <a:pt x="3604219" y="421200"/>
                  </a:lnTo>
                  <a:lnTo>
                    <a:pt x="3881467" y="280800"/>
                  </a:lnTo>
                  <a:lnTo>
                    <a:pt x="4158714" y="252720"/>
                  </a:lnTo>
                  <a:lnTo>
                    <a:pt x="4435962" y="224640"/>
                  </a:lnTo>
                  <a:lnTo>
                    <a:pt x="4713210" y="365040"/>
                  </a:lnTo>
                  <a:lnTo>
                    <a:pt x="4990457" y="365040"/>
                  </a:lnTo>
                  <a:lnTo>
                    <a:pt x="5267705" y="224640"/>
                  </a:lnTo>
                  <a:lnTo>
                    <a:pt x="5544953" y="252720"/>
                  </a:lnTo>
                  <a:lnTo>
                    <a:pt x="5822200" y="0"/>
                  </a:lnTo>
                  <a:lnTo>
                    <a:pt x="6099448" y="84240"/>
                  </a:lnTo>
                  <a:lnTo>
                    <a:pt x="6376696" y="449281"/>
                  </a:lnTo>
                  <a:lnTo>
                    <a:pt x="6653943" y="365040"/>
                  </a:lnTo>
                </a:path>
              </a:pathLst>
            </a:custGeom>
            <a:ln w="27101" cap="flat">
              <a:solidFill>
                <a:srgbClr val="333333">
                  <a:alpha val="100000"/>
                </a:srgbClr>
              </a:solidFill>
              <a:prstDash val="solid"/>
              <a:round/>
            </a:ln>
          </p:spPr>
          <p:txBody>
            <a:bodyPr/>
            <a:lstStyle/>
            <a:p/>
          </p:txBody>
        </p:sp>
        <p:sp>
          <p:nvSpPr>
            <p:cNvPr id="75" name="tx75"/>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6" name="tx76"/>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7" name="tx77"/>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8" name="tx78"/>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9" name="tx79"/>
            <p:cNvSpPr/>
            <p:nvPr/>
          </p:nvSpPr>
          <p:spPr>
            <a:xfrm>
              <a:off x="7727393"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80" name="tx80"/>
            <p:cNvSpPr/>
            <p:nvPr/>
          </p:nvSpPr>
          <p:spPr>
            <a:xfrm>
              <a:off x="8004641"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81" name="tx81"/>
            <p:cNvSpPr/>
            <p:nvPr/>
          </p:nvSpPr>
          <p:spPr>
            <a:xfrm>
              <a:off x="6618402"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82" name="tx82"/>
            <p:cNvSpPr/>
            <p:nvPr/>
          </p:nvSpPr>
          <p:spPr>
            <a:xfrm>
              <a:off x="6895650"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83" name="tx83"/>
            <p:cNvSpPr/>
            <p:nvPr/>
          </p:nvSpPr>
          <p:spPr>
            <a:xfrm>
              <a:off x="7172898"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4" name="tx84"/>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5" name="tx85"/>
            <p:cNvSpPr/>
            <p:nvPr/>
          </p:nvSpPr>
          <p:spPr>
            <a:xfrm>
              <a:off x="7727393"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86" name="tx86"/>
            <p:cNvSpPr/>
            <p:nvPr/>
          </p:nvSpPr>
          <p:spPr>
            <a:xfrm>
              <a:off x="8004641"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7" name="tx87"/>
            <p:cNvSpPr/>
            <p:nvPr/>
          </p:nvSpPr>
          <p:spPr>
            <a:xfrm>
              <a:off x="1315541" y="36990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88" name="tx88"/>
            <p:cNvSpPr/>
            <p:nvPr/>
          </p:nvSpPr>
          <p:spPr>
            <a:xfrm>
              <a:off x="2701779" y="37003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89" name="tx89"/>
            <p:cNvSpPr/>
            <p:nvPr/>
          </p:nvSpPr>
          <p:spPr>
            <a:xfrm>
              <a:off x="4088018" y="37515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0" name="tx90"/>
            <p:cNvSpPr/>
            <p:nvPr/>
          </p:nvSpPr>
          <p:spPr>
            <a:xfrm>
              <a:off x="5504401" y="39203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1" name="tx91"/>
            <p:cNvSpPr/>
            <p:nvPr/>
          </p:nvSpPr>
          <p:spPr>
            <a:xfrm>
              <a:off x="6613391" y="39094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 name="tx92"/>
            <p:cNvSpPr/>
            <p:nvPr/>
          </p:nvSpPr>
          <p:spPr>
            <a:xfrm>
              <a:off x="6890639" y="39103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3" name="tx93"/>
            <p:cNvSpPr/>
            <p:nvPr/>
          </p:nvSpPr>
          <p:spPr>
            <a:xfrm>
              <a:off x="7445134" y="39112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7722382" y="3863187"/>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5" name="tx95"/>
            <p:cNvSpPr/>
            <p:nvPr/>
          </p:nvSpPr>
          <p:spPr>
            <a:xfrm>
              <a:off x="7999630" y="3861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6" name="tx96"/>
            <p:cNvSpPr/>
            <p:nvPr/>
          </p:nvSpPr>
          <p:spPr>
            <a:xfrm>
              <a:off x="1315541" y="28566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97" name="tx97"/>
            <p:cNvSpPr/>
            <p:nvPr/>
          </p:nvSpPr>
          <p:spPr>
            <a:xfrm>
              <a:off x="2701779" y="31939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98" name="tx98"/>
            <p:cNvSpPr/>
            <p:nvPr/>
          </p:nvSpPr>
          <p:spPr>
            <a:xfrm>
              <a:off x="4118163" y="3416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9" name="tx99"/>
            <p:cNvSpPr/>
            <p:nvPr/>
          </p:nvSpPr>
          <p:spPr>
            <a:xfrm>
              <a:off x="5504401" y="37849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0" name="tx100"/>
            <p:cNvSpPr/>
            <p:nvPr/>
          </p:nvSpPr>
          <p:spPr>
            <a:xfrm>
              <a:off x="6613391" y="37802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1" name="tx101"/>
            <p:cNvSpPr/>
            <p:nvPr/>
          </p:nvSpPr>
          <p:spPr>
            <a:xfrm>
              <a:off x="6890639" y="37637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2" name="tx102"/>
            <p:cNvSpPr/>
            <p:nvPr/>
          </p:nvSpPr>
          <p:spPr>
            <a:xfrm>
              <a:off x="7167887" y="39438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7490339" y="3840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4" name="tx104"/>
            <p:cNvSpPr/>
            <p:nvPr/>
          </p:nvSpPr>
          <p:spPr>
            <a:xfrm>
              <a:off x="7722382" y="3633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5" name="tx105"/>
            <p:cNvSpPr/>
            <p:nvPr/>
          </p:nvSpPr>
          <p:spPr>
            <a:xfrm>
              <a:off x="7999630" y="36735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06" name="tx106"/>
            <p:cNvSpPr/>
            <p:nvPr/>
          </p:nvSpPr>
          <p:spPr>
            <a:xfrm>
              <a:off x="1326090"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61.3</a:t>
              </a:r>
            </a:p>
          </p:txBody>
        </p:sp>
        <p:sp>
          <p:nvSpPr>
            <p:cNvPr id="107" name="tx107"/>
            <p:cNvSpPr/>
            <p:nvPr/>
          </p:nvSpPr>
          <p:spPr>
            <a:xfrm>
              <a:off x="2712329" y="288752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36.8</a:t>
              </a:r>
            </a:p>
          </p:txBody>
        </p:sp>
        <p:sp>
          <p:nvSpPr>
            <p:cNvPr id="108" name="tx108"/>
            <p:cNvSpPr/>
            <p:nvPr/>
          </p:nvSpPr>
          <p:spPr>
            <a:xfrm>
              <a:off x="4098567" y="3231471"/>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09" name="tx109"/>
            <p:cNvSpPr/>
            <p:nvPr/>
          </p:nvSpPr>
          <p:spPr>
            <a:xfrm>
              <a:off x="5511936" y="362961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0" name="tx110"/>
            <p:cNvSpPr/>
            <p:nvPr/>
          </p:nvSpPr>
          <p:spPr>
            <a:xfrm>
              <a:off x="6620926" y="364468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11" name="tx111"/>
            <p:cNvSpPr/>
            <p:nvPr/>
          </p:nvSpPr>
          <p:spPr>
            <a:xfrm>
              <a:off x="6871044" y="360989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12" name="tx112"/>
            <p:cNvSpPr/>
            <p:nvPr/>
          </p:nvSpPr>
          <p:spPr>
            <a:xfrm>
              <a:off x="7175422" y="38296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13" name="tx113"/>
            <p:cNvSpPr/>
            <p:nvPr/>
          </p:nvSpPr>
          <p:spPr>
            <a:xfrm>
              <a:off x="7452669" y="375980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14" name="tx114"/>
            <p:cNvSpPr/>
            <p:nvPr/>
          </p:nvSpPr>
          <p:spPr>
            <a:xfrm>
              <a:off x="7702787" y="34473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16.5</a:t>
              </a:r>
            </a:p>
          </p:txBody>
        </p:sp>
        <p:sp>
          <p:nvSpPr>
            <p:cNvPr id="115" name="tx115"/>
            <p:cNvSpPr/>
            <p:nvPr/>
          </p:nvSpPr>
          <p:spPr>
            <a:xfrm>
              <a:off x="7980034" y="352422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16" name="tx11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39902" y="312944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639902" y="23044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9" name="tx119"/>
            <p:cNvSpPr/>
            <p:nvPr/>
          </p:nvSpPr>
          <p:spPr>
            <a:xfrm>
              <a:off x="639902" y="14793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20" name="tx12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pl13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9" name="tx13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4909475"/>
              <a:ext cx="201456" cy="201456"/>
            </a:xfrm>
            <a:prstGeom prst="rect">
              <a:avLst/>
            </a:prstGeom>
            <a:solidFill>
              <a:srgbClr val="E2231A">
                <a:alpha val="100000"/>
              </a:srgbClr>
            </a:solidFill>
          </p:spPr>
          <p:txBody>
            <a:bodyPr/>
            <a:lstStyle/>
            <a:p/>
          </p:txBody>
        </p:sp>
        <p:sp>
          <p:nvSpPr>
            <p:cNvPr id="142" name="rc142"/>
            <p:cNvSpPr/>
            <p:nvPr/>
          </p:nvSpPr>
          <p:spPr>
            <a:xfrm>
              <a:off x="5642950" y="4909475"/>
              <a:ext cx="201456" cy="201456"/>
            </a:xfrm>
            <a:prstGeom prst="rect">
              <a:avLst/>
            </a:prstGeom>
            <a:solidFill>
              <a:srgbClr val="B3B3B3">
                <a:alpha val="100000"/>
              </a:srgbClr>
            </a:solidFill>
          </p:spPr>
          <p:txBody>
            <a:bodyPr/>
            <a:lstStyle/>
            <a:p/>
          </p:txBody>
        </p:sp>
        <p:sp>
          <p:nvSpPr>
            <p:cNvPr id="143" name="tx14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2000-2024</a:t>
              </a:r>
            </a:p>
          </p:txBody>
        </p:sp>
        <p:sp>
          <p:nvSpPr>
            <p:cNvPr id="147" name="pl147"/>
            <p:cNvSpPr/>
            <p:nvPr/>
          </p:nvSpPr>
          <p:spPr>
            <a:xfrm>
              <a:off x="23438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4389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5341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3914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865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5816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74644"/>
              <a:ext cx="1770807" cy="162162"/>
            </a:xfrm>
            <a:prstGeom prst="rect">
              <a:avLst/>
            </a:prstGeom>
            <a:solidFill>
              <a:srgbClr val="E2231A">
                <a:alpha val="100000"/>
              </a:srgbClr>
            </a:solidFill>
          </p:spPr>
          <p:txBody>
            <a:bodyPr/>
            <a:lstStyle/>
            <a:p/>
          </p:txBody>
        </p:sp>
        <p:sp>
          <p:nvSpPr>
            <p:cNvPr id="158" name="rc158"/>
            <p:cNvSpPr/>
            <p:nvPr/>
          </p:nvSpPr>
          <p:spPr>
            <a:xfrm>
              <a:off x="1296273" y="5571941"/>
              <a:ext cx="3221059" cy="162162"/>
            </a:xfrm>
            <a:prstGeom prst="rect">
              <a:avLst/>
            </a:prstGeom>
            <a:solidFill>
              <a:srgbClr val="E2231A">
                <a:alpha val="100000"/>
              </a:srgbClr>
            </a:solidFill>
          </p:spPr>
          <p:txBody>
            <a:bodyPr/>
            <a:lstStyle/>
            <a:p/>
          </p:txBody>
        </p:sp>
        <p:sp>
          <p:nvSpPr>
            <p:cNvPr id="159" name="rc159"/>
            <p:cNvSpPr/>
            <p:nvPr/>
          </p:nvSpPr>
          <p:spPr>
            <a:xfrm>
              <a:off x="1296273" y="5369238"/>
              <a:ext cx="3187536" cy="162162"/>
            </a:xfrm>
            <a:prstGeom prst="rect">
              <a:avLst/>
            </a:prstGeom>
            <a:solidFill>
              <a:srgbClr val="E2231A">
                <a:alpha val="100000"/>
              </a:srgbClr>
            </a:solidFill>
          </p:spPr>
          <p:txBody>
            <a:bodyPr/>
            <a:lstStyle/>
            <a:p/>
          </p:txBody>
        </p:sp>
        <p:sp>
          <p:nvSpPr>
            <p:cNvPr id="160" name="rc160"/>
            <p:cNvSpPr/>
            <p:nvPr/>
          </p:nvSpPr>
          <p:spPr>
            <a:xfrm>
              <a:off x="3067081" y="5774644"/>
              <a:ext cx="2125304" cy="162162"/>
            </a:xfrm>
            <a:prstGeom prst="rect">
              <a:avLst/>
            </a:prstGeom>
            <a:solidFill>
              <a:srgbClr val="B3B3B3">
                <a:alpha val="100000"/>
              </a:srgbClr>
            </a:solidFill>
          </p:spPr>
          <p:txBody>
            <a:bodyPr/>
            <a:lstStyle/>
            <a:p/>
          </p:txBody>
        </p:sp>
        <p:sp>
          <p:nvSpPr>
            <p:cNvPr id="161" name="rc161"/>
            <p:cNvSpPr/>
            <p:nvPr/>
          </p:nvSpPr>
          <p:spPr>
            <a:xfrm>
              <a:off x="4517332" y="5571941"/>
              <a:ext cx="3682407" cy="162162"/>
            </a:xfrm>
            <a:prstGeom prst="rect">
              <a:avLst/>
            </a:prstGeom>
            <a:solidFill>
              <a:srgbClr val="B3B3B3">
                <a:alpha val="100000"/>
              </a:srgbClr>
            </a:solidFill>
          </p:spPr>
          <p:txBody>
            <a:bodyPr/>
            <a:lstStyle/>
            <a:p/>
          </p:txBody>
        </p:sp>
        <p:sp>
          <p:nvSpPr>
            <p:cNvPr id="162" name="rc162"/>
            <p:cNvSpPr/>
            <p:nvPr/>
          </p:nvSpPr>
          <p:spPr>
            <a:xfrm>
              <a:off x="4483810" y="5369238"/>
              <a:ext cx="2543911" cy="162162"/>
            </a:xfrm>
            <a:prstGeom prst="rect">
              <a:avLst/>
            </a:prstGeom>
            <a:solidFill>
              <a:srgbClr val="B3B3B3">
                <a:alpha val="100000"/>
              </a:srgbClr>
            </a:solidFill>
          </p:spPr>
          <p:txBody>
            <a:bodyPr/>
            <a:lstStyle/>
            <a:p/>
          </p:txBody>
        </p:sp>
        <p:sp>
          <p:nvSpPr>
            <p:cNvPr id="163" name="tx163"/>
            <p:cNvSpPr/>
            <p:nvPr/>
          </p:nvSpPr>
          <p:spPr>
            <a:xfrm>
              <a:off x="5272757"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64" name="tx164"/>
            <p:cNvSpPr/>
            <p:nvPr/>
          </p:nvSpPr>
          <p:spPr>
            <a:xfrm>
              <a:off x="831226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65" name="tx165"/>
            <p:cNvSpPr/>
            <p:nvPr/>
          </p:nvSpPr>
          <p:spPr>
            <a:xfrm>
              <a:off x="714024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13.7</a:t>
              </a:r>
            </a:p>
          </p:txBody>
        </p:sp>
        <p:sp>
          <p:nvSpPr>
            <p:cNvPr id="166" name="tx166"/>
            <p:cNvSpPr/>
            <p:nvPr/>
          </p:nvSpPr>
          <p:spPr>
            <a:xfrm>
              <a:off x="2101305"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67" name="tx167"/>
            <p:cNvSpPr/>
            <p:nvPr/>
          </p:nvSpPr>
          <p:spPr>
            <a:xfrm>
              <a:off x="2826431" y="5612709"/>
              <a:ext cx="160744"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7.7</a:t>
              </a:r>
            </a:p>
          </p:txBody>
        </p:sp>
        <p:sp>
          <p:nvSpPr>
            <p:cNvPr id="168" name="tx168"/>
            <p:cNvSpPr/>
            <p:nvPr/>
          </p:nvSpPr>
          <p:spPr>
            <a:xfrm>
              <a:off x="2809670"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69" name="tx169"/>
            <p:cNvSpPr/>
            <p:nvPr/>
          </p:nvSpPr>
          <p:spPr>
            <a:xfrm>
              <a:off x="4049361"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70" name="tx170"/>
            <p:cNvSpPr/>
            <p:nvPr/>
          </p:nvSpPr>
          <p:spPr>
            <a:xfrm>
              <a:off x="6278164"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71" name="tx171"/>
            <p:cNvSpPr/>
            <p:nvPr/>
          </p:nvSpPr>
          <p:spPr>
            <a:xfrm>
              <a:off x="567539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a:t>
              </a:r>
            </a:p>
          </p:txBody>
        </p:sp>
        <p:sp>
          <p:nvSpPr>
            <p:cNvPr id="172" name="tx17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305971"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7" name="tx177"/>
            <p:cNvSpPr/>
            <p:nvPr/>
          </p:nvSpPr>
          <p:spPr>
            <a:xfrm>
              <a:off x="536225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745739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9" name="tx17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lower than in 2019, where coverage was 95%.
8,000 children missed their routine first dose of measles vaccine.
MCV2 is typically administered to children between 18 months and five years old. MCV2 coverage increased to 84%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14256"/>
            </a:xfrm>
            <a:custGeom>
              <a:avLst/>
              <a:pathLst>
                <a:path w="3397293" h="714256">
                  <a:moveTo>
                    <a:pt x="0" y="685686"/>
                  </a:moveTo>
                  <a:lnTo>
                    <a:pt x="141553" y="571405"/>
                  </a:lnTo>
                  <a:lnTo>
                    <a:pt x="283107" y="599975"/>
                  </a:lnTo>
                  <a:lnTo>
                    <a:pt x="424661" y="571405"/>
                  </a:lnTo>
                  <a:lnTo>
                    <a:pt x="566215" y="714256"/>
                  </a:lnTo>
                  <a:lnTo>
                    <a:pt x="707769" y="685686"/>
                  </a:lnTo>
                  <a:lnTo>
                    <a:pt x="849323" y="542834"/>
                  </a:lnTo>
                  <a:lnTo>
                    <a:pt x="990877" y="571405"/>
                  </a:lnTo>
                  <a:lnTo>
                    <a:pt x="1132431" y="457124"/>
                  </a:lnTo>
                  <a:lnTo>
                    <a:pt x="1273984" y="657115"/>
                  </a:lnTo>
                  <a:lnTo>
                    <a:pt x="1415538" y="542834"/>
                  </a:lnTo>
                  <a:lnTo>
                    <a:pt x="1557092" y="428553"/>
                  </a:lnTo>
                  <a:lnTo>
                    <a:pt x="1698646" y="314272"/>
                  </a:lnTo>
                  <a:lnTo>
                    <a:pt x="1840200" y="199991"/>
                  </a:lnTo>
                  <a:lnTo>
                    <a:pt x="1981754" y="85710"/>
                  </a:lnTo>
                  <a:lnTo>
                    <a:pt x="2123308" y="85710"/>
                  </a:lnTo>
                  <a:lnTo>
                    <a:pt x="2264862" y="114281"/>
                  </a:lnTo>
                  <a:lnTo>
                    <a:pt x="2406416" y="85710"/>
                  </a:lnTo>
                  <a:lnTo>
                    <a:pt x="2547969" y="142851"/>
                  </a:lnTo>
                  <a:lnTo>
                    <a:pt x="2689523" y="114281"/>
                  </a:lnTo>
                  <a:lnTo>
                    <a:pt x="2831077" y="114281"/>
                  </a:lnTo>
                  <a:lnTo>
                    <a:pt x="2972631" y="0"/>
                  </a:lnTo>
                  <a:lnTo>
                    <a:pt x="3114185" y="114281"/>
                  </a:lnTo>
                  <a:lnTo>
                    <a:pt x="3255739" y="25713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14256"/>
            </a:xfrm>
            <a:custGeom>
              <a:avLst/>
              <a:pathLst>
                <a:path w="3397293" h="714256">
                  <a:moveTo>
                    <a:pt x="0" y="685686"/>
                  </a:moveTo>
                  <a:lnTo>
                    <a:pt x="141553" y="571405"/>
                  </a:lnTo>
                  <a:lnTo>
                    <a:pt x="283107" y="599975"/>
                  </a:lnTo>
                  <a:lnTo>
                    <a:pt x="424661" y="571405"/>
                  </a:lnTo>
                  <a:lnTo>
                    <a:pt x="566215" y="714256"/>
                  </a:lnTo>
                  <a:lnTo>
                    <a:pt x="707769" y="685686"/>
                  </a:lnTo>
                  <a:lnTo>
                    <a:pt x="849323" y="542834"/>
                  </a:lnTo>
                  <a:lnTo>
                    <a:pt x="990877" y="571405"/>
                  </a:lnTo>
                  <a:lnTo>
                    <a:pt x="1132431" y="457124"/>
                  </a:lnTo>
                  <a:lnTo>
                    <a:pt x="1273984" y="657115"/>
                  </a:lnTo>
                  <a:lnTo>
                    <a:pt x="1415538" y="542834"/>
                  </a:lnTo>
                  <a:lnTo>
                    <a:pt x="1557092" y="428553"/>
                  </a:lnTo>
                  <a:lnTo>
                    <a:pt x="1698646" y="314272"/>
                  </a:lnTo>
                  <a:lnTo>
                    <a:pt x="1840200" y="199991"/>
                  </a:lnTo>
                  <a:lnTo>
                    <a:pt x="1981754" y="85710"/>
                  </a:lnTo>
                  <a:lnTo>
                    <a:pt x="2123308" y="85710"/>
                  </a:lnTo>
                  <a:lnTo>
                    <a:pt x="2264862" y="114281"/>
                  </a:lnTo>
                  <a:lnTo>
                    <a:pt x="2406416" y="85710"/>
                  </a:lnTo>
                  <a:lnTo>
                    <a:pt x="2547969" y="142851"/>
                  </a:lnTo>
                  <a:lnTo>
                    <a:pt x="2689523" y="114281"/>
                  </a:lnTo>
                  <a:lnTo>
                    <a:pt x="2831077" y="114281"/>
                  </a:lnTo>
                  <a:lnTo>
                    <a:pt x="2972631" y="0"/>
                  </a:lnTo>
                  <a:lnTo>
                    <a:pt x="3114185" y="114281"/>
                  </a:lnTo>
                  <a:lnTo>
                    <a:pt x="3255739" y="25713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14256"/>
            </a:xfrm>
            <a:custGeom>
              <a:avLst/>
              <a:pathLst>
                <a:path w="3397293" h="714256">
                  <a:moveTo>
                    <a:pt x="0" y="685686"/>
                  </a:moveTo>
                  <a:lnTo>
                    <a:pt x="141553" y="571405"/>
                  </a:lnTo>
                  <a:lnTo>
                    <a:pt x="283107" y="599975"/>
                  </a:lnTo>
                  <a:lnTo>
                    <a:pt x="424661" y="571405"/>
                  </a:lnTo>
                  <a:lnTo>
                    <a:pt x="566215" y="714256"/>
                  </a:lnTo>
                  <a:lnTo>
                    <a:pt x="707769" y="685686"/>
                  </a:lnTo>
                  <a:lnTo>
                    <a:pt x="849323" y="542834"/>
                  </a:lnTo>
                  <a:lnTo>
                    <a:pt x="990877" y="571405"/>
                  </a:lnTo>
                  <a:lnTo>
                    <a:pt x="1132431" y="457124"/>
                  </a:lnTo>
                  <a:lnTo>
                    <a:pt x="1273984" y="657115"/>
                  </a:lnTo>
                  <a:lnTo>
                    <a:pt x="1415538" y="542834"/>
                  </a:lnTo>
                  <a:lnTo>
                    <a:pt x="1557092" y="428553"/>
                  </a:lnTo>
                  <a:lnTo>
                    <a:pt x="1698646" y="314272"/>
                  </a:lnTo>
                  <a:lnTo>
                    <a:pt x="1840200" y="199991"/>
                  </a:lnTo>
                  <a:lnTo>
                    <a:pt x="1981754" y="85710"/>
                  </a:lnTo>
                  <a:lnTo>
                    <a:pt x="2123308" y="85710"/>
                  </a:lnTo>
                  <a:lnTo>
                    <a:pt x="2264862" y="114281"/>
                  </a:lnTo>
                  <a:lnTo>
                    <a:pt x="2406416" y="85710"/>
                  </a:lnTo>
                  <a:lnTo>
                    <a:pt x="2547969" y="142851"/>
                  </a:lnTo>
                  <a:lnTo>
                    <a:pt x="2689523" y="114281"/>
                  </a:lnTo>
                  <a:lnTo>
                    <a:pt x="2831077" y="114281"/>
                  </a:lnTo>
                  <a:lnTo>
                    <a:pt x="2972631" y="0"/>
                  </a:lnTo>
                  <a:lnTo>
                    <a:pt x="3114185" y="114281"/>
                  </a:lnTo>
                  <a:lnTo>
                    <a:pt x="3255739" y="25713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39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44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68"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60" name="tx60"/>
            <p:cNvSpPr/>
            <p:nvPr/>
          </p:nvSpPr>
          <p:spPr>
            <a:xfrm>
              <a:off x="24710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54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7017" y="471005"/>
              <a:ext cx="24651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Austria, 2000-2024</a:t>
              </a:r>
            </a:p>
          </p:txBody>
        </p:sp>
        <p:sp>
          <p:nvSpPr>
            <p:cNvPr id="63" name="pl63"/>
            <p:cNvSpPr/>
            <p:nvPr/>
          </p:nvSpPr>
          <p:spPr>
            <a:xfrm>
              <a:off x="5267799" y="33512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941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370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799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798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22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08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22791"/>
              <a:ext cx="3397293" cy="2142768"/>
            </a:xfrm>
            <a:custGeom>
              <a:avLst/>
              <a:pathLst>
                <a:path w="3397293" h="2142768">
                  <a:moveTo>
                    <a:pt x="0" y="2057058"/>
                  </a:moveTo>
                  <a:lnTo>
                    <a:pt x="141553" y="1714215"/>
                  </a:lnTo>
                  <a:lnTo>
                    <a:pt x="283107" y="1799925"/>
                  </a:lnTo>
                  <a:lnTo>
                    <a:pt x="424661" y="1714215"/>
                  </a:lnTo>
                  <a:lnTo>
                    <a:pt x="566215" y="2142768"/>
                  </a:lnTo>
                  <a:lnTo>
                    <a:pt x="707769" y="2057058"/>
                  </a:lnTo>
                  <a:lnTo>
                    <a:pt x="849323" y="1628504"/>
                  </a:lnTo>
                  <a:lnTo>
                    <a:pt x="990877" y="1714215"/>
                  </a:lnTo>
                  <a:lnTo>
                    <a:pt x="1132431" y="1371372"/>
                  </a:lnTo>
                  <a:lnTo>
                    <a:pt x="1273984" y="1971347"/>
                  </a:lnTo>
                  <a:lnTo>
                    <a:pt x="1415538" y="1628504"/>
                  </a:lnTo>
                  <a:lnTo>
                    <a:pt x="1557092" y="1285661"/>
                  </a:lnTo>
                  <a:lnTo>
                    <a:pt x="1698646" y="942818"/>
                  </a:lnTo>
                  <a:lnTo>
                    <a:pt x="1840200" y="599975"/>
                  </a:lnTo>
                  <a:lnTo>
                    <a:pt x="1981754" y="257132"/>
                  </a:lnTo>
                  <a:lnTo>
                    <a:pt x="2123308" y="257132"/>
                  </a:lnTo>
                  <a:lnTo>
                    <a:pt x="2264862" y="342843"/>
                  </a:lnTo>
                  <a:lnTo>
                    <a:pt x="2406416" y="257132"/>
                  </a:lnTo>
                  <a:lnTo>
                    <a:pt x="2547969" y="428553"/>
                  </a:lnTo>
                  <a:lnTo>
                    <a:pt x="2689523" y="342843"/>
                  </a:lnTo>
                  <a:lnTo>
                    <a:pt x="2831077" y="342843"/>
                  </a:lnTo>
                  <a:lnTo>
                    <a:pt x="2972631" y="0"/>
                  </a:lnTo>
                  <a:lnTo>
                    <a:pt x="3114185" y="342843"/>
                  </a:lnTo>
                  <a:lnTo>
                    <a:pt x="3255739" y="771396"/>
                  </a:lnTo>
                  <a:lnTo>
                    <a:pt x="3397293" y="77139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65634"/>
              <a:ext cx="3397293" cy="1285661"/>
            </a:xfrm>
            <a:custGeom>
              <a:avLst/>
              <a:pathLst>
                <a:path w="3397293" h="1285661">
                  <a:moveTo>
                    <a:pt x="0" y="1285661"/>
                  </a:moveTo>
                  <a:lnTo>
                    <a:pt x="141553" y="1199950"/>
                  </a:lnTo>
                  <a:lnTo>
                    <a:pt x="283107" y="1199950"/>
                  </a:lnTo>
                  <a:lnTo>
                    <a:pt x="424661" y="1114239"/>
                  </a:lnTo>
                  <a:lnTo>
                    <a:pt x="566215" y="942818"/>
                  </a:lnTo>
                  <a:lnTo>
                    <a:pt x="707769" y="771396"/>
                  </a:lnTo>
                  <a:lnTo>
                    <a:pt x="849323" y="599975"/>
                  </a:lnTo>
                  <a:lnTo>
                    <a:pt x="990877" y="599975"/>
                  </a:lnTo>
                  <a:lnTo>
                    <a:pt x="1132431" y="428553"/>
                  </a:lnTo>
                  <a:lnTo>
                    <a:pt x="1273984" y="257132"/>
                  </a:lnTo>
                  <a:lnTo>
                    <a:pt x="1415538" y="171421"/>
                  </a:lnTo>
                  <a:lnTo>
                    <a:pt x="1557092" y="171421"/>
                  </a:lnTo>
                  <a:lnTo>
                    <a:pt x="1698646" y="171421"/>
                  </a:lnTo>
                  <a:lnTo>
                    <a:pt x="1840200" y="171421"/>
                  </a:lnTo>
                  <a:lnTo>
                    <a:pt x="1981754" y="171421"/>
                  </a:lnTo>
                  <a:lnTo>
                    <a:pt x="2123308" y="171421"/>
                  </a:lnTo>
                  <a:lnTo>
                    <a:pt x="2264862" y="85710"/>
                  </a:lnTo>
                  <a:lnTo>
                    <a:pt x="2406416" y="85710"/>
                  </a:lnTo>
                  <a:lnTo>
                    <a:pt x="2547969" y="0"/>
                  </a:lnTo>
                  <a:lnTo>
                    <a:pt x="2689523" y="0"/>
                  </a:lnTo>
                  <a:lnTo>
                    <a:pt x="2831077" y="257132"/>
                  </a:lnTo>
                  <a:lnTo>
                    <a:pt x="2972631" y="428553"/>
                  </a:lnTo>
                  <a:lnTo>
                    <a:pt x="3114185" y="257132"/>
                  </a:lnTo>
                  <a:lnTo>
                    <a:pt x="3255739" y="257132"/>
                  </a:lnTo>
                  <a:lnTo>
                    <a:pt x="3397293" y="17142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065634"/>
              <a:ext cx="3397293" cy="257132"/>
            </a:xfrm>
            <a:custGeom>
              <a:avLst/>
              <a:pathLst>
                <a:path w="3397293" h="257132">
                  <a:moveTo>
                    <a:pt x="0" y="257132"/>
                  </a:moveTo>
                  <a:lnTo>
                    <a:pt x="141553" y="171421"/>
                  </a:lnTo>
                  <a:lnTo>
                    <a:pt x="283107" y="171421"/>
                  </a:lnTo>
                  <a:lnTo>
                    <a:pt x="424661" y="85710"/>
                  </a:lnTo>
                  <a:lnTo>
                    <a:pt x="566215" y="85710"/>
                  </a:lnTo>
                  <a:lnTo>
                    <a:pt x="707769" y="85710"/>
                  </a:lnTo>
                  <a:lnTo>
                    <a:pt x="849323" y="0"/>
                  </a:lnTo>
                  <a:lnTo>
                    <a:pt x="990877" y="85710"/>
                  </a:lnTo>
                  <a:lnTo>
                    <a:pt x="1132431" y="0"/>
                  </a:lnTo>
                  <a:lnTo>
                    <a:pt x="1273984" y="8571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22791"/>
              <a:ext cx="3397293" cy="2142768"/>
            </a:xfrm>
            <a:custGeom>
              <a:avLst/>
              <a:pathLst>
                <a:path w="3397293" h="2142768">
                  <a:moveTo>
                    <a:pt x="0" y="2057058"/>
                  </a:moveTo>
                  <a:lnTo>
                    <a:pt x="141553" y="1714215"/>
                  </a:lnTo>
                  <a:lnTo>
                    <a:pt x="283107" y="1799925"/>
                  </a:lnTo>
                  <a:lnTo>
                    <a:pt x="424661" y="1714215"/>
                  </a:lnTo>
                  <a:lnTo>
                    <a:pt x="566215" y="2142768"/>
                  </a:lnTo>
                  <a:lnTo>
                    <a:pt x="707769" y="2057058"/>
                  </a:lnTo>
                  <a:lnTo>
                    <a:pt x="849323" y="1628504"/>
                  </a:lnTo>
                  <a:lnTo>
                    <a:pt x="990877" y="1714215"/>
                  </a:lnTo>
                  <a:lnTo>
                    <a:pt x="1132431" y="1371372"/>
                  </a:lnTo>
                  <a:lnTo>
                    <a:pt x="1273984" y="1971347"/>
                  </a:lnTo>
                  <a:lnTo>
                    <a:pt x="1415538" y="1628504"/>
                  </a:lnTo>
                  <a:lnTo>
                    <a:pt x="1557092" y="1285661"/>
                  </a:lnTo>
                  <a:lnTo>
                    <a:pt x="1698646" y="942818"/>
                  </a:lnTo>
                  <a:lnTo>
                    <a:pt x="1840200" y="599975"/>
                  </a:lnTo>
                  <a:lnTo>
                    <a:pt x="1981754" y="257132"/>
                  </a:lnTo>
                  <a:lnTo>
                    <a:pt x="2123308" y="257132"/>
                  </a:lnTo>
                  <a:lnTo>
                    <a:pt x="2264862" y="342843"/>
                  </a:lnTo>
                  <a:lnTo>
                    <a:pt x="2406416" y="257132"/>
                  </a:lnTo>
                  <a:lnTo>
                    <a:pt x="2547969" y="428553"/>
                  </a:lnTo>
                  <a:lnTo>
                    <a:pt x="2689523" y="342843"/>
                  </a:lnTo>
                  <a:lnTo>
                    <a:pt x="2831077" y="342843"/>
                  </a:lnTo>
                  <a:lnTo>
                    <a:pt x="2972631" y="0"/>
                  </a:lnTo>
                  <a:lnTo>
                    <a:pt x="3114185" y="342843"/>
                  </a:lnTo>
                  <a:lnTo>
                    <a:pt x="3255739" y="771396"/>
                  </a:lnTo>
                  <a:lnTo>
                    <a:pt x="3397293" y="77139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85654"/>
              <a:ext cx="0" cy="2194195"/>
            </a:xfrm>
            <a:custGeom>
              <a:avLst/>
              <a:pathLst>
                <a:path w="0" h="2194195">
                  <a:moveTo>
                    <a:pt x="0" y="219419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85654"/>
              <a:ext cx="0" cy="2194195"/>
            </a:xfrm>
            <a:custGeom>
              <a:avLst/>
              <a:pathLst>
                <a:path w="0" h="2194195">
                  <a:moveTo>
                    <a:pt x="0" y="219419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85654"/>
              <a:ext cx="0" cy="1765641"/>
            </a:xfrm>
            <a:custGeom>
              <a:avLst/>
              <a:pathLst>
                <a:path w="0" h="1765641">
                  <a:moveTo>
                    <a:pt x="0" y="176564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85654"/>
              <a:ext cx="0" cy="394269"/>
            </a:xfrm>
            <a:custGeom>
              <a:avLst/>
              <a:pathLst>
                <a:path w="0" h="394269">
                  <a:moveTo>
                    <a:pt x="0" y="3942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85654"/>
              <a:ext cx="0" cy="479980"/>
            </a:xfrm>
            <a:custGeom>
              <a:avLst/>
              <a:pathLst>
                <a:path w="0" h="479980">
                  <a:moveTo>
                    <a:pt x="0" y="4799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85654"/>
              <a:ext cx="0" cy="908533"/>
            </a:xfrm>
            <a:custGeom>
              <a:avLst/>
              <a:pathLst>
                <a:path w="0" h="908533">
                  <a:moveTo>
                    <a:pt x="0" y="9085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85654"/>
              <a:ext cx="0" cy="908533"/>
            </a:xfrm>
            <a:custGeom>
              <a:avLst/>
              <a:pathLst>
                <a:path w="0" h="908533">
                  <a:moveTo>
                    <a:pt x="0" y="9085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22791"/>
              <a:ext cx="3397293" cy="2142768"/>
            </a:xfrm>
            <a:custGeom>
              <a:avLst/>
              <a:pathLst>
                <a:path w="3397293" h="2142768">
                  <a:moveTo>
                    <a:pt x="0" y="2057058"/>
                  </a:moveTo>
                  <a:lnTo>
                    <a:pt x="141553" y="1714215"/>
                  </a:lnTo>
                  <a:lnTo>
                    <a:pt x="283107" y="1799925"/>
                  </a:lnTo>
                  <a:lnTo>
                    <a:pt x="424661" y="1714215"/>
                  </a:lnTo>
                  <a:lnTo>
                    <a:pt x="566215" y="2142768"/>
                  </a:lnTo>
                  <a:lnTo>
                    <a:pt x="707769" y="2057058"/>
                  </a:lnTo>
                  <a:lnTo>
                    <a:pt x="849323" y="1628504"/>
                  </a:lnTo>
                  <a:lnTo>
                    <a:pt x="990877" y="1714215"/>
                  </a:lnTo>
                  <a:lnTo>
                    <a:pt x="1132431" y="1371372"/>
                  </a:lnTo>
                  <a:lnTo>
                    <a:pt x="1273984" y="1971347"/>
                  </a:lnTo>
                  <a:lnTo>
                    <a:pt x="1415538" y="1628504"/>
                  </a:lnTo>
                  <a:lnTo>
                    <a:pt x="1557092" y="1285661"/>
                  </a:lnTo>
                  <a:lnTo>
                    <a:pt x="1698646" y="942818"/>
                  </a:lnTo>
                  <a:lnTo>
                    <a:pt x="1840200" y="599975"/>
                  </a:lnTo>
                  <a:lnTo>
                    <a:pt x="1981754" y="257132"/>
                  </a:lnTo>
                  <a:lnTo>
                    <a:pt x="2123308" y="257132"/>
                  </a:lnTo>
                  <a:lnTo>
                    <a:pt x="2264862" y="342843"/>
                  </a:lnTo>
                  <a:lnTo>
                    <a:pt x="2406416" y="257132"/>
                  </a:lnTo>
                  <a:lnTo>
                    <a:pt x="2547969" y="428553"/>
                  </a:lnTo>
                  <a:lnTo>
                    <a:pt x="2689523" y="342843"/>
                  </a:lnTo>
                  <a:lnTo>
                    <a:pt x="2831077" y="342843"/>
                  </a:lnTo>
                  <a:lnTo>
                    <a:pt x="2972631" y="0"/>
                  </a:lnTo>
                  <a:lnTo>
                    <a:pt x="3114185" y="342843"/>
                  </a:lnTo>
                  <a:lnTo>
                    <a:pt x="3255739" y="771396"/>
                  </a:lnTo>
                  <a:lnTo>
                    <a:pt x="3397293" y="771396"/>
                  </a:lnTo>
                </a:path>
              </a:pathLst>
            </a:custGeom>
            <a:ln w="27101" cap="flat">
              <a:solidFill>
                <a:srgbClr val="0058AB">
                  <a:alpha val="100000"/>
                </a:srgbClr>
              </a:solidFill>
              <a:prstDash val="solid"/>
              <a:round/>
            </a:ln>
          </p:spPr>
          <p:txBody>
            <a:bodyPr/>
            <a:lstStyle/>
            <a:p/>
          </p:txBody>
        </p:sp>
        <p:sp>
          <p:nvSpPr>
            <p:cNvPr id="91" name="tx91"/>
            <p:cNvSpPr/>
            <p:nvPr/>
          </p:nvSpPr>
          <p:spPr>
            <a:xfrm>
              <a:off x="5359324" y="15109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67093" y="15109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774863" y="151093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7530827" y="15122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10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1230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86762" y="151230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21979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7277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8706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564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272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06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831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94367" y="4831778"/>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17" name="tx117"/>
            <p:cNvSpPr/>
            <p:nvPr/>
          </p:nvSpPr>
          <p:spPr>
            <a:xfrm>
              <a:off x="67877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02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696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745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794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844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221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270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319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368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025098"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7245368"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7250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477743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668235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85872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Austria (90%) was 6 percentage points higher than the global average (84%) and 4 percentage points lower than the average across all non-programme countries (94%).
National MCV1 coverage was 5 percentage points lower than in 2019 (95%).
This equates to 8,000 unvaccinated children in 2024 compared to 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Austria ranked number 10 out of 41 countries for lowest MCV1 coverage (based on tied ranks).
Austria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4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7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10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5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9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122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40407"/>
              <a:ext cx="249522" cy="1162289"/>
            </a:xfrm>
            <a:prstGeom prst="rect">
              <a:avLst/>
            </a:prstGeom>
            <a:solidFill>
              <a:srgbClr val="80BD41">
                <a:alpha val="100000"/>
              </a:srgbClr>
            </a:solidFill>
          </p:spPr>
          <p:txBody>
            <a:bodyPr/>
            <a:lstStyle/>
            <a:p/>
          </p:txBody>
        </p:sp>
        <p:sp>
          <p:nvSpPr>
            <p:cNvPr id="23" name="rc23"/>
            <p:cNvSpPr/>
            <p:nvPr/>
          </p:nvSpPr>
          <p:spPr>
            <a:xfrm>
              <a:off x="1296273" y="2553043"/>
              <a:ext cx="249522" cy="387363"/>
            </a:xfrm>
            <a:prstGeom prst="rect">
              <a:avLst/>
            </a:prstGeom>
            <a:solidFill>
              <a:srgbClr val="E2231A">
                <a:alpha val="100000"/>
              </a:srgbClr>
            </a:solidFill>
          </p:spPr>
          <p:txBody>
            <a:bodyPr/>
            <a:lstStyle/>
            <a:p/>
          </p:txBody>
        </p:sp>
        <p:sp>
          <p:nvSpPr>
            <p:cNvPr id="24" name="rc24"/>
            <p:cNvSpPr/>
            <p:nvPr/>
          </p:nvSpPr>
          <p:spPr>
            <a:xfrm>
              <a:off x="1573521" y="2923860"/>
              <a:ext cx="249522" cy="1178837"/>
            </a:xfrm>
            <a:prstGeom prst="rect">
              <a:avLst/>
            </a:prstGeom>
            <a:solidFill>
              <a:srgbClr val="80BD41">
                <a:alpha val="100000"/>
              </a:srgbClr>
            </a:solidFill>
          </p:spPr>
          <p:txBody>
            <a:bodyPr/>
            <a:lstStyle/>
            <a:p/>
          </p:txBody>
        </p:sp>
        <p:sp>
          <p:nvSpPr>
            <p:cNvPr id="25" name="rc25"/>
            <p:cNvSpPr/>
            <p:nvPr/>
          </p:nvSpPr>
          <p:spPr>
            <a:xfrm>
              <a:off x="1573521" y="2610460"/>
              <a:ext cx="249522" cy="313399"/>
            </a:xfrm>
            <a:prstGeom prst="rect">
              <a:avLst/>
            </a:prstGeom>
            <a:solidFill>
              <a:srgbClr val="E2231A">
                <a:alpha val="100000"/>
              </a:srgbClr>
            </a:solidFill>
          </p:spPr>
          <p:txBody>
            <a:bodyPr/>
            <a:lstStyle/>
            <a:p/>
          </p:txBody>
        </p:sp>
        <p:sp>
          <p:nvSpPr>
            <p:cNvPr id="26" name="rc26"/>
            <p:cNvSpPr/>
            <p:nvPr/>
          </p:nvSpPr>
          <p:spPr>
            <a:xfrm>
              <a:off x="1850769" y="2899537"/>
              <a:ext cx="249522" cy="1203159"/>
            </a:xfrm>
            <a:prstGeom prst="rect">
              <a:avLst/>
            </a:prstGeom>
            <a:solidFill>
              <a:srgbClr val="80BD41">
                <a:alpha val="100000"/>
              </a:srgbClr>
            </a:solidFill>
          </p:spPr>
          <p:txBody>
            <a:bodyPr/>
            <a:lstStyle/>
            <a:p/>
          </p:txBody>
        </p:sp>
        <p:sp>
          <p:nvSpPr>
            <p:cNvPr id="27" name="rc27"/>
            <p:cNvSpPr/>
            <p:nvPr/>
          </p:nvSpPr>
          <p:spPr>
            <a:xfrm>
              <a:off x="1850769" y="2560220"/>
              <a:ext cx="249522" cy="339316"/>
            </a:xfrm>
            <a:prstGeom prst="rect">
              <a:avLst/>
            </a:prstGeom>
            <a:solidFill>
              <a:srgbClr val="E2231A">
                <a:alpha val="100000"/>
              </a:srgbClr>
            </a:solidFill>
          </p:spPr>
          <p:txBody>
            <a:bodyPr/>
            <a:lstStyle/>
            <a:p/>
          </p:txBody>
        </p:sp>
        <p:sp>
          <p:nvSpPr>
            <p:cNvPr id="28" name="rc28"/>
            <p:cNvSpPr/>
            <p:nvPr/>
          </p:nvSpPr>
          <p:spPr>
            <a:xfrm>
              <a:off x="2128016" y="2906116"/>
              <a:ext cx="249522" cy="1196580"/>
            </a:xfrm>
            <a:prstGeom prst="rect">
              <a:avLst/>
            </a:prstGeom>
            <a:solidFill>
              <a:srgbClr val="80BD41">
                <a:alpha val="100000"/>
              </a:srgbClr>
            </a:solidFill>
          </p:spPr>
          <p:txBody>
            <a:bodyPr/>
            <a:lstStyle/>
            <a:p/>
          </p:txBody>
        </p:sp>
        <p:sp>
          <p:nvSpPr>
            <p:cNvPr id="29" name="rc29"/>
            <p:cNvSpPr/>
            <p:nvPr/>
          </p:nvSpPr>
          <p:spPr>
            <a:xfrm>
              <a:off x="2128016" y="2588131"/>
              <a:ext cx="249522" cy="317984"/>
            </a:xfrm>
            <a:prstGeom prst="rect">
              <a:avLst/>
            </a:prstGeom>
            <a:solidFill>
              <a:srgbClr val="E2231A">
                <a:alpha val="100000"/>
              </a:srgbClr>
            </a:solidFill>
          </p:spPr>
          <p:txBody>
            <a:bodyPr/>
            <a:lstStyle/>
            <a:p/>
          </p:txBody>
        </p:sp>
        <p:sp>
          <p:nvSpPr>
            <p:cNvPr id="30" name="rc30"/>
            <p:cNvSpPr/>
            <p:nvPr/>
          </p:nvSpPr>
          <p:spPr>
            <a:xfrm>
              <a:off x="2405264" y="2953565"/>
              <a:ext cx="249522" cy="1149131"/>
            </a:xfrm>
            <a:prstGeom prst="rect">
              <a:avLst/>
            </a:prstGeom>
            <a:solidFill>
              <a:srgbClr val="80BD41">
                <a:alpha val="100000"/>
              </a:srgbClr>
            </a:solidFill>
          </p:spPr>
          <p:txBody>
            <a:bodyPr/>
            <a:lstStyle/>
            <a:p/>
          </p:txBody>
        </p:sp>
        <p:sp>
          <p:nvSpPr>
            <p:cNvPr id="31" name="rc31"/>
            <p:cNvSpPr/>
            <p:nvPr/>
          </p:nvSpPr>
          <p:spPr>
            <a:xfrm>
              <a:off x="2405264" y="2549853"/>
              <a:ext cx="249522" cy="403711"/>
            </a:xfrm>
            <a:prstGeom prst="rect">
              <a:avLst/>
            </a:prstGeom>
            <a:solidFill>
              <a:srgbClr val="E2231A">
                <a:alpha val="100000"/>
              </a:srgbClr>
            </a:solidFill>
          </p:spPr>
          <p:txBody>
            <a:bodyPr/>
            <a:lstStyle/>
            <a:p/>
          </p:txBody>
        </p:sp>
        <p:sp>
          <p:nvSpPr>
            <p:cNvPr id="32" name="rc32"/>
            <p:cNvSpPr/>
            <p:nvPr/>
          </p:nvSpPr>
          <p:spPr>
            <a:xfrm>
              <a:off x="2682512" y="2946388"/>
              <a:ext cx="249522" cy="1156309"/>
            </a:xfrm>
            <a:prstGeom prst="rect">
              <a:avLst/>
            </a:prstGeom>
            <a:solidFill>
              <a:srgbClr val="80BD41">
                <a:alpha val="100000"/>
              </a:srgbClr>
            </a:solidFill>
          </p:spPr>
          <p:txBody>
            <a:bodyPr/>
            <a:lstStyle/>
            <a:p/>
          </p:txBody>
        </p:sp>
        <p:sp>
          <p:nvSpPr>
            <p:cNvPr id="33" name="rc33"/>
            <p:cNvSpPr/>
            <p:nvPr/>
          </p:nvSpPr>
          <p:spPr>
            <a:xfrm>
              <a:off x="2682512" y="2561018"/>
              <a:ext cx="249522" cy="385369"/>
            </a:xfrm>
            <a:prstGeom prst="rect">
              <a:avLst/>
            </a:prstGeom>
            <a:solidFill>
              <a:srgbClr val="E2231A">
                <a:alpha val="100000"/>
              </a:srgbClr>
            </a:solidFill>
          </p:spPr>
          <p:txBody>
            <a:bodyPr/>
            <a:lstStyle/>
            <a:p/>
          </p:txBody>
        </p:sp>
        <p:sp>
          <p:nvSpPr>
            <p:cNvPr id="34" name="rc34"/>
            <p:cNvSpPr/>
            <p:nvPr/>
          </p:nvSpPr>
          <p:spPr>
            <a:xfrm>
              <a:off x="2959759" y="2872623"/>
              <a:ext cx="249522" cy="1230073"/>
            </a:xfrm>
            <a:prstGeom prst="rect">
              <a:avLst/>
            </a:prstGeom>
            <a:solidFill>
              <a:srgbClr val="80BD41">
                <a:alpha val="100000"/>
              </a:srgbClr>
            </a:solidFill>
          </p:spPr>
          <p:txBody>
            <a:bodyPr/>
            <a:lstStyle/>
            <a:p/>
          </p:txBody>
        </p:sp>
        <p:sp>
          <p:nvSpPr>
            <p:cNvPr id="35" name="rc35"/>
            <p:cNvSpPr/>
            <p:nvPr/>
          </p:nvSpPr>
          <p:spPr>
            <a:xfrm>
              <a:off x="2959759" y="2565204"/>
              <a:ext cx="249522" cy="307418"/>
            </a:xfrm>
            <a:prstGeom prst="rect">
              <a:avLst/>
            </a:prstGeom>
            <a:solidFill>
              <a:srgbClr val="E2231A">
                <a:alpha val="100000"/>
              </a:srgbClr>
            </a:solidFill>
          </p:spPr>
          <p:txBody>
            <a:bodyPr/>
            <a:lstStyle/>
            <a:p/>
          </p:txBody>
        </p:sp>
        <p:sp>
          <p:nvSpPr>
            <p:cNvPr id="36" name="rc36"/>
            <p:cNvSpPr/>
            <p:nvPr/>
          </p:nvSpPr>
          <p:spPr>
            <a:xfrm>
              <a:off x="3237007" y="2914689"/>
              <a:ext cx="249522" cy="1188007"/>
            </a:xfrm>
            <a:prstGeom prst="rect">
              <a:avLst/>
            </a:prstGeom>
            <a:solidFill>
              <a:srgbClr val="80BD41">
                <a:alpha val="100000"/>
              </a:srgbClr>
            </a:solidFill>
          </p:spPr>
          <p:txBody>
            <a:bodyPr/>
            <a:lstStyle/>
            <a:p/>
          </p:txBody>
        </p:sp>
        <p:sp>
          <p:nvSpPr>
            <p:cNvPr id="37" name="rc37"/>
            <p:cNvSpPr/>
            <p:nvPr/>
          </p:nvSpPr>
          <p:spPr>
            <a:xfrm>
              <a:off x="3237007" y="2598897"/>
              <a:ext cx="249522" cy="315791"/>
            </a:xfrm>
            <a:prstGeom prst="rect">
              <a:avLst/>
            </a:prstGeom>
            <a:solidFill>
              <a:srgbClr val="E2231A">
                <a:alpha val="100000"/>
              </a:srgbClr>
            </a:solidFill>
          </p:spPr>
          <p:txBody>
            <a:bodyPr/>
            <a:lstStyle/>
            <a:p/>
          </p:txBody>
        </p:sp>
        <p:sp>
          <p:nvSpPr>
            <p:cNvPr id="38" name="rc38"/>
            <p:cNvSpPr/>
            <p:nvPr/>
          </p:nvSpPr>
          <p:spPr>
            <a:xfrm>
              <a:off x="3514255" y="2830956"/>
              <a:ext cx="249522" cy="1271740"/>
            </a:xfrm>
            <a:prstGeom prst="rect">
              <a:avLst/>
            </a:prstGeom>
            <a:solidFill>
              <a:srgbClr val="80BD41">
                <a:alpha val="100000"/>
              </a:srgbClr>
            </a:solidFill>
          </p:spPr>
          <p:txBody>
            <a:bodyPr/>
            <a:lstStyle/>
            <a:p/>
          </p:txBody>
        </p:sp>
        <p:sp>
          <p:nvSpPr>
            <p:cNvPr id="39" name="rc39"/>
            <p:cNvSpPr/>
            <p:nvPr/>
          </p:nvSpPr>
          <p:spPr>
            <a:xfrm>
              <a:off x="3514255" y="2570587"/>
              <a:ext cx="249522" cy="260368"/>
            </a:xfrm>
            <a:prstGeom prst="rect">
              <a:avLst/>
            </a:prstGeom>
            <a:solidFill>
              <a:srgbClr val="E2231A">
                <a:alpha val="100000"/>
              </a:srgbClr>
            </a:solidFill>
          </p:spPr>
          <p:txBody>
            <a:bodyPr/>
            <a:lstStyle/>
            <a:p/>
          </p:txBody>
        </p:sp>
        <p:sp>
          <p:nvSpPr>
            <p:cNvPr id="40" name="rc40"/>
            <p:cNvSpPr/>
            <p:nvPr/>
          </p:nvSpPr>
          <p:spPr>
            <a:xfrm>
              <a:off x="3791502" y="2955359"/>
              <a:ext cx="249522" cy="1147337"/>
            </a:xfrm>
            <a:prstGeom prst="rect">
              <a:avLst/>
            </a:prstGeom>
            <a:solidFill>
              <a:srgbClr val="80BD41">
                <a:alpha val="100000"/>
              </a:srgbClr>
            </a:solidFill>
          </p:spPr>
          <p:txBody>
            <a:bodyPr/>
            <a:lstStyle/>
            <a:p/>
          </p:txBody>
        </p:sp>
        <p:sp>
          <p:nvSpPr>
            <p:cNvPr id="41" name="rc41"/>
            <p:cNvSpPr/>
            <p:nvPr/>
          </p:nvSpPr>
          <p:spPr>
            <a:xfrm>
              <a:off x="3791502" y="2592916"/>
              <a:ext cx="249522" cy="362443"/>
            </a:xfrm>
            <a:prstGeom prst="rect">
              <a:avLst/>
            </a:prstGeom>
            <a:solidFill>
              <a:srgbClr val="E2231A">
                <a:alpha val="100000"/>
              </a:srgbClr>
            </a:solidFill>
          </p:spPr>
          <p:txBody>
            <a:bodyPr/>
            <a:lstStyle/>
            <a:p/>
          </p:txBody>
        </p:sp>
        <p:sp>
          <p:nvSpPr>
            <p:cNvPr id="42" name="rc42"/>
            <p:cNvSpPr/>
            <p:nvPr/>
          </p:nvSpPr>
          <p:spPr>
            <a:xfrm>
              <a:off x="4068750" y="2857870"/>
              <a:ext cx="249522" cy="1244826"/>
            </a:xfrm>
            <a:prstGeom prst="rect">
              <a:avLst/>
            </a:prstGeom>
            <a:solidFill>
              <a:srgbClr val="80BD41">
                <a:alpha val="100000"/>
              </a:srgbClr>
            </a:solidFill>
          </p:spPr>
          <p:txBody>
            <a:bodyPr/>
            <a:lstStyle/>
            <a:p/>
          </p:txBody>
        </p:sp>
        <p:sp>
          <p:nvSpPr>
            <p:cNvPr id="43" name="rc43"/>
            <p:cNvSpPr/>
            <p:nvPr/>
          </p:nvSpPr>
          <p:spPr>
            <a:xfrm>
              <a:off x="4068750" y="2546664"/>
              <a:ext cx="249522" cy="311206"/>
            </a:xfrm>
            <a:prstGeom prst="rect">
              <a:avLst/>
            </a:prstGeom>
            <a:solidFill>
              <a:srgbClr val="E2231A">
                <a:alpha val="100000"/>
              </a:srgbClr>
            </a:solidFill>
          </p:spPr>
          <p:txBody>
            <a:bodyPr/>
            <a:lstStyle/>
            <a:p/>
          </p:txBody>
        </p:sp>
        <p:sp>
          <p:nvSpPr>
            <p:cNvPr id="44" name="rc44"/>
            <p:cNvSpPr/>
            <p:nvPr/>
          </p:nvSpPr>
          <p:spPr>
            <a:xfrm>
              <a:off x="4345998" y="2805039"/>
              <a:ext cx="249522" cy="1297657"/>
            </a:xfrm>
            <a:prstGeom prst="rect">
              <a:avLst/>
            </a:prstGeom>
            <a:solidFill>
              <a:srgbClr val="80BD41">
                <a:alpha val="100000"/>
              </a:srgbClr>
            </a:solidFill>
          </p:spPr>
          <p:txBody>
            <a:bodyPr/>
            <a:lstStyle/>
            <a:p/>
          </p:txBody>
        </p:sp>
        <p:sp>
          <p:nvSpPr>
            <p:cNvPr id="45" name="rc45"/>
            <p:cNvSpPr/>
            <p:nvPr/>
          </p:nvSpPr>
          <p:spPr>
            <a:xfrm>
              <a:off x="4345998" y="2557828"/>
              <a:ext cx="249522" cy="247210"/>
            </a:xfrm>
            <a:prstGeom prst="rect">
              <a:avLst/>
            </a:prstGeom>
            <a:solidFill>
              <a:srgbClr val="E2231A">
                <a:alpha val="100000"/>
              </a:srgbClr>
            </a:solidFill>
          </p:spPr>
          <p:txBody>
            <a:bodyPr/>
            <a:lstStyle/>
            <a:p/>
          </p:txBody>
        </p:sp>
        <p:sp>
          <p:nvSpPr>
            <p:cNvPr id="46" name="rc46"/>
            <p:cNvSpPr/>
            <p:nvPr/>
          </p:nvSpPr>
          <p:spPr>
            <a:xfrm>
              <a:off x="4623245" y="2730477"/>
              <a:ext cx="249522" cy="1372219"/>
            </a:xfrm>
            <a:prstGeom prst="rect">
              <a:avLst/>
            </a:prstGeom>
            <a:solidFill>
              <a:srgbClr val="80BD41">
                <a:alpha val="100000"/>
              </a:srgbClr>
            </a:solidFill>
          </p:spPr>
          <p:txBody>
            <a:bodyPr/>
            <a:lstStyle/>
            <a:p/>
          </p:txBody>
        </p:sp>
        <p:sp>
          <p:nvSpPr>
            <p:cNvPr id="47" name="rc47"/>
            <p:cNvSpPr/>
            <p:nvPr/>
          </p:nvSpPr>
          <p:spPr>
            <a:xfrm>
              <a:off x="4623245" y="2543274"/>
              <a:ext cx="249522" cy="187202"/>
            </a:xfrm>
            <a:prstGeom prst="rect">
              <a:avLst/>
            </a:prstGeom>
            <a:solidFill>
              <a:srgbClr val="E2231A">
                <a:alpha val="100000"/>
              </a:srgbClr>
            </a:solidFill>
          </p:spPr>
          <p:txBody>
            <a:bodyPr/>
            <a:lstStyle/>
            <a:p/>
          </p:txBody>
        </p:sp>
        <p:sp>
          <p:nvSpPr>
            <p:cNvPr id="48" name="rc48"/>
            <p:cNvSpPr/>
            <p:nvPr/>
          </p:nvSpPr>
          <p:spPr>
            <a:xfrm>
              <a:off x="4900493" y="2661896"/>
              <a:ext cx="249522" cy="1440800"/>
            </a:xfrm>
            <a:prstGeom prst="rect">
              <a:avLst/>
            </a:prstGeom>
            <a:solidFill>
              <a:srgbClr val="80BD41">
                <a:alpha val="100000"/>
              </a:srgbClr>
            </a:solidFill>
          </p:spPr>
          <p:txBody>
            <a:bodyPr/>
            <a:lstStyle/>
            <a:p/>
          </p:txBody>
        </p:sp>
        <p:sp>
          <p:nvSpPr>
            <p:cNvPr id="49" name="rc49"/>
            <p:cNvSpPr/>
            <p:nvPr/>
          </p:nvSpPr>
          <p:spPr>
            <a:xfrm>
              <a:off x="4900493" y="2536695"/>
              <a:ext cx="249522" cy="125200"/>
            </a:xfrm>
            <a:prstGeom prst="rect">
              <a:avLst/>
            </a:prstGeom>
            <a:solidFill>
              <a:srgbClr val="E2231A">
                <a:alpha val="100000"/>
              </a:srgbClr>
            </a:solidFill>
          </p:spPr>
          <p:txBody>
            <a:bodyPr/>
            <a:lstStyle/>
            <a:p/>
          </p:txBody>
        </p:sp>
        <p:sp>
          <p:nvSpPr>
            <p:cNvPr id="50" name="rc50"/>
            <p:cNvSpPr/>
            <p:nvPr/>
          </p:nvSpPr>
          <p:spPr>
            <a:xfrm>
              <a:off x="5177741" y="2556632"/>
              <a:ext cx="249522" cy="1546064"/>
            </a:xfrm>
            <a:prstGeom prst="rect">
              <a:avLst/>
            </a:prstGeom>
            <a:solidFill>
              <a:srgbClr val="80BD41">
                <a:alpha val="100000"/>
              </a:srgbClr>
            </a:solidFill>
          </p:spPr>
          <p:txBody>
            <a:bodyPr/>
            <a:lstStyle/>
            <a:p/>
          </p:txBody>
        </p:sp>
        <p:sp>
          <p:nvSpPr>
            <p:cNvPr id="51" name="rc51"/>
            <p:cNvSpPr/>
            <p:nvPr/>
          </p:nvSpPr>
          <p:spPr>
            <a:xfrm>
              <a:off x="5177741" y="2492237"/>
              <a:ext cx="249522" cy="64394"/>
            </a:xfrm>
            <a:prstGeom prst="rect">
              <a:avLst/>
            </a:prstGeom>
            <a:solidFill>
              <a:srgbClr val="E2231A">
                <a:alpha val="100000"/>
              </a:srgbClr>
            </a:solidFill>
          </p:spPr>
          <p:txBody>
            <a:bodyPr/>
            <a:lstStyle/>
            <a:p/>
          </p:txBody>
        </p:sp>
        <p:sp>
          <p:nvSpPr>
            <p:cNvPr id="52" name="rc52"/>
            <p:cNvSpPr/>
            <p:nvPr/>
          </p:nvSpPr>
          <p:spPr>
            <a:xfrm>
              <a:off x="5454988" y="2507389"/>
              <a:ext cx="249522" cy="1595307"/>
            </a:xfrm>
            <a:prstGeom prst="rect">
              <a:avLst/>
            </a:prstGeom>
            <a:solidFill>
              <a:srgbClr val="80BD41">
                <a:alpha val="100000"/>
              </a:srgbClr>
            </a:solidFill>
          </p:spPr>
          <p:txBody>
            <a:bodyPr/>
            <a:lstStyle/>
            <a:p/>
          </p:txBody>
        </p:sp>
        <p:sp>
          <p:nvSpPr>
            <p:cNvPr id="53" name="rc53"/>
            <p:cNvSpPr/>
            <p:nvPr/>
          </p:nvSpPr>
          <p:spPr>
            <a:xfrm>
              <a:off x="5454988" y="2441001"/>
              <a:ext cx="249522" cy="66388"/>
            </a:xfrm>
            <a:prstGeom prst="rect">
              <a:avLst/>
            </a:prstGeom>
            <a:solidFill>
              <a:srgbClr val="E2231A">
                <a:alpha val="100000"/>
              </a:srgbClr>
            </a:solidFill>
          </p:spPr>
          <p:txBody>
            <a:bodyPr/>
            <a:lstStyle/>
            <a:p/>
          </p:txBody>
        </p:sp>
        <p:sp>
          <p:nvSpPr>
            <p:cNvPr id="54" name="rc54"/>
            <p:cNvSpPr/>
            <p:nvPr/>
          </p:nvSpPr>
          <p:spPr>
            <a:xfrm>
              <a:off x="5732236" y="2456352"/>
              <a:ext cx="249522" cy="1646344"/>
            </a:xfrm>
            <a:prstGeom prst="rect">
              <a:avLst/>
            </a:prstGeom>
            <a:solidFill>
              <a:srgbClr val="80BD41">
                <a:alpha val="100000"/>
              </a:srgbClr>
            </a:solidFill>
          </p:spPr>
          <p:txBody>
            <a:bodyPr/>
            <a:lstStyle/>
            <a:p/>
          </p:txBody>
        </p:sp>
        <p:sp>
          <p:nvSpPr>
            <p:cNvPr id="55" name="rc55"/>
            <p:cNvSpPr/>
            <p:nvPr/>
          </p:nvSpPr>
          <p:spPr>
            <a:xfrm>
              <a:off x="5732236" y="2369629"/>
              <a:ext cx="249522" cy="86723"/>
            </a:xfrm>
            <a:prstGeom prst="rect">
              <a:avLst/>
            </a:prstGeom>
            <a:solidFill>
              <a:srgbClr val="E2231A">
                <a:alpha val="100000"/>
              </a:srgbClr>
            </a:solidFill>
          </p:spPr>
          <p:txBody>
            <a:bodyPr/>
            <a:lstStyle/>
            <a:p/>
          </p:txBody>
        </p:sp>
        <p:sp>
          <p:nvSpPr>
            <p:cNvPr id="56" name="rc56"/>
            <p:cNvSpPr/>
            <p:nvPr/>
          </p:nvSpPr>
          <p:spPr>
            <a:xfrm>
              <a:off x="6009484" y="2435219"/>
              <a:ext cx="249522" cy="1667477"/>
            </a:xfrm>
            <a:prstGeom prst="rect">
              <a:avLst/>
            </a:prstGeom>
            <a:solidFill>
              <a:srgbClr val="80BD41">
                <a:alpha val="100000"/>
              </a:srgbClr>
            </a:solidFill>
          </p:spPr>
          <p:txBody>
            <a:bodyPr/>
            <a:lstStyle/>
            <a:p/>
          </p:txBody>
        </p:sp>
        <p:sp>
          <p:nvSpPr>
            <p:cNvPr id="57" name="rc57"/>
            <p:cNvSpPr/>
            <p:nvPr/>
          </p:nvSpPr>
          <p:spPr>
            <a:xfrm>
              <a:off x="6009484" y="2365841"/>
              <a:ext cx="249522" cy="69378"/>
            </a:xfrm>
            <a:prstGeom prst="rect">
              <a:avLst/>
            </a:prstGeom>
            <a:solidFill>
              <a:srgbClr val="E2231A">
                <a:alpha val="100000"/>
              </a:srgbClr>
            </a:solidFill>
          </p:spPr>
          <p:txBody>
            <a:bodyPr/>
            <a:lstStyle/>
            <a:p/>
          </p:txBody>
        </p:sp>
        <p:sp>
          <p:nvSpPr>
            <p:cNvPr id="58" name="rc58"/>
            <p:cNvSpPr/>
            <p:nvPr/>
          </p:nvSpPr>
          <p:spPr>
            <a:xfrm>
              <a:off x="6286731" y="2505794"/>
              <a:ext cx="249522" cy="1596902"/>
            </a:xfrm>
            <a:prstGeom prst="rect">
              <a:avLst/>
            </a:prstGeom>
            <a:solidFill>
              <a:srgbClr val="80BD41">
                <a:alpha val="100000"/>
              </a:srgbClr>
            </a:solidFill>
          </p:spPr>
          <p:txBody>
            <a:bodyPr/>
            <a:lstStyle/>
            <a:p/>
          </p:txBody>
        </p:sp>
        <p:sp>
          <p:nvSpPr>
            <p:cNvPr id="59" name="rc59"/>
            <p:cNvSpPr/>
            <p:nvPr/>
          </p:nvSpPr>
          <p:spPr>
            <a:xfrm>
              <a:off x="6286731" y="2403919"/>
              <a:ext cx="249522" cy="101874"/>
            </a:xfrm>
            <a:prstGeom prst="rect">
              <a:avLst/>
            </a:prstGeom>
            <a:solidFill>
              <a:srgbClr val="E2231A">
                <a:alpha val="100000"/>
              </a:srgbClr>
            </a:solidFill>
          </p:spPr>
          <p:txBody>
            <a:bodyPr/>
            <a:lstStyle/>
            <a:p/>
          </p:txBody>
        </p:sp>
        <p:sp>
          <p:nvSpPr>
            <p:cNvPr id="60" name="rc60"/>
            <p:cNvSpPr/>
            <p:nvPr/>
          </p:nvSpPr>
          <p:spPr>
            <a:xfrm>
              <a:off x="6563979" y="2501807"/>
              <a:ext cx="249522" cy="1600889"/>
            </a:xfrm>
            <a:prstGeom prst="rect">
              <a:avLst/>
            </a:prstGeom>
            <a:solidFill>
              <a:srgbClr val="80BD41">
                <a:alpha val="100000"/>
              </a:srgbClr>
            </a:solidFill>
          </p:spPr>
          <p:txBody>
            <a:bodyPr/>
            <a:lstStyle/>
            <a:p/>
          </p:txBody>
        </p:sp>
        <p:sp>
          <p:nvSpPr>
            <p:cNvPr id="61" name="rc61"/>
            <p:cNvSpPr/>
            <p:nvPr/>
          </p:nvSpPr>
          <p:spPr>
            <a:xfrm>
              <a:off x="6563979" y="2417476"/>
              <a:ext cx="249522" cy="84330"/>
            </a:xfrm>
            <a:prstGeom prst="rect">
              <a:avLst/>
            </a:prstGeom>
            <a:solidFill>
              <a:srgbClr val="E2231A">
                <a:alpha val="100000"/>
              </a:srgbClr>
            </a:solidFill>
          </p:spPr>
          <p:txBody>
            <a:bodyPr/>
            <a:lstStyle/>
            <a:p/>
          </p:txBody>
        </p:sp>
        <p:sp>
          <p:nvSpPr>
            <p:cNvPr id="62" name="rc62"/>
            <p:cNvSpPr/>
            <p:nvPr/>
          </p:nvSpPr>
          <p:spPr>
            <a:xfrm>
              <a:off x="6841227" y="2526129"/>
              <a:ext cx="249522" cy="1576567"/>
            </a:xfrm>
            <a:prstGeom prst="rect">
              <a:avLst/>
            </a:prstGeom>
            <a:solidFill>
              <a:srgbClr val="80BD41">
                <a:alpha val="100000"/>
              </a:srgbClr>
            </a:solidFill>
          </p:spPr>
          <p:txBody>
            <a:bodyPr/>
            <a:lstStyle/>
            <a:p/>
          </p:txBody>
        </p:sp>
        <p:sp>
          <p:nvSpPr>
            <p:cNvPr id="63" name="rc63"/>
            <p:cNvSpPr/>
            <p:nvPr/>
          </p:nvSpPr>
          <p:spPr>
            <a:xfrm>
              <a:off x="6841227" y="2443194"/>
              <a:ext cx="249522" cy="82935"/>
            </a:xfrm>
            <a:prstGeom prst="rect">
              <a:avLst/>
            </a:prstGeom>
            <a:solidFill>
              <a:srgbClr val="E2231A">
                <a:alpha val="100000"/>
              </a:srgbClr>
            </a:solidFill>
          </p:spPr>
          <p:txBody>
            <a:bodyPr/>
            <a:lstStyle/>
            <a:p/>
          </p:txBody>
        </p:sp>
        <p:sp>
          <p:nvSpPr>
            <p:cNvPr id="64" name="rc64"/>
            <p:cNvSpPr/>
            <p:nvPr/>
          </p:nvSpPr>
          <p:spPr>
            <a:xfrm>
              <a:off x="7118474" y="2422261"/>
              <a:ext cx="249522" cy="1680436"/>
            </a:xfrm>
            <a:prstGeom prst="rect">
              <a:avLst/>
            </a:prstGeom>
            <a:solidFill>
              <a:srgbClr val="80BD41">
                <a:alpha val="100000"/>
              </a:srgbClr>
            </a:solidFill>
          </p:spPr>
          <p:txBody>
            <a:bodyPr/>
            <a:lstStyle/>
            <a:p/>
          </p:txBody>
        </p:sp>
        <p:sp>
          <p:nvSpPr>
            <p:cNvPr id="65" name="rc65"/>
            <p:cNvSpPr/>
            <p:nvPr/>
          </p:nvSpPr>
          <p:spPr>
            <a:xfrm>
              <a:off x="7118474" y="2405315"/>
              <a:ext cx="249522" cy="16945"/>
            </a:xfrm>
            <a:prstGeom prst="rect">
              <a:avLst/>
            </a:prstGeom>
            <a:solidFill>
              <a:srgbClr val="E2231A">
                <a:alpha val="100000"/>
              </a:srgbClr>
            </a:solidFill>
          </p:spPr>
          <p:txBody>
            <a:bodyPr/>
            <a:lstStyle/>
            <a:p/>
          </p:txBody>
        </p:sp>
        <p:sp>
          <p:nvSpPr>
            <p:cNvPr id="66" name="rc66"/>
            <p:cNvSpPr/>
            <p:nvPr/>
          </p:nvSpPr>
          <p:spPr>
            <a:xfrm>
              <a:off x="7395722" y="2551847"/>
              <a:ext cx="249522" cy="1550849"/>
            </a:xfrm>
            <a:prstGeom prst="rect">
              <a:avLst/>
            </a:prstGeom>
            <a:solidFill>
              <a:srgbClr val="80BD41">
                <a:alpha val="100000"/>
              </a:srgbClr>
            </a:solidFill>
          </p:spPr>
          <p:txBody>
            <a:bodyPr/>
            <a:lstStyle/>
            <a:p/>
          </p:txBody>
        </p:sp>
        <p:sp>
          <p:nvSpPr>
            <p:cNvPr id="67" name="rc67"/>
            <p:cNvSpPr/>
            <p:nvPr/>
          </p:nvSpPr>
          <p:spPr>
            <a:xfrm>
              <a:off x="7395722" y="2470307"/>
              <a:ext cx="249522" cy="81539"/>
            </a:xfrm>
            <a:prstGeom prst="rect">
              <a:avLst/>
            </a:prstGeom>
            <a:solidFill>
              <a:srgbClr val="E2231A">
                <a:alpha val="100000"/>
              </a:srgbClr>
            </a:solidFill>
          </p:spPr>
          <p:txBody>
            <a:bodyPr/>
            <a:lstStyle/>
            <a:p/>
          </p:txBody>
        </p:sp>
        <p:sp>
          <p:nvSpPr>
            <p:cNvPr id="68" name="rc68"/>
            <p:cNvSpPr/>
            <p:nvPr/>
          </p:nvSpPr>
          <p:spPr>
            <a:xfrm>
              <a:off x="7672970" y="2723499"/>
              <a:ext cx="249522" cy="1379197"/>
            </a:xfrm>
            <a:prstGeom prst="rect">
              <a:avLst/>
            </a:prstGeom>
            <a:solidFill>
              <a:srgbClr val="80BD41">
                <a:alpha val="100000"/>
              </a:srgbClr>
            </a:solidFill>
          </p:spPr>
          <p:txBody>
            <a:bodyPr/>
            <a:lstStyle/>
            <a:p/>
          </p:txBody>
        </p:sp>
        <p:sp>
          <p:nvSpPr>
            <p:cNvPr id="69" name="rc69"/>
            <p:cNvSpPr/>
            <p:nvPr/>
          </p:nvSpPr>
          <p:spPr>
            <a:xfrm>
              <a:off x="7672970" y="2570189"/>
              <a:ext cx="249522" cy="153310"/>
            </a:xfrm>
            <a:prstGeom prst="rect">
              <a:avLst/>
            </a:prstGeom>
            <a:solidFill>
              <a:srgbClr val="E2231A">
                <a:alpha val="100000"/>
              </a:srgbClr>
            </a:solidFill>
          </p:spPr>
          <p:txBody>
            <a:bodyPr/>
            <a:lstStyle/>
            <a:p/>
          </p:txBody>
        </p:sp>
        <p:sp>
          <p:nvSpPr>
            <p:cNvPr id="70" name="rc70"/>
            <p:cNvSpPr/>
            <p:nvPr/>
          </p:nvSpPr>
          <p:spPr>
            <a:xfrm>
              <a:off x="7950217" y="2737654"/>
              <a:ext cx="249522" cy="1365042"/>
            </a:xfrm>
            <a:prstGeom prst="rect">
              <a:avLst/>
            </a:prstGeom>
            <a:solidFill>
              <a:srgbClr val="80BD41">
                <a:alpha val="100000"/>
              </a:srgbClr>
            </a:solidFill>
          </p:spPr>
          <p:txBody>
            <a:bodyPr/>
            <a:lstStyle/>
            <a:p/>
          </p:txBody>
        </p:sp>
        <p:sp>
          <p:nvSpPr>
            <p:cNvPr id="71" name="rc71"/>
            <p:cNvSpPr/>
            <p:nvPr/>
          </p:nvSpPr>
          <p:spPr>
            <a:xfrm>
              <a:off x="7950217" y="2585938"/>
              <a:ext cx="249522" cy="151715"/>
            </a:xfrm>
            <a:prstGeom prst="rect">
              <a:avLst/>
            </a:prstGeom>
            <a:solidFill>
              <a:srgbClr val="E2231A">
                <a:alpha val="100000"/>
              </a:srgbClr>
            </a:solidFill>
          </p:spPr>
          <p:txBody>
            <a:bodyPr/>
            <a:lstStyle/>
            <a:p/>
          </p:txBody>
        </p:sp>
        <p:sp>
          <p:nvSpPr>
            <p:cNvPr id="72" name="pl72"/>
            <p:cNvSpPr/>
            <p:nvPr/>
          </p:nvSpPr>
          <p:spPr>
            <a:xfrm>
              <a:off x="1421035" y="1236556"/>
              <a:ext cx="6653943" cy="723773"/>
            </a:xfrm>
            <a:custGeom>
              <a:avLst/>
              <a:pathLst>
                <a:path w="6653943" h="723773">
                  <a:moveTo>
                    <a:pt x="0" y="694822"/>
                  </a:moveTo>
                  <a:lnTo>
                    <a:pt x="277247" y="579018"/>
                  </a:lnTo>
                  <a:lnTo>
                    <a:pt x="554495" y="607969"/>
                  </a:lnTo>
                  <a:lnTo>
                    <a:pt x="831742" y="579018"/>
                  </a:lnTo>
                  <a:lnTo>
                    <a:pt x="1108990" y="723773"/>
                  </a:lnTo>
                  <a:lnTo>
                    <a:pt x="1386238" y="694822"/>
                  </a:lnTo>
                  <a:lnTo>
                    <a:pt x="1663485" y="550067"/>
                  </a:lnTo>
                  <a:lnTo>
                    <a:pt x="1940733" y="579018"/>
                  </a:lnTo>
                  <a:lnTo>
                    <a:pt x="2217981" y="463214"/>
                  </a:lnTo>
                  <a:lnTo>
                    <a:pt x="2495228" y="665871"/>
                  </a:lnTo>
                  <a:lnTo>
                    <a:pt x="2772476" y="550067"/>
                  </a:lnTo>
                  <a:lnTo>
                    <a:pt x="3049724" y="434263"/>
                  </a:lnTo>
                  <a:lnTo>
                    <a:pt x="3326971" y="318460"/>
                  </a:lnTo>
                  <a:lnTo>
                    <a:pt x="3604219" y="202656"/>
                  </a:lnTo>
                  <a:lnTo>
                    <a:pt x="3881467" y="86852"/>
                  </a:lnTo>
                  <a:lnTo>
                    <a:pt x="4158714" y="86852"/>
                  </a:lnTo>
                  <a:lnTo>
                    <a:pt x="4435962" y="115803"/>
                  </a:lnTo>
                  <a:lnTo>
                    <a:pt x="4713210" y="86852"/>
                  </a:lnTo>
                  <a:lnTo>
                    <a:pt x="4990457" y="144754"/>
                  </a:lnTo>
                  <a:lnTo>
                    <a:pt x="5267705" y="115803"/>
                  </a:lnTo>
                  <a:lnTo>
                    <a:pt x="5544953" y="115803"/>
                  </a:lnTo>
                  <a:lnTo>
                    <a:pt x="5822200" y="0"/>
                  </a:lnTo>
                  <a:lnTo>
                    <a:pt x="6099448" y="115803"/>
                  </a:lnTo>
                  <a:lnTo>
                    <a:pt x="6376696" y="260558"/>
                  </a:lnTo>
                  <a:lnTo>
                    <a:pt x="6653943" y="260558"/>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4" name="tx74"/>
            <p:cNvSpPr/>
            <p:nvPr/>
          </p:nvSpPr>
          <p:spPr>
            <a:xfrm>
              <a:off x="2746983"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29607" y="2419211"/>
              <a:ext cx="182855"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77.7</a:t>
              </a:r>
            </a:p>
          </p:txBody>
        </p:sp>
        <p:sp>
          <p:nvSpPr>
            <p:cNvPr id="84" name="tx84"/>
            <p:cNvSpPr/>
            <p:nvPr/>
          </p:nvSpPr>
          <p:spPr>
            <a:xfrm>
              <a:off x="2715845" y="24250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77.3</a:t>
              </a:r>
            </a:p>
          </p:txBody>
        </p:sp>
        <p:sp>
          <p:nvSpPr>
            <p:cNvPr id="85" name="tx85"/>
            <p:cNvSpPr/>
            <p:nvPr/>
          </p:nvSpPr>
          <p:spPr>
            <a:xfrm>
              <a:off x="4141260" y="24107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a:t>
              </a:r>
            </a:p>
          </p:txBody>
        </p:sp>
        <p:sp>
          <p:nvSpPr>
            <p:cNvPr id="86" name="tx86"/>
            <p:cNvSpPr/>
            <p:nvPr/>
          </p:nvSpPr>
          <p:spPr>
            <a:xfrm>
              <a:off x="5488322" y="23050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87" name="tx87"/>
            <p:cNvSpPr/>
            <p:nvPr/>
          </p:nvSpPr>
          <p:spPr>
            <a:xfrm>
              <a:off x="6597312" y="2281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88" name="tx88"/>
            <p:cNvSpPr/>
            <p:nvPr/>
          </p:nvSpPr>
          <p:spPr>
            <a:xfrm>
              <a:off x="6874560" y="2307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83.2</a:t>
              </a:r>
            </a:p>
          </p:txBody>
        </p:sp>
        <p:sp>
          <p:nvSpPr>
            <p:cNvPr id="89" name="tx89"/>
            <p:cNvSpPr/>
            <p:nvPr/>
          </p:nvSpPr>
          <p:spPr>
            <a:xfrm>
              <a:off x="7151808" y="2269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0" name="tx90"/>
            <p:cNvSpPr/>
            <p:nvPr/>
          </p:nvSpPr>
          <p:spPr>
            <a:xfrm>
              <a:off x="7429055" y="2334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1" name="tx91"/>
            <p:cNvSpPr/>
            <p:nvPr/>
          </p:nvSpPr>
          <p:spPr>
            <a:xfrm>
              <a:off x="7706303" y="2434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2" name="tx92"/>
            <p:cNvSpPr/>
            <p:nvPr/>
          </p:nvSpPr>
          <p:spPr>
            <a:xfrm>
              <a:off x="7983551" y="2450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76.1</a:t>
              </a:r>
            </a:p>
          </p:txBody>
        </p:sp>
        <p:sp>
          <p:nvSpPr>
            <p:cNvPr id="93" name="pl93"/>
            <p:cNvSpPr/>
            <p:nvPr/>
          </p:nvSpPr>
          <p:spPr>
            <a:xfrm>
              <a:off x="1421035"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4864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a:t>
              </a:r>
            </a:p>
          </p:txBody>
        </p:sp>
        <p:sp>
          <p:nvSpPr>
            <p:cNvPr id="104" name="tx104"/>
            <p:cNvSpPr/>
            <p:nvPr/>
          </p:nvSpPr>
          <p:spPr>
            <a:xfrm>
              <a:off x="1329607" y="2711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05" name="tx105"/>
            <p:cNvSpPr/>
            <p:nvPr/>
          </p:nvSpPr>
          <p:spPr>
            <a:xfrm>
              <a:off x="2755022" y="34894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6" name="tx106"/>
            <p:cNvSpPr/>
            <p:nvPr/>
          </p:nvSpPr>
          <p:spPr>
            <a:xfrm>
              <a:off x="2715845" y="27186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07" name="tx107"/>
            <p:cNvSpPr/>
            <p:nvPr/>
          </p:nvSpPr>
          <p:spPr>
            <a:xfrm>
              <a:off x="4102084" y="3445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08" name="tx108"/>
            <p:cNvSpPr/>
            <p:nvPr/>
          </p:nvSpPr>
          <p:spPr>
            <a:xfrm>
              <a:off x="4102084" y="2667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09" name="tx109"/>
            <p:cNvSpPr/>
            <p:nvPr/>
          </p:nvSpPr>
          <p:spPr>
            <a:xfrm>
              <a:off x="5527499" y="32699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a:t>
              </a:r>
            </a:p>
          </p:txBody>
        </p:sp>
        <p:sp>
          <p:nvSpPr>
            <p:cNvPr id="110" name="tx110"/>
            <p:cNvSpPr/>
            <p:nvPr/>
          </p:nvSpPr>
          <p:spPr>
            <a:xfrm>
              <a:off x="5514447" y="24391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1" name="tx111"/>
            <p:cNvSpPr/>
            <p:nvPr/>
          </p:nvSpPr>
          <p:spPr>
            <a:xfrm>
              <a:off x="6597312" y="32671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80.3</a:t>
              </a:r>
            </a:p>
          </p:txBody>
        </p:sp>
        <p:sp>
          <p:nvSpPr>
            <p:cNvPr id="112" name="tx112"/>
            <p:cNvSpPr/>
            <p:nvPr/>
          </p:nvSpPr>
          <p:spPr>
            <a:xfrm>
              <a:off x="6623438" y="24257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3" name="tx113"/>
            <p:cNvSpPr/>
            <p:nvPr/>
          </p:nvSpPr>
          <p:spPr>
            <a:xfrm>
              <a:off x="6874560" y="3279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79.1</a:t>
              </a:r>
            </a:p>
          </p:txBody>
        </p:sp>
        <p:sp>
          <p:nvSpPr>
            <p:cNvPr id="114" name="tx114"/>
            <p:cNvSpPr/>
            <p:nvPr/>
          </p:nvSpPr>
          <p:spPr>
            <a:xfrm>
              <a:off x="6900686" y="24507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5" name="tx115"/>
            <p:cNvSpPr/>
            <p:nvPr/>
          </p:nvSpPr>
          <p:spPr>
            <a:xfrm>
              <a:off x="7151808" y="32273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16" name="tx116"/>
            <p:cNvSpPr/>
            <p:nvPr/>
          </p:nvSpPr>
          <p:spPr>
            <a:xfrm>
              <a:off x="7189677" y="23798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29055" y="3292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18" name="tx118"/>
            <p:cNvSpPr/>
            <p:nvPr/>
          </p:nvSpPr>
          <p:spPr>
            <a:xfrm>
              <a:off x="7455181" y="24771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9" name="tx119"/>
            <p:cNvSpPr/>
            <p:nvPr/>
          </p:nvSpPr>
          <p:spPr>
            <a:xfrm>
              <a:off x="7706303" y="3378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20" name="tx120"/>
            <p:cNvSpPr/>
            <p:nvPr/>
          </p:nvSpPr>
          <p:spPr>
            <a:xfrm>
              <a:off x="7732429" y="2614089"/>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1" name="tx121"/>
            <p:cNvSpPr/>
            <p:nvPr/>
          </p:nvSpPr>
          <p:spPr>
            <a:xfrm>
              <a:off x="7983551" y="33851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22" name="tx122"/>
            <p:cNvSpPr/>
            <p:nvPr/>
          </p:nvSpPr>
          <p:spPr>
            <a:xfrm>
              <a:off x="8009676" y="2626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537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056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0601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4165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Austria, 2000-2024</a:t>
              </a:r>
            </a:p>
          </p:txBody>
        </p:sp>
        <p:sp>
          <p:nvSpPr>
            <p:cNvPr id="152" name="pl152"/>
            <p:cNvSpPr/>
            <p:nvPr/>
          </p:nvSpPr>
          <p:spPr>
            <a:xfrm>
              <a:off x="22686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133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580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028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410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8572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30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246460" cy="167191"/>
            </a:xfrm>
            <a:prstGeom prst="rect">
              <a:avLst/>
            </a:prstGeom>
            <a:solidFill>
              <a:srgbClr val="80BD41">
                <a:alpha val="100000"/>
              </a:srgbClr>
            </a:solidFill>
          </p:spPr>
          <p:txBody>
            <a:bodyPr/>
            <a:lstStyle/>
            <a:p/>
          </p:txBody>
        </p:sp>
        <p:sp>
          <p:nvSpPr>
            <p:cNvPr id="164" name="rc164"/>
            <p:cNvSpPr/>
            <p:nvPr/>
          </p:nvSpPr>
          <p:spPr>
            <a:xfrm>
              <a:off x="7542734" y="5889059"/>
              <a:ext cx="329047" cy="167191"/>
            </a:xfrm>
            <a:prstGeom prst="rect">
              <a:avLst/>
            </a:prstGeom>
            <a:solidFill>
              <a:srgbClr val="E2231A">
                <a:alpha val="100000"/>
              </a:srgbClr>
            </a:solidFill>
          </p:spPr>
          <p:txBody>
            <a:bodyPr/>
            <a:lstStyle/>
            <a:p/>
          </p:txBody>
        </p:sp>
        <p:sp>
          <p:nvSpPr>
            <p:cNvPr id="165" name="rc165"/>
            <p:cNvSpPr/>
            <p:nvPr/>
          </p:nvSpPr>
          <p:spPr>
            <a:xfrm>
              <a:off x="1296273" y="5680069"/>
              <a:ext cx="5381446" cy="167191"/>
            </a:xfrm>
            <a:prstGeom prst="rect">
              <a:avLst/>
            </a:prstGeom>
            <a:solidFill>
              <a:srgbClr val="80BD41">
                <a:alpha val="100000"/>
              </a:srgbClr>
            </a:solidFill>
          </p:spPr>
          <p:txBody>
            <a:bodyPr/>
            <a:lstStyle/>
            <a:p/>
          </p:txBody>
        </p:sp>
        <p:sp>
          <p:nvSpPr>
            <p:cNvPr id="166" name="rc166"/>
            <p:cNvSpPr/>
            <p:nvPr/>
          </p:nvSpPr>
          <p:spPr>
            <a:xfrm>
              <a:off x="6677720" y="5680069"/>
              <a:ext cx="598197" cy="167191"/>
            </a:xfrm>
            <a:prstGeom prst="rect">
              <a:avLst/>
            </a:prstGeom>
            <a:solidFill>
              <a:srgbClr val="E2231A">
                <a:alpha val="100000"/>
              </a:srgbClr>
            </a:solidFill>
          </p:spPr>
          <p:txBody>
            <a:bodyPr/>
            <a:lstStyle/>
            <a:p/>
          </p:txBody>
        </p:sp>
        <p:sp>
          <p:nvSpPr>
            <p:cNvPr id="167" name="rc167"/>
            <p:cNvSpPr/>
            <p:nvPr/>
          </p:nvSpPr>
          <p:spPr>
            <a:xfrm>
              <a:off x="1296273" y="5471080"/>
              <a:ext cx="5326216" cy="167191"/>
            </a:xfrm>
            <a:prstGeom prst="rect">
              <a:avLst/>
            </a:prstGeom>
            <a:solidFill>
              <a:srgbClr val="80BD41">
                <a:alpha val="100000"/>
              </a:srgbClr>
            </a:solidFill>
          </p:spPr>
          <p:txBody>
            <a:bodyPr/>
            <a:lstStyle/>
            <a:p/>
          </p:txBody>
        </p:sp>
        <p:sp>
          <p:nvSpPr>
            <p:cNvPr id="168" name="rc168"/>
            <p:cNvSpPr/>
            <p:nvPr/>
          </p:nvSpPr>
          <p:spPr>
            <a:xfrm>
              <a:off x="6622489" y="5471080"/>
              <a:ext cx="591974" cy="167191"/>
            </a:xfrm>
            <a:prstGeom prst="rect">
              <a:avLst/>
            </a:prstGeom>
            <a:solidFill>
              <a:srgbClr val="E2231A">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84.5</a:t>
              </a:r>
            </a:p>
          </p:txBody>
        </p:sp>
        <p:sp>
          <p:nvSpPr>
            <p:cNvPr id="170" name="tx170"/>
            <p:cNvSpPr/>
            <p:nvPr/>
          </p:nvSpPr>
          <p:spPr>
            <a:xfrm>
              <a:off x="746237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a:t>
              </a:r>
            </a:p>
          </p:txBody>
        </p:sp>
        <p:sp>
          <p:nvSpPr>
            <p:cNvPr id="171" name="tx171"/>
            <p:cNvSpPr/>
            <p:nvPr/>
          </p:nvSpPr>
          <p:spPr>
            <a:xfrm>
              <a:off x="739703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76.1</a:t>
              </a:r>
            </a:p>
          </p:txBody>
        </p:sp>
        <p:sp>
          <p:nvSpPr>
            <p:cNvPr id="172" name="tx172"/>
            <p:cNvSpPr/>
            <p:nvPr/>
          </p:nvSpPr>
          <p:spPr>
            <a:xfrm>
              <a:off x="431401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80.3</a:t>
              </a:r>
            </a:p>
          </p:txBody>
        </p:sp>
        <p:sp>
          <p:nvSpPr>
            <p:cNvPr id="173" name="tx173"/>
            <p:cNvSpPr/>
            <p:nvPr/>
          </p:nvSpPr>
          <p:spPr>
            <a:xfrm>
              <a:off x="7631909"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4" name="tx174"/>
            <p:cNvSpPr/>
            <p:nvPr/>
          </p:nvSpPr>
          <p:spPr>
            <a:xfrm>
              <a:off x="388150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69.2</a:t>
              </a:r>
            </a:p>
          </p:txBody>
        </p:sp>
        <p:sp>
          <p:nvSpPr>
            <p:cNvPr id="175" name="tx175"/>
            <p:cNvSpPr/>
            <p:nvPr/>
          </p:nvSpPr>
          <p:spPr>
            <a:xfrm>
              <a:off x="6901470" y="5725871"/>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76" name="tx176"/>
            <p:cNvSpPr/>
            <p:nvPr/>
          </p:nvSpPr>
          <p:spPr>
            <a:xfrm>
              <a:off x="385388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68.5</a:t>
              </a:r>
            </a:p>
          </p:txBody>
        </p:sp>
        <p:sp>
          <p:nvSpPr>
            <p:cNvPr id="177" name="tx177"/>
            <p:cNvSpPr/>
            <p:nvPr/>
          </p:nvSpPr>
          <p:spPr>
            <a:xfrm>
              <a:off x="684312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6330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510803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7052757"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lower than in 2019 (95%).
The number of children vaccinated with MCV1 decreased 15% compared to in 2019.
The number of surviving infants decreased approximately 10%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8857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1038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4322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25401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776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994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212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8431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6649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295200"/>
              <a:ext cx="487582" cy="82473"/>
            </a:xfrm>
            <a:prstGeom prst="rect">
              <a:avLst/>
            </a:prstGeom>
            <a:solidFill>
              <a:srgbClr val="1CABE2">
                <a:alpha val="100000"/>
              </a:srgbClr>
            </a:solidFill>
          </p:spPr>
          <p:txBody>
            <a:bodyPr/>
            <a:lstStyle/>
            <a:p/>
          </p:txBody>
        </p:sp>
        <p:sp>
          <p:nvSpPr>
            <p:cNvPr id="27" name="rc27"/>
            <p:cNvSpPr/>
            <p:nvPr/>
          </p:nvSpPr>
          <p:spPr>
            <a:xfrm>
              <a:off x="1511566" y="5191519"/>
              <a:ext cx="487582" cy="186153"/>
            </a:xfrm>
            <a:prstGeom prst="rect">
              <a:avLst/>
            </a:prstGeom>
            <a:solidFill>
              <a:srgbClr val="1CABE2">
                <a:alpha val="100000"/>
              </a:srgbClr>
            </a:solidFill>
          </p:spPr>
          <p:txBody>
            <a:bodyPr/>
            <a:lstStyle/>
            <a:p/>
          </p:txBody>
        </p:sp>
        <p:sp>
          <p:nvSpPr>
            <p:cNvPr id="28" name="rc28"/>
            <p:cNvSpPr/>
            <p:nvPr/>
          </p:nvSpPr>
          <p:spPr>
            <a:xfrm>
              <a:off x="2053324" y="5090195"/>
              <a:ext cx="487582" cy="287478"/>
            </a:xfrm>
            <a:prstGeom prst="rect">
              <a:avLst/>
            </a:prstGeom>
            <a:solidFill>
              <a:srgbClr val="1CABE2">
                <a:alpha val="100000"/>
              </a:srgbClr>
            </a:solidFill>
          </p:spPr>
          <p:txBody>
            <a:bodyPr/>
            <a:lstStyle/>
            <a:p/>
          </p:txBody>
        </p:sp>
        <p:sp>
          <p:nvSpPr>
            <p:cNvPr id="29" name="rc29"/>
            <p:cNvSpPr/>
            <p:nvPr/>
          </p:nvSpPr>
          <p:spPr>
            <a:xfrm>
              <a:off x="2595083" y="4670760"/>
              <a:ext cx="487582" cy="706913"/>
            </a:xfrm>
            <a:prstGeom prst="rect">
              <a:avLst/>
            </a:prstGeom>
            <a:solidFill>
              <a:srgbClr val="1CABE2">
                <a:alpha val="100000"/>
              </a:srgbClr>
            </a:solidFill>
          </p:spPr>
          <p:txBody>
            <a:bodyPr/>
            <a:lstStyle/>
            <a:p/>
          </p:txBody>
        </p:sp>
        <p:sp>
          <p:nvSpPr>
            <p:cNvPr id="30" name="rc30"/>
            <p:cNvSpPr/>
            <p:nvPr/>
          </p:nvSpPr>
          <p:spPr>
            <a:xfrm>
              <a:off x="3136842" y="5311694"/>
              <a:ext cx="487582" cy="65978"/>
            </a:xfrm>
            <a:prstGeom prst="rect">
              <a:avLst/>
            </a:prstGeom>
            <a:solidFill>
              <a:srgbClr val="1CABE2">
                <a:alpha val="100000"/>
              </a:srgbClr>
            </a:solidFill>
          </p:spPr>
          <p:txBody>
            <a:bodyPr/>
            <a:lstStyle/>
            <a:p/>
          </p:txBody>
        </p:sp>
        <p:sp>
          <p:nvSpPr>
            <p:cNvPr id="31" name="rc31"/>
            <p:cNvSpPr/>
            <p:nvPr/>
          </p:nvSpPr>
          <p:spPr>
            <a:xfrm>
              <a:off x="3678600" y="5156173"/>
              <a:ext cx="487582" cy="221499"/>
            </a:xfrm>
            <a:prstGeom prst="rect">
              <a:avLst/>
            </a:prstGeom>
            <a:solidFill>
              <a:srgbClr val="1CABE2">
                <a:alpha val="100000"/>
              </a:srgbClr>
            </a:solidFill>
          </p:spPr>
          <p:txBody>
            <a:bodyPr/>
            <a:lstStyle/>
            <a:p/>
          </p:txBody>
        </p:sp>
        <p:sp>
          <p:nvSpPr>
            <p:cNvPr id="32" name="rc32"/>
            <p:cNvSpPr/>
            <p:nvPr/>
          </p:nvSpPr>
          <p:spPr>
            <a:xfrm>
              <a:off x="4220359" y="5196232"/>
              <a:ext cx="487582" cy="181441"/>
            </a:xfrm>
            <a:prstGeom prst="rect">
              <a:avLst/>
            </a:prstGeom>
            <a:solidFill>
              <a:srgbClr val="1CABE2">
                <a:alpha val="100000"/>
              </a:srgbClr>
            </a:solidFill>
          </p:spPr>
          <p:txBody>
            <a:bodyPr/>
            <a:lstStyle/>
            <a:p/>
          </p:txBody>
        </p:sp>
        <p:sp>
          <p:nvSpPr>
            <p:cNvPr id="33" name="rc33"/>
            <p:cNvSpPr/>
            <p:nvPr/>
          </p:nvSpPr>
          <p:spPr>
            <a:xfrm>
              <a:off x="4762118" y="5021860"/>
              <a:ext cx="487582" cy="355813"/>
            </a:xfrm>
            <a:prstGeom prst="rect">
              <a:avLst/>
            </a:prstGeom>
            <a:solidFill>
              <a:srgbClr val="1CABE2">
                <a:alpha val="100000"/>
              </a:srgbClr>
            </a:solidFill>
          </p:spPr>
          <p:txBody>
            <a:bodyPr/>
            <a:lstStyle/>
            <a:p/>
          </p:txBody>
        </p:sp>
        <p:sp>
          <p:nvSpPr>
            <p:cNvPr id="34" name="rc34"/>
            <p:cNvSpPr/>
            <p:nvPr/>
          </p:nvSpPr>
          <p:spPr>
            <a:xfrm>
              <a:off x="5303876" y="5318763"/>
              <a:ext cx="487582" cy="58909"/>
            </a:xfrm>
            <a:prstGeom prst="rect">
              <a:avLst/>
            </a:prstGeom>
            <a:solidFill>
              <a:srgbClr val="1CABE2">
                <a:alpha val="100000"/>
              </a:srgbClr>
            </a:solidFill>
          </p:spPr>
          <p:txBody>
            <a:bodyPr/>
            <a:lstStyle/>
            <a:p/>
          </p:txBody>
        </p:sp>
        <p:sp>
          <p:nvSpPr>
            <p:cNvPr id="35" name="rc35"/>
            <p:cNvSpPr/>
            <p:nvPr/>
          </p:nvSpPr>
          <p:spPr>
            <a:xfrm>
              <a:off x="5845635" y="5375317"/>
              <a:ext cx="487582" cy="2356"/>
            </a:xfrm>
            <a:prstGeom prst="rect">
              <a:avLst/>
            </a:prstGeom>
            <a:solidFill>
              <a:srgbClr val="1CABE2">
                <a:alpha val="100000"/>
              </a:srgbClr>
            </a:solidFill>
          </p:spPr>
          <p:txBody>
            <a:bodyPr/>
            <a:lstStyle/>
            <a:p/>
          </p:txBody>
        </p:sp>
        <p:sp>
          <p:nvSpPr>
            <p:cNvPr id="36" name="rc36"/>
            <p:cNvSpPr/>
            <p:nvPr/>
          </p:nvSpPr>
          <p:spPr>
            <a:xfrm>
              <a:off x="6387393" y="5375317"/>
              <a:ext cx="487582" cy="2356"/>
            </a:xfrm>
            <a:prstGeom prst="rect">
              <a:avLst/>
            </a:prstGeom>
            <a:solidFill>
              <a:srgbClr val="1CABE2">
                <a:alpha val="100000"/>
              </a:srgbClr>
            </a:solidFill>
          </p:spPr>
          <p:txBody>
            <a:bodyPr/>
            <a:lstStyle/>
            <a:p/>
          </p:txBody>
        </p:sp>
        <p:sp>
          <p:nvSpPr>
            <p:cNvPr id="37" name="rc37"/>
            <p:cNvSpPr/>
            <p:nvPr/>
          </p:nvSpPr>
          <p:spPr>
            <a:xfrm>
              <a:off x="6929152" y="4934674"/>
              <a:ext cx="487582" cy="442999"/>
            </a:xfrm>
            <a:prstGeom prst="rect">
              <a:avLst/>
            </a:prstGeom>
            <a:solidFill>
              <a:srgbClr val="1CABE2">
                <a:alpha val="100000"/>
              </a:srgbClr>
            </a:solidFill>
          </p:spPr>
          <p:txBody>
            <a:bodyPr/>
            <a:lstStyle/>
            <a:p/>
          </p:txBody>
        </p:sp>
        <p:sp>
          <p:nvSpPr>
            <p:cNvPr id="38" name="rc38"/>
            <p:cNvSpPr/>
            <p:nvPr/>
          </p:nvSpPr>
          <p:spPr>
            <a:xfrm>
              <a:off x="7470911" y="4065170"/>
              <a:ext cx="487582" cy="1312502"/>
            </a:xfrm>
            <a:prstGeom prst="rect">
              <a:avLst/>
            </a:prstGeom>
            <a:solidFill>
              <a:srgbClr val="1CABE2">
                <a:alpha val="100000"/>
              </a:srgbClr>
            </a:solidFill>
          </p:spPr>
          <p:txBody>
            <a:bodyPr/>
            <a:lstStyle/>
            <a:p/>
          </p:txBody>
        </p:sp>
        <p:sp>
          <p:nvSpPr>
            <p:cNvPr id="39" name="pl39"/>
            <p:cNvSpPr/>
            <p:nvPr/>
          </p:nvSpPr>
          <p:spPr>
            <a:xfrm>
              <a:off x="1213598" y="1046414"/>
              <a:ext cx="6501103" cy="481250"/>
            </a:xfrm>
            <a:custGeom>
              <a:avLst/>
              <a:pathLst>
                <a:path w="6501103" h="481250">
                  <a:moveTo>
                    <a:pt x="0" y="481250"/>
                  </a:moveTo>
                  <a:lnTo>
                    <a:pt x="541758" y="306250"/>
                  </a:lnTo>
                  <a:lnTo>
                    <a:pt x="1083517" y="131250"/>
                  </a:lnTo>
                  <a:lnTo>
                    <a:pt x="1625275" y="131250"/>
                  </a:lnTo>
                  <a:lnTo>
                    <a:pt x="2167034" y="175000"/>
                  </a:lnTo>
                  <a:lnTo>
                    <a:pt x="2708793" y="131250"/>
                  </a:lnTo>
                  <a:lnTo>
                    <a:pt x="3250551" y="218750"/>
                  </a:lnTo>
                  <a:lnTo>
                    <a:pt x="3792310" y="175000"/>
                  </a:lnTo>
                  <a:lnTo>
                    <a:pt x="4334069" y="175000"/>
                  </a:lnTo>
                  <a:lnTo>
                    <a:pt x="4875827" y="0"/>
                  </a:lnTo>
                  <a:lnTo>
                    <a:pt x="5417586" y="175000"/>
                  </a:lnTo>
                  <a:lnTo>
                    <a:pt x="5959345" y="393750"/>
                  </a:lnTo>
                  <a:lnTo>
                    <a:pt x="6501103" y="393750"/>
                  </a:lnTo>
                </a:path>
              </a:pathLst>
            </a:custGeom>
            <a:ln w="27101" cap="flat">
              <a:solidFill>
                <a:srgbClr val="00833D">
                  <a:alpha val="100000"/>
                </a:srgbClr>
              </a:solidFill>
              <a:prstDash val="solid"/>
              <a:round/>
            </a:ln>
          </p:spPr>
          <p:txBody>
            <a:bodyPr/>
            <a:lstStyle/>
            <a:p/>
          </p:txBody>
        </p:sp>
        <p:sp>
          <p:nvSpPr>
            <p:cNvPr id="40" name="pl40"/>
            <p:cNvSpPr/>
            <p:nvPr/>
          </p:nvSpPr>
          <p:spPr>
            <a:xfrm>
              <a:off x="1213598" y="1133915"/>
              <a:ext cx="6501103" cy="831251"/>
            </a:xfrm>
            <a:custGeom>
              <a:avLst/>
              <a:pathLst>
                <a:path w="6501103" h="831251">
                  <a:moveTo>
                    <a:pt x="0" y="831251"/>
                  </a:moveTo>
                  <a:lnTo>
                    <a:pt x="541758" y="656251"/>
                  </a:lnTo>
                  <a:lnTo>
                    <a:pt x="1083517" y="437500"/>
                  </a:lnTo>
                  <a:lnTo>
                    <a:pt x="1625275" y="393750"/>
                  </a:lnTo>
                  <a:lnTo>
                    <a:pt x="2167034" y="350000"/>
                  </a:lnTo>
                  <a:lnTo>
                    <a:pt x="2708793" y="568751"/>
                  </a:lnTo>
                  <a:lnTo>
                    <a:pt x="3250551" y="568751"/>
                  </a:lnTo>
                  <a:lnTo>
                    <a:pt x="3792310" y="350000"/>
                  </a:lnTo>
                  <a:lnTo>
                    <a:pt x="4334069" y="393750"/>
                  </a:lnTo>
                  <a:lnTo>
                    <a:pt x="4875827" y="0"/>
                  </a:lnTo>
                  <a:lnTo>
                    <a:pt x="5417586" y="131250"/>
                  </a:lnTo>
                  <a:lnTo>
                    <a:pt x="5959345" y="700001"/>
                  </a:lnTo>
                  <a:lnTo>
                    <a:pt x="6501103" y="568751"/>
                  </a:lnTo>
                </a:path>
              </a:pathLst>
            </a:custGeom>
            <a:ln w="27101" cap="flat">
              <a:solidFill>
                <a:srgbClr val="002759">
                  <a:alpha val="100000"/>
                </a:srgbClr>
              </a:solidFill>
              <a:prstDash val="solid"/>
              <a:round/>
            </a:ln>
          </p:spPr>
          <p:txBody>
            <a:bodyPr/>
            <a:lstStyle/>
            <a:p/>
          </p:txBody>
        </p:sp>
        <p:sp>
          <p:nvSpPr>
            <p:cNvPr id="41" name="pt41"/>
            <p:cNvSpPr/>
            <p:nvPr/>
          </p:nvSpPr>
          <p:spPr>
            <a:xfrm>
              <a:off x="1181997" y="1496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32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933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75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539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496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67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67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496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1023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80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67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47280" y="516529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68" name="tx68"/>
            <p:cNvSpPr/>
            <p:nvPr/>
          </p:nvSpPr>
          <p:spPr>
            <a:xfrm>
              <a:off x="1689038" y="506167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a:t>
              </a:r>
            </a:p>
          </p:txBody>
        </p:sp>
        <p:sp>
          <p:nvSpPr>
            <p:cNvPr id="69" name="tx69"/>
            <p:cNvSpPr/>
            <p:nvPr/>
          </p:nvSpPr>
          <p:spPr>
            <a:xfrm>
              <a:off x="2197638" y="496180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a:t>
              </a:r>
            </a:p>
          </p:txBody>
        </p:sp>
        <p:sp>
          <p:nvSpPr>
            <p:cNvPr id="70" name="tx70"/>
            <p:cNvSpPr/>
            <p:nvPr/>
          </p:nvSpPr>
          <p:spPr>
            <a:xfrm>
              <a:off x="2739396" y="454085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300</a:t>
              </a:r>
            </a:p>
          </p:txBody>
        </p:sp>
        <p:sp>
          <p:nvSpPr>
            <p:cNvPr id="71" name="tx71"/>
            <p:cNvSpPr/>
            <p:nvPr/>
          </p:nvSpPr>
          <p:spPr>
            <a:xfrm>
              <a:off x="3314314" y="51818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2" name="tx72"/>
            <p:cNvSpPr/>
            <p:nvPr/>
          </p:nvSpPr>
          <p:spPr>
            <a:xfrm>
              <a:off x="3856073" y="502633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94</a:t>
              </a:r>
            </a:p>
          </p:txBody>
        </p:sp>
        <p:sp>
          <p:nvSpPr>
            <p:cNvPr id="73" name="tx73"/>
            <p:cNvSpPr/>
            <p:nvPr/>
          </p:nvSpPr>
          <p:spPr>
            <a:xfrm>
              <a:off x="4397832" y="5069301"/>
              <a:ext cx="132637"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a:t>
              </a:r>
            </a:p>
          </p:txBody>
        </p:sp>
        <p:sp>
          <p:nvSpPr>
            <p:cNvPr id="74" name="tx74"/>
            <p:cNvSpPr/>
            <p:nvPr/>
          </p:nvSpPr>
          <p:spPr>
            <a:xfrm>
              <a:off x="4906431" y="48920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a:t>
              </a:r>
            </a:p>
          </p:txBody>
        </p:sp>
        <p:sp>
          <p:nvSpPr>
            <p:cNvPr id="75" name="tx75"/>
            <p:cNvSpPr/>
            <p:nvPr/>
          </p:nvSpPr>
          <p:spPr>
            <a:xfrm>
              <a:off x="5481349" y="51889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6" name="tx76"/>
            <p:cNvSpPr/>
            <p:nvPr/>
          </p:nvSpPr>
          <p:spPr>
            <a:xfrm>
              <a:off x="6056267" y="524693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6598026" y="524693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7073466" y="480483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79" name="tx79"/>
            <p:cNvSpPr/>
            <p:nvPr/>
          </p:nvSpPr>
          <p:spPr>
            <a:xfrm>
              <a:off x="7615224" y="393678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557</a:t>
              </a:r>
            </a:p>
          </p:txBody>
        </p:sp>
        <p:sp>
          <p:nvSpPr>
            <p:cNvPr id="80" name="pl80"/>
            <p:cNvSpPr/>
            <p:nvPr/>
          </p:nvSpPr>
          <p:spPr>
            <a:xfrm>
              <a:off x="7732736" y="1440321"/>
              <a:ext cx="129567" cy="1117"/>
            </a:xfrm>
            <a:custGeom>
              <a:avLst/>
              <a:pathLst>
                <a:path w="129567" h="1117">
                  <a:moveTo>
                    <a:pt x="129567" y="1117"/>
                  </a:moveTo>
                  <a:lnTo>
                    <a:pt x="0" y="0"/>
                  </a:lnTo>
                </a:path>
              </a:pathLst>
            </a:custGeom>
          </p:spPr>
          <p:txBody>
            <a:bodyPr/>
            <a:lstStyle/>
            <a:p/>
          </p:txBody>
        </p:sp>
        <p:sp>
          <p:nvSpPr>
            <p:cNvPr id="81" name="pl81"/>
            <p:cNvSpPr/>
            <p:nvPr/>
          </p:nvSpPr>
          <p:spPr>
            <a:xfrm>
              <a:off x="7732680" y="1703586"/>
              <a:ext cx="129623" cy="6632"/>
            </a:xfrm>
            <a:custGeom>
              <a:avLst/>
              <a:pathLst>
                <a:path w="129623" h="6632">
                  <a:moveTo>
                    <a:pt x="129623" y="6632"/>
                  </a:moveTo>
                  <a:lnTo>
                    <a:pt x="0" y="0"/>
                  </a:lnTo>
                </a:path>
              </a:pathLst>
            </a:custGeom>
          </p:spPr>
          <p:txBody>
            <a:bodyPr/>
            <a:lstStyle/>
            <a:p/>
          </p:txBody>
        </p:sp>
        <p:sp>
          <p:nvSpPr>
            <p:cNvPr id="82" name="pg82"/>
            <p:cNvSpPr/>
            <p:nvPr/>
          </p:nvSpPr>
          <p:spPr>
            <a:xfrm>
              <a:off x="7793724" y="13530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3941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4" name="pg84"/>
            <p:cNvSpPr/>
            <p:nvPr/>
          </p:nvSpPr>
          <p:spPr>
            <a:xfrm>
              <a:off x="7793724" y="16218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66296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84%</a:t>
              </a:r>
            </a:p>
          </p:txBody>
        </p:sp>
        <p:sp>
          <p:nvSpPr>
            <p:cNvPr id="86" name="rc86"/>
            <p:cNvSpPr/>
            <p:nvPr/>
          </p:nvSpPr>
          <p:spPr>
            <a:xfrm>
              <a:off x="888543" y="646101"/>
              <a:ext cx="7747148" cy="495688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614019" y="415210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9" name="tx89"/>
            <p:cNvSpPr/>
            <p:nvPr/>
          </p:nvSpPr>
          <p:spPr>
            <a:xfrm>
              <a:off x="508103" y="295748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177929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1" name="tx91"/>
            <p:cNvSpPr/>
            <p:nvPr/>
          </p:nvSpPr>
          <p:spPr>
            <a:xfrm>
              <a:off x="508103" y="60110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38384"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380143"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21902"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6366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7247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068291" y="401416"/>
              <a:ext cx="53876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Austria,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557 confirmed measles cases in Austria. In the same year, MCV1 coverage was 90% and MCV2 coverage was 84%.
The number of cases in 2024 was 3 times more cases than in 2023 (n=188).
The highest number of measles cases was reported in 2024 (n=557). In this year, MCV1 coverage was 90%.
Austria reported measles vaccine stockouts in 2019, 2020, 2021,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516528"/>
              <a:ext cx="3520101" cy="1894607"/>
            </a:xfrm>
            <a:custGeom>
              <a:avLst/>
              <a:pathLst>
                <a:path w="3520101" h="1894607">
                  <a:moveTo>
                    <a:pt x="0" y="1894607"/>
                  </a:moveTo>
                  <a:lnTo>
                    <a:pt x="146670" y="1894607"/>
                  </a:lnTo>
                  <a:lnTo>
                    <a:pt x="293341" y="1894607"/>
                  </a:lnTo>
                  <a:lnTo>
                    <a:pt x="440012" y="1894607"/>
                  </a:lnTo>
                  <a:lnTo>
                    <a:pt x="586683" y="1894607"/>
                  </a:lnTo>
                  <a:lnTo>
                    <a:pt x="733354" y="1894607"/>
                  </a:lnTo>
                  <a:lnTo>
                    <a:pt x="880025" y="1894607"/>
                  </a:lnTo>
                  <a:lnTo>
                    <a:pt x="1026696" y="1894607"/>
                  </a:lnTo>
                  <a:lnTo>
                    <a:pt x="1173367" y="1894607"/>
                  </a:lnTo>
                  <a:lnTo>
                    <a:pt x="1320038" y="1894607"/>
                  </a:lnTo>
                  <a:lnTo>
                    <a:pt x="1466709" y="1894607"/>
                  </a:lnTo>
                  <a:lnTo>
                    <a:pt x="1613379" y="1894607"/>
                  </a:lnTo>
                  <a:lnTo>
                    <a:pt x="1760050" y="1894607"/>
                  </a:lnTo>
                  <a:lnTo>
                    <a:pt x="1906721" y="1894607"/>
                  </a:lnTo>
                  <a:lnTo>
                    <a:pt x="2053392" y="1894607"/>
                  </a:lnTo>
                  <a:lnTo>
                    <a:pt x="2200063" y="1205659"/>
                  </a:lnTo>
                  <a:lnTo>
                    <a:pt x="2346734" y="516711"/>
                  </a:lnTo>
                  <a:lnTo>
                    <a:pt x="2493405" y="1205659"/>
                  </a:lnTo>
                  <a:lnTo>
                    <a:pt x="2640076" y="861185"/>
                  </a:lnTo>
                  <a:lnTo>
                    <a:pt x="2786747" y="1033422"/>
                  </a:lnTo>
                  <a:lnTo>
                    <a:pt x="2933418" y="0"/>
                  </a:lnTo>
                  <a:lnTo>
                    <a:pt x="3080089" y="172237"/>
                  </a:lnTo>
                  <a:lnTo>
                    <a:pt x="3226759" y="516711"/>
                  </a:lnTo>
                  <a:lnTo>
                    <a:pt x="3373430" y="516711"/>
                  </a:lnTo>
                  <a:lnTo>
                    <a:pt x="3520101" y="0"/>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3894425"/>
              <a:ext cx="3520101" cy="344474"/>
            </a:xfrm>
            <a:custGeom>
              <a:avLst/>
              <a:pathLst>
                <a:path w="3520101" h="344474">
                  <a:moveTo>
                    <a:pt x="0" y="0"/>
                  </a:moveTo>
                  <a:lnTo>
                    <a:pt x="146670" y="0"/>
                  </a:lnTo>
                  <a:lnTo>
                    <a:pt x="293341" y="172237"/>
                  </a:lnTo>
                  <a:lnTo>
                    <a:pt x="440012" y="172237"/>
                  </a:lnTo>
                  <a:lnTo>
                    <a:pt x="586683" y="172237"/>
                  </a:lnTo>
                  <a:lnTo>
                    <a:pt x="733354" y="172237"/>
                  </a:lnTo>
                  <a:lnTo>
                    <a:pt x="880025" y="344474"/>
                  </a:lnTo>
                  <a:lnTo>
                    <a:pt x="1026696" y="172237"/>
                  </a:lnTo>
                  <a:lnTo>
                    <a:pt x="1173367" y="344474"/>
                  </a:lnTo>
                  <a:lnTo>
                    <a:pt x="1320038" y="172237"/>
                  </a:lnTo>
                  <a:lnTo>
                    <a:pt x="1466709" y="172237"/>
                  </a:lnTo>
                  <a:lnTo>
                    <a:pt x="1613379" y="344474"/>
                  </a:lnTo>
                  <a:lnTo>
                    <a:pt x="1760050" y="172237"/>
                  </a:lnTo>
                  <a:lnTo>
                    <a:pt x="1906721" y="0"/>
                  </a:lnTo>
                  <a:lnTo>
                    <a:pt x="2053392" y="172237"/>
                  </a:lnTo>
                  <a:lnTo>
                    <a:pt x="2200063" y="172237"/>
                  </a:lnTo>
                  <a:lnTo>
                    <a:pt x="2346734" y="172237"/>
                  </a:lnTo>
                  <a:lnTo>
                    <a:pt x="2493405" y="172237"/>
                  </a:lnTo>
                  <a:lnTo>
                    <a:pt x="2640076" y="172237"/>
                  </a:lnTo>
                  <a:lnTo>
                    <a:pt x="2786747" y="172237"/>
                  </a:lnTo>
                  <a:lnTo>
                    <a:pt x="2933418" y="172237"/>
                  </a:lnTo>
                  <a:lnTo>
                    <a:pt x="3080089" y="17223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6" name="pl26"/>
            <p:cNvSpPr/>
            <p:nvPr/>
          </p:nvSpPr>
          <p:spPr>
            <a:xfrm>
              <a:off x="943464" y="2516528"/>
              <a:ext cx="3520101" cy="1894607"/>
            </a:xfrm>
            <a:custGeom>
              <a:avLst/>
              <a:pathLst>
                <a:path w="3520101" h="1894607">
                  <a:moveTo>
                    <a:pt x="0" y="1894607"/>
                  </a:moveTo>
                  <a:lnTo>
                    <a:pt x="146670" y="1894607"/>
                  </a:lnTo>
                  <a:lnTo>
                    <a:pt x="293341" y="1894607"/>
                  </a:lnTo>
                  <a:lnTo>
                    <a:pt x="440012" y="1894607"/>
                  </a:lnTo>
                  <a:lnTo>
                    <a:pt x="586683" y="1894607"/>
                  </a:lnTo>
                  <a:lnTo>
                    <a:pt x="733354" y="1894607"/>
                  </a:lnTo>
                  <a:lnTo>
                    <a:pt x="880025" y="1894607"/>
                  </a:lnTo>
                  <a:lnTo>
                    <a:pt x="1026696" y="1894607"/>
                  </a:lnTo>
                  <a:lnTo>
                    <a:pt x="1173367" y="1894607"/>
                  </a:lnTo>
                  <a:lnTo>
                    <a:pt x="1320038" y="1894607"/>
                  </a:lnTo>
                  <a:lnTo>
                    <a:pt x="1466709" y="1894607"/>
                  </a:lnTo>
                  <a:lnTo>
                    <a:pt x="1613379" y="1894607"/>
                  </a:lnTo>
                  <a:lnTo>
                    <a:pt x="1760050" y="1894607"/>
                  </a:lnTo>
                  <a:lnTo>
                    <a:pt x="1906721" y="1894607"/>
                  </a:lnTo>
                  <a:lnTo>
                    <a:pt x="2053392" y="1894607"/>
                  </a:lnTo>
                  <a:lnTo>
                    <a:pt x="2200063" y="1205659"/>
                  </a:lnTo>
                  <a:lnTo>
                    <a:pt x="2346734" y="516711"/>
                  </a:lnTo>
                  <a:lnTo>
                    <a:pt x="2493405" y="1205659"/>
                  </a:lnTo>
                  <a:lnTo>
                    <a:pt x="2640076" y="861185"/>
                  </a:lnTo>
                  <a:lnTo>
                    <a:pt x="2786747" y="1033422"/>
                  </a:lnTo>
                  <a:lnTo>
                    <a:pt x="2933418" y="0"/>
                  </a:lnTo>
                  <a:lnTo>
                    <a:pt x="3080089" y="172237"/>
                  </a:lnTo>
                  <a:lnTo>
                    <a:pt x="3226759" y="516711"/>
                  </a:lnTo>
                  <a:lnTo>
                    <a:pt x="3373430" y="516711"/>
                  </a:lnTo>
                  <a:lnTo>
                    <a:pt x="3520101" y="0"/>
                  </a:lnTo>
                </a:path>
              </a:pathLst>
            </a:custGeom>
            <a:ln w="43362" cap="flat">
              <a:solidFill>
                <a:srgbClr val="000000">
                  <a:alpha val="100000"/>
                </a:srgbClr>
              </a:solidFill>
              <a:prstDash val="solid"/>
              <a:round/>
            </a:ln>
          </p:spPr>
          <p:txBody>
            <a:bodyPr/>
            <a:lstStyle/>
            <a:p/>
          </p:txBody>
        </p:sp>
        <p:sp>
          <p:nvSpPr>
            <p:cNvPr id="27" name="pl27"/>
            <p:cNvSpPr/>
            <p:nvPr/>
          </p:nvSpPr>
          <p:spPr>
            <a:xfrm>
              <a:off x="943464" y="2516528"/>
              <a:ext cx="3520101" cy="1894607"/>
            </a:xfrm>
            <a:custGeom>
              <a:avLst/>
              <a:pathLst>
                <a:path w="3520101" h="1894607">
                  <a:moveTo>
                    <a:pt x="0" y="1894607"/>
                  </a:moveTo>
                  <a:lnTo>
                    <a:pt x="146670" y="1894607"/>
                  </a:lnTo>
                  <a:lnTo>
                    <a:pt x="293341" y="1894607"/>
                  </a:lnTo>
                  <a:lnTo>
                    <a:pt x="440012" y="1894607"/>
                  </a:lnTo>
                  <a:lnTo>
                    <a:pt x="586683" y="1894607"/>
                  </a:lnTo>
                  <a:lnTo>
                    <a:pt x="733354" y="1894607"/>
                  </a:lnTo>
                  <a:lnTo>
                    <a:pt x="880025" y="1894607"/>
                  </a:lnTo>
                  <a:lnTo>
                    <a:pt x="1026696" y="1894607"/>
                  </a:lnTo>
                  <a:lnTo>
                    <a:pt x="1173367" y="1894607"/>
                  </a:lnTo>
                  <a:lnTo>
                    <a:pt x="1320038" y="1894607"/>
                  </a:lnTo>
                  <a:lnTo>
                    <a:pt x="1466709" y="1894607"/>
                  </a:lnTo>
                  <a:lnTo>
                    <a:pt x="1613379" y="1894607"/>
                  </a:lnTo>
                  <a:lnTo>
                    <a:pt x="1760050" y="1894607"/>
                  </a:lnTo>
                  <a:lnTo>
                    <a:pt x="1906721" y="1894607"/>
                  </a:lnTo>
                  <a:lnTo>
                    <a:pt x="2053392" y="1894607"/>
                  </a:lnTo>
                  <a:lnTo>
                    <a:pt x="2200063" y="1205659"/>
                  </a:lnTo>
                  <a:lnTo>
                    <a:pt x="2346734" y="516711"/>
                  </a:lnTo>
                  <a:lnTo>
                    <a:pt x="2493405" y="1205659"/>
                  </a:lnTo>
                  <a:lnTo>
                    <a:pt x="2640076" y="861185"/>
                  </a:lnTo>
                  <a:lnTo>
                    <a:pt x="2786747" y="1033422"/>
                  </a:lnTo>
                  <a:lnTo>
                    <a:pt x="2933418" y="0"/>
                  </a:lnTo>
                  <a:lnTo>
                    <a:pt x="3080089" y="172237"/>
                  </a:lnTo>
                  <a:lnTo>
                    <a:pt x="3226759" y="516711"/>
                  </a:lnTo>
                  <a:lnTo>
                    <a:pt x="3373430" y="516711"/>
                  </a:lnTo>
                  <a:lnTo>
                    <a:pt x="3520101" y="0"/>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20547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251652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1999817"/>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161833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351684"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085039"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1692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671722"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pg46"/>
            <p:cNvSpPr/>
            <p:nvPr/>
          </p:nvSpPr>
          <p:spPr>
            <a:xfrm>
              <a:off x="4258406" y="24499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24787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8" name="pg48"/>
            <p:cNvSpPr/>
            <p:nvPr/>
          </p:nvSpPr>
          <p:spPr>
            <a:xfrm>
              <a:off x="4376942" y="19332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7295" y="196330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29447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29447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0878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28503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561571" y="6102617"/>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71" name="tx71"/>
            <p:cNvSpPr/>
            <p:nvPr/>
          </p:nvSpPr>
          <p:spPr>
            <a:xfrm>
              <a:off x="23549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11744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2172054"/>
              <a:ext cx="3520101" cy="2928030"/>
            </a:xfrm>
            <a:custGeom>
              <a:avLst/>
              <a:pathLst>
                <a:path w="3520101" h="2928030">
                  <a:moveTo>
                    <a:pt x="0" y="1033422"/>
                  </a:moveTo>
                  <a:lnTo>
                    <a:pt x="146670" y="1205659"/>
                  </a:lnTo>
                  <a:lnTo>
                    <a:pt x="293341" y="1205659"/>
                  </a:lnTo>
                  <a:lnTo>
                    <a:pt x="440012" y="1205659"/>
                  </a:lnTo>
                  <a:lnTo>
                    <a:pt x="586683" y="344474"/>
                  </a:lnTo>
                  <a:lnTo>
                    <a:pt x="733354" y="0"/>
                  </a:lnTo>
                  <a:lnTo>
                    <a:pt x="880025" y="1550133"/>
                  </a:lnTo>
                  <a:lnTo>
                    <a:pt x="1026696" y="1033422"/>
                  </a:lnTo>
                  <a:lnTo>
                    <a:pt x="1173367" y="2239082"/>
                  </a:lnTo>
                  <a:lnTo>
                    <a:pt x="1320038" y="861185"/>
                  </a:lnTo>
                  <a:lnTo>
                    <a:pt x="1466709" y="1033422"/>
                  </a:lnTo>
                  <a:lnTo>
                    <a:pt x="1613379" y="1205659"/>
                  </a:lnTo>
                  <a:lnTo>
                    <a:pt x="1760050" y="1550133"/>
                  </a:lnTo>
                  <a:lnTo>
                    <a:pt x="1906721" y="1722370"/>
                  </a:lnTo>
                  <a:lnTo>
                    <a:pt x="2053392" y="1894607"/>
                  </a:lnTo>
                  <a:lnTo>
                    <a:pt x="2200063" y="2066844"/>
                  </a:lnTo>
                  <a:lnTo>
                    <a:pt x="2346734" y="2239082"/>
                  </a:lnTo>
                  <a:lnTo>
                    <a:pt x="2493405" y="2583556"/>
                  </a:lnTo>
                  <a:lnTo>
                    <a:pt x="2640076" y="2928030"/>
                  </a:lnTo>
                  <a:lnTo>
                    <a:pt x="2786747" y="2583556"/>
                  </a:lnTo>
                  <a:lnTo>
                    <a:pt x="2933418" y="2239082"/>
                  </a:lnTo>
                  <a:lnTo>
                    <a:pt x="3080089" y="2755793"/>
                  </a:lnTo>
                  <a:lnTo>
                    <a:pt x="3226759" y="2928030"/>
                  </a:lnTo>
                  <a:lnTo>
                    <a:pt x="3373430" y="1377896"/>
                  </a:lnTo>
                  <a:lnTo>
                    <a:pt x="3520101" y="1377896"/>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549951"/>
              <a:ext cx="3520101" cy="344474"/>
            </a:xfrm>
            <a:custGeom>
              <a:avLst/>
              <a:pathLst>
                <a:path w="3520101" h="344474">
                  <a:moveTo>
                    <a:pt x="0" y="0"/>
                  </a:moveTo>
                  <a:lnTo>
                    <a:pt x="146670" y="0"/>
                  </a:lnTo>
                  <a:lnTo>
                    <a:pt x="293341" y="0"/>
                  </a:lnTo>
                  <a:lnTo>
                    <a:pt x="440012" y="172237"/>
                  </a:lnTo>
                  <a:lnTo>
                    <a:pt x="586683" y="172237"/>
                  </a:lnTo>
                  <a:lnTo>
                    <a:pt x="733354" y="0"/>
                  </a:lnTo>
                  <a:lnTo>
                    <a:pt x="880025" y="172237"/>
                  </a:lnTo>
                  <a:lnTo>
                    <a:pt x="1026696" y="172237"/>
                  </a:lnTo>
                  <a:lnTo>
                    <a:pt x="1173367" y="172237"/>
                  </a:lnTo>
                  <a:lnTo>
                    <a:pt x="1320038" y="0"/>
                  </a:lnTo>
                  <a:lnTo>
                    <a:pt x="1466709" y="172237"/>
                  </a:lnTo>
                  <a:lnTo>
                    <a:pt x="1613379" y="172237"/>
                  </a:lnTo>
                  <a:lnTo>
                    <a:pt x="1760050" y="172237"/>
                  </a:lnTo>
                  <a:lnTo>
                    <a:pt x="1906721" y="344474"/>
                  </a:lnTo>
                  <a:lnTo>
                    <a:pt x="2053392" y="344474"/>
                  </a:lnTo>
                  <a:lnTo>
                    <a:pt x="2200063" y="344474"/>
                  </a:lnTo>
                  <a:lnTo>
                    <a:pt x="2346734" y="344474"/>
                  </a:lnTo>
                  <a:lnTo>
                    <a:pt x="2493405" y="344474"/>
                  </a:lnTo>
                  <a:lnTo>
                    <a:pt x="2640076" y="344474"/>
                  </a:lnTo>
                  <a:lnTo>
                    <a:pt x="2786747" y="344474"/>
                  </a:lnTo>
                  <a:lnTo>
                    <a:pt x="2933418" y="344474"/>
                  </a:lnTo>
                  <a:lnTo>
                    <a:pt x="3080089" y="344474"/>
                  </a:lnTo>
                  <a:lnTo>
                    <a:pt x="3226759" y="344474"/>
                  </a:lnTo>
                  <a:lnTo>
                    <a:pt x="3373430" y="344474"/>
                  </a:lnTo>
                  <a:lnTo>
                    <a:pt x="3520101" y="344474"/>
                  </a:lnTo>
                </a:path>
              </a:pathLst>
            </a:custGeom>
            <a:ln w="27101" cap="flat">
              <a:solidFill>
                <a:srgbClr val="00833D">
                  <a:alpha val="80000"/>
                </a:srgbClr>
              </a:solidFill>
              <a:prstDash val="solid"/>
              <a:round/>
            </a:ln>
          </p:spPr>
          <p:txBody>
            <a:bodyPr/>
            <a:lstStyle/>
            <a:p/>
          </p:txBody>
        </p:sp>
        <p:sp>
          <p:nvSpPr>
            <p:cNvPr id="95" name="pl95"/>
            <p:cNvSpPr/>
            <p:nvPr/>
          </p:nvSpPr>
          <p:spPr>
            <a:xfrm>
              <a:off x="5308715" y="2172054"/>
              <a:ext cx="3520101" cy="2928030"/>
            </a:xfrm>
            <a:custGeom>
              <a:avLst/>
              <a:pathLst>
                <a:path w="3520101" h="2928030">
                  <a:moveTo>
                    <a:pt x="0" y="1033422"/>
                  </a:moveTo>
                  <a:lnTo>
                    <a:pt x="146670" y="1205659"/>
                  </a:lnTo>
                  <a:lnTo>
                    <a:pt x="293341" y="1205659"/>
                  </a:lnTo>
                  <a:lnTo>
                    <a:pt x="440012" y="1205659"/>
                  </a:lnTo>
                  <a:lnTo>
                    <a:pt x="586683" y="344474"/>
                  </a:lnTo>
                  <a:lnTo>
                    <a:pt x="733354" y="0"/>
                  </a:lnTo>
                  <a:lnTo>
                    <a:pt x="880025" y="1550133"/>
                  </a:lnTo>
                  <a:lnTo>
                    <a:pt x="1026696" y="1033422"/>
                  </a:lnTo>
                  <a:lnTo>
                    <a:pt x="1173367" y="2239082"/>
                  </a:lnTo>
                  <a:lnTo>
                    <a:pt x="1320038" y="861185"/>
                  </a:lnTo>
                  <a:lnTo>
                    <a:pt x="1466709" y="1033422"/>
                  </a:lnTo>
                  <a:lnTo>
                    <a:pt x="1613379" y="1205659"/>
                  </a:lnTo>
                  <a:lnTo>
                    <a:pt x="1760050" y="1550133"/>
                  </a:lnTo>
                  <a:lnTo>
                    <a:pt x="1906721" y="1722370"/>
                  </a:lnTo>
                  <a:lnTo>
                    <a:pt x="2053392" y="1894607"/>
                  </a:lnTo>
                  <a:lnTo>
                    <a:pt x="2200063" y="2066844"/>
                  </a:lnTo>
                  <a:lnTo>
                    <a:pt x="2346734" y="2239082"/>
                  </a:lnTo>
                  <a:lnTo>
                    <a:pt x="2493405" y="2583556"/>
                  </a:lnTo>
                  <a:lnTo>
                    <a:pt x="2640076" y="2928030"/>
                  </a:lnTo>
                  <a:lnTo>
                    <a:pt x="2786747" y="2583556"/>
                  </a:lnTo>
                  <a:lnTo>
                    <a:pt x="2933418" y="2239082"/>
                  </a:lnTo>
                  <a:lnTo>
                    <a:pt x="3080089" y="2755793"/>
                  </a:lnTo>
                  <a:lnTo>
                    <a:pt x="3226759" y="2928030"/>
                  </a:lnTo>
                  <a:lnTo>
                    <a:pt x="3373430" y="1377896"/>
                  </a:lnTo>
                  <a:lnTo>
                    <a:pt x="3520101" y="1377896"/>
                  </a:lnTo>
                </a:path>
              </a:pathLst>
            </a:custGeom>
            <a:ln w="43362" cap="flat">
              <a:solidFill>
                <a:srgbClr val="000000">
                  <a:alpha val="100000"/>
                </a:srgbClr>
              </a:solidFill>
              <a:prstDash val="solid"/>
              <a:round/>
            </a:ln>
          </p:spPr>
          <p:txBody>
            <a:bodyPr/>
            <a:lstStyle/>
            <a:p/>
          </p:txBody>
        </p:sp>
        <p:sp>
          <p:nvSpPr>
            <p:cNvPr id="96" name="pl96"/>
            <p:cNvSpPr/>
            <p:nvPr/>
          </p:nvSpPr>
          <p:spPr>
            <a:xfrm>
              <a:off x="5308715" y="2172054"/>
              <a:ext cx="3520101" cy="2928030"/>
            </a:xfrm>
            <a:custGeom>
              <a:avLst/>
              <a:pathLst>
                <a:path w="3520101" h="2928030">
                  <a:moveTo>
                    <a:pt x="0" y="1033422"/>
                  </a:moveTo>
                  <a:lnTo>
                    <a:pt x="146670" y="1205659"/>
                  </a:lnTo>
                  <a:lnTo>
                    <a:pt x="293341" y="1205659"/>
                  </a:lnTo>
                  <a:lnTo>
                    <a:pt x="440012" y="1205659"/>
                  </a:lnTo>
                  <a:lnTo>
                    <a:pt x="586683" y="344474"/>
                  </a:lnTo>
                  <a:lnTo>
                    <a:pt x="733354" y="0"/>
                  </a:lnTo>
                  <a:lnTo>
                    <a:pt x="880025" y="1550133"/>
                  </a:lnTo>
                  <a:lnTo>
                    <a:pt x="1026696" y="1033422"/>
                  </a:lnTo>
                  <a:lnTo>
                    <a:pt x="1173367" y="2239082"/>
                  </a:lnTo>
                  <a:lnTo>
                    <a:pt x="1320038" y="861185"/>
                  </a:lnTo>
                  <a:lnTo>
                    <a:pt x="1466709" y="1033422"/>
                  </a:lnTo>
                  <a:lnTo>
                    <a:pt x="1613379" y="1205659"/>
                  </a:lnTo>
                  <a:lnTo>
                    <a:pt x="1760050" y="1550133"/>
                  </a:lnTo>
                  <a:lnTo>
                    <a:pt x="1906721" y="1722370"/>
                  </a:lnTo>
                  <a:lnTo>
                    <a:pt x="2053392" y="1894607"/>
                  </a:lnTo>
                  <a:lnTo>
                    <a:pt x="2200063" y="2066844"/>
                  </a:lnTo>
                  <a:lnTo>
                    <a:pt x="2346734" y="2239082"/>
                  </a:lnTo>
                  <a:lnTo>
                    <a:pt x="2493405" y="2583556"/>
                  </a:lnTo>
                  <a:lnTo>
                    <a:pt x="2640076" y="2928030"/>
                  </a:lnTo>
                  <a:lnTo>
                    <a:pt x="2786747" y="2583556"/>
                  </a:lnTo>
                  <a:lnTo>
                    <a:pt x="2933418" y="2239082"/>
                  </a:lnTo>
                  <a:lnTo>
                    <a:pt x="3080089" y="2755793"/>
                  </a:lnTo>
                  <a:lnTo>
                    <a:pt x="3226759" y="2928030"/>
                  </a:lnTo>
                  <a:lnTo>
                    <a:pt x="3373430" y="1377896"/>
                  </a:lnTo>
                  <a:lnTo>
                    <a:pt x="3520101" y="1377896"/>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68876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165534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268876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423889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6221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65349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7" name="pg107"/>
            <p:cNvSpPr/>
            <p:nvPr/>
          </p:nvSpPr>
          <p:spPr>
            <a:xfrm>
              <a:off x="5955445" y="15887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5799" y="161754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pg109"/>
            <p:cNvSpPr/>
            <p:nvPr/>
          </p:nvSpPr>
          <p:spPr>
            <a:xfrm>
              <a:off x="6716935" y="26221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47288" y="265349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1" name="pg111"/>
            <p:cNvSpPr/>
            <p:nvPr/>
          </p:nvSpPr>
          <p:spPr>
            <a:xfrm>
              <a:off x="7450290"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3" name="pg113"/>
            <p:cNvSpPr/>
            <p:nvPr/>
          </p:nvSpPr>
          <p:spPr>
            <a:xfrm>
              <a:off x="8020127" y="417233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50480" y="420239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5" name="pg115"/>
            <p:cNvSpPr/>
            <p:nvPr/>
          </p:nvSpPr>
          <p:spPr>
            <a:xfrm>
              <a:off x="8623657"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7" name="pg117"/>
            <p:cNvSpPr/>
            <p:nvPr/>
          </p:nvSpPr>
          <p:spPr>
            <a:xfrm>
              <a:off x="8770328"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38539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65972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65972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4531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2156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5926822" y="6102617"/>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Austria</a:t>
              </a:r>
            </a:p>
          </p:txBody>
        </p:sp>
        <p:sp>
          <p:nvSpPr>
            <p:cNvPr id="140" name="tx140"/>
            <p:cNvSpPr/>
            <p:nvPr/>
          </p:nvSpPr>
          <p:spPr>
            <a:xfrm>
              <a:off x="67202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48270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11% of children who received DTP1 did not receive DTP3 (left), and 5% of children who received DTP1 did not receive MCV1 (right).
The high DTP drop-out rates imply poor ability to provide a complete series of vaccines early in life. The medium DTP-MCV drop-out rates imply moderate retention in immunization programmes and ability to provide a full course of vaccines in infancy (up to one year).
In 2024, Austria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210378"/>
            </a:xfrm>
            <a:custGeom>
              <a:avLst/>
              <a:pathLst>
                <a:path w="2123063" h="210378">
                  <a:moveTo>
                    <a:pt x="0" y="210378"/>
                  </a:moveTo>
                  <a:lnTo>
                    <a:pt x="88460" y="173253"/>
                  </a:lnTo>
                  <a:lnTo>
                    <a:pt x="176921" y="185628"/>
                  </a:lnTo>
                  <a:lnTo>
                    <a:pt x="265382" y="173253"/>
                  </a:lnTo>
                  <a:lnTo>
                    <a:pt x="353843" y="185628"/>
                  </a:lnTo>
                  <a:lnTo>
                    <a:pt x="442304" y="148502"/>
                  </a:lnTo>
                  <a:lnTo>
                    <a:pt x="530765" y="185628"/>
                  </a:lnTo>
                  <a:lnTo>
                    <a:pt x="619226" y="160877"/>
                  </a:lnTo>
                  <a:lnTo>
                    <a:pt x="707687" y="185628"/>
                  </a:lnTo>
                  <a:lnTo>
                    <a:pt x="796148" y="185628"/>
                  </a:lnTo>
                  <a:lnTo>
                    <a:pt x="884609" y="148502"/>
                  </a:lnTo>
                  <a:lnTo>
                    <a:pt x="973070" y="111377"/>
                  </a:lnTo>
                  <a:lnTo>
                    <a:pt x="1061531" y="74251"/>
                  </a:lnTo>
                  <a:lnTo>
                    <a:pt x="1149992" y="37125"/>
                  </a:lnTo>
                  <a:lnTo>
                    <a:pt x="1238453" y="0"/>
                  </a:lnTo>
                  <a:lnTo>
                    <a:pt x="1326914" y="12375"/>
                  </a:lnTo>
                  <a:lnTo>
                    <a:pt x="1415375" y="37125"/>
                  </a:lnTo>
                  <a:lnTo>
                    <a:pt x="1503836" y="49500"/>
                  </a:lnTo>
                  <a:lnTo>
                    <a:pt x="1592297" y="99001"/>
                  </a:lnTo>
                  <a:lnTo>
                    <a:pt x="1680758" y="61876"/>
                  </a:lnTo>
                  <a:lnTo>
                    <a:pt x="1769219" y="37125"/>
                  </a:lnTo>
                  <a:lnTo>
                    <a:pt x="1857680" y="24750"/>
                  </a:lnTo>
                  <a:lnTo>
                    <a:pt x="1946141" y="86626"/>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32178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309380"/>
            </a:xfrm>
            <a:custGeom>
              <a:avLst/>
              <a:pathLst>
                <a:path w="2123063" h="309380">
                  <a:moveTo>
                    <a:pt x="0" y="297005"/>
                  </a:moveTo>
                  <a:lnTo>
                    <a:pt x="88460" y="247504"/>
                  </a:lnTo>
                  <a:lnTo>
                    <a:pt x="176921" y="259879"/>
                  </a:lnTo>
                  <a:lnTo>
                    <a:pt x="265382" y="247504"/>
                  </a:lnTo>
                  <a:lnTo>
                    <a:pt x="353843" y="309380"/>
                  </a:lnTo>
                  <a:lnTo>
                    <a:pt x="442304" y="297005"/>
                  </a:lnTo>
                  <a:lnTo>
                    <a:pt x="530765" y="235129"/>
                  </a:lnTo>
                  <a:lnTo>
                    <a:pt x="619226" y="247504"/>
                  </a:lnTo>
                  <a:lnTo>
                    <a:pt x="707687" y="198003"/>
                  </a:lnTo>
                  <a:lnTo>
                    <a:pt x="796148" y="284630"/>
                  </a:lnTo>
                  <a:lnTo>
                    <a:pt x="884609" y="235129"/>
                  </a:lnTo>
                  <a:lnTo>
                    <a:pt x="973070" y="185628"/>
                  </a:lnTo>
                  <a:lnTo>
                    <a:pt x="1061531" y="136127"/>
                  </a:lnTo>
                  <a:lnTo>
                    <a:pt x="1149992" y="86626"/>
                  </a:lnTo>
                  <a:lnTo>
                    <a:pt x="1238453" y="37125"/>
                  </a:lnTo>
                  <a:lnTo>
                    <a:pt x="1326914" y="37125"/>
                  </a:lnTo>
                  <a:lnTo>
                    <a:pt x="1415375" y="49500"/>
                  </a:lnTo>
                  <a:lnTo>
                    <a:pt x="1503836" y="37125"/>
                  </a:lnTo>
                  <a:lnTo>
                    <a:pt x="1592297" y="61876"/>
                  </a:lnTo>
                  <a:lnTo>
                    <a:pt x="1680758" y="49500"/>
                  </a:lnTo>
                  <a:lnTo>
                    <a:pt x="1769219" y="49500"/>
                  </a:lnTo>
                  <a:lnTo>
                    <a:pt x="1857680" y="0"/>
                  </a:lnTo>
                  <a:lnTo>
                    <a:pt x="1946141" y="49500"/>
                  </a:lnTo>
                  <a:lnTo>
                    <a:pt x="2034602" y="111377"/>
                  </a:lnTo>
                  <a:lnTo>
                    <a:pt x="2123063" y="111377"/>
                  </a:lnTo>
                </a:path>
              </a:pathLst>
            </a:custGeom>
            <a:ln w="27101" cap="flat">
              <a:solidFill>
                <a:srgbClr val="1CABE2">
                  <a:alpha val="100000"/>
                </a:srgbClr>
              </a:solidFill>
              <a:prstDash val="solid"/>
              <a:round/>
            </a:ln>
          </p:spPr>
          <p:txBody>
            <a:bodyPr/>
            <a:lstStyle/>
            <a:p/>
          </p:txBody>
        </p:sp>
        <p:sp>
          <p:nvSpPr>
            <p:cNvPr id="48" name="tx48"/>
            <p:cNvSpPr/>
            <p:nvPr/>
          </p:nvSpPr>
          <p:spPr>
            <a:xfrm>
              <a:off x="910275"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49" name="tx49"/>
            <p:cNvSpPr/>
            <p:nvPr/>
          </p:nvSpPr>
          <p:spPr>
            <a:xfrm>
              <a:off x="3217825"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69893" y="5113237"/>
              <a:ext cx="1415375" cy="173253"/>
            </a:xfrm>
            <a:custGeom>
              <a:avLst/>
              <a:pathLst>
                <a:path w="1415375" h="173253">
                  <a:moveTo>
                    <a:pt x="0" y="173253"/>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path>
              </a:pathLst>
            </a:custGeom>
            <a:ln w="27101" cap="flat">
              <a:solidFill>
                <a:srgbClr val="1CABE2">
                  <a:alpha val="100000"/>
                </a:srgbClr>
              </a:solidFill>
              <a:prstDash val="solid"/>
              <a:round/>
            </a:ln>
          </p:spPr>
          <p:txBody>
            <a:bodyPr/>
            <a:lstStyle/>
            <a:p/>
          </p:txBody>
        </p:sp>
        <p:sp>
          <p:nvSpPr>
            <p:cNvPr id="72" name="tx72"/>
            <p:cNvSpPr/>
            <p:nvPr/>
          </p:nvSpPr>
          <p:spPr>
            <a:xfrm>
              <a:off x="1617963"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3" name="tx73"/>
            <p:cNvSpPr/>
            <p:nvPr/>
          </p:nvSpPr>
          <p:spPr>
            <a:xfrm>
              <a:off x="3217825"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4" name="tx74"/>
            <p:cNvSpPr/>
            <p:nvPr/>
          </p:nvSpPr>
          <p:spPr>
            <a:xfrm>
              <a:off x="268870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5" name="tx75"/>
            <p:cNvSpPr/>
            <p:nvPr/>
          </p:nvSpPr>
          <p:spPr>
            <a:xfrm>
              <a:off x="3042547"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210378"/>
            </a:xfrm>
            <a:custGeom>
              <a:avLst/>
              <a:pathLst>
                <a:path w="2123063" h="210378">
                  <a:moveTo>
                    <a:pt x="0" y="210378"/>
                  </a:moveTo>
                  <a:lnTo>
                    <a:pt x="88460" y="173253"/>
                  </a:lnTo>
                  <a:lnTo>
                    <a:pt x="176921" y="185628"/>
                  </a:lnTo>
                  <a:lnTo>
                    <a:pt x="265382" y="173253"/>
                  </a:lnTo>
                  <a:lnTo>
                    <a:pt x="353843" y="185628"/>
                  </a:lnTo>
                  <a:lnTo>
                    <a:pt x="442304" y="148502"/>
                  </a:lnTo>
                  <a:lnTo>
                    <a:pt x="530765" y="185628"/>
                  </a:lnTo>
                  <a:lnTo>
                    <a:pt x="619226" y="160877"/>
                  </a:lnTo>
                  <a:lnTo>
                    <a:pt x="707687" y="185628"/>
                  </a:lnTo>
                  <a:lnTo>
                    <a:pt x="796148" y="185628"/>
                  </a:lnTo>
                  <a:lnTo>
                    <a:pt x="884609" y="148502"/>
                  </a:lnTo>
                  <a:lnTo>
                    <a:pt x="973070" y="111377"/>
                  </a:lnTo>
                  <a:lnTo>
                    <a:pt x="1061531" y="74251"/>
                  </a:lnTo>
                  <a:lnTo>
                    <a:pt x="1149992" y="37125"/>
                  </a:lnTo>
                  <a:lnTo>
                    <a:pt x="1238453" y="0"/>
                  </a:lnTo>
                  <a:lnTo>
                    <a:pt x="1326914" y="61876"/>
                  </a:lnTo>
                  <a:lnTo>
                    <a:pt x="1415375" y="136127"/>
                  </a:lnTo>
                  <a:lnTo>
                    <a:pt x="1503836" y="99001"/>
                  </a:lnTo>
                  <a:lnTo>
                    <a:pt x="1592297" y="160877"/>
                  </a:lnTo>
                  <a:lnTo>
                    <a:pt x="1680758" y="123752"/>
                  </a:lnTo>
                  <a:lnTo>
                    <a:pt x="1769219" y="160877"/>
                  </a:lnTo>
                  <a:lnTo>
                    <a:pt x="1857680" y="148502"/>
                  </a:lnTo>
                  <a:lnTo>
                    <a:pt x="1946141" y="173253"/>
                  </a:lnTo>
                  <a:lnTo>
                    <a:pt x="2034602" y="136127"/>
                  </a:lnTo>
                  <a:lnTo>
                    <a:pt x="2123063" y="1608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7" name="tx97"/>
            <p:cNvSpPr/>
            <p:nvPr/>
          </p:nvSpPr>
          <p:spPr>
            <a:xfrm>
              <a:off x="6012012"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8" name="tx98"/>
            <p:cNvSpPr/>
            <p:nvPr/>
          </p:nvSpPr>
          <p:spPr>
            <a:xfrm>
              <a:off x="54828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5836734"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779639"/>
            </a:xfrm>
            <a:custGeom>
              <a:avLst/>
              <a:pathLst>
                <a:path w="2123063" h="779639">
                  <a:moveTo>
                    <a:pt x="0" y="767264"/>
                  </a:moveTo>
                  <a:lnTo>
                    <a:pt x="88460" y="779639"/>
                  </a:lnTo>
                  <a:lnTo>
                    <a:pt x="176921" y="717763"/>
                  </a:lnTo>
                  <a:lnTo>
                    <a:pt x="265382" y="631136"/>
                  </a:lnTo>
                  <a:lnTo>
                    <a:pt x="353843" y="618761"/>
                  </a:lnTo>
                  <a:lnTo>
                    <a:pt x="442304" y="532134"/>
                  </a:lnTo>
                  <a:lnTo>
                    <a:pt x="530765" y="445508"/>
                  </a:lnTo>
                  <a:lnTo>
                    <a:pt x="619226" y="507384"/>
                  </a:lnTo>
                  <a:lnTo>
                    <a:pt x="707687" y="433132"/>
                  </a:lnTo>
                  <a:lnTo>
                    <a:pt x="796148" y="408382"/>
                  </a:lnTo>
                  <a:lnTo>
                    <a:pt x="884609" y="346506"/>
                  </a:lnTo>
                  <a:lnTo>
                    <a:pt x="973070" y="297005"/>
                  </a:lnTo>
                  <a:lnTo>
                    <a:pt x="1061531" y="235129"/>
                  </a:lnTo>
                  <a:lnTo>
                    <a:pt x="1149992" y="185628"/>
                  </a:lnTo>
                  <a:lnTo>
                    <a:pt x="1238453" y="123752"/>
                  </a:lnTo>
                  <a:lnTo>
                    <a:pt x="1326914" y="111377"/>
                  </a:lnTo>
                  <a:lnTo>
                    <a:pt x="1415375" y="99001"/>
                  </a:lnTo>
                  <a:lnTo>
                    <a:pt x="1503836" y="160877"/>
                  </a:lnTo>
                  <a:lnTo>
                    <a:pt x="1592297" y="160877"/>
                  </a:lnTo>
                  <a:lnTo>
                    <a:pt x="1680758" y="99001"/>
                  </a:lnTo>
                  <a:lnTo>
                    <a:pt x="1769219" y="111377"/>
                  </a:lnTo>
                  <a:lnTo>
                    <a:pt x="1857680" y="0"/>
                  </a:lnTo>
                  <a:lnTo>
                    <a:pt x="1946141" y="37125"/>
                  </a:lnTo>
                  <a:lnTo>
                    <a:pt x="2034602" y="198003"/>
                  </a:lnTo>
                  <a:lnTo>
                    <a:pt x="2123063" y="1608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560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21" name="tx121"/>
            <p:cNvSpPr/>
            <p:nvPr/>
          </p:nvSpPr>
          <p:spPr>
            <a:xfrm>
              <a:off x="60120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2" name="tx122"/>
            <p:cNvSpPr/>
            <p:nvPr/>
          </p:nvSpPr>
          <p:spPr>
            <a:xfrm>
              <a:off x="5482890"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5836734"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065955" y="1116397"/>
              <a:ext cx="707687" cy="74251"/>
            </a:xfrm>
            <a:custGeom>
              <a:avLst/>
              <a:pathLst>
                <a:path w="707687" h="74251">
                  <a:moveTo>
                    <a:pt x="0" y="12375"/>
                  </a:moveTo>
                  <a:lnTo>
                    <a:pt x="88460" y="24750"/>
                  </a:lnTo>
                  <a:lnTo>
                    <a:pt x="176921" y="74251"/>
                  </a:lnTo>
                  <a:lnTo>
                    <a:pt x="265382" y="37125"/>
                  </a:lnTo>
                  <a:lnTo>
                    <a:pt x="353843" y="12375"/>
                  </a:lnTo>
                  <a:lnTo>
                    <a:pt x="442304" y="0"/>
                  </a:lnTo>
                  <a:lnTo>
                    <a:pt x="530765" y="61876"/>
                  </a:lnTo>
                  <a:lnTo>
                    <a:pt x="619226" y="12375"/>
                  </a:lnTo>
                  <a:lnTo>
                    <a:pt x="707687" y="12375"/>
                  </a:lnTo>
                </a:path>
              </a:pathLst>
            </a:custGeom>
            <a:ln w="27101" cap="flat">
              <a:solidFill>
                <a:srgbClr val="1CABE2">
                  <a:alpha val="100000"/>
                </a:srgbClr>
              </a:solidFill>
              <a:prstDash val="solid"/>
              <a:round/>
            </a:ln>
          </p:spPr>
          <p:txBody>
            <a:bodyPr/>
            <a:lstStyle/>
            <a:p/>
          </p:txBody>
        </p:sp>
        <p:sp>
          <p:nvSpPr>
            <p:cNvPr id="144" name="tx144"/>
            <p:cNvSpPr/>
            <p:nvPr/>
          </p:nvSpPr>
          <p:spPr>
            <a:xfrm>
              <a:off x="79140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827707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873500"/>
              <a:ext cx="2123063" cy="334131"/>
            </a:xfrm>
            <a:custGeom>
              <a:avLst/>
              <a:pathLst>
                <a:path w="2123063" h="334131">
                  <a:moveTo>
                    <a:pt x="0" y="334131"/>
                  </a:moveTo>
                  <a:lnTo>
                    <a:pt x="88460" y="185628"/>
                  </a:lnTo>
                  <a:lnTo>
                    <a:pt x="176921" y="198003"/>
                  </a:lnTo>
                  <a:lnTo>
                    <a:pt x="265382" y="173253"/>
                  </a:lnTo>
                  <a:lnTo>
                    <a:pt x="353843" y="185628"/>
                  </a:lnTo>
                  <a:lnTo>
                    <a:pt x="442304" y="148502"/>
                  </a:lnTo>
                  <a:lnTo>
                    <a:pt x="530765" y="185628"/>
                  </a:lnTo>
                  <a:lnTo>
                    <a:pt x="619226" y="160877"/>
                  </a:lnTo>
                  <a:lnTo>
                    <a:pt x="707687" y="185628"/>
                  </a:lnTo>
                  <a:lnTo>
                    <a:pt x="796148" y="185628"/>
                  </a:lnTo>
                  <a:lnTo>
                    <a:pt x="884609" y="148502"/>
                  </a:lnTo>
                  <a:lnTo>
                    <a:pt x="973070" y="111377"/>
                  </a:lnTo>
                  <a:lnTo>
                    <a:pt x="1061531" y="74251"/>
                  </a:lnTo>
                  <a:lnTo>
                    <a:pt x="1149992" y="37125"/>
                  </a:lnTo>
                  <a:lnTo>
                    <a:pt x="1238453" y="0"/>
                  </a:lnTo>
                  <a:lnTo>
                    <a:pt x="1326914" y="61876"/>
                  </a:lnTo>
                  <a:lnTo>
                    <a:pt x="1415375" y="136127"/>
                  </a:lnTo>
                  <a:lnTo>
                    <a:pt x="1503836" y="99001"/>
                  </a:lnTo>
                  <a:lnTo>
                    <a:pt x="1592297" y="160877"/>
                  </a:lnTo>
                  <a:lnTo>
                    <a:pt x="1680758" y="123752"/>
                  </a:lnTo>
                  <a:lnTo>
                    <a:pt x="1769219" y="160877"/>
                  </a:lnTo>
                  <a:lnTo>
                    <a:pt x="1857680" y="148502"/>
                  </a:lnTo>
                  <a:lnTo>
                    <a:pt x="1946141" y="173253"/>
                  </a:lnTo>
                  <a:lnTo>
                    <a:pt x="2034602" y="136127"/>
                  </a:lnTo>
                  <a:lnTo>
                    <a:pt x="2123063" y="16087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69" name="tx169"/>
            <p:cNvSpPr/>
            <p:nvPr/>
          </p:nvSpPr>
          <p:spPr>
            <a:xfrm>
              <a:off x="8806200"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0" name="tx170"/>
            <p:cNvSpPr/>
            <p:nvPr/>
          </p:nvSpPr>
          <p:spPr>
            <a:xfrm>
              <a:off x="8277077"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tx172"/>
            <p:cNvSpPr/>
            <p:nvPr/>
          </p:nvSpPr>
          <p:spPr>
            <a:xfrm>
              <a:off x="1928157"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9219"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15807" y="398022"/>
              <a:ext cx="50042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Austria,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(61%), followed by MCV2 (84%).
Compared to 2019, coverage of 2 vaccines increased (DTP1 and IPV1), 4 vaccines decreased (DTP3, MCV1, MCV2 and POL3), and one vaccine remained constant (ROTAC).
Compared to 2023, coverage of 4 vaccines remained constant (DTP1, IPV1, MCV1 and ROTAC), 2 vaccines decreased (DTP3 and POL3), and one vaccine increased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806643"/>
            </a:xfrm>
            <a:custGeom>
              <a:avLst/>
              <a:pathLst>
                <a:path w="6480943" h="806643">
                  <a:moveTo>
                    <a:pt x="0" y="806643"/>
                  </a:moveTo>
                  <a:lnTo>
                    <a:pt x="270039" y="664294"/>
                  </a:lnTo>
                  <a:lnTo>
                    <a:pt x="540078" y="711744"/>
                  </a:lnTo>
                  <a:lnTo>
                    <a:pt x="810117" y="664294"/>
                  </a:lnTo>
                  <a:lnTo>
                    <a:pt x="1080157" y="711744"/>
                  </a:lnTo>
                  <a:lnTo>
                    <a:pt x="1350196" y="569395"/>
                  </a:lnTo>
                  <a:lnTo>
                    <a:pt x="1620235" y="711744"/>
                  </a:lnTo>
                  <a:lnTo>
                    <a:pt x="1890275" y="616844"/>
                  </a:lnTo>
                  <a:lnTo>
                    <a:pt x="2160314" y="711744"/>
                  </a:lnTo>
                  <a:lnTo>
                    <a:pt x="2430353" y="711744"/>
                  </a:lnTo>
                  <a:lnTo>
                    <a:pt x="2700393" y="569395"/>
                  </a:lnTo>
                  <a:lnTo>
                    <a:pt x="2970432" y="427046"/>
                  </a:lnTo>
                  <a:lnTo>
                    <a:pt x="3240471" y="284697"/>
                  </a:lnTo>
                  <a:lnTo>
                    <a:pt x="3510510" y="142348"/>
                  </a:lnTo>
                  <a:lnTo>
                    <a:pt x="3780550" y="0"/>
                  </a:lnTo>
                  <a:lnTo>
                    <a:pt x="4050589" y="237248"/>
                  </a:lnTo>
                  <a:lnTo>
                    <a:pt x="4320628" y="521945"/>
                  </a:lnTo>
                  <a:lnTo>
                    <a:pt x="4590668" y="379596"/>
                  </a:lnTo>
                  <a:lnTo>
                    <a:pt x="4860707" y="616844"/>
                  </a:lnTo>
                  <a:lnTo>
                    <a:pt x="5130746" y="474496"/>
                  </a:lnTo>
                  <a:lnTo>
                    <a:pt x="5400786" y="616844"/>
                  </a:lnTo>
                  <a:lnTo>
                    <a:pt x="5670825" y="569395"/>
                  </a:lnTo>
                  <a:lnTo>
                    <a:pt x="5940864" y="664294"/>
                  </a:lnTo>
                  <a:lnTo>
                    <a:pt x="6210904" y="521945"/>
                  </a:lnTo>
                  <a:lnTo>
                    <a:pt x="6480943" y="616844"/>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3084224"/>
            </a:xfrm>
            <a:custGeom>
              <a:avLst/>
              <a:pathLst>
                <a:path w="6480943" h="3084224">
                  <a:moveTo>
                    <a:pt x="0" y="3084224"/>
                  </a:moveTo>
                  <a:lnTo>
                    <a:pt x="270039" y="2562279"/>
                  </a:lnTo>
                  <a:lnTo>
                    <a:pt x="540078" y="806643"/>
                  </a:lnTo>
                  <a:lnTo>
                    <a:pt x="810117" y="711744"/>
                  </a:lnTo>
                  <a:lnTo>
                    <a:pt x="1080157" y="711744"/>
                  </a:lnTo>
                  <a:lnTo>
                    <a:pt x="1350196" y="569395"/>
                  </a:lnTo>
                  <a:lnTo>
                    <a:pt x="1620235" y="711744"/>
                  </a:lnTo>
                  <a:lnTo>
                    <a:pt x="1890275" y="616844"/>
                  </a:lnTo>
                  <a:lnTo>
                    <a:pt x="2160314" y="711744"/>
                  </a:lnTo>
                  <a:lnTo>
                    <a:pt x="2430353" y="711744"/>
                  </a:lnTo>
                  <a:lnTo>
                    <a:pt x="2700393" y="569395"/>
                  </a:lnTo>
                  <a:lnTo>
                    <a:pt x="2970432" y="427046"/>
                  </a:lnTo>
                  <a:lnTo>
                    <a:pt x="3240471" y="284697"/>
                  </a:lnTo>
                  <a:lnTo>
                    <a:pt x="3510510" y="142348"/>
                  </a:lnTo>
                  <a:lnTo>
                    <a:pt x="3780550" y="0"/>
                  </a:lnTo>
                  <a:lnTo>
                    <a:pt x="4050589" y="237248"/>
                  </a:lnTo>
                  <a:lnTo>
                    <a:pt x="4320628" y="521945"/>
                  </a:lnTo>
                  <a:lnTo>
                    <a:pt x="4590668" y="379596"/>
                  </a:lnTo>
                  <a:lnTo>
                    <a:pt x="4860707" y="616844"/>
                  </a:lnTo>
                  <a:lnTo>
                    <a:pt x="5130746" y="474496"/>
                  </a:lnTo>
                  <a:lnTo>
                    <a:pt x="5400786" y="616844"/>
                  </a:lnTo>
                  <a:lnTo>
                    <a:pt x="5670825" y="569395"/>
                  </a:lnTo>
                  <a:lnTo>
                    <a:pt x="5940864" y="664294"/>
                  </a:lnTo>
                  <a:lnTo>
                    <a:pt x="6210904" y="521945"/>
                  </a:lnTo>
                  <a:lnTo>
                    <a:pt x="6480943" y="616844"/>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1233689"/>
            </a:xfrm>
            <a:custGeom>
              <a:avLst/>
              <a:pathLst>
                <a:path w="6480943" h="1233689">
                  <a:moveTo>
                    <a:pt x="0" y="1233689"/>
                  </a:moveTo>
                  <a:lnTo>
                    <a:pt x="270039" y="1138790"/>
                  </a:lnTo>
                  <a:lnTo>
                    <a:pt x="540078" y="759193"/>
                  </a:lnTo>
                  <a:lnTo>
                    <a:pt x="810117" y="664294"/>
                  </a:lnTo>
                  <a:lnTo>
                    <a:pt x="1080157" y="711744"/>
                  </a:lnTo>
                  <a:lnTo>
                    <a:pt x="1350196" y="569395"/>
                  </a:lnTo>
                  <a:lnTo>
                    <a:pt x="1620235" y="711744"/>
                  </a:lnTo>
                  <a:lnTo>
                    <a:pt x="1890275" y="616844"/>
                  </a:lnTo>
                  <a:lnTo>
                    <a:pt x="2160314" y="711744"/>
                  </a:lnTo>
                  <a:lnTo>
                    <a:pt x="2430353" y="711744"/>
                  </a:lnTo>
                  <a:lnTo>
                    <a:pt x="2700393" y="569395"/>
                  </a:lnTo>
                  <a:lnTo>
                    <a:pt x="2970432" y="427046"/>
                  </a:lnTo>
                  <a:lnTo>
                    <a:pt x="3240471" y="284697"/>
                  </a:lnTo>
                  <a:lnTo>
                    <a:pt x="3510510" y="142348"/>
                  </a:lnTo>
                  <a:lnTo>
                    <a:pt x="3780550" y="0"/>
                  </a:lnTo>
                  <a:lnTo>
                    <a:pt x="4050589" y="237248"/>
                  </a:lnTo>
                  <a:lnTo>
                    <a:pt x="4320628" y="521945"/>
                  </a:lnTo>
                  <a:lnTo>
                    <a:pt x="4590668" y="379596"/>
                  </a:lnTo>
                  <a:lnTo>
                    <a:pt x="4860707" y="616844"/>
                  </a:lnTo>
                  <a:lnTo>
                    <a:pt x="5130746" y="616844"/>
                  </a:lnTo>
                  <a:lnTo>
                    <a:pt x="5400786" y="616844"/>
                  </a:lnTo>
                  <a:lnTo>
                    <a:pt x="5670825" y="569395"/>
                  </a:lnTo>
                  <a:lnTo>
                    <a:pt x="5940864" y="664294"/>
                  </a:lnTo>
                  <a:lnTo>
                    <a:pt x="6210904" y="521945"/>
                  </a:lnTo>
                  <a:lnTo>
                    <a:pt x="6480943" y="616844"/>
                  </a:lnTo>
                </a:path>
              </a:pathLst>
            </a:custGeom>
            <a:ln w="27101" cap="flat">
              <a:solidFill>
                <a:srgbClr val="EE00EE">
                  <a:alpha val="100000"/>
                </a:srgbClr>
              </a:solidFill>
              <a:prstDash val="solid"/>
              <a:round/>
            </a:ln>
          </p:spPr>
          <p:txBody>
            <a:bodyPr/>
            <a:lstStyle/>
            <a:p/>
          </p:txBody>
        </p:sp>
        <p:sp>
          <p:nvSpPr>
            <p:cNvPr id="40" name="pl40"/>
            <p:cNvSpPr/>
            <p:nvPr/>
          </p:nvSpPr>
          <p:spPr>
            <a:xfrm>
              <a:off x="4915805" y="3398179"/>
              <a:ext cx="2700393" cy="2182682"/>
            </a:xfrm>
            <a:custGeom>
              <a:avLst/>
              <a:pathLst>
                <a:path w="2700393" h="2182682">
                  <a:moveTo>
                    <a:pt x="0" y="2182682"/>
                  </a:moveTo>
                  <a:lnTo>
                    <a:pt x="270039" y="2182682"/>
                  </a:lnTo>
                  <a:lnTo>
                    <a:pt x="540078" y="2182682"/>
                  </a:lnTo>
                  <a:lnTo>
                    <a:pt x="810117" y="2182682"/>
                  </a:lnTo>
                  <a:lnTo>
                    <a:pt x="1080157" y="237248"/>
                  </a:lnTo>
                  <a:lnTo>
                    <a:pt x="1350196" y="0"/>
                  </a:lnTo>
                  <a:lnTo>
                    <a:pt x="1620235" y="901542"/>
                  </a:lnTo>
                  <a:lnTo>
                    <a:pt x="1890275" y="996441"/>
                  </a:lnTo>
                  <a:lnTo>
                    <a:pt x="2160314" y="664294"/>
                  </a:lnTo>
                  <a:lnTo>
                    <a:pt x="2430353" y="664294"/>
                  </a:lnTo>
                  <a:lnTo>
                    <a:pt x="2700393" y="759193"/>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73148"/>
              <a:ext cx="2160314" cy="284697"/>
            </a:xfrm>
            <a:custGeom>
              <a:avLst/>
              <a:pathLst>
                <a:path w="2160314" h="284697">
                  <a:moveTo>
                    <a:pt x="0" y="47449"/>
                  </a:moveTo>
                  <a:lnTo>
                    <a:pt x="270039" y="94899"/>
                  </a:lnTo>
                  <a:lnTo>
                    <a:pt x="540078" y="284697"/>
                  </a:lnTo>
                  <a:lnTo>
                    <a:pt x="810117" y="142348"/>
                  </a:lnTo>
                  <a:lnTo>
                    <a:pt x="1080157" y="47449"/>
                  </a:lnTo>
                  <a:lnTo>
                    <a:pt x="1350196" y="0"/>
                  </a:lnTo>
                  <a:lnTo>
                    <a:pt x="1620235" y="237248"/>
                  </a:lnTo>
                  <a:lnTo>
                    <a:pt x="1890275" y="47449"/>
                  </a:lnTo>
                  <a:lnTo>
                    <a:pt x="2160314"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186240"/>
            </a:xfrm>
            <a:custGeom>
              <a:avLst/>
              <a:pathLst>
                <a:path w="6480943" h="1186240">
                  <a:moveTo>
                    <a:pt x="0" y="1138790"/>
                  </a:moveTo>
                  <a:lnTo>
                    <a:pt x="270039" y="948992"/>
                  </a:lnTo>
                  <a:lnTo>
                    <a:pt x="540078" y="996441"/>
                  </a:lnTo>
                  <a:lnTo>
                    <a:pt x="810117" y="948992"/>
                  </a:lnTo>
                  <a:lnTo>
                    <a:pt x="1080157" y="1186240"/>
                  </a:lnTo>
                  <a:lnTo>
                    <a:pt x="1350196" y="1138790"/>
                  </a:lnTo>
                  <a:lnTo>
                    <a:pt x="1620235" y="901542"/>
                  </a:lnTo>
                  <a:lnTo>
                    <a:pt x="1890275" y="948992"/>
                  </a:lnTo>
                  <a:lnTo>
                    <a:pt x="2160314" y="759193"/>
                  </a:lnTo>
                  <a:lnTo>
                    <a:pt x="2430353" y="1091341"/>
                  </a:lnTo>
                  <a:lnTo>
                    <a:pt x="2700393" y="901542"/>
                  </a:lnTo>
                  <a:lnTo>
                    <a:pt x="2970432" y="711744"/>
                  </a:lnTo>
                  <a:lnTo>
                    <a:pt x="3240471" y="521945"/>
                  </a:lnTo>
                  <a:lnTo>
                    <a:pt x="3510510" y="332147"/>
                  </a:lnTo>
                  <a:lnTo>
                    <a:pt x="3780550" y="142348"/>
                  </a:lnTo>
                  <a:lnTo>
                    <a:pt x="4050589" y="142348"/>
                  </a:lnTo>
                  <a:lnTo>
                    <a:pt x="4320628" y="189798"/>
                  </a:lnTo>
                  <a:lnTo>
                    <a:pt x="4590668" y="142348"/>
                  </a:lnTo>
                  <a:lnTo>
                    <a:pt x="4860707" y="237248"/>
                  </a:lnTo>
                  <a:lnTo>
                    <a:pt x="5130746" y="189798"/>
                  </a:lnTo>
                  <a:lnTo>
                    <a:pt x="5400786" y="189798"/>
                  </a:lnTo>
                  <a:lnTo>
                    <a:pt x="5670825" y="0"/>
                  </a:lnTo>
                  <a:lnTo>
                    <a:pt x="5940864" y="189798"/>
                  </a:lnTo>
                  <a:lnTo>
                    <a:pt x="6210904" y="427046"/>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25698"/>
              <a:ext cx="6480943" cy="2989325"/>
            </a:xfrm>
            <a:custGeom>
              <a:avLst/>
              <a:pathLst>
                <a:path w="6480943" h="2989325">
                  <a:moveTo>
                    <a:pt x="0" y="2941875"/>
                  </a:moveTo>
                  <a:lnTo>
                    <a:pt x="270039" y="2989325"/>
                  </a:lnTo>
                  <a:lnTo>
                    <a:pt x="540078" y="2752077"/>
                  </a:lnTo>
                  <a:lnTo>
                    <a:pt x="810117" y="2419930"/>
                  </a:lnTo>
                  <a:lnTo>
                    <a:pt x="1080157" y="2372480"/>
                  </a:lnTo>
                  <a:lnTo>
                    <a:pt x="1350196" y="2040333"/>
                  </a:lnTo>
                  <a:lnTo>
                    <a:pt x="1620235" y="1708186"/>
                  </a:lnTo>
                  <a:lnTo>
                    <a:pt x="1890275" y="1945434"/>
                  </a:lnTo>
                  <a:lnTo>
                    <a:pt x="2160314" y="1660736"/>
                  </a:lnTo>
                  <a:lnTo>
                    <a:pt x="2430353" y="1565837"/>
                  </a:lnTo>
                  <a:lnTo>
                    <a:pt x="2700393" y="1328589"/>
                  </a:lnTo>
                  <a:lnTo>
                    <a:pt x="2970432" y="1138790"/>
                  </a:lnTo>
                  <a:lnTo>
                    <a:pt x="3240471" y="901542"/>
                  </a:lnTo>
                  <a:lnTo>
                    <a:pt x="3510510" y="711744"/>
                  </a:lnTo>
                  <a:lnTo>
                    <a:pt x="3780550" y="474496"/>
                  </a:lnTo>
                  <a:lnTo>
                    <a:pt x="4050589" y="427046"/>
                  </a:lnTo>
                  <a:lnTo>
                    <a:pt x="4320628" y="379596"/>
                  </a:lnTo>
                  <a:lnTo>
                    <a:pt x="4590668" y="616844"/>
                  </a:lnTo>
                  <a:lnTo>
                    <a:pt x="4860707" y="616844"/>
                  </a:lnTo>
                  <a:lnTo>
                    <a:pt x="5130746" y="379596"/>
                  </a:lnTo>
                  <a:lnTo>
                    <a:pt x="5400786" y="427046"/>
                  </a:lnTo>
                  <a:lnTo>
                    <a:pt x="5670825" y="0"/>
                  </a:lnTo>
                  <a:lnTo>
                    <a:pt x="5940864" y="142348"/>
                  </a:lnTo>
                  <a:lnTo>
                    <a:pt x="6210904" y="759193"/>
                  </a:lnTo>
                  <a:lnTo>
                    <a:pt x="6480943" y="616844"/>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1281139"/>
            </a:xfrm>
            <a:custGeom>
              <a:avLst/>
              <a:pathLst>
                <a:path w="6480943" h="1281139">
                  <a:moveTo>
                    <a:pt x="0" y="1281139"/>
                  </a:moveTo>
                  <a:lnTo>
                    <a:pt x="270039" y="711744"/>
                  </a:lnTo>
                  <a:lnTo>
                    <a:pt x="540078" y="759193"/>
                  </a:lnTo>
                  <a:lnTo>
                    <a:pt x="810117" y="664294"/>
                  </a:lnTo>
                  <a:lnTo>
                    <a:pt x="1080157" y="711744"/>
                  </a:lnTo>
                  <a:lnTo>
                    <a:pt x="1350196" y="569395"/>
                  </a:lnTo>
                  <a:lnTo>
                    <a:pt x="1620235" y="711744"/>
                  </a:lnTo>
                  <a:lnTo>
                    <a:pt x="1890275" y="616844"/>
                  </a:lnTo>
                  <a:lnTo>
                    <a:pt x="2160314" y="711744"/>
                  </a:lnTo>
                  <a:lnTo>
                    <a:pt x="2430353" y="711744"/>
                  </a:lnTo>
                  <a:lnTo>
                    <a:pt x="2700393" y="569395"/>
                  </a:lnTo>
                  <a:lnTo>
                    <a:pt x="2970432" y="427046"/>
                  </a:lnTo>
                  <a:lnTo>
                    <a:pt x="3240471" y="284697"/>
                  </a:lnTo>
                  <a:lnTo>
                    <a:pt x="3510510" y="142348"/>
                  </a:lnTo>
                  <a:lnTo>
                    <a:pt x="3780550" y="0"/>
                  </a:lnTo>
                  <a:lnTo>
                    <a:pt x="4050589" y="237248"/>
                  </a:lnTo>
                  <a:lnTo>
                    <a:pt x="4320628" y="521945"/>
                  </a:lnTo>
                  <a:lnTo>
                    <a:pt x="4590668" y="379596"/>
                  </a:lnTo>
                  <a:lnTo>
                    <a:pt x="4860707" y="616844"/>
                  </a:lnTo>
                  <a:lnTo>
                    <a:pt x="5130746" y="474496"/>
                  </a:lnTo>
                  <a:lnTo>
                    <a:pt x="5400786" y="616844"/>
                  </a:lnTo>
                  <a:lnTo>
                    <a:pt x="5670825" y="569395"/>
                  </a:lnTo>
                  <a:lnTo>
                    <a:pt x="5940864" y="664294"/>
                  </a:lnTo>
                  <a:lnTo>
                    <a:pt x="6210904" y="521945"/>
                  </a:lnTo>
                  <a:lnTo>
                    <a:pt x="6480943" y="616844"/>
                  </a:lnTo>
                </a:path>
              </a:pathLst>
            </a:custGeom>
            <a:ln w="27101" cap="flat">
              <a:solidFill>
                <a:srgbClr val="008B00">
                  <a:alpha val="100000"/>
                </a:srgbClr>
              </a:solidFill>
              <a:prstDash val="solid"/>
              <a:round/>
            </a:ln>
          </p:spPr>
          <p:txBody>
            <a:bodyPr/>
            <a:lstStyle/>
            <a:p/>
          </p:txBody>
        </p:sp>
        <p:sp>
          <p:nvSpPr>
            <p:cNvPr id="45" name="pl45"/>
            <p:cNvSpPr/>
            <p:nvPr/>
          </p:nvSpPr>
          <p:spPr>
            <a:xfrm>
              <a:off x="3295569" y="2733884"/>
              <a:ext cx="4320628" cy="664294"/>
            </a:xfrm>
            <a:custGeom>
              <a:avLst/>
              <a:pathLst>
                <a:path w="4320628" h="664294">
                  <a:moveTo>
                    <a:pt x="0" y="664294"/>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1186240"/>
            </a:xfrm>
            <a:custGeom>
              <a:avLst/>
              <a:pathLst>
                <a:path w="6480943" h="1186240">
                  <a:moveTo>
                    <a:pt x="0" y="1138790"/>
                  </a:moveTo>
                  <a:lnTo>
                    <a:pt x="270039" y="948992"/>
                  </a:lnTo>
                  <a:lnTo>
                    <a:pt x="540078" y="996441"/>
                  </a:lnTo>
                  <a:lnTo>
                    <a:pt x="810117" y="948992"/>
                  </a:lnTo>
                  <a:lnTo>
                    <a:pt x="1080157" y="1186240"/>
                  </a:lnTo>
                  <a:lnTo>
                    <a:pt x="1350196" y="1138790"/>
                  </a:lnTo>
                  <a:lnTo>
                    <a:pt x="1620235" y="901542"/>
                  </a:lnTo>
                  <a:lnTo>
                    <a:pt x="1890275" y="948992"/>
                  </a:lnTo>
                  <a:lnTo>
                    <a:pt x="2160314" y="759193"/>
                  </a:lnTo>
                  <a:lnTo>
                    <a:pt x="2430353" y="1091341"/>
                  </a:lnTo>
                  <a:lnTo>
                    <a:pt x="2700393" y="901542"/>
                  </a:lnTo>
                  <a:lnTo>
                    <a:pt x="2970432" y="711744"/>
                  </a:lnTo>
                  <a:lnTo>
                    <a:pt x="3240471" y="521945"/>
                  </a:lnTo>
                  <a:lnTo>
                    <a:pt x="3510510" y="332147"/>
                  </a:lnTo>
                  <a:lnTo>
                    <a:pt x="3780550" y="142348"/>
                  </a:lnTo>
                  <a:lnTo>
                    <a:pt x="4050589" y="142348"/>
                  </a:lnTo>
                  <a:lnTo>
                    <a:pt x="4320628" y="189798"/>
                  </a:lnTo>
                  <a:lnTo>
                    <a:pt x="4590668" y="142348"/>
                  </a:lnTo>
                  <a:lnTo>
                    <a:pt x="4860707" y="237248"/>
                  </a:lnTo>
                  <a:lnTo>
                    <a:pt x="5130746" y="189798"/>
                  </a:lnTo>
                  <a:lnTo>
                    <a:pt x="5400786" y="189798"/>
                  </a:lnTo>
                  <a:lnTo>
                    <a:pt x="5670825" y="0"/>
                  </a:lnTo>
                  <a:lnTo>
                    <a:pt x="5940864" y="189798"/>
                  </a:lnTo>
                  <a:lnTo>
                    <a:pt x="6210904" y="427046"/>
                  </a:lnTo>
                  <a:lnTo>
                    <a:pt x="6480943" y="427046"/>
                  </a:lnTo>
                </a:path>
              </a:pathLst>
            </a:custGeom>
            <a:ln w="27101" cap="flat">
              <a:solidFill>
                <a:srgbClr val="836FFF">
                  <a:alpha val="100000"/>
                </a:srgbClr>
              </a:solidFill>
              <a:prstDash val="solid"/>
              <a:round/>
            </a:ln>
          </p:spPr>
          <p:txBody>
            <a:bodyPr/>
            <a:lstStyle/>
            <a:p/>
          </p:txBody>
        </p:sp>
        <p:sp>
          <p:nvSpPr>
            <p:cNvPr id="47" name="pl47"/>
            <p:cNvSpPr/>
            <p:nvPr/>
          </p:nvSpPr>
          <p:spPr>
            <a:xfrm>
              <a:off x="7631431" y="792348"/>
              <a:ext cx="793595" cy="322067"/>
            </a:xfrm>
            <a:custGeom>
              <a:avLst/>
              <a:pathLst>
                <a:path w="793595" h="322067">
                  <a:moveTo>
                    <a:pt x="793595" y="0"/>
                  </a:moveTo>
                  <a:lnTo>
                    <a:pt x="0" y="322067"/>
                  </a:lnTo>
                </a:path>
              </a:pathLst>
            </a:custGeom>
          </p:spPr>
          <p:txBody>
            <a:bodyPr/>
            <a:lstStyle/>
            <a:p/>
          </p:txBody>
        </p:sp>
        <p:sp>
          <p:nvSpPr>
            <p:cNvPr id="48" name="pl48"/>
            <p:cNvSpPr/>
            <p:nvPr/>
          </p:nvSpPr>
          <p:spPr>
            <a:xfrm>
              <a:off x="7634244" y="1310153"/>
              <a:ext cx="724616" cy="46533"/>
            </a:xfrm>
            <a:custGeom>
              <a:avLst/>
              <a:pathLst>
                <a:path w="724616" h="46533">
                  <a:moveTo>
                    <a:pt x="724616" y="0"/>
                  </a:moveTo>
                  <a:lnTo>
                    <a:pt x="0" y="46533"/>
                  </a:lnTo>
                </a:path>
              </a:pathLst>
            </a:custGeom>
          </p:spPr>
          <p:txBody>
            <a:bodyPr/>
            <a:lstStyle/>
            <a:p/>
          </p:txBody>
        </p:sp>
        <p:sp>
          <p:nvSpPr>
            <p:cNvPr id="49" name="pl49"/>
            <p:cNvSpPr/>
            <p:nvPr/>
          </p:nvSpPr>
          <p:spPr>
            <a:xfrm>
              <a:off x="7631000" y="1057152"/>
              <a:ext cx="661431" cy="294111"/>
            </a:xfrm>
            <a:custGeom>
              <a:avLst/>
              <a:pathLst>
                <a:path w="661431" h="294111">
                  <a:moveTo>
                    <a:pt x="661431" y="0"/>
                  </a:moveTo>
                  <a:lnTo>
                    <a:pt x="0" y="294111"/>
                  </a:lnTo>
                </a:path>
              </a:pathLst>
            </a:custGeom>
          </p:spPr>
          <p:txBody>
            <a:bodyPr/>
            <a:lstStyle/>
            <a:p/>
          </p:txBody>
        </p:sp>
        <p:sp>
          <p:nvSpPr>
            <p:cNvPr id="50" name="pl50"/>
            <p:cNvSpPr/>
            <p:nvPr/>
          </p:nvSpPr>
          <p:spPr>
            <a:xfrm>
              <a:off x="7625964" y="1604687"/>
              <a:ext cx="756981" cy="743617"/>
            </a:xfrm>
            <a:custGeom>
              <a:avLst/>
              <a:pathLst>
                <a:path w="756981" h="743617">
                  <a:moveTo>
                    <a:pt x="756981" y="743617"/>
                  </a:moveTo>
                  <a:lnTo>
                    <a:pt x="0" y="0"/>
                  </a:lnTo>
                </a:path>
              </a:pathLst>
            </a:custGeom>
          </p:spPr>
          <p:txBody>
            <a:bodyPr/>
            <a:lstStyle/>
            <a:p/>
          </p:txBody>
        </p:sp>
        <p:sp>
          <p:nvSpPr>
            <p:cNvPr id="51" name="pl51"/>
            <p:cNvSpPr/>
            <p:nvPr/>
          </p:nvSpPr>
          <p:spPr>
            <a:xfrm>
              <a:off x="7634316" y="1572559"/>
              <a:ext cx="694268" cy="21961"/>
            </a:xfrm>
            <a:custGeom>
              <a:avLst/>
              <a:pathLst>
                <a:path w="694268" h="21961">
                  <a:moveTo>
                    <a:pt x="694268" y="0"/>
                  </a:moveTo>
                  <a:lnTo>
                    <a:pt x="0" y="21961"/>
                  </a:lnTo>
                </a:path>
              </a:pathLst>
            </a:custGeom>
          </p:spPr>
          <p:txBody>
            <a:bodyPr/>
            <a:lstStyle/>
            <a:p/>
          </p:txBody>
        </p:sp>
        <p:sp>
          <p:nvSpPr>
            <p:cNvPr id="52" name="pl52"/>
            <p:cNvSpPr/>
            <p:nvPr/>
          </p:nvSpPr>
          <p:spPr>
            <a:xfrm>
              <a:off x="7632735" y="1599773"/>
              <a:ext cx="804360" cy="227652"/>
            </a:xfrm>
            <a:custGeom>
              <a:avLst/>
              <a:pathLst>
                <a:path w="804360" h="227652">
                  <a:moveTo>
                    <a:pt x="804360" y="227652"/>
                  </a:moveTo>
                  <a:lnTo>
                    <a:pt x="0" y="0"/>
                  </a:lnTo>
                </a:path>
              </a:pathLst>
            </a:custGeom>
          </p:spPr>
          <p:txBody>
            <a:bodyPr/>
            <a:lstStyle/>
            <a:p/>
          </p:txBody>
        </p:sp>
        <p:sp>
          <p:nvSpPr>
            <p:cNvPr id="53" name="pl53"/>
            <p:cNvSpPr/>
            <p:nvPr/>
          </p:nvSpPr>
          <p:spPr>
            <a:xfrm>
              <a:off x="7628721" y="1603330"/>
              <a:ext cx="729981" cy="480141"/>
            </a:xfrm>
            <a:custGeom>
              <a:avLst/>
              <a:pathLst>
                <a:path w="729981" h="480141">
                  <a:moveTo>
                    <a:pt x="729981" y="480141"/>
                  </a:moveTo>
                  <a:lnTo>
                    <a:pt x="0" y="0"/>
                  </a:lnTo>
                </a:path>
              </a:pathLst>
            </a:custGeom>
          </p:spPr>
          <p:txBody>
            <a:bodyPr/>
            <a:lstStyle/>
            <a:p/>
          </p:txBody>
        </p:sp>
        <p:sp>
          <p:nvSpPr>
            <p:cNvPr id="54" name="pl54"/>
            <p:cNvSpPr/>
            <p:nvPr/>
          </p:nvSpPr>
          <p:spPr>
            <a:xfrm>
              <a:off x="7624065" y="1652801"/>
              <a:ext cx="734795" cy="958060"/>
            </a:xfrm>
            <a:custGeom>
              <a:avLst/>
              <a:pathLst>
                <a:path w="734795" h="958060">
                  <a:moveTo>
                    <a:pt x="734795" y="958060"/>
                  </a:moveTo>
                  <a:lnTo>
                    <a:pt x="0" y="0"/>
                  </a:lnTo>
                </a:path>
              </a:pathLst>
            </a:custGeom>
          </p:spPr>
          <p:txBody>
            <a:bodyPr/>
            <a:lstStyle/>
            <a:p/>
          </p:txBody>
        </p:sp>
        <p:sp>
          <p:nvSpPr>
            <p:cNvPr id="55" name="pl55"/>
            <p:cNvSpPr/>
            <p:nvPr/>
          </p:nvSpPr>
          <p:spPr>
            <a:xfrm>
              <a:off x="7633472" y="2737360"/>
              <a:ext cx="719301" cy="144728"/>
            </a:xfrm>
            <a:custGeom>
              <a:avLst/>
              <a:pathLst>
                <a:path w="719301" h="144728">
                  <a:moveTo>
                    <a:pt x="719301" y="144728"/>
                  </a:moveTo>
                  <a:lnTo>
                    <a:pt x="0" y="0"/>
                  </a:lnTo>
                </a:path>
              </a:pathLst>
            </a:custGeom>
          </p:spPr>
          <p:txBody>
            <a:bodyPr/>
            <a:lstStyle/>
            <a:p/>
          </p:txBody>
        </p:sp>
        <p:sp>
          <p:nvSpPr>
            <p:cNvPr id="56" name="pl56"/>
            <p:cNvSpPr/>
            <p:nvPr/>
          </p:nvSpPr>
          <p:spPr>
            <a:xfrm>
              <a:off x="7634339" y="4157372"/>
              <a:ext cx="748606" cy="0"/>
            </a:xfrm>
            <a:custGeom>
              <a:avLst/>
              <a:pathLst>
                <a:path w="748606" h="0">
                  <a:moveTo>
                    <a:pt x="748606" y="0"/>
                  </a:moveTo>
                  <a:lnTo>
                    <a:pt x="0" y="0"/>
                  </a:lnTo>
                </a:path>
              </a:pathLst>
            </a:custGeom>
          </p:spPr>
          <p:txBody>
            <a:bodyPr/>
            <a:lstStyle/>
            <a:p/>
          </p:txBody>
        </p:sp>
        <p:sp>
          <p:nvSpPr>
            <p:cNvPr id="57" name="pg57"/>
            <p:cNvSpPr/>
            <p:nvPr/>
          </p:nvSpPr>
          <p:spPr>
            <a:xfrm>
              <a:off x="8356446" y="70198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74351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59" name="pg59"/>
            <p:cNvSpPr/>
            <p:nvPr/>
          </p:nvSpPr>
          <p:spPr>
            <a:xfrm>
              <a:off x="8290281" y="12253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2669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61" name="pg61"/>
            <p:cNvSpPr/>
            <p:nvPr/>
          </p:nvSpPr>
          <p:spPr>
            <a:xfrm>
              <a:off x="8223851" y="9654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100696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90%</a:t>
              </a:r>
            </a:p>
          </p:txBody>
        </p:sp>
        <p:sp>
          <p:nvSpPr>
            <p:cNvPr id="63" name="pg63"/>
            <p:cNvSpPr/>
            <p:nvPr/>
          </p:nvSpPr>
          <p:spPr>
            <a:xfrm>
              <a:off x="8314365" y="22703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3119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65" name="pg65"/>
            <p:cNvSpPr/>
            <p:nvPr/>
          </p:nvSpPr>
          <p:spPr>
            <a:xfrm>
              <a:off x="8260004" y="148801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51086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7" name="pg67"/>
            <p:cNvSpPr/>
            <p:nvPr/>
          </p:nvSpPr>
          <p:spPr>
            <a:xfrm>
              <a:off x="8368515" y="174734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8888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69" name="pg69"/>
            <p:cNvSpPr/>
            <p:nvPr/>
          </p:nvSpPr>
          <p:spPr>
            <a:xfrm>
              <a:off x="8290122" y="200626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04780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85%</a:t>
              </a:r>
            </a:p>
          </p:txBody>
        </p:sp>
        <p:sp>
          <p:nvSpPr>
            <p:cNvPr id="71" name="pg71"/>
            <p:cNvSpPr/>
            <p:nvPr/>
          </p:nvSpPr>
          <p:spPr>
            <a:xfrm>
              <a:off x="8290281" y="25322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5737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84%</a:t>
              </a:r>
            </a:p>
          </p:txBody>
        </p:sp>
        <p:sp>
          <p:nvSpPr>
            <p:cNvPr id="73" name="pg73"/>
            <p:cNvSpPr/>
            <p:nvPr/>
          </p:nvSpPr>
          <p:spPr>
            <a:xfrm>
              <a:off x="8284194" y="280093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07054" y="284247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61%</a:t>
              </a:r>
            </a:p>
          </p:txBody>
        </p:sp>
        <p:sp>
          <p:nvSpPr>
            <p:cNvPr id="75" name="pg75"/>
            <p:cNvSpPr/>
            <p:nvPr/>
          </p:nvSpPr>
          <p:spPr>
            <a:xfrm>
              <a:off x="8314365" y="407285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41143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31%</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84153" y="401416"/>
              <a:ext cx="2863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Austria,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ROTAC had the lowest coverage of all vaccines (61%), followed by MCV2 (84%).
Coverage of 7 vaccines decreased (DTP3, HPVc, HepB3, MCV1, MCV2, Polio3 and Rubella), 2 vaccines were the same (Hib3 and RotaC), and 1 vaccine increased (IPV1) compared to respective coverage in 2019.
Coverage of 5 vaccines decreased (DTP3, HPVc, HepB3, Hib3 and Polio3), 4 vaccines were the same (IPV1, MCV1, RotaC and Rubella),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063381" y="932216"/>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0" name="pl20"/>
            <p:cNvSpPr/>
            <p:nvPr/>
          </p:nvSpPr>
          <p:spPr>
            <a:xfrm>
              <a:off x="7557866" y="1385547"/>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557866" y="1838878"/>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7557866" y="2292210"/>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361082" cy="0"/>
            </a:xfrm>
            <a:custGeom>
              <a:avLst/>
              <a:pathLst>
                <a:path w="361082" h="0">
                  <a:moveTo>
                    <a:pt x="0" y="0"/>
                  </a:moveTo>
                  <a:lnTo>
                    <a:pt x="144432"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3198872"/>
              <a:ext cx="649947" cy="0"/>
            </a:xfrm>
            <a:custGeom>
              <a:avLst/>
              <a:pathLst>
                <a:path w="649947" h="0">
                  <a:moveTo>
                    <a:pt x="0" y="0"/>
                  </a:moveTo>
                  <a:lnTo>
                    <a:pt x="0" y="0"/>
                  </a:lnTo>
                  <a:lnTo>
                    <a:pt x="361082" y="0"/>
                  </a:lnTo>
                  <a:lnTo>
                    <a:pt x="361082" y="0"/>
                  </a:lnTo>
                  <a:lnTo>
                    <a:pt x="361082"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341217" y="3652203"/>
              <a:ext cx="1155462" cy="0"/>
            </a:xfrm>
            <a:custGeom>
              <a:avLst/>
              <a:pathLst>
                <a:path w="1155462" h="0">
                  <a:moveTo>
                    <a:pt x="0" y="0"/>
                  </a:moveTo>
                  <a:lnTo>
                    <a:pt x="216649" y="0"/>
                  </a:lnTo>
                  <a:lnTo>
                    <a:pt x="505514" y="0"/>
                  </a:lnTo>
                  <a:lnTo>
                    <a:pt x="577731" y="0"/>
                  </a:lnTo>
                  <a:lnTo>
                    <a:pt x="938813"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4105534"/>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4558865"/>
              <a:ext cx="649947" cy="0"/>
            </a:xfrm>
            <a:custGeom>
              <a:avLst/>
              <a:pathLst>
                <a:path w="649947" h="0">
                  <a:moveTo>
                    <a:pt x="0" y="0"/>
                  </a:moveTo>
                  <a:lnTo>
                    <a:pt x="0" y="0"/>
                  </a:lnTo>
                  <a:lnTo>
                    <a:pt x="361082" y="0"/>
                  </a:lnTo>
                  <a:lnTo>
                    <a:pt x="361082" y="0"/>
                  </a:lnTo>
                  <a:lnTo>
                    <a:pt x="361082"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5896889" y="501219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t29"/>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9779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5336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45046"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289479"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28947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778396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7711747"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756731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778396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711747"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56731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756731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771174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756731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145046"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289479"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28947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289479"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7928397"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7928397"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85618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27844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49509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78396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711747"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56731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928397"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928397"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583412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583412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583412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20" name="tx12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1" name="tx121"/>
            <p:cNvSpPr/>
            <p:nvPr/>
          </p:nvSpPr>
          <p:spPr>
            <a:xfrm>
              <a:off x="609033" y="4026491"/>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1496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Austria,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(93%) and 2023 (95%). DTP1 coverage remained the same in 2024 (95%) compared to 2023, and was higher than in 2019. In 2019-2024, DTP1 coverage was at it's lowest level in 2022 (91%).
In 2023, 6 vaccines had lower coverage than in 2019.
In 2024, 6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854199"/>
              <a:ext cx="3124099" cy="1370694"/>
            </a:xfrm>
            <a:custGeom>
              <a:avLst/>
              <a:pathLst>
                <a:path w="3124099" h="1370694">
                  <a:moveTo>
                    <a:pt x="0" y="1233624"/>
                  </a:moveTo>
                  <a:lnTo>
                    <a:pt x="312409" y="1199357"/>
                  </a:lnTo>
                  <a:lnTo>
                    <a:pt x="624819" y="1336427"/>
                  </a:lnTo>
                  <a:lnTo>
                    <a:pt x="937229" y="1370694"/>
                  </a:lnTo>
                  <a:lnTo>
                    <a:pt x="1249639" y="102802"/>
                  </a:lnTo>
                  <a:lnTo>
                    <a:pt x="1562049" y="0"/>
                  </a:lnTo>
                  <a:lnTo>
                    <a:pt x="1874459" y="34267"/>
                  </a:lnTo>
                  <a:lnTo>
                    <a:pt x="2186869" y="68534"/>
                  </a:lnTo>
                  <a:lnTo>
                    <a:pt x="2499279" y="308406"/>
                  </a:lnTo>
                  <a:lnTo>
                    <a:pt x="2811689" y="102802"/>
                  </a:lnTo>
                  <a:lnTo>
                    <a:pt x="3124099" y="205604"/>
                  </a:lnTo>
                </a:path>
              </a:pathLst>
            </a:custGeom>
            <a:ln w="29811" cap="flat">
              <a:solidFill>
                <a:srgbClr val="FF0000">
                  <a:alpha val="100000"/>
                </a:srgbClr>
              </a:solidFill>
              <a:prstDash val="solid"/>
              <a:round/>
            </a:ln>
          </p:spPr>
          <p:txBody>
            <a:bodyPr/>
            <a:lstStyle/>
            <a:p/>
          </p:txBody>
        </p:sp>
        <p:sp>
          <p:nvSpPr>
            <p:cNvPr id="29" name="pl29"/>
            <p:cNvSpPr/>
            <p:nvPr/>
          </p:nvSpPr>
          <p:spPr>
            <a:xfrm>
              <a:off x="1257056" y="3265408"/>
              <a:ext cx="3124099" cy="1576298"/>
            </a:xfrm>
            <a:custGeom>
              <a:avLst/>
              <a:pathLst>
                <a:path w="3124099" h="1576298">
                  <a:moveTo>
                    <a:pt x="0" y="1576298"/>
                  </a:moveTo>
                  <a:lnTo>
                    <a:pt x="312409" y="1576298"/>
                  </a:lnTo>
                  <a:lnTo>
                    <a:pt x="624819" y="1576298"/>
                  </a:lnTo>
                  <a:lnTo>
                    <a:pt x="937229" y="1576298"/>
                  </a:lnTo>
                  <a:lnTo>
                    <a:pt x="1249639" y="171336"/>
                  </a:lnTo>
                  <a:lnTo>
                    <a:pt x="1562049" y="0"/>
                  </a:lnTo>
                  <a:lnTo>
                    <a:pt x="1874459" y="651079"/>
                  </a:lnTo>
                  <a:lnTo>
                    <a:pt x="2186869" y="719614"/>
                  </a:lnTo>
                  <a:lnTo>
                    <a:pt x="2499279" y="479743"/>
                  </a:lnTo>
                  <a:lnTo>
                    <a:pt x="2811689" y="479743"/>
                  </a:lnTo>
                  <a:lnTo>
                    <a:pt x="3124099" y="548277"/>
                  </a:lnTo>
                </a:path>
              </a:pathLst>
            </a:custGeom>
            <a:ln w="29811" cap="flat">
              <a:solidFill>
                <a:srgbClr val="0058AB">
                  <a:alpha val="100000"/>
                </a:srgbClr>
              </a:solidFill>
              <a:prstDash val="solid"/>
              <a:round/>
            </a:ln>
          </p:spPr>
          <p:txBody>
            <a:bodyPr/>
            <a:lstStyle/>
            <a:p/>
          </p:txBody>
        </p:sp>
        <p:sp>
          <p:nvSpPr>
            <p:cNvPr id="30" name="pt30"/>
            <p:cNvSpPr/>
            <p:nvPr/>
          </p:nvSpPr>
          <p:spPr>
            <a:xfrm>
              <a:off x="1232230"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38916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3" name="tx53"/>
            <p:cNvSpPr/>
            <p:nvPr/>
          </p:nvSpPr>
          <p:spPr>
            <a:xfrm>
              <a:off x="1569466"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4" name="tx54"/>
            <p:cNvSpPr/>
            <p:nvPr/>
          </p:nvSpPr>
          <p:spPr>
            <a:xfrm>
              <a:off x="188187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5" name="tx55"/>
            <p:cNvSpPr/>
            <p:nvPr/>
          </p:nvSpPr>
          <p:spPr>
            <a:xfrm>
              <a:off x="219428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6" name="tx56"/>
            <p:cNvSpPr/>
            <p:nvPr/>
          </p:nvSpPr>
          <p:spPr>
            <a:xfrm>
              <a:off x="2506695"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7" name="tx57"/>
            <p:cNvSpPr/>
            <p:nvPr/>
          </p:nvSpPr>
          <p:spPr>
            <a:xfrm>
              <a:off x="281910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8" name="tx58"/>
            <p:cNvSpPr/>
            <p:nvPr/>
          </p:nvSpPr>
          <p:spPr>
            <a:xfrm>
              <a:off x="3131515" y="39861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59" name="tx59"/>
            <p:cNvSpPr/>
            <p:nvPr/>
          </p:nvSpPr>
          <p:spPr>
            <a:xfrm>
              <a:off x="3443925"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60" name="tx60"/>
            <p:cNvSpPr/>
            <p:nvPr/>
          </p:nvSpPr>
          <p:spPr>
            <a:xfrm>
              <a:off x="3756335"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1" name="tx61"/>
            <p:cNvSpPr/>
            <p:nvPr/>
          </p:nvSpPr>
          <p:spPr>
            <a:xfrm>
              <a:off x="4068745"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2" name="tx62"/>
            <p:cNvSpPr/>
            <p:nvPr/>
          </p:nvSpPr>
          <p:spPr>
            <a:xfrm>
              <a:off x="4381155"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63" name="tx63"/>
            <p:cNvSpPr/>
            <p:nvPr/>
          </p:nvSpPr>
          <p:spPr>
            <a:xfrm>
              <a:off x="1257056"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64" name="tx64"/>
            <p:cNvSpPr/>
            <p:nvPr/>
          </p:nvSpPr>
          <p:spPr>
            <a:xfrm>
              <a:off x="1569466"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65" name="tx65"/>
            <p:cNvSpPr/>
            <p:nvPr/>
          </p:nvSpPr>
          <p:spPr>
            <a:xfrm>
              <a:off x="188187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66" name="tx66"/>
            <p:cNvSpPr/>
            <p:nvPr/>
          </p:nvSpPr>
          <p:spPr>
            <a:xfrm>
              <a:off x="2194285"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67" name="tx67"/>
            <p:cNvSpPr/>
            <p:nvPr/>
          </p:nvSpPr>
          <p:spPr>
            <a:xfrm>
              <a:off x="2506695"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68" name="tx68"/>
            <p:cNvSpPr/>
            <p:nvPr/>
          </p:nvSpPr>
          <p:spPr>
            <a:xfrm>
              <a:off x="2819105"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69" name="tx69"/>
            <p:cNvSpPr/>
            <p:nvPr/>
          </p:nvSpPr>
          <p:spPr>
            <a:xfrm>
              <a:off x="313151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70" name="tx70"/>
            <p:cNvSpPr/>
            <p:nvPr/>
          </p:nvSpPr>
          <p:spPr>
            <a:xfrm>
              <a:off x="3443925"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71" name="tx71"/>
            <p:cNvSpPr/>
            <p:nvPr/>
          </p:nvSpPr>
          <p:spPr>
            <a:xfrm>
              <a:off x="3756335"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72" name="tx72"/>
            <p:cNvSpPr/>
            <p:nvPr/>
          </p:nvSpPr>
          <p:spPr>
            <a:xfrm>
              <a:off x="4068745"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73" name="tx73"/>
            <p:cNvSpPr/>
            <p:nvPr/>
          </p:nvSpPr>
          <p:spPr>
            <a:xfrm>
              <a:off x="4381155"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450456" y="3436744"/>
              <a:ext cx="3124099" cy="925218"/>
            </a:xfrm>
            <a:custGeom>
              <a:avLst/>
              <a:pathLst>
                <a:path w="3124099" h="925218">
                  <a:moveTo>
                    <a:pt x="0" y="856683"/>
                  </a:moveTo>
                  <a:lnTo>
                    <a:pt x="312409" y="856683"/>
                  </a:lnTo>
                  <a:lnTo>
                    <a:pt x="624819" y="925218"/>
                  </a:lnTo>
                  <a:lnTo>
                    <a:pt x="937229" y="925218"/>
                  </a:lnTo>
                  <a:lnTo>
                    <a:pt x="1249639" y="68534"/>
                  </a:lnTo>
                  <a:lnTo>
                    <a:pt x="1562049" y="0"/>
                  </a:lnTo>
                  <a:lnTo>
                    <a:pt x="1874459" y="34267"/>
                  </a:lnTo>
                  <a:lnTo>
                    <a:pt x="2186869" y="34267"/>
                  </a:lnTo>
                  <a:lnTo>
                    <a:pt x="2499279" y="205604"/>
                  </a:lnTo>
                  <a:lnTo>
                    <a:pt x="2811689" y="0"/>
                  </a:lnTo>
                  <a:lnTo>
                    <a:pt x="3124099" y="0"/>
                  </a:lnTo>
                </a:path>
              </a:pathLst>
            </a:custGeom>
            <a:ln w="29811" cap="flat">
              <a:solidFill>
                <a:srgbClr val="FF0000">
                  <a:alpha val="100000"/>
                </a:srgbClr>
              </a:solidFill>
              <a:prstDash val="solid"/>
              <a:round/>
            </a:ln>
          </p:spPr>
          <p:txBody>
            <a:bodyPr/>
            <a:lstStyle/>
            <a:p/>
          </p:txBody>
        </p:sp>
        <p:sp>
          <p:nvSpPr>
            <p:cNvPr id="101" name="pl101"/>
            <p:cNvSpPr/>
            <p:nvPr/>
          </p:nvSpPr>
          <p:spPr>
            <a:xfrm>
              <a:off x="5450456" y="3505279"/>
              <a:ext cx="3124099" cy="1370694"/>
            </a:xfrm>
            <a:custGeom>
              <a:avLst/>
              <a:pathLst>
                <a:path w="3124099" h="1370694">
                  <a:moveTo>
                    <a:pt x="0" y="1370694"/>
                  </a:moveTo>
                  <a:lnTo>
                    <a:pt x="312409" y="1336427"/>
                  </a:lnTo>
                  <a:lnTo>
                    <a:pt x="624819" y="1336427"/>
                  </a:lnTo>
                  <a:lnTo>
                    <a:pt x="937229" y="1336427"/>
                  </a:lnTo>
                  <a:lnTo>
                    <a:pt x="1249639" y="342673"/>
                  </a:lnTo>
                  <a:lnTo>
                    <a:pt x="1562049" y="205604"/>
                  </a:lnTo>
                  <a:lnTo>
                    <a:pt x="1874459" y="0"/>
                  </a:lnTo>
                  <a:lnTo>
                    <a:pt x="2186869" y="205604"/>
                  </a:lnTo>
                  <a:lnTo>
                    <a:pt x="2499279" y="548277"/>
                  </a:lnTo>
                  <a:lnTo>
                    <a:pt x="2811689" y="514010"/>
                  </a:lnTo>
                  <a:lnTo>
                    <a:pt x="3124099" y="548277"/>
                  </a:lnTo>
                </a:path>
              </a:pathLst>
            </a:custGeom>
            <a:ln w="29811" cap="flat">
              <a:solidFill>
                <a:srgbClr val="0058AB">
                  <a:alpha val="100000"/>
                </a:srgbClr>
              </a:solidFill>
              <a:prstDash val="solid"/>
              <a:round/>
            </a:ln>
          </p:spPr>
          <p:txBody>
            <a:bodyPr/>
            <a:lstStyle/>
            <a:p/>
          </p:txBody>
        </p:sp>
        <p:sp>
          <p:nvSpPr>
            <p:cNvPr id="102" name="pt102"/>
            <p:cNvSpPr/>
            <p:nvPr/>
          </p:nvSpPr>
          <p:spPr>
            <a:xfrm>
              <a:off x="5425630"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5738039"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605044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636285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6675269"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6987679"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7300089"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612499"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7924909"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237319"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8549729"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5425630"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573803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605044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636285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667526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6987679"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7300089"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7612499"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pt121"/>
            <p:cNvSpPr/>
            <p:nvPr/>
          </p:nvSpPr>
          <p:spPr>
            <a:xfrm>
              <a:off x="792490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2" name="pt122"/>
            <p:cNvSpPr/>
            <p:nvPr/>
          </p:nvSpPr>
          <p:spPr>
            <a:xfrm>
              <a:off x="8237319"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3" name="pt123"/>
            <p:cNvSpPr/>
            <p:nvPr/>
          </p:nvSpPr>
          <p:spPr>
            <a:xfrm>
              <a:off x="854972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tx124"/>
            <p:cNvSpPr/>
            <p:nvPr/>
          </p:nvSpPr>
          <p:spPr>
            <a:xfrm>
              <a:off x="5450456"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125" name="tx125"/>
            <p:cNvSpPr/>
            <p:nvPr/>
          </p:nvSpPr>
          <p:spPr>
            <a:xfrm>
              <a:off x="576286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26" name="tx126"/>
            <p:cNvSpPr/>
            <p:nvPr/>
          </p:nvSpPr>
          <p:spPr>
            <a:xfrm>
              <a:off x="607527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27" name="tx127"/>
            <p:cNvSpPr/>
            <p:nvPr/>
          </p:nvSpPr>
          <p:spPr>
            <a:xfrm>
              <a:off x="638768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28" name="tx128"/>
            <p:cNvSpPr/>
            <p:nvPr/>
          </p:nvSpPr>
          <p:spPr>
            <a:xfrm>
              <a:off x="670009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29" name="tx129"/>
            <p:cNvSpPr/>
            <p:nvPr/>
          </p:nvSpPr>
          <p:spPr>
            <a:xfrm>
              <a:off x="7012505"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30" name="tx130"/>
            <p:cNvSpPr/>
            <p:nvPr/>
          </p:nvSpPr>
          <p:spPr>
            <a:xfrm>
              <a:off x="7324915"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131" name="tx131"/>
            <p:cNvSpPr/>
            <p:nvPr/>
          </p:nvSpPr>
          <p:spPr>
            <a:xfrm>
              <a:off x="7637325"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32" name="tx132"/>
            <p:cNvSpPr/>
            <p:nvPr/>
          </p:nvSpPr>
          <p:spPr>
            <a:xfrm>
              <a:off x="794973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133" name="tx133"/>
            <p:cNvSpPr/>
            <p:nvPr/>
          </p:nvSpPr>
          <p:spPr>
            <a:xfrm>
              <a:off x="8262145"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34" name="tx134"/>
            <p:cNvSpPr/>
            <p:nvPr/>
          </p:nvSpPr>
          <p:spPr>
            <a:xfrm>
              <a:off x="857455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135" name="tx135"/>
            <p:cNvSpPr/>
            <p:nvPr/>
          </p:nvSpPr>
          <p:spPr>
            <a:xfrm>
              <a:off x="5450456"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36" name="tx136"/>
            <p:cNvSpPr/>
            <p:nvPr/>
          </p:nvSpPr>
          <p:spPr>
            <a:xfrm>
              <a:off x="5762865"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137" name="tx137"/>
            <p:cNvSpPr/>
            <p:nvPr/>
          </p:nvSpPr>
          <p:spPr>
            <a:xfrm>
              <a:off x="607527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138" name="tx138"/>
            <p:cNvSpPr/>
            <p:nvPr/>
          </p:nvSpPr>
          <p:spPr>
            <a:xfrm>
              <a:off x="638768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139" name="tx139"/>
            <p:cNvSpPr/>
            <p:nvPr/>
          </p:nvSpPr>
          <p:spPr>
            <a:xfrm>
              <a:off x="6700095"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140" name="tx140"/>
            <p:cNvSpPr/>
            <p:nvPr/>
          </p:nvSpPr>
          <p:spPr>
            <a:xfrm>
              <a:off x="7012505"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141" name="tx141"/>
            <p:cNvSpPr/>
            <p:nvPr/>
          </p:nvSpPr>
          <p:spPr>
            <a:xfrm>
              <a:off x="7324915"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42" name="tx142"/>
            <p:cNvSpPr/>
            <p:nvPr/>
          </p:nvSpPr>
          <p:spPr>
            <a:xfrm>
              <a:off x="7637325"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43" name="tx143"/>
            <p:cNvSpPr/>
            <p:nvPr/>
          </p:nvSpPr>
          <p:spPr>
            <a:xfrm>
              <a:off x="7949735"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144" name="tx144"/>
            <p:cNvSpPr/>
            <p:nvPr/>
          </p:nvSpPr>
          <p:spPr>
            <a:xfrm>
              <a:off x="8262145"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145" name="tx145"/>
            <p:cNvSpPr/>
            <p:nvPr/>
          </p:nvSpPr>
          <p:spPr>
            <a:xfrm>
              <a:off x="8574555"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146" name="pl14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7" name="rc14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8" name="tx14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9" name="tx14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0" name="tx150"/>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1" name="tx151"/>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3" name="tx153"/>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4" name="tx154"/>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5" name="tx15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2" name="tx162"/>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3" name="tx163"/>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4" name="tx164"/>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5" name="tx165"/>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6" name="tx16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7" name="tx167"/>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8" name="tx168"/>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9" name="tx169"/>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0" name="tx170"/>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1" name="tx171"/>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2" name="tx17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 name="tx17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4" name="tx17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5" name="tx17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6" name="tx17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7" name="tx17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8" name="tx17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9" name="pl17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0" name="pl18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1" name="tx18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2" name="tx18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3" name="tx183"/>
            <p:cNvSpPr/>
            <p:nvPr/>
          </p:nvSpPr>
          <p:spPr>
            <a:xfrm>
              <a:off x="757200" y="398022"/>
              <a:ext cx="53296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Austria, 2014-2024</a:t>
              </a:r>
            </a:p>
          </p:txBody>
        </p:sp>
        <p:sp>
          <p:nvSpPr>
            <p:cNvPr id="184" name="tx18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Austria was 2014.
In 2024, first dose (HPV1) programme coverage among girls was 53% and last dose (HPVc) programme coverage was 31%.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13955"/>
              <a:ext cx="6444618" cy="662239"/>
            </a:xfrm>
            <a:custGeom>
              <a:avLst/>
              <a:pathLst>
                <a:path w="6444618" h="662239">
                  <a:moveTo>
                    <a:pt x="0" y="662239"/>
                  </a:moveTo>
                  <a:lnTo>
                    <a:pt x="268525" y="545373"/>
                  </a:lnTo>
                  <a:lnTo>
                    <a:pt x="537051" y="584328"/>
                  </a:lnTo>
                  <a:lnTo>
                    <a:pt x="805577" y="545373"/>
                  </a:lnTo>
                  <a:lnTo>
                    <a:pt x="1074103" y="584328"/>
                  </a:lnTo>
                  <a:lnTo>
                    <a:pt x="1342628" y="467462"/>
                  </a:lnTo>
                  <a:lnTo>
                    <a:pt x="1611154" y="584328"/>
                  </a:lnTo>
                  <a:lnTo>
                    <a:pt x="1879680" y="506418"/>
                  </a:lnTo>
                  <a:lnTo>
                    <a:pt x="2148206" y="584328"/>
                  </a:lnTo>
                  <a:lnTo>
                    <a:pt x="2416732" y="584328"/>
                  </a:lnTo>
                  <a:lnTo>
                    <a:pt x="2685257" y="467462"/>
                  </a:lnTo>
                  <a:lnTo>
                    <a:pt x="2953783" y="350597"/>
                  </a:lnTo>
                  <a:lnTo>
                    <a:pt x="3222309" y="233731"/>
                  </a:lnTo>
                  <a:lnTo>
                    <a:pt x="3490835" y="116865"/>
                  </a:lnTo>
                  <a:lnTo>
                    <a:pt x="3759360" y="0"/>
                  </a:lnTo>
                  <a:lnTo>
                    <a:pt x="4027886" y="194776"/>
                  </a:lnTo>
                  <a:lnTo>
                    <a:pt x="4296412" y="428507"/>
                  </a:lnTo>
                  <a:lnTo>
                    <a:pt x="4564938" y="311641"/>
                  </a:lnTo>
                  <a:lnTo>
                    <a:pt x="4833464" y="506418"/>
                  </a:lnTo>
                  <a:lnTo>
                    <a:pt x="5101989" y="389552"/>
                  </a:lnTo>
                  <a:lnTo>
                    <a:pt x="5370515" y="506418"/>
                  </a:lnTo>
                  <a:lnTo>
                    <a:pt x="5639041" y="467462"/>
                  </a:lnTo>
                  <a:lnTo>
                    <a:pt x="5907567" y="545373"/>
                  </a:lnTo>
                  <a:lnTo>
                    <a:pt x="6176092" y="428507"/>
                  </a:lnTo>
                  <a:lnTo>
                    <a:pt x="6444618" y="506418"/>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52910"/>
              <a:ext cx="6444618" cy="2454179"/>
            </a:xfrm>
            <a:custGeom>
              <a:avLst/>
              <a:pathLst>
                <a:path w="6444618" h="2454179">
                  <a:moveTo>
                    <a:pt x="0" y="2415224"/>
                  </a:moveTo>
                  <a:lnTo>
                    <a:pt x="268525" y="2454179"/>
                  </a:lnTo>
                  <a:lnTo>
                    <a:pt x="537051" y="2259403"/>
                  </a:lnTo>
                  <a:lnTo>
                    <a:pt x="805577" y="1986717"/>
                  </a:lnTo>
                  <a:lnTo>
                    <a:pt x="1074103" y="1947761"/>
                  </a:lnTo>
                  <a:lnTo>
                    <a:pt x="1342628" y="1675075"/>
                  </a:lnTo>
                  <a:lnTo>
                    <a:pt x="1611154" y="1402388"/>
                  </a:lnTo>
                  <a:lnTo>
                    <a:pt x="1879680" y="1597164"/>
                  </a:lnTo>
                  <a:lnTo>
                    <a:pt x="2148206" y="1363433"/>
                  </a:lnTo>
                  <a:lnTo>
                    <a:pt x="2416732" y="1285522"/>
                  </a:lnTo>
                  <a:lnTo>
                    <a:pt x="2685257" y="1090746"/>
                  </a:lnTo>
                  <a:lnTo>
                    <a:pt x="2953783" y="934925"/>
                  </a:lnTo>
                  <a:lnTo>
                    <a:pt x="3222309" y="740149"/>
                  </a:lnTo>
                  <a:lnTo>
                    <a:pt x="3490835" y="584328"/>
                  </a:lnTo>
                  <a:lnTo>
                    <a:pt x="3759360" y="389552"/>
                  </a:lnTo>
                  <a:lnTo>
                    <a:pt x="4027886" y="350597"/>
                  </a:lnTo>
                  <a:lnTo>
                    <a:pt x="4296412" y="311641"/>
                  </a:lnTo>
                  <a:lnTo>
                    <a:pt x="4564938" y="506418"/>
                  </a:lnTo>
                  <a:lnTo>
                    <a:pt x="4833464" y="506418"/>
                  </a:lnTo>
                  <a:lnTo>
                    <a:pt x="5101989" y="311641"/>
                  </a:lnTo>
                  <a:lnTo>
                    <a:pt x="5370515" y="350597"/>
                  </a:lnTo>
                  <a:lnTo>
                    <a:pt x="5639041" y="0"/>
                  </a:lnTo>
                  <a:lnTo>
                    <a:pt x="5907567" y="116865"/>
                  </a:lnTo>
                  <a:lnTo>
                    <a:pt x="6176092" y="623283"/>
                  </a:lnTo>
                  <a:lnTo>
                    <a:pt x="6444618" y="506418"/>
                  </a:lnTo>
                </a:path>
              </a:pathLst>
            </a:custGeom>
            <a:ln w="27101" cap="flat">
              <a:solidFill>
                <a:srgbClr val="00BA38">
                  <a:alpha val="100000"/>
                </a:srgbClr>
              </a:solidFill>
              <a:prstDash val="solid"/>
              <a:round/>
            </a:ln>
          </p:spPr>
          <p:txBody>
            <a:bodyPr/>
            <a:lstStyle/>
            <a:p/>
          </p:txBody>
        </p:sp>
        <p:sp>
          <p:nvSpPr>
            <p:cNvPr id="28" name="pl28"/>
            <p:cNvSpPr/>
            <p:nvPr/>
          </p:nvSpPr>
          <p:spPr>
            <a:xfrm>
              <a:off x="5207639" y="3100672"/>
              <a:ext cx="2685257" cy="1791940"/>
            </a:xfrm>
            <a:custGeom>
              <a:avLst/>
              <a:pathLst>
                <a:path w="2685257" h="1791940">
                  <a:moveTo>
                    <a:pt x="0" y="1791940"/>
                  </a:moveTo>
                  <a:lnTo>
                    <a:pt x="268525" y="1791940"/>
                  </a:lnTo>
                  <a:lnTo>
                    <a:pt x="537051" y="1791940"/>
                  </a:lnTo>
                  <a:lnTo>
                    <a:pt x="805577" y="1791940"/>
                  </a:lnTo>
                  <a:lnTo>
                    <a:pt x="1074103" y="194776"/>
                  </a:lnTo>
                  <a:lnTo>
                    <a:pt x="1342628" y="0"/>
                  </a:lnTo>
                  <a:lnTo>
                    <a:pt x="1611154" y="740149"/>
                  </a:lnTo>
                  <a:lnTo>
                    <a:pt x="1879680" y="818059"/>
                  </a:lnTo>
                  <a:lnTo>
                    <a:pt x="2148206" y="545373"/>
                  </a:lnTo>
                  <a:lnTo>
                    <a:pt x="2416732" y="545373"/>
                  </a:lnTo>
                  <a:lnTo>
                    <a:pt x="2685257" y="623283"/>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5819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62095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68557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73781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352975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169263" y="485423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298" y="1521111"/>
              <a:ext cx="253125" cy="93569"/>
            </a:xfrm>
            <a:custGeom>
              <a:avLst/>
              <a:pathLst>
                <a:path w="253125" h="93569">
                  <a:moveTo>
                    <a:pt x="253125" y="0"/>
                  </a:moveTo>
                  <a:lnTo>
                    <a:pt x="0" y="93569"/>
                  </a:lnTo>
                </a:path>
              </a:pathLst>
            </a:custGeom>
          </p:spPr>
          <p:txBody>
            <a:bodyPr/>
            <a:lstStyle/>
            <a:p/>
          </p:txBody>
        </p:sp>
        <p:sp>
          <p:nvSpPr>
            <p:cNvPr id="37" name="pl37"/>
            <p:cNvSpPr/>
            <p:nvPr/>
          </p:nvSpPr>
          <p:spPr>
            <a:xfrm>
              <a:off x="7908542" y="1664840"/>
              <a:ext cx="252881" cy="89085"/>
            </a:xfrm>
            <a:custGeom>
              <a:avLst/>
              <a:pathLst>
                <a:path w="252881" h="89085">
                  <a:moveTo>
                    <a:pt x="252881" y="89085"/>
                  </a:moveTo>
                  <a:lnTo>
                    <a:pt x="0" y="0"/>
                  </a:lnTo>
                </a:path>
              </a:pathLst>
            </a:custGeom>
          </p:spPr>
          <p:txBody>
            <a:bodyPr/>
            <a:lstStyle/>
            <a:p/>
          </p:txBody>
        </p:sp>
        <p:sp>
          <p:nvSpPr>
            <p:cNvPr id="38" name="pl38"/>
            <p:cNvSpPr/>
            <p:nvPr/>
          </p:nvSpPr>
          <p:spPr>
            <a:xfrm>
              <a:off x="7911816" y="3723948"/>
              <a:ext cx="249607" cy="7"/>
            </a:xfrm>
            <a:custGeom>
              <a:avLst/>
              <a:pathLst>
                <a:path w="249607" h="7">
                  <a:moveTo>
                    <a:pt x="249607" y="0"/>
                  </a:moveTo>
                  <a:lnTo>
                    <a:pt x="0" y="7"/>
                  </a:lnTo>
                </a:path>
              </a:pathLst>
            </a:custGeom>
          </p:spPr>
          <p:txBody>
            <a:bodyPr/>
            <a:lstStyle/>
            <a:p/>
          </p:txBody>
        </p:sp>
        <p:sp>
          <p:nvSpPr>
            <p:cNvPr id="39" name="pg39"/>
            <p:cNvSpPr/>
            <p:nvPr/>
          </p:nvSpPr>
          <p:spPr>
            <a:xfrm>
              <a:off x="8092843" y="14095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45038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1" name="pg41"/>
            <p:cNvSpPr/>
            <p:nvPr/>
          </p:nvSpPr>
          <p:spPr>
            <a:xfrm>
              <a:off x="8092843" y="168264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72348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84%</a:t>
              </a:r>
            </a:p>
          </p:txBody>
        </p:sp>
        <p:sp>
          <p:nvSpPr>
            <p:cNvPr id="43" name="pg43"/>
            <p:cNvSpPr/>
            <p:nvPr/>
          </p:nvSpPr>
          <p:spPr>
            <a:xfrm>
              <a:off x="8092843" y="363296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36738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31%</a:t>
              </a:r>
            </a:p>
          </p:txBody>
        </p:sp>
        <p:sp>
          <p:nvSpPr>
            <p:cNvPr id="45" name="pg45"/>
            <p:cNvSpPr/>
            <p:nvPr/>
          </p:nvSpPr>
          <p:spPr>
            <a:xfrm>
              <a:off x="1512742" y="15922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8462" y="16360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47" name="pg47"/>
            <p:cNvSpPr/>
            <p:nvPr/>
          </p:nvSpPr>
          <p:spPr>
            <a:xfrm>
              <a:off x="1151967" y="35705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197687" y="361432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35</a:t>
              </a:r>
            </a:p>
          </p:txBody>
        </p:sp>
        <p:sp>
          <p:nvSpPr>
            <p:cNvPr id="49" name="pg49"/>
            <p:cNvSpPr/>
            <p:nvPr/>
          </p:nvSpPr>
          <p:spPr>
            <a:xfrm>
              <a:off x="4978628" y="4877291"/>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024348" y="492264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63914" y="580629"/>
              <a:ext cx="355039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Austria,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Austria has 3 out of the 4 SDG vaccines.
In 2024, Austria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2023 and 2024.
• DTP3 coverage declined 2 percentage points from 87% in 2023 to 85% in 2024.
• There were there were approximately the same number of zero-dose children in 2024. This leaves 4,000 children without vaccination, vulnerable to vaccine-preventable diseases and a further 8,000 with incomplete protection.
• Austria accounted for 1.1% of zero-dose children in Non-programme and &lt;0.1% of zero-dose children globally.
• MCV1 coverage remained constant at 90% between 2023 and 2024. There were 8,000 children who missed out on the first measles vaccination.
• MCV2 coverage increased 3 percentage points from 81% in 2023 to 84% in 2024.
• Last dose coverage of HPV vaccination (HPVc) among girls decreased from 33% to 31%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Austria,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Austria.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DAPMHHIV-502652578-1607654</_dlc_DocId>
    <_dlc_DocIdUrl xmlns="9e17fbd9-fb4c-4d20-9ec4-18aa77a91b0d">
      <Url>https://unicef.sharepoint.com/teams/DAPM-Health-HIV/_layouts/15/DocIdRedir.aspx?ID=DAPMHHIV-502652578-1607654</Url>
      <Description>DAPMHHIV-502652578-1607654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f39df62d-22a4-49e5-b2fd-c079b237547b</vt:lpwstr>
  </property>
  <property fmtid="{D5CDD505-2E9C-101B-9397-08002B2CF9AE}" pid="4" name="MediaServiceImageTags">
    <vt:lpwstr/>
  </property>
</Properties>
</file>