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d998b76407681d0a2cac8c620799239eff960a.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78223"/>
              <a:ext cx="6444618" cy="199513"/>
            </a:xfrm>
            <a:custGeom>
              <a:avLst/>
              <a:pathLst>
                <a:path w="6444618" h="199513">
                  <a:moveTo>
                    <a:pt x="0" y="199513"/>
                  </a:moveTo>
                  <a:lnTo>
                    <a:pt x="268525" y="119708"/>
                  </a:lnTo>
                  <a:lnTo>
                    <a:pt x="537051" y="119708"/>
                  </a:lnTo>
                  <a:lnTo>
                    <a:pt x="805577" y="79805"/>
                  </a:lnTo>
                  <a:lnTo>
                    <a:pt x="1074103" y="119708"/>
                  </a:lnTo>
                  <a:lnTo>
                    <a:pt x="1342628" y="119708"/>
                  </a:lnTo>
                  <a:lnTo>
                    <a:pt x="1611154" y="119708"/>
                  </a:lnTo>
                  <a:lnTo>
                    <a:pt x="1879680" y="119708"/>
                  </a:lnTo>
                  <a:lnTo>
                    <a:pt x="2148206" y="119708"/>
                  </a:lnTo>
                  <a:lnTo>
                    <a:pt x="2416732" y="119708"/>
                  </a:lnTo>
                  <a:lnTo>
                    <a:pt x="2685257" y="119708"/>
                  </a:lnTo>
                  <a:lnTo>
                    <a:pt x="2953783" y="119708"/>
                  </a:lnTo>
                  <a:lnTo>
                    <a:pt x="3222309" y="119708"/>
                  </a:lnTo>
                  <a:lnTo>
                    <a:pt x="3490835" y="159610"/>
                  </a:lnTo>
                  <a:lnTo>
                    <a:pt x="3759360" y="119708"/>
                  </a:lnTo>
                  <a:lnTo>
                    <a:pt x="4027886" y="79805"/>
                  </a:lnTo>
                  <a:lnTo>
                    <a:pt x="4296412" y="39902"/>
                  </a:lnTo>
                  <a:lnTo>
                    <a:pt x="4564938" y="0"/>
                  </a:lnTo>
                  <a:lnTo>
                    <a:pt x="4833464" y="0"/>
                  </a:lnTo>
                  <a:lnTo>
                    <a:pt x="5101989" y="0"/>
                  </a:lnTo>
                  <a:lnTo>
                    <a:pt x="5370515" y="0"/>
                  </a:lnTo>
                  <a:lnTo>
                    <a:pt x="5639041" y="0"/>
                  </a:lnTo>
                  <a:lnTo>
                    <a:pt x="5907567" y="39902"/>
                  </a:lnTo>
                  <a:lnTo>
                    <a:pt x="6176092" y="39902"/>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199513"/>
            </a:xfrm>
            <a:custGeom>
              <a:avLst/>
              <a:pathLst>
                <a:path w="6444618" h="199513">
                  <a:moveTo>
                    <a:pt x="0" y="199513"/>
                  </a:moveTo>
                  <a:lnTo>
                    <a:pt x="268525" y="119708"/>
                  </a:lnTo>
                  <a:lnTo>
                    <a:pt x="537051" y="119708"/>
                  </a:lnTo>
                  <a:lnTo>
                    <a:pt x="805577" y="79805"/>
                  </a:lnTo>
                  <a:lnTo>
                    <a:pt x="1074103" y="119708"/>
                  </a:lnTo>
                  <a:lnTo>
                    <a:pt x="1342628" y="119708"/>
                  </a:lnTo>
                  <a:lnTo>
                    <a:pt x="1611154" y="119708"/>
                  </a:lnTo>
                  <a:lnTo>
                    <a:pt x="1879680" y="119708"/>
                  </a:lnTo>
                  <a:lnTo>
                    <a:pt x="2148206" y="119708"/>
                  </a:lnTo>
                  <a:lnTo>
                    <a:pt x="2416732" y="119708"/>
                  </a:lnTo>
                  <a:lnTo>
                    <a:pt x="2685257" y="119708"/>
                  </a:lnTo>
                  <a:lnTo>
                    <a:pt x="2953783" y="119708"/>
                  </a:lnTo>
                  <a:lnTo>
                    <a:pt x="3222309" y="119708"/>
                  </a:lnTo>
                  <a:lnTo>
                    <a:pt x="3490835" y="159610"/>
                  </a:lnTo>
                  <a:lnTo>
                    <a:pt x="3759360" y="119708"/>
                  </a:lnTo>
                  <a:lnTo>
                    <a:pt x="4027886" y="79805"/>
                  </a:lnTo>
                  <a:lnTo>
                    <a:pt x="4296412" y="39902"/>
                  </a:lnTo>
                  <a:lnTo>
                    <a:pt x="4564938" y="0"/>
                  </a:lnTo>
                  <a:lnTo>
                    <a:pt x="4833464" y="0"/>
                  </a:lnTo>
                  <a:lnTo>
                    <a:pt x="5101989" y="0"/>
                  </a:lnTo>
                  <a:lnTo>
                    <a:pt x="5370515" y="0"/>
                  </a:lnTo>
                  <a:lnTo>
                    <a:pt x="5639041" y="0"/>
                  </a:lnTo>
                  <a:lnTo>
                    <a:pt x="5907567" y="39902"/>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99513"/>
            </a:xfrm>
            <a:custGeom>
              <a:avLst/>
              <a:pathLst>
                <a:path w="6444618" h="199513">
                  <a:moveTo>
                    <a:pt x="0" y="199513"/>
                  </a:moveTo>
                  <a:lnTo>
                    <a:pt x="268525" y="159610"/>
                  </a:lnTo>
                  <a:lnTo>
                    <a:pt x="537051" y="79805"/>
                  </a:lnTo>
                  <a:lnTo>
                    <a:pt x="805577" y="79805"/>
                  </a:lnTo>
                  <a:lnTo>
                    <a:pt x="1074103" y="79805"/>
                  </a:lnTo>
                  <a:lnTo>
                    <a:pt x="1342628" y="79805"/>
                  </a:lnTo>
                  <a:lnTo>
                    <a:pt x="1611154" y="79805"/>
                  </a:lnTo>
                  <a:lnTo>
                    <a:pt x="1879680" y="79805"/>
                  </a:lnTo>
                  <a:lnTo>
                    <a:pt x="2148206" y="79805"/>
                  </a:lnTo>
                  <a:lnTo>
                    <a:pt x="2416732" y="79805"/>
                  </a:lnTo>
                  <a:lnTo>
                    <a:pt x="2685257" y="79805"/>
                  </a:lnTo>
                  <a:lnTo>
                    <a:pt x="2953783" y="79805"/>
                  </a:lnTo>
                  <a:lnTo>
                    <a:pt x="3222309" y="79805"/>
                  </a:lnTo>
                  <a:lnTo>
                    <a:pt x="3490835" y="79805"/>
                  </a:lnTo>
                  <a:lnTo>
                    <a:pt x="3759360" y="79805"/>
                  </a:lnTo>
                  <a:lnTo>
                    <a:pt x="4027886" y="39902"/>
                  </a:lnTo>
                  <a:lnTo>
                    <a:pt x="4296412" y="39902"/>
                  </a:lnTo>
                  <a:lnTo>
                    <a:pt x="4564938" y="79805"/>
                  </a:lnTo>
                  <a:lnTo>
                    <a:pt x="4833464" y="79805"/>
                  </a:lnTo>
                  <a:lnTo>
                    <a:pt x="5101989" y="79805"/>
                  </a:lnTo>
                  <a:lnTo>
                    <a:pt x="5370515" y="119708"/>
                  </a:lnTo>
                  <a:lnTo>
                    <a:pt x="5639041" y="119708"/>
                  </a:lnTo>
                  <a:lnTo>
                    <a:pt x="5907567" y="0"/>
                  </a:lnTo>
                  <a:lnTo>
                    <a:pt x="6176092" y="199513"/>
                  </a:lnTo>
                  <a:lnTo>
                    <a:pt x="6444618" y="199513"/>
                  </a:lnTo>
                </a:path>
              </a:pathLst>
            </a:custGeom>
            <a:ln w="27101" cap="flat">
              <a:solidFill>
                <a:srgbClr val="00BFC4">
                  <a:alpha val="100000"/>
                </a:srgbClr>
              </a:solidFill>
              <a:prstDash val="solid"/>
              <a:round/>
            </a:ln>
          </p:spPr>
          <p:txBody>
            <a:bodyPr/>
            <a:lstStyle/>
            <a:p/>
          </p:txBody>
        </p:sp>
        <p:sp>
          <p:nvSpPr>
            <p:cNvPr id="30" name="pl30"/>
            <p:cNvSpPr/>
            <p:nvPr/>
          </p:nvSpPr>
          <p:spPr>
            <a:xfrm>
              <a:off x="2522381" y="1518126"/>
              <a:ext cx="5370515" cy="558638"/>
            </a:xfrm>
            <a:custGeom>
              <a:avLst/>
              <a:pathLst>
                <a:path w="5370515" h="558638">
                  <a:moveTo>
                    <a:pt x="0" y="359124"/>
                  </a:moveTo>
                  <a:lnTo>
                    <a:pt x="268525" y="359124"/>
                  </a:lnTo>
                  <a:lnTo>
                    <a:pt x="537051" y="279319"/>
                  </a:lnTo>
                  <a:lnTo>
                    <a:pt x="805577" y="199513"/>
                  </a:lnTo>
                  <a:lnTo>
                    <a:pt x="1074103" y="558638"/>
                  </a:lnTo>
                  <a:lnTo>
                    <a:pt x="1342628" y="478832"/>
                  </a:lnTo>
                  <a:lnTo>
                    <a:pt x="1611154" y="239416"/>
                  </a:lnTo>
                  <a:lnTo>
                    <a:pt x="1879680" y="159610"/>
                  </a:lnTo>
                  <a:lnTo>
                    <a:pt x="2148206" y="119708"/>
                  </a:lnTo>
                  <a:lnTo>
                    <a:pt x="2416732" y="79805"/>
                  </a:lnTo>
                  <a:lnTo>
                    <a:pt x="2685257" y="39902"/>
                  </a:lnTo>
                  <a:lnTo>
                    <a:pt x="2953783" y="39902"/>
                  </a:lnTo>
                  <a:lnTo>
                    <a:pt x="3222309" y="0"/>
                  </a:lnTo>
                  <a:lnTo>
                    <a:pt x="3490835" y="39902"/>
                  </a:lnTo>
                  <a:lnTo>
                    <a:pt x="3759360" y="39902"/>
                  </a:lnTo>
                  <a:lnTo>
                    <a:pt x="4027886" y="0"/>
                  </a:lnTo>
                  <a:lnTo>
                    <a:pt x="4296412" y="0"/>
                  </a:lnTo>
                  <a:lnTo>
                    <a:pt x="4564938" y="0"/>
                  </a:lnTo>
                  <a:lnTo>
                    <a:pt x="4833464" y="119708"/>
                  </a:lnTo>
                  <a:lnTo>
                    <a:pt x="5101989" y="39902"/>
                  </a:lnTo>
                  <a:lnTo>
                    <a:pt x="5370515" y="7980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484005"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405" y="1504868"/>
              <a:ext cx="251017" cy="49694"/>
            </a:xfrm>
            <a:custGeom>
              <a:avLst/>
              <a:pathLst>
                <a:path w="251017" h="49694">
                  <a:moveTo>
                    <a:pt x="251017" y="0"/>
                  </a:moveTo>
                  <a:lnTo>
                    <a:pt x="0" y="49694"/>
                  </a:lnTo>
                </a:path>
              </a:pathLst>
            </a:custGeom>
          </p:spPr>
          <p:txBody>
            <a:bodyPr/>
            <a:lstStyle/>
            <a:p/>
          </p:txBody>
        </p:sp>
        <p:sp>
          <p:nvSpPr>
            <p:cNvPr id="41" name="pl41"/>
            <p:cNvSpPr/>
            <p:nvPr/>
          </p:nvSpPr>
          <p:spPr>
            <a:xfrm>
              <a:off x="7901234" y="1247730"/>
              <a:ext cx="260189" cy="300665"/>
            </a:xfrm>
            <a:custGeom>
              <a:avLst/>
              <a:pathLst>
                <a:path w="260189" h="300665">
                  <a:moveTo>
                    <a:pt x="260189" y="0"/>
                  </a:moveTo>
                  <a:lnTo>
                    <a:pt x="0" y="300665"/>
                  </a:lnTo>
                </a:path>
              </a:pathLst>
            </a:custGeom>
          </p:spPr>
          <p:txBody>
            <a:bodyPr/>
            <a:lstStyle/>
            <a:p/>
          </p:txBody>
        </p:sp>
        <p:sp>
          <p:nvSpPr>
            <p:cNvPr id="42" name="pl42"/>
            <p:cNvSpPr/>
            <p:nvPr/>
          </p:nvSpPr>
          <p:spPr>
            <a:xfrm>
              <a:off x="7906053" y="1605514"/>
              <a:ext cx="255369" cy="147182"/>
            </a:xfrm>
            <a:custGeom>
              <a:avLst/>
              <a:pathLst>
                <a:path w="255369" h="147182">
                  <a:moveTo>
                    <a:pt x="255369" y="147182"/>
                  </a:moveTo>
                  <a:lnTo>
                    <a:pt x="0" y="0"/>
                  </a:lnTo>
                </a:path>
              </a:pathLst>
            </a:custGeom>
          </p:spPr>
          <p:txBody>
            <a:bodyPr/>
            <a:lstStyle/>
            <a:p/>
          </p:txBody>
        </p:sp>
        <p:sp>
          <p:nvSpPr>
            <p:cNvPr id="43" name="pl43"/>
            <p:cNvSpPr/>
            <p:nvPr/>
          </p:nvSpPr>
          <p:spPr>
            <a:xfrm>
              <a:off x="7899742" y="1647860"/>
              <a:ext cx="261680" cy="383278"/>
            </a:xfrm>
            <a:custGeom>
              <a:avLst/>
              <a:pathLst>
                <a:path w="261680" h="383278">
                  <a:moveTo>
                    <a:pt x="261680" y="383278"/>
                  </a:moveTo>
                  <a:lnTo>
                    <a:pt x="0" y="0"/>
                  </a:lnTo>
                </a:path>
              </a:pathLst>
            </a:custGeom>
          </p:spPr>
          <p:txBody>
            <a:bodyPr/>
            <a:lstStyle/>
            <a:p/>
          </p:txBody>
        </p:sp>
        <p:sp>
          <p:nvSpPr>
            <p:cNvPr id="44" name="pg44"/>
            <p:cNvSpPr/>
            <p:nvPr/>
          </p:nvSpPr>
          <p:spPr>
            <a:xfrm>
              <a:off x="8092843" y="141053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4513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6" name="pg46"/>
            <p:cNvSpPr/>
            <p:nvPr/>
          </p:nvSpPr>
          <p:spPr>
            <a:xfrm>
              <a:off x="8092843" y="113694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17778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48" name="pg48"/>
            <p:cNvSpPr/>
            <p:nvPr/>
          </p:nvSpPr>
          <p:spPr>
            <a:xfrm>
              <a:off x="8092843" y="168388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7247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0" name="pg50"/>
            <p:cNvSpPr/>
            <p:nvPr/>
          </p:nvSpPr>
          <p:spPr>
            <a:xfrm>
              <a:off x="8092843" y="195744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19982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313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Australia,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0 vaccines increased coverage, 3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30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1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206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99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782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524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312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00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888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7676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330312"/>
              <a:ext cx="249522" cy="1543327"/>
            </a:xfrm>
            <a:prstGeom prst="rect">
              <a:avLst/>
            </a:prstGeom>
            <a:solidFill>
              <a:srgbClr val="1CABE2">
                <a:alpha val="100000"/>
              </a:srgbClr>
            </a:solidFill>
          </p:spPr>
          <p:txBody>
            <a:bodyPr/>
            <a:lstStyle/>
            <a:p/>
          </p:txBody>
        </p:sp>
        <p:sp>
          <p:nvSpPr>
            <p:cNvPr id="27" name="rc27"/>
            <p:cNvSpPr/>
            <p:nvPr/>
          </p:nvSpPr>
          <p:spPr>
            <a:xfrm>
              <a:off x="1573521" y="2655700"/>
              <a:ext cx="249522" cy="1217939"/>
            </a:xfrm>
            <a:prstGeom prst="rect">
              <a:avLst/>
            </a:prstGeom>
            <a:solidFill>
              <a:srgbClr val="1CABE2">
                <a:alpha val="100000"/>
              </a:srgbClr>
            </a:solidFill>
          </p:spPr>
          <p:txBody>
            <a:bodyPr/>
            <a:lstStyle/>
            <a:p/>
          </p:txBody>
        </p:sp>
        <p:sp>
          <p:nvSpPr>
            <p:cNvPr id="28" name="rc28"/>
            <p:cNvSpPr/>
            <p:nvPr/>
          </p:nvSpPr>
          <p:spPr>
            <a:xfrm>
              <a:off x="1850769" y="2634144"/>
              <a:ext cx="249522" cy="1239495"/>
            </a:xfrm>
            <a:prstGeom prst="rect">
              <a:avLst/>
            </a:prstGeom>
            <a:solidFill>
              <a:srgbClr val="1CABE2">
                <a:alpha val="100000"/>
              </a:srgbClr>
            </a:solidFill>
          </p:spPr>
          <p:txBody>
            <a:bodyPr/>
            <a:lstStyle/>
            <a:p/>
          </p:txBody>
        </p:sp>
        <p:sp>
          <p:nvSpPr>
            <p:cNvPr id="29" name="rc29"/>
            <p:cNvSpPr/>
            <p:nvPr/>
          </p:nvSpPr>
          <p:spPr>
            <a:xfrm>
              <a:off x="2128016" y="2786402"/>
              <a:ext cx="249522" cy="1087237"/>
            </a:xfrm>
            <a:prstGeom prst="rect">
              <a:avLst/>
            </a:prstGeom>
            <a:solidFill>
              <a:srgbClr val="1CABE2">
                <a:alpha val="100000"/>
              </a:srgbClr>
            </a:solidFill>
          </p:spPr>
          <p:txBody>
            <a:bodyPr/>
            <a:lstStyle/>
            <a:p/>
          </p:txBody>
        </p:sp>
        <p:sp>
          <p:nvSpPr>
            <p:cNvPr id="30" name="rc30"/>
            <p:cNvSpPr/>
            <p:nvPr/>
          </p:nvSpPr>
          <p:spPr>
            <a:xfrm>
              <a:off x="2405264" y="2612526"/>
              <a:ext cx="249522" cy="1261113"/>
            </a:xfrm>
            <a:prstGeom prst="rect">
              <a:avLst/>
            </a:prstGeom>
            <a:solidFill>
              <a:srgbClr val="1CABE2">
                <a:alpha val="100000"/>
              </a:srgbClr>
            </a:solidFill>
          </p:spPr>
          <p:txBody>
            <a:bodyPr/>
            <a:lstStyle/>
            <a:p/>
          </p:txBody>
        </p:sp>
        <p:sp>
          <p:nvSpPr>
            <p:cNvPr id="31" name="rc31"/>
            <p:cNvSpPr/>
            <p:nvPr/>
          </p:nvSpPr>
          <p:spPr>
            <a:xfrm>
              <a:off x="2682512" y="2562209"/>
              <a:ext cx="249522" cy="1311431"/>
            </a:xfrm>
            <a:prstGeom prst="rect">
              <a:avLst/>
            </a:prstGeom>
            <a:solidFill>
              <a:srgbClr val="1CABE2">
                <a:alpha val="100000"/>
              </a:srgbClr>
            </a:solidFill>
          </p:spPr>
          <p:txBody>
            <a:bodyPr/>
            <a:lstStyle/>
            <a:p/>
          </p:txBody>
        </p:sp>
        <p:sp>
          <p:nvSpPr>
            <p:cNvPr id="32" name="rc32"/>
            <p:cNvSpPr/>
            <p:nvPr/>
          </p:nvSpPr>
          <p:spPr>
            <a:xfrm>
              <a:off x="2959759" y="2529471"/>
              <a:ext cx="249522" cy="1344168"/>
            </a:xfrm>
            <a:prstGeom prst="rect">
              <a:avLst/>
            </a:prstGeom>
            <a:solidFill>
              <a:srgbClr val="1CABE2">
                <a:alpha val="100000"/>
              </a:srgbClr>
            </a:solidFill>
          </p:spPr>
          <p:txBody>
            <a:bodyPr/>
            <a:lstStyle/>
            <a:p/>
          </p:txBody>
        </p:sp>
        <p:sp>
          <p:nvSpPr>
            <p:cNvPr id="33" name="rc33"/>
            <p:cNvSpPr/>
            <p:nvPr/>
          </p:nvSpPr>
          <p:spPr>
            <a:xfrm>
              <a:off x="3237007" y="2435482"/>
              <a:ext cx="249522" cy="1438157"/>
            </a:xfrm>
            <a:prstGeom prst="rect">
              <a:avLst/>
            </a:prstGeom>
            <a:solidFill>
              <a:srgbClr val="1CABE2">
                <a:alpha val="100000"/>
              </a:srgbClr>
            </a:solidFill>
          </p:spPr>
          <p:txBody>
            <a:bodyPr/>
            <a:lstStyle/>
            <a:p/>
          </p:txBody>
        </p:sp>
        <p:sp>
          <p:nvSpPr>
            <p:cNvPr id="34" name="rc34"/>
            <p:cNvSpPr/>
            <p:nvPr/>
          </p:nvSpPr>
          <p:spPr>
            <a:xfrm>
              <a:off x="3514255" y="2388395"/>
              <a:ext cx="249522" cy="1485244"/>
            </a:xfrm>
            <a:prstGeom prst="rect">
              <a:avLst/>
            </a:prstGeom>
            <a:solidFill>
              <a:srgbClr val="1CABE2">
                <a:alpha val="100000"/>
              </a:srgbClr>
            </a:solidFill>
          </p:spPr>
          <p:txBody>
            <a:bodyPr/>
            <a:lstStyle/>
            <a:p/>
          </p:txBody>
        </p:sp>
        <p:sp>
          <p:nvSpPr>
            <p:cNvPr id="35" name="rc35"/>
            <p:cNvSpPr/>
            <p:nvPr/>
          </p:nvSpPr>
          <p:spPr>
            <a:xfrm>
              <a:off x="3791502" y="2391501"/>
              <a:ext cx="249522" cy="1482138"/>
            </a:xfrm>
            <a:prstGeom prst="rect">
              <a:avLst/>
            </a:prstGeom>
            <a:solidFill>
              <a:srgbClr val="1CABE2">
                <a:alpha val="100000"/>
              </a:srgbClr>
            </a:solidFill>
          </p:spPr>
          <p:txBody>
            <a:bodyPr/>
            <a:lstStyle/>
            <a:p/>
          </p:txBody>
        </p:sp>
        <p:sp>
          <p:nvSpPr>
            <p:cNvPr id="36" name="rc36"/>
            <p:cNvSpPr/>
            <p:nvPr/>
          </p:nvSpPr>
          <p:spPr>
            <a:xfrm>
              <a:off x="4068750" y="2380443"/>
              <a:ext cx="249522" cy="1493196"/>
            </a:xfrm>
            <a:prstGeom prst="rect">
              <a:avLst/>
            </a:prstGeom>
            <a:solidFill>
              <a:srgbClr val="1CABE2">
                <a:alpha val="100000"/>
              </a:srgbClr>
            </a:solidFill>
          </p:spPr>
          <p:txBody>
            <a:bodyPr/>
            <a:lstStyle/>
            <a:p/>
          </p:txBody>
        </p:sp>
        <p:sp>
          <p:nvSpPr>
            <p:cNvPr id="37" name="rc37"/>
            <p:cNvSpPr/>
            <p:nvPr/>
          </p:nvSpPr>
          <p:spPr>
            <a:xfrm>
              <a:off x="4345998" y="2379014"/>
              <a:ext cx="249522" cy="1494625"/>
            </a:xfrm>
            <a:prstGeom prst="rect">
              <a:avLst/>
            </a:prstGeom>
            <a:solidFill>
              <a:srgbClr val="1CABE2">
                <a:alpha val="100000"/>
              </a:srgbClr>
            </a:solidFill>
          </p:spPr>
          <p:txBody>
            <a:bodyPr/>
            <a:lstStyle/>
            <a:p/>
          </p:txBody>
        </p:sp>
        <p:sp>
          <p:nvSpPr>
            <p:cNvPr id="38" name="rc38"/>
            <p:cNvSpPr/>
            <p:nvPr/>
          </p:nvSpPr>
          <p:spPr>
            <a:xfrm>
              <a:off x="4623245" y="2345718"/>
              <a:ext cx="249522" cy="1527921"/>
            </a:xfrm>
            <a:prstGeom prst="rect">
              <a:avLst/>
            </a:prstGeom>
            <a:solidFill>
              <a:srgbClr val="1CABE2">
                <a:alpha val="100000"/>
              </a:srgbClr>
            </a:solidFill>
          </p:spPr>
          <p:txBody>
            <a:bodyPr/>
            <a:lstStyle/>
            <a:p/>
          </p:txBody>
        </p:sp>
        <p:sp>
          <p:nvSpPr>
            <p:cNvPr id="39" name="rc39"/>
            <p:cNvSpPr/>
            <p:nvPr/>
          </p:nvSpPr>
          <p:spPr>
            <a:xfrm>
              <a:off x="4900493" y="2162710"/>
              <a:ext cx="249522" cy="1710929"/>
            </a:xfrm>
            <a:prstGeom prst="rect">
              <a:avLst/>
            </a:prstGeom>
            <a:solidFill>
              <a:srgbClr val="1CABE2">
                <a:alpha val="100000"/>
              </a:srgbClr>
            </a:solidFill>
          </p:spPr>
          <p:txBody>
            <a:bodyPr/>
            <a:lstStyle/>
            <a:p/>
          </p:txBody>
        </p:sp>
        <p:sp>
          <p:nvSpPr>
            <p:cNvPr id="40" name="rc40"/>
            <p:cNvSpPr/>
            <p:nvPr/>
          </p:nvSpPr>
          <p:spPr>
            <a:xfrm>
              <a:off x="5177741" y="2385723"/>
              <a:ext cx="249522" cy="1487916"/>
            </a:xfrm>
            <a:prstGeom prst="rect">
              <a:avLst/>
            </a:prstGeom>
            <a:solidFill>
              <a:srgbClr val="1CABE2">
                <a:alpha val="100000"/>
              </a:srgbClr>
            </a:solidFill>
          </p:spPr>
          <p:txBody>
            <a:bodyPr/>
            <a:lstStyle/>
            <a:p/>
          </p:txBody>
        </p:sp>
        <p:sp>
          <p:nvSpPr>
            <p:cNvPr id="41" name="rc41"/>
            <p:cNvSpPr/>
            <p:nvPr/>
          </p:nvSpPr>
          <p:spPr>
            <a:xfrm>
              <a:off x="5454988" y="2548853"/>
              <a:ext cx="249522" cy="1324787"/>
            </a:xfrm>
            <a:prstGeom prst="rect">
              <a:avLst/>
            </a:prstGeom>
            <a:solidFill>
              <a:srgbClr val="1CABE2">
                <a:alpha val="100000"/>
              </a:srgbClr>
            </a:solidFill>
          </p:spPr>
          <p:txBody>
            <a:bodyPr/>
            <a:lstStyle/>
            <a:p/>
          </p:txBody>
        </p:sp>
        <p:sp>
          <p:nvSpPr>
            <p:cNvPr id="42" name="rc42"/>
            <p:cNvSpPr/>
            <p:nvPr/>
          </p:nvSpPr>
          <p:spPr>
            <a:xfrm>
              <a:off x="5732236" y="2722480"/>
              <a:ext cx="249522" cy="1151159"/>
            </a:xfrm>
            <a:prstGeom prst="rect">
              <a:avLst/>
            </a:prstGeom>
            <a:solidFill>
              <a:srgbClr val="1CABE2">
                <a:alpha val="100000"/>
              </a:srgbClr>
            </a:solidFill>
          </p:spPr>
          <p:txBody>
            <a:bodyPr/>
            <a:lstStyle/>
            <a:p/>
          </p:txBody>
        </p:sp>
        <p:sp>
          <p:nvSpPr>
            <p:cNvPr id="43" name="rc43"/>
            <p:cNvSpPr/>
            <p:nvPr/>
          </p:nvSpPr>
          <p:spPr>
            <a:xfrm>
              <a:off x="6009484" y="2919341"/>
              <a:ext cx="249522" cy="954298"/>
            </a:xfrm>
            <a:prstGeom prst="rect">
              <a:avLst/>
            </a:prstGeom>
            <a:solidFill>
              <a:srgbClr val="1CABE2">
                <a:alpha val="100000"/>
              </a:srgbClr>
            </a:solidFill>
          </p:spPr>
          <p:txBody>
            <a:bodyPr/>
            <a:lstStyle/>
            <a:p/>
          </p:txBody>
        </p:sp>
        <p:sp>
          <p:nvSpPr>
            <p:cNvPr id="44" name="rc44"/>
            <p:cNvSpPr/>
            <p:nvPr/>
          </p:nvSpPr>
          <p:spPr>
            <a:xfrm>
              <a:off x="6286731" y="2901015"/>
              <a:ext cx="249522" cy="972624"/>
            </a:xfrm>
            <a:prstGeom prst="rect">
              <a:avLst/>
            </a:prstGeom>
            <a:solidFill>
              <a:srgbClr val="1CABE2">
                <a:alpha val="100000"/>
              </a:srgbClr>
            </a:solidFill>
          </p:spPr>
          <p:txBody>
            <a:bodyPr/>
            <a:lstStyle/>
            <a:p/>
          </p:txBody>
        </p:sp>
        <p:sp>
          <p:nvSpPr>
            <p:cNvPr id="45" name="rc45"/>
            <p:cNvSpPr/>
            <p:nvPr/>
          </p:nvSpPr>
          <p:spPr>
            <a:xfrm>
              <a:off x="6563979" y="2927975"/>
              <a:ext cx="249522" cy="945664"/>
            </a:xfrm>
            <a:prstGeom prst="rect">
              <a:avLst/>
            </a:prstGeom>
            <a:solidFill>
              <a:srgbClr val="1CABE2">
                <a:alpha val="100000"/>
              </a:srgbClr>
            </a:solidFill>
          </p:spPr>
          <p:txBody>
            <a:bodyPr/>
            <a:lstStyle/>
            <a:p/>
          </p:txBody>
        </p:sp>
        <p:sp>
          <p:nvSpPr>
            <p:cNvPr id="46" name="rc46"/>
            <p:cNvSpPr/>
            <p:nvPr/>
          </p:nvSpPr>
          <p:spPr>
            <a:xfrm>
              <a:off x="6841227" y="2959284"/>
              <a:ext cx="249522" cy="914355"/>
            </a:xfrm>
            <a:prstGeom prst="rect">
              <a:avLst/>
            </a:prstGeom>
            <a:solidFill>
              <a:srgbClr val="1CABE2">
                <a:alpha val="100000"/>
              </a:srgbClr>
            </a:solidFill>
          </p:spPr>
          <p:txBody>
            <a:bodyPr/>
            <a:lstStyle/>
            <a:p/>
          </p:txBody>
        </p:sp>
        <p:sp>
          <p:nvSpPr>
            <p:cNvPr id="47" name="rc47"/>
            <p:cNvSpPr/>
            <p:nvPr/>
          </p:nvSpPr>
          <p:spPr>
            <a:xfrm>
              <a:off x="7118474" y="2931641"/>
              <a:ext cx="249522" cy="941999"/>
            </a:xfrm>
            <a:prstGeom prst="rect">
              <a:avLst/>
            </a:prstGeom>
            <a:solidFill>
              <a:srgbClr val="1CABE2">
                <a:alpha val="100000"/>
              </a:srgbClr>
            </a:solidFill>
          </p:spPr>
          <p:txBody>
            <a:bodyPr/>
            <a:lstStyle/>
            <a:p/>
          </p:txBody>
        </p:sp>
        <p:sp>
          <p:nvSpPr>
            <p:cNvPr id="48" name="rc48"/>
            <p:cNvSpPr/>
            <p:nvPr/>
          </p:nvSpPr>
          <p:spPr>
            <a:xfrm>
              <a:off x="7395722" y="2746334"/>
              <a:ext cx="249522" cy="1127305"/>
            </a:xfrm>
            <a:prstGeom prst="rect">
              <a:avLst/>
            </a:prstGeom>
            <a:solidFill>
              <a:srgbClr val="1CABE2">
                <a:alpha val="100000"/>
              </a:srgbClr>
            </a:solidFill>
          </p:spPr>
          <p:txBody>
            <a:bodyPr/>
            <a:lstStyle/>
            <a:p/>
          </p:txBody>
        </p:sp>
        <p:sp>
          <p:nvSpPr>
            <p:cNvPr id="49" name="rc49"/>
            <p:cNvSpPr/>
            <p:nvPr/>
          </p:nvSpPr>
          <p:spPr>
            <a:xfrm>
              <a:off x="7672970" y="2742421"/>
              <a:ext cx="249522" cy="1131218"/>
            </a:xfrm>
            <a:prstGeom prst="rect">
              <a:avLst/>
            </a:prstGeom>
            <a:solidFill>
              <a:srgbClr val="1CABE2">
                <a:alpha val="100000"/>
              </a:srgbClr>
            </a:solidFill>
          </p:spPr>
          <p:txBody>
            <a:bodyPr/>
            <a:lstStyle/>
            <a:p/>
          </p:txBody>
        </p:sp>
        <p:sp>
          <p:nvSpPr>
            <p:cNvPr id="50" name="rc50"/>
            <p:cNvSpPr/>
            <p:nvPr/>
          </p:nvSpPr>
          <p:spPr>
            <a:xfrm>
              <a:off x="7950217" y="2550406"/>
              <a:ext cx="249522" cy="1323234"/>
            </a:xfrm>
            <a:prstGeom prst="rect">
              <a:avLst/>
            </a:prstGeom>
            <a:solidFill>
              <a:srgbClr val="1CABE2">
                <a:alpha val="100000"/>
              </a:srgbClr>
            </a:solidFill>
          </p:spPr>
          <p:txBody>
            <a:bodyPr/>
            <a:lstStyle/>
            <a:p/>
          </p:txBody>
        </p:sp>
        <p:sp>
          <p:nvSpPr>
            <p:cNvPr id="51" name="rc51"/>
            <p:cNvSpPr/>
            <p:nvPr/>
          </p:nvSpPr>
          <p:spPr>
            <a:xfrm>
              <a:off x="1296273" y="2330312"/>
              <a:ext cx="249522" cy="0"/>
            </a:xfrm>
            <a:prstGeom prst="rect">
              <a:avLst/>
            </a:prstGeom>
            <a:solidFill>
              <a:srgbClr val="B3B3B3">
                <a:alpha val="100000"/>
              </a:srgbClr>
            </a:solidFill>
          </p:spPr>
          <p:txBody>
            <a:bodyPr/>
            <a:lstStyle/>
            <a:p/>
          </p:txBody>
        </p:sp>
        <p:sp>
          <p:nvSpPr>
            <p:cNvPr id="52" name="rc52"/>
            <p:cNvSpPr/>
            <p:nvPr/>
          </p:nvSpPr>
          <p:spPr>
            <a:xfrm>
              <a:off x="1573521" y="2655700"/>
              <a:ext cx="249522" cy="0"/>
            </a:xfrm>
            <a:prstGeom prst="rect">
              <a:avLst/>
            </a:prstGeom>
            <a:solidFill>
              <a:srgbClr val="B3B3B3">
                <a:alpha val="100000"/>
              </a:srgbClr>
            </a:solidFill>
          </p:spPr>
          <p:txBody>
            <a:bodyPr/>
            <a:lstStyle/>
            <a:p/>
          </p:txBody>
        </p:sp>
        <p:sp>
          <p:nvSpPr>
            <p:cNvPr id="53" name="rc53"/>
            <p:cNvSpPr/>
            <p:nvPr/>
          </p:nvSpPr>
          <p:spPr>
            <a:xfrm>
              <a:off x="1850769" y="2634144"/>
              <a:ext cx="249522" cy="0"/>
            </a:xfrm>
            <a:prstGeom prst="rect">
              <a:avLst/>
            </a:prstGeom>
            <a:solidFill>
              <a:srgbClr val="B3B3B3">
                <a:alpha val="100000"/>
              </a:srgbClr>
            </a:solidFill>
          </p:spPr>
          <p:txBody>
            <a:bodyPr/>
            <a:lstStyle/>
            <a:p/>
          </p:txBody>
        </p:sp>
        <p:sp>
          <p:nvSpPr>
            <p:cNvPr id="54" name="rc54"/>
            <p:cNvSpPr/>
            <p:nvPr/>
          </p:nvSpPr>
          <p:spPr>
            <a:xfrm>
              <a:off x="2128016" y="2786402"/>
              <a:ext cx="249522" cy="0"/>
            </a:xfrm>
            <a:prstGeom prst="rect">
              <a:avLst/>
            </a:prstGeom>
            <a:solidFill>
              <a:srgbClr val="B3B3B3">
                <a:alpha val="100000"/>
              </a:srgbClr>
            </a:solidFill>
          </p:spPr>
          <p:txBody>
            <a:bodyPr/>
            <a:lstStyle/>
            <a:p/>
          </p:txBody>
        </p:sp>
        <p:sp>
          <p:nvSpPr>
            <p:cNvPr id="55" name="rc55"/>
            <p:cNvSpPr/>
            <p:nvPr/>
          </p:nvSpPr>
          <p:spPr>
            <a:xfrm>
              <a:off x="2405264" y="2612526"/>
              <a:ext cx="249522" cy="0"/>
            </a:xfrm>
            <a:prstGeom prst="rect">
              <a:avLst/>
            </a:prstGeom>
            <a:solidFill>
              <a:srgbClr val="B3B3B3">
                <a:alpha val="100000"/>
              </a:srgbClr>
            </a:solidFill>
          </p:spPr>
          <p:txBody>
            <a:bodyPr/>
            <a:lstStyle/>
            <a:p/>
          </p:txBody>
        </p:sp>
        <p:sp>
          <p:nvSpPr>
            <p:cNvPr id="56" name="rc56"/>
            <p:cNvSpPr/>
            <p:nvPr/>
          </p:nvSpPr>
          <p:spPr>
            <a:xfrm>
              <a:off x="2682512" y="2562209"/>
              <a:ext cx="249522" cy="0"/>
            </a:xfrm>
            <a:prstGeom prst="rect">
              <a:avLst/>
            </a:prstGeom>
            <a:solidFill>
              <a:srgbClr val="B3B3B3">
                <a:alpha val="100000"/>
              </a:srgbClr>
            </a:solidFill>
          </p:spPr>
          <p:txBody>
            <a:bodyPr/>
            <a:lstStyle/>
            <a:p/>
          </p:txBody>
        </p:sp>
        <p:sp>
          <p:nvSpPr>
            <p:cNvPr id="57" name="rc57"/>
            <p:cNvSpPr/>
            <p:nvPr/>
          </p:nvSpPr>
          <p:spPr>
            <a:xfrm>
              <a:off x="2959759" y="2529471"/>
              <a:ext cx="249522" cy="0"/>
            </a:xfrm>
            <a:prstGeom prst="rect">
              <a:avLst/>
            </a:prstGeom>
            <a:solidFill>
              <a:srgbClr val="B3B3B3">
                <a:alpha val="100000"/>
              </a:srgbClr>
            </a:solidFill>
          </p:spPr>
          <p:txBody>
            <a:bodyPr/>
            <a:lstStyle/>
            <a:p/>
          </p:txBody>
        </p:sp>
        <p:sp>
          <p:nvSpPr>
            <p:cNvPr id="58" name="rc58"/>
            <p:cNvSpPr/>
            <p:nvPr/>
          </p:nvSpPr>
          <p:spPr>
            <a:xfrm>
              <a:off x="3237007" y="2435482"/>
              <a:ext cx="249522" cy="0"/>
            </a:xfrm>
            <a:prstGeom prst="rect">
              <a:avLst/>
            </a:prstGeom>
            <a:solidFill>
              <a:srgbClr val="B3B3B3">
                <a:alpha val="100000"/>
              </a:srgbClr>
            </a:solidFill>
          </p:spPr>
          <p:txBody>
            <a:bodyPr/>
            <a:lstStyle/>
            <a:p/>
          </p:txBody>
        </p:sp>
        <p:sp>
          <p:nvSpPr>
            <p:cNvPr id="59" name="rc59"/>
            <p:cNvSpPr/>
            <p:nvPr/>
          </p:nvSpPr>
          <p:spPr>
            <a:xfrm>
              <a:off x="3514255" y="2388395"/>
              <a:ext cx="249522" cy="0"/>
            </a:xfrm>
            <a:prstGeom prst="rect">
              <a:avLst/>
            </a:prstGeom>
            <a:solidFill>
              <a:srgbClr val="B3B3B3">
                <a:alpha val="100000"/>
              </a:srgbClr>
            </a:solidFill>
          </p:spPr>
          <p:txBody>
            <a:bodyPr/>
            <a:lstStyle/>
            <a:p/>
          </p:txBody>
        </p:sp>
        <p:sp>
          <p:nvSpPr>
            <p:cNvPr id="60" name="rc60"/>
            <p:cNvSpPr/>
            <p:nvPr/>
          </p:nvSpPr>
          <p:spPr>
            <a:xfrm>
              <a:off x="3791502" y="2391501"/>
              <a:ext cx="249522" cy="0"/>
            </a:xfrm>
            <a:prstGeom prst="rect">
              <a:avLst/>
            </a:prstGeom>
            <a:solidFill>
              <a:srgbClr val="B3B3B3">
                <a:alpha val="100000"/>
              </a:srgbClr>
            </a:solidFill>
          </p:spPr>
          <p:txBody>
            <a:bodyPr/>
            <a:lstStyle/>
            <a:p/>
          </p:txBody>
        </p:sp>
        <p:sp>
          <p:nvSpPr>
            <p:cNvPr id="61" name="rc61"/>
            <p:cNvSpPr/>
            <p:nvPr/>
          </p:nvSpPr>
          <p:spPr>
            <a:xfrm>
              <a:off x="4068750" y="2380443"/>
              <a:ext cx="249522" cy="0"/>
            </a:xfrm>
            <a:prstGeom prst="rect">
              <a:avLst/>
            </a:prstGeom>
            <a:solidFill>
              <a:srgbClr val="B3B3B3">
                <a:alpha val="100000"/>
              </a:srgbClr>
            </a:solidFill>
          </p:spPr>
          <p:txBody>
            <a:bodyPr/>
            <a:lstStyle/>
            <a:p/>
          </p:txBody>
        </p:sp>
        <p:sp>
          <p:nvSpPr>
            <p:cNvPr id="62" name="rc62"/>
            <p:cNvSpPr/>
            <p:nvPr/>
          </p:nvSpPr>
          <p:spPr>
            <a:xfrm>
              <a:off x="4345998" y="2379014"/>
              <a:ext cx="249522" cy="0"/>
            </a:xfrm>
            <a:prstGeom prst="rect">
              <a:avLst/>
            </a:prstGeom>
            <a:solidFill>
              <a:srgbClr val="B3B3B3">
                <a:alpha val="100000"/>
              </a:srgbClr>
            </a:solidFill>
          </p:spPr>
          <p:txBody>
            <a:bodyPr/>
            <a:lstStyle/>
            <a:p/>
          </p:txBody>
        </p:sp>
        <p:sp>
          <p:nvSpPr>
            <p:cNvPr id="63" name="rc63"/>
            <p:cNvSpPr/>
            <p:nvPr/>
          </p:nvSpPr>
          <p:spPr>
            <a:xfrm>
              <a:off x="4623245" y="2345718"/>
              <a:ext cx="249522" cy="0"/>
            </a:xfrm>
            <a:prstGeom prst="rect">
              <a:avLst/>
            </a:prstGeom>
            <a:solidFill>
              <a:srgbClr val="B3B3B3">
                <a:alpha val="100000"/>
              </a:srgbClr>
            </a:solidFill>
          </p:spPr>
          <p:txBody>
            <a:bodyPr/>
            <a:lstStyle/>
            <a:p/>
          </p:txBody>
        </p:sp>
        <p:sp>
          <p:nvSpPr>
            <p:cNvPr id="64" name="rc64"/>
            <p:cNvSpPr/>
            <p:nvPr/>
          </p:nvSpPr>
          <p:spPr>
            <a:xfrm>
              <a:off x="4900493" y="2162710"/>
              <a:ext cx="249522" cy="0"/>
            </a:xfrm>
            <a:prstGeom prst="rect">
              <a:avLst/>
            </a:prstGeom>
            <a:solidFill>
              <a:srgbClr val="B3B3B3">
                <a:alpha val="100000"/>
              </a:srgbClr>
            </a:solidFill>
          </p:spPr>
          <p:txBody>
            <a:bodyPr/>
            <a:lstStyle/>
            <a:p/>
          </p:txBody>
        </p:sp>
        <p:sp>
          <p:nvSpPr>
            <p:cNvPr id="65" name="rc65"/>
            <p:cNvSpPr/>
            <p:nvPr/>
          </p:nvSpPr>
          <p:spPr>
            <a:xfrm>
              <a:off x="5177741" y="2385723"/>
              <a:ext cx="249522" cy="0"/>
            </a:xfrm>
            <a:prstGeom prst="rect">
              <a:avLst/>
            </a:prstGeom>
            <a:solidFill>
              <a:srgbClr val="B3B3B3">
                <a:alpha val="100000"/>
              </a:srgbClr>
            </a:solidFill>
          </p:spPr>
          <p:txBody>
            <a:bodyPr/>
            <a:lstStyle/>
            <a:p/>
          </p:txBody>
        </p:sp>
        <p:sp>
          <p:nvSpPr>
            <p:cNvPr id="66" name="rc66"/>
            <p:cNvSpPr/>
            <p:nvPr/>
          </p:nvSpPr>
          <p:spPr>
            <a:xfrm>
              <a:off x="5454988" y="2548853"/>
              <a:ext cx="249522" cy="0"/>
            </a:xfrm>
            <a:prstGeom prst="rect">
              <a:avLst/>
            </a:prstGeom>
            <a:solidFill>
              <a:srgbClr val="B3B3B3">
                <a:alpha val="100000"/>
              </a:srgbClr>
            </a:solidFill>
          </p:spPr>
          <p:txBody>
            <a:bodyPr/>
            <a:lstStyle/>
            <a:p/>
          </p:txBody>
        </p:sp>
        <p:sp>
          <p:nvSpPr>
            <p:cNvPr id="67" name="rc67"/>
            <p:cNvSpPr/>
            <p:nvPr/>
          </p:nvSpPr>
          <p:spPr>
            <a:xfrm>
              <a:off x="5732236" y="2722480"/>
              <a:ext cx="249522" cy="0"/>
            </a:xfrm>
            <a:prstGeom prst="rect">
              <a:avLst/>
            </a:prstGeom>
            <a:solidFill>
              <a:srgbClr val="B3B3B3">
                <a:alpha val="100000"/>
              </a:srgbClr>
            </a:solidFill>
          </p:spPr>
          <p:txBody>
            <a:bodyPr/>
            <a:lstStyle/>
            <a:p/>
          </p:txBody>
        </p:sp>
        <p:sp>
          <p:nvSpPr>
            <p:cNvPr id="68" name="rc68"/>
            <p:cNvSpPr/>
            <p:nvPr/>
          </p:nvSpPr>
          <p:spPr>
            <a:xfrm>
              <a:off x="6009484" y="2919341"/>
              <a:ext cx="249522" cy="0"/>
            </a:xfrm>
            <a:prstGeom prst="rect">
              <a:avLst/>
            </a:prstGeom>
            <a:solidFill>
              <a:srgbClr val="B3B3B3">
                <a:alpha val="100000"/>
              </a:srgbClr>
            </a:solidFill>
          </p:spPr>
          <p:txBody>
            <a:bodyPr/>
            <a:lstStyle/>
            <a:p/>
          </p:txBody>
        </p:sp>
        <p:sp>
          <p:nvSpPr>
            <p:cNvPr id="69" name="rc69"/>
            <p:cNvSpPr/>
            <p:nvPr/>
          </p:nvSpPr>
          <p:spPr>
            <a:xfrm>
              <a:off x="6286731" y="2901015"/>
              <a:ext cx="249522" cy="0"/>
            </a:xfrm>
            <a:prstGeom prst="rect">
              <a:avLst/>
            </a:prstGeom>
            <a:solidFill>
              <a:srgbClr val="B3B3B3">
                <a:alpha val="100000"/>
              </a:srgbClr>
            </a:solidFill>
          </p:spPr>
          <p:txBody>
            <a:bodyPr/>
            <a:lstStyle/>
            <a:p/>
          </p:txBody>
        </p:sp>
        <p:sp>
          <p:nvSpPr>
            <p:cNvPr id="70" name="rc70"/>
            <p:cNvSpPr/>
            <p:nvPr/>
          </p:nvSpPr>
          <p:spPr>
            <a:xfrm>
              <a:off x="6563979" y="2927975"/>
              <a:ext cx="249522" cy="0"/>
            </a:xfrm>
            <a:prstGeom prst="rect">
              <a:avLst/>
            </a:prstGeom>
            <a:solidFill>
              <a:srgbClr val="B3B3B3">
                <a:alpha val="100000"/>
              </a:srgbClr>
            </a:solidFill>
          </p:spPr>
          <p:txBody>
            <a:bodyPr/>
            <a:lstStyle/>
            <a:p/>
          </p:txBody>
        </p:sp>
        <p:sp>
          <p:nvSpPr>
            <p:cNvPr id="71" name="rc71"/>
            <p:cNvSpPr/>
            <p:nvPr/>
          </p:nvSpPr>
          <p:spPr>
            <a:xfrm>
              <a:off x="6841227" y="2959284"/>
              <a:ext cx="249522" cy="0"/>
            </a:xfrm>
            <a:prstGeom prst="rect">
              <a:avLst/>
            </a:prstGeom>
            <a:solidFill>
              <a:srgbClr val="B3B3B3">
                <a:alpha val="100000"/>
              </a:srgbClr>
            </a:solidFill>
          </p:spPr>
          <p:txBody>
            <a:bodyPr/>
            <a:lstStyle/>
            <a:p/>
          </p:txBody>
        </p:sp>
        <p:sp>
          <p:nvSpPr>
            <p:cNvPr id="72" name="rc72"/>
            <p:cNvSpPr/>
            <p:nvPr/>
          </p:nvSpPr>
          <p:spPr>
            <a:xfrm>
              <a:off x="7118474" y="2931641"/>
              <a:ext cx="249522" cy="0"/>
            </a:xfrm>
            <a:prstGeom prst="rect">
              <a:avLst/>
            </a:prstGeom>
            <a:solidFill>
              <a:srgbClr val="B3B3B3">
                <a:alpha val="100000"/>
              </a:srgbClr>
            </a:solidFill>
          </p:spPr>
          <p:txBody>
            <a:bodyPr/>
            <a:lstStyle/>
            <a:p/>
          </p:txBody>
        </p:sp>
        <p:sp>
          <p:nvSpPr>
            <p:cNvPr id="73" name="rc73"/>
            <p:cNvSpPr/>
            <p:nvPr/>
          </p:nvSpPr>
          <p:spPr>
            <a:xfrm>
              <a:off x="7395722" y="2746334"/>
              <a:ext cx="249522" cy="0"/>
            </a:xfrm>
            <a:prstGeom prst="rect">
              <a:avLst/>
            </a:prstGeom>
            <a:solidFill>
              <a:srgbClr val="B3B3B3">
                <a:alpha val="100000"/>
              </a:srgbClr>
            </a:solidFill>
          </p:spPr>
          <p:txBody>
            <a:bodyPr/>
            <a:lstStyle/>
            <a:p/>
          </p:txBody>
        </p:sp>
        <p:sp>
          <p:nvSpPr>
            <p:cNvPr id="74" name="rc74"/>
            <p:cNvSpPr/>
            <p:nvPr/>
          </p:nvSpPr>
          <p:spPr>
            <a:xfrm>
              <a:off x="7672970" y="2742421"/>
              <a:ext cx="249522" cy="0"/>
            </a:xfrm>
            <a:prstGeom prst="rect">
              <a:avLst/>
            </a:prstGeom>
            <a:solidFill>
              <a:srgbClr val="B3B3B3">
                <a:alpha val="100000"/>
              </a:srgbClr>
            </a:solidFill>
          </p:spPr>
          <p:txBody>
            <a:bodyPr/>
            <a:lstStyle/>
            <a:p/>
          </p:txBody>
        </p:sp>
        <p:sp>
          <p:nvSpPr>
            <p:cNvPr id="75" name="rc75"/>
            <p:cNvSpPr/>
            <p:nvPr/>
          </p:nvSpPr>
          <p:spPr>
            <a:xfrm>
              <a:off x="7950217" y="2550406"/>
              <a:ext cx="249522" cy="0"/>
            </a:xfrm>
            <a:prstGeom prst="rect">
              <a:avLst/>
            </a:prstGeom>
            <a:solidFill>
              <a:srgbClr val="B3B3B3">
                <a:alpha val="100000"/>
              </a:srgbClr>
            </a:solidFill>
          </p:spPr>
          <p:txBody>
            <a:bodyPr/>
            <a:lstStyle/>
            <a:p/>
          </p:txBody>
        </p:sp>
        <p:sp>
          <p:nvSpPr>
            <p:cNvPr id="76" name="pl76"/>
            <p:cNvSpPr/>
            <p:nvPr/>
          </p:nvSpPr>
          <p:spPr>
            <a:xfrm>
              <a:off x="1421035" y="1164668"/>
              <a:ext cx="6653943" cy="142577"/>
            </a:xfrm>
            <a:custGeom>
              <a:avLst/>
              <a:pathLst>
                <a:path w="6653943" h="142577">
                  <a:moveTo>
                    <a:pt x="0" y="142577"/>
                  </a:moveTo>
                  <a:lnTo>
                    <a:pt x="277247" y="85546"/>
                  </a:lnTo>
                  <a:lnTo>
                    <a:pt x="554495" y="85546"/>
                  </a:lnTo>
                  <a:lnTo>
                    <a:pt x="831742" y="57030"/>
                  </a:lnTo>
                  <a:lnTo>
                    <a:pt x="1108990" y="85546"/>
                  </a:lnTo>
                  <a:lnTo>
                    <a:pt x="1386238" y="85546"/>
                  </a:lnTo>
                  <a:lnTo>
                    <a:pt x="1663485" y="85546"/>
                  </a:lnTo>
                  <a:lnTo>
                    <a:pt x="1940733" y="85546"/>
                  </a:lnTo>
                  <a:lnTo>
                    <a:pt x="2217981" y="85546"/>
                  </a:lnTo>
                  <a:lnTo>
                    <a:pt x="2495228" y="85546"/>
                  </a:lnTo>
                  <a:lnTo>
                    <a:pt x="2772476" y="85546"/>
                  </a:lnTo>
                  <a:lnTo>
                    <a:pt x="3049724" y="85546"/>
                  </a:lnTo>
                  <a:lnTo>
                    <a:pt x="3326971" y="85546"/>
                  </a:lnTo>
                  <a:lnTo>
                    <a:pt x="3604219" y="114061"/>
                  </a:lnTo>
                  <a:lnTo>
                    <a:pt x="3881467" y="85546"/>
                  </a:lnTo>
                  <a:lnTo>
                    <a:pt x="4158714" y="57030"/>
                  </a:lnTo>
                  <a:lnTo>
                    <a:pt x="4435962" y="28515"/>
                  </a:lnTo>
                  <a:lnTo>
                    <a:pt x="4713210" y="0"/>
                  </a:lnTo>
                  <a:lnTo>
                    <a:pt x="4990457" y="0"/>
                  </a:lnTo>
                  <a:lnTo>
                    <a:pt x="5267705" y="0"/>
                  </a:lnTo>
                  <a:lnTo>
                    <a:pt x="5544953" y="0"/>
                  </a:lnTo>
                  <a:lnTo>
                    <a:pt x="5822200" y="0"/>
                  </a:lnTo>
                  <a:lnTo>
                    <a:pt x="6099448" y="28515"/>
                  </a:lnTo>
                  <a:lnTo>
                    <a:pt x="6376696" y="28515"/>
                  </a:lnTo>
                  <a:lnTo>
                    <a:pt x="6653943" y="57030"/>
                  </a:lnTo>
                </a:path>
              </a:pathLst>
            </a:custGeom>
            <a:ln w="27101" cap="flat">
              <a:solidFill>
                <a:srgbClr val="0058AB">
                  <a:alpha val="50196"/>
                </a:srgbClr>
              </a:solidFill>
              <a:prstDash val="solid"/>
              <a:round/>
            </a:ln>
          </p:spPr>
          <p:txBody>
            <a:bodyPr/>
            <a:lstStyle/>
            <a:p/>
          </p:txBody>
        </p:sp>
        <p:sp>
          <p:nvSpPr>
            <p:cNvPr id="77" name="pl77"/>
            <p:cNvSpPr/>
            <p:nvPr/>
          </p:nvSpPr>
          <p:spPr>
            <a:xfrm>
              <a:off x="1421035" y="1164668"/>
              <a:ext cx="6653943" cy="142577"/>
            </a:xfrm>
            <a:custGeom>
              <a:avLst/>
              <a:pathLst>
                <a:path w="6653943" h="142577">
                  <a:moveTo>
                    <a:pt x="0" y="142577"/>
                  </a:moveTo>
                  <a:lnTo>
                    <a:pt x="277247" y="85546"/>
                  </a:lnTo>
                  <a:lnTo>
                    <a:pt x="554495" y="85546"/>
                  </a:lnTo>
                  <a:lnTo>
                    <a:pt x="831742" y="57030"/>
                  </a:lnTo>
                  <a:lnTo>
                    <a:pt x="1108990" y="85546"/>
                  </a:lnTo>
                  <a:lnTo>
                    <a:pt x="1386238" y="85546"/>
                  </a:lnTo>
                  <a:lnTo>
                    <a:pt x="1663485" y="85546"/>
                  </a:lnTo>
                  <a:lnTo>
                    <a:pt x="1940733" y="85546"/>
                  </a:lnTo>
                  <a:lnTo>
                    <a:pt x="2217981" y="85546"/>
                  </a:lnTo>
                  <a:lnTo>
                    <a:pt x="2495228" y="85546"/>
                  </a:lnTo>
                  <a:lnTo>
                    <a:pt x="2772476" y="85546"/>
                  </a:lnTo>
                  <a:lnTo>
                    <a:pt x="3049724" y="85546"/>
                  </a:lnTo>
                  <a:lnTo>
                    <a:pt x="3326971" y="85546"/>
                  </a:lnTo>
                  <a:lnTo>
                    <a:pt x="3604219" y="114061"/>
                  </a:lnTo>
                  <a:lnTo>
                    <a:pt x="3881467" y="85546"/>
                  </a:lnTo>
                  <a:lnTo>
                    <a:pt x="4158714" y="57030"/>
                  </a:lnTo>
                  <a:lnTo>
                    <a:pt x="4435962" y="28515"/>
                  </a:lnTo>
                  <a:lnTo>
                    <a:pt x="4713210" y="0"/>
                  </a:lnTo>
                  <a:lnTo>
                    <a:pt x="4990457" y="0"/>
                  </a:lnTo>
                  <a:lnTo>
                    <a:pt x="5267705" y="0"/>
                  </a:lnTo>
                  <a:lnTo>
                    <a:pt x="5544953" y="0"/>
                  </a:lnTo>
                  <a:lnTo>
                    <a:pt x="5822200" y="0"/>
                  </a:lnTo>
                  <a:lnTo>
                    <a:pt x="6099448" y="28515"/>
                  </a:lnTo>
                  <a:lnTo>
                    <a:pt x="6376696" y="28515"/>
                  </a:lnTo>
                  <a:lnTo>
                    <a:pt x="6653943" y="57030"/>
                  </a:lnTo>
                </a:path>
              </a:pathLst>
            </a:custGeom>
            <a:ln w="27101" cap="flat">
              <a:solidFill>
                <a:srgbClr val="333333">
                  <a:alpha val="50196"/>
                </a:srgbClr>
              </a:solidFill>
              <a:prstDash val="solid"/>
              <a:round/>
            </a:ln>
          </p:spPr>
          <p:txBody>
            <a:bodyPr/>
            <a:lstStyle/>
            <a:p/>
          </p:txBody>
        </p:sp>
        <p:sp>
          <p:nvSpPr>
            <p:cNvPr id="78" name="tx78"/>
            <p:cNvSpPr/>
            <p:nvPr/>
          </p:nvSpPr>
          <p:spPr>
            <a:xfrm>
              <a:off x="6628451"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569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294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737441"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8014689"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62845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690569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7" name="tx87"/>
            <p:cNvSpPr/>
            <p:nvPr/>
          </p:nvSpPr>
          <p:spPr>
            <a:xfrm>
              <a:off x="7460194"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8" name="tx88"/>
            <p:cNvSpPr/>
            <p:nvPr/>
          </p:nvSpPr>
          <p:spPr>
            <a:xfrm>
              <a:off x="773744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9" name="tx89"/>
            <p:cNvSpPr/>
            <p:nvPr/>
          </p:nvSpPr>
          <p:spPr>
            <a:xfrm>
              <a:off x="8014689"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90" name="tx90"/>
            <p:cNvSpPr/>
            <p:nvPr/>
          </p:nvSpPr>
          <p:spPr>
            <a:xfrm>
              <a:off x="1315541" y="30615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91" name="tx91"/>
            <p:cNvSpPr/>
            <p:nvPr/>
          </p:nvSpPr>
          <p:spPr>
            <a:xfrm>
              <a:off x="2701779" y="31788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92" name="tx92"/>
            <p:cNvSpPr/>
            <p:nvPr/>
          </p:nvSpPr>
          <p:spPr>
            <a:xfrm>
              <a:off x="4133222" y="30879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3" name="tx93"/>
            <p:cNvSpPr/>
            <p:nvPr/>
          </p:nvSpPr>
          <p:spPr>
            <a:xfrm>
              <a:off x="5474256" y="31707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94" name="tx94"/>
            <p:cNvSpPr/>
            <p:nvPr/>
          </p:nvSpPr>
          <p:spPr>
            <a:xfrm>
              <a:off x="6583247" y="33603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5" name="tx95"/>
            <p:cNvSpPr/>
            <p:nvPr/>
          </p:nvSpPr>
          <p:spPr>
            <a:xfrm>
              <a:off x="6860494" y="337734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96" name="tx96"/>
            <p:cNvSpPr/>
            <p:nvPr/>
          </p:nvSpPr>
          <p:spPr>
            <a:xfrm>
              <a:off x="7137742" y="33622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7" name="tx97"/>
            <p:cNvSpPr/>
            <p:nvPr/>
          </p:nvSpPr>
          <p:spPr>
            <a:xfrm>
              <a:off x="7414990" y="32695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98" name="tx98"/>
            <p:cNvSpPr/>
            <p:nvPr/>
          </p:nvSpPr>
          <p:spPr>
            <a:xfrm>
              <a:off x="7692237" y="32675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99" name="tx99"/>
            <p:cNvSpPr/>
            <p:nvPr/>
          </p:nvSpPr>
          <p:spPr>
            <a:xfrm>
              <a:off x="7969485" y="3171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00" name="tx100"/>
            <p:cNvSpPr/>
            <p:nvPr/>
          </p:nvSpPr>
          <p:spPr>
            <a:xfrm>
              <a:off x="1315541" y="22122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24.8</a:t>
              </a:r>
            </a:p>
          </p:txBody>
        </p:sp>
        <p:sp>
          <p:nvSpPr>
            <p:cNvPr id="101" name="tx101"/>
            <p:cNvSpPr/>
            <p:nvPr/>
          </p:nvSpPr>
          <p:spPr>
            <a:xfrm>
              <a:off x="2701779" y="244549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02" name="tx102"/>
            <p:cNvSpPr/>
            <p:nvPr/>
          </p:nvSpPr>
          <p:spPr>
            <a:xfrm>
              <a:off x="4133222" y="22637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3" name="tx103"/>
            <p:cNvSpPr/>
            <p:nvPr/>
          </p:nvSpPr>
          <p:spPr>
            <a:xfrm>
              <a:off x="5474256" y="24307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04" name="tx104"/>
            <p:cNvSpPr/>
            <p:nvPr/>
          </p:nvSpPr>
          <p:spPr>
            <a:xfrm>
              <a:off x="6583247" y="28099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a:t>
              </a:r>
            </a:p>
          </p:txBody>
        </p:sp>
        <p:sp>
          <p:nvSpPr>
            <p:cNvPr id="105" name="tx105"/>
            <p:cNvSpPr/>
            <p:nvPr/>
          </p:nvSpPr>
          <p:spPr>
            <a:xfrm>
              <a:off x="6860494" y="284256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106" name="tx106"/>
            <p:cNvSpPr/>
            <p:nvPr/>
          </p:nvSpPr>
          <p:spPr>
            <a:xfrm>
              <a:off x="7137742" y="28136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a:t>
              </a:r>
            </a:p>
          </p:txBody>
        </p:sp>
        <p:sp>
          <p:nvSpPr>
            <p:cNvPr id="107" name="tx107"/>
            <p:cNvSpPr/>
            <p:nvPr/>
          </p:nvSpPr>
          <p:spPr>
            <a:xfrm>
              <a:off x="7414990" y="26282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08" name="tx108"/>
            <p:cNvSpPr/>
            <p:nvPr/>
          </p:nvSpPr>
          <p:spPr>
            <a:xfrm>
              <a:off x="7692237" y="26243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09" name="tx109"/>
            <p:cNvSpPr/>
            <p:nvPr/>
          </p:nvSpPr>
          <p:spPr>
            <a:xfrm>
              <a:off x="7969485" y="243231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10" name="tx110"/>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639902" y="320031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2" name="tx112"/>
            <p:cNvSpPr/>
            <p:nvPr/>
          </p:nvSpPr>
          <p:spPr>
            <a:xfrm>
              <a:off x="639902" y="257911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3" name="tx113"/>
            <p:cNvSpPr/>
            <p:nvPr/>
          </p:nvSpPr>
          <p:spPr>
            <a:xfrm>
              <a:off x="639902" y="195783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4" name="tx114"/>
            <p:cNvSpPr/>
            <p:nvPr/>
          </p:nvSpPr>
          <p:spPr>
            <a:xfrm>
              <a:off x="639902" y="133669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5" name="tx115"/>
            <p:cNvSpPr/>
            <p:nvPr/>
          </p:nvSpPr>
          <p:spPr>
            <a:xfrm>
              <a:off x="639902" y="71548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778716"/>
              <a:ext cx="201456" cy="201456"/>
            </a:xfrm>
            <a:prstGeom prst="rect">
              <a:avLst/>
            </a:prstGeom>
            <a:solidFill>
              <a:srgbClr val="B3B3B3">
                <a:alpha val="100000"/>
              </a:srgbClr>
            </a:solidFill>
          </p:spPr>
          <p:txBody>
            <a:bodyPr/>
            <a:lstStyle/>
            <a:p/>
          </p:txBody>
        </p:sp>
        <p:sp>
          <p:nvSpPr>
            <p:cNvPr id="138" name="rc138"/>
            <p:cNvSpPr/>
            <p:nvPr/>
          </p:nvSpPr>
          <p:spPr>
            <a:xfrm>
              <a:off x="5565324" y="4778716"/>
              <a:ext cx="201456" cy="201456"/>
            </a:xfrm>
            <a:prstGeom prst="rect">
              <a:avLst/>
            </a:prstGeom>
            <a:solidFill>
              <a:srgbClr val="1CABE2">
                <a:alpha val="100000"/>
              </a:srgbClr>
            </a:solidFill>
          </p:spPr>
          <p:txBody>
            <a:bodyPr/>
            <a:lstStyle/>
            <a:p/>
          </p:txBody>
        </p:sp>
        <p:sp>
          <p:nvSpPr>
            <p:cNvPr id="139" name="tx13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Australia, 2000-2024</a:t>
              </a:r>
            </a:p>
          </p:txBody>
        </p:sp>
        <p:sp>
          <p:nvSpPr>
            <p:cNvPr id="142" name="pl142"/>
            <p:cNvSpPr/>
            <p:nvPr/>
          </p:nvSpPr>
          <p:spPr>
            <a:xfrm>
              <a:off x="210650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372695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3474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96786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291672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718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15764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77809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650800"/>
              <a:ext cx="4933640" cy="164676"/>
            </a:xfrm>
            <a:prstGeom prst="rect">
              <a:avLst/>
            </a:prstGeom>
            <a:solidFill>
              <a:srgbClr val="1CABE2">
                <a:alpha val="100000"/>
              </a:srgbClr>
            </a:solidFill>
          </p:spPr>
          <p:txBody>
            <a:bodyPr/>
            <a:lstStyle/>
            <a:p/>
          </p:txBody>
        </p:sp>
        <p:sp>
          <p:nvSpPr>
            <p:cNvPr id="155" name="rc155"/>
            <p:cNvSpPr/>
            <p:nvPr/>
          </p:nvSpPr>
          <p:spPr>
            <a:xfrm>
              <a:off x="1296273" y="5444954"/>
              <a:ext cx="5901700" cy="164676"/>
            </a:xfrm>
            <a:prstGeom prst="rect">
              <a:avLst/>
            </a:prstGeom>
            <a:solidFill>
              <a:srgbClr val="1CABE2">
                <a:alpha val="100000"/>
              </a:srgbClr>
            </a:solidFill>
          </p:spPr>
          <p:txBody>
            <a:bodyPr/>
            <a:lstStyle/>
            <a:p/>
          </p:txBody>
        </p:sp>
        <p:sp>
          <p:nvSpPr>
            <p:cNvPr id="156" name="rc156"/>
            <p:cNvSpPr/>
            <p:nvPr/>
          </p:nvSpPr>
          <p:spPr>
            <a:xfrm>
              <a:off x="1296273" y="5239108"/>
              <a:ext cx="6903466" cy="164676"/>
            </a:xfrm>
            <a:prstGeom prst="rect">
              <a:avLst/>
            </a:prstGeom>
            <a:solidFill>
              <a:srgbClr val="1CABE2">
                <a:alpha val="100000"/>
              </a:srgbClr>
            </a:solidFill>
          </p:spPr>
          <p:txBody>
            <a:bodyPr/>
            <a:lstStyle/>
            <a:p/>
          </p:txBody>
        </p:sp>
        <p:sp>
          <p:nvSpPr>
            <p:cNvPr id="157" name="rc157"/>
            <p:cNvSpPr/>
            <p:nvPr/>
          </p:nvSpPr>
          <p:spPr>
            <a:xfrm>
              <a:off x="6229914" y="5650800"/>
              <a:ext cx="0" cy="164676"/>
            </a:xfrm>
            <a:prstGeom prst="rect">
              <a:avLst/>
            </a:prstGeom>
            <a:solidFill>
              <a:srgbClr val="B3B3B3">
                <a:alpha val="100000"/>
              </a:srgbClr>
            </a:solidFill>
          </p:spPr>
          <p:txBody>
            <a:bodyPr/>
            <a:lstStyle/>
            <a:p/>
          </p:txBody>
        </p:sp>
        <p:sp>
          <p:nvSpPr>
            <p:cNvPr id="158" name="rc158"/>
            <p:cNvSpPr/>
            <p:nvPr/>
          </p:nvSpPr>
          <p:spPr>
            <a:xfrm>
              <a:off x="7197974" y="5444954"/>
              <a:ext cx="0" cy="164676"/>
            </a:xfrm>
            <a:prstGeom prst="rect">
              <a:avLst/>
            </a:prstGeom>
            <a:solidFill>
              <a:srgbClr val="B3B3B3">
                <a:alpha val="100000"/>
              </a:srgbClr>
            </a:solidFill>
          </p:spPr>
          <p:txBody>
            <a:bodyPr/>
            <a:lstStyle/>
            <a:p/>
          </p:txBody>
        </p:sp>
        <p:sp>
          <p:nvSpPr>
            <p:cNvPr id="159" name="rc159"/>
            <p:cNvSpPr/>
            <p:nvPr/>
          </p:nvSpPr>
          <p:spPr>
            <a:xfrm>
              <a:off x="8199740" y="5239108"/>
              <a:ext cx="0" cy="164676"/>
            </a:xfrm>
            <a:prstGeom prst="rect">
              <a:avLst/>
            </a:prstGeom>
            <a:solidFill>
              <a:srgbClr val="B3B3B3">
                <a:alpha val="100000"/>
              </a:srgbClr>
            </a:solidFill>
          </p:spPr>
          <p:txBody>
            <a:bodyPr/>
            <a:lstStyle/>
            <a:p/>
          </p:txBody>
        </p:sp>
        <p:sp>
          <p:nvSpPr>
            <p:cNvPr id="160" name="tx160"/>
            <p:cNvSpPr/>
            <p:nvPr/>
          </p:nvSpPr>
          <p:spPr>
            <a:xfrm>
              <a:off x="6342440"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a:t>
              </a:r>
            </a:p>
          </p:txBody>
        </p:sp>
        <p:sp>
          <p:nvSpPr>
            <p:cNvPr id="161" name="tx161"/>
            <p:cNvSpPr/>
            <p:nvPr/>
          </p:nvSpPr>
          <p:spPr>
            <a:xfrm>
              <a:off x="731050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18.2</a:t>
              </a:r>
            </a:p>
          </p:txBody>
        </p:sp>
        <p:sp>
          <p:nvSpPr>
            <p:cNvPr id="162" name="tx162"/>
            <p:cNvSpPr/>
            <p:nvPr/>
          </p:nvSpPr>
          <p:spPr>
            <a:xfrm>
              <a:off x="8312267"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21.3</a:t>
              </a:r>
            </a:p>
          </p:txBody>
        </p:sp>
        <p:sp>
          <p:nvSpPr>
            <p:cNvPr id="163" name="tx163"/>
            <p:cNvSpPr/>
            <p:nvPr/>
          </p:nvSpPr>
          <p:spPr>
            <a:xfrm>
              <a:off x="3650567"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a:t>
              </a:r>
            </a:p>
          </p:txBody>
        </p:sp>
        <p:sp>
          <p:nvSpPr>
            <p:cNvPr id="164" name="tx164"/>
            <p:cNvSpPr/>
            <p:nvPr/>
          </p:nvSpPr>
          <p:spPr>
            <a:xfrm>
              <a:off x="413459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18.2</a:t>
              </a:r>
            </a:p>
          </p:txBody>
        </p:sp>
        <p:sp>
          <p:nvSpPr>
            <p:cNvPr id="165" name="tx165"/>
            <p:cNvSpPr/>
            <p:nvPr/>
          </p:nvSpPr>
          <p:spPr>
            <a:xfrm>
              <a:off x="4635480"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21.3</a:t>
              </a:r>
            </a:p>
          </p:txBody>
        </p:sp>
        <p:sp>
          <p:nvSpPr>
            <p:cNvPr id="166" name="tx166"/>
            <p:cNvSpPr/>
            <p:nvPr/>
          </p:nvSpPr>
          <p:spPr>
            <a:xfrm>
              <a:off x="6115778"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7083838"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808560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2831293"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4" name="tx174"/>
            <p:cNvSpPr/>
            <p:nvPr/>
          </p:nvSpPr>
          <p:spPr>
            <a:xfrm>
              <a:off x="441290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603335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6" name="tx176"/>
            <p:cNvSpPr/>
            <p:nvPr/>
          </p:nvSpPr>
          <p:spPr>
            <a:xfrm>
              <a:off x="765381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Australia.
In 2024, DTP1 coverage in Australia remained relatively constant within 1% at 93%. The number of children missing out on any DTP vaccination (zero-dose children) increased from 18,000 in 2023 to 21,000 in 2024.
DTP3 coverage remained relatively constant within 1% at 93% in 2024, leaving 21,000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151386"/>
              <a:ext cx="3418439" cy="142851"/>
            </a:xfrm>
            <a:custGeom>
              <a:avLst/>
              <a:pathLst>
                <a:path w="3418439" h="142851">
                  <a:moveTo>
                    <a:pt x="0" y="142851"/>
                  </a:moveTo>
                  <a:lnTo>
                    <a:pt x="142434" y="85710"/>
                  </a:lnTo>
                  <a:lnTo>
                    <a:pt x="284869" y="85710"/>
                  </a:lnTo>
                  <a:lnTo>
                    <a:pt x="427304" y="57140"/>
                  </a:lnTo>
                  <a:lnTo>
                    <a:pt x="569739" y="85710"/>
                  </a:lnTo>
                  <a:lnTo>
                    <a:pt x="712174" y="85710"/>
                  </a:lnTo>
                  <a:lnTo>
                    <a:pt x="854609" y="85710"/>
                  </a:lnTo>
                  <a:lnTo>
                    <a:pt x="997044" y="85710"/>
                  </a:lnTo>
                  <a:lnTo>
                    <a:pt x="1139479" y="85710"/>
                  </a:lnTo>
                  <a:lnTo>
                    <a:pt x="1281914" y="85710"/>
                  </a:lnTo>
                  <a:lnTo>
                    <a:pt x="1424349" y="85710"/>
                  </a:lnTo>
                  <a:lnTo>
                    <a:pt x="1566784" y="85710"/>
                  </a:lnTo>
                  <a:lnTo>
                    <a:pt x="1709219" y="85710"/>
                  </a:lnTo>
                  <a:lnTo>
                    <a:pt x="1851654" y="114281"/>
                  </a:lnTo>
                  <a:lnTo>
                    <a:pt x="1994089" y="85710"/>
                  </a:lnTo>
                  <a:lnTo>
                    <a:pt x="2136524" y="57140"/>
                  </a:lnTo>
                  <a:lnTo>
                    <a:pt x="2278959" y="28570"/>
                  </a:lnTo>
                  <a:lnTo>
                    <a:pt x="2421394" y="0"/>
                  </a:lnTo>
                  <a:lnTo>
                    <a:pt x="2563829" y="0"/>
                  </a:lnTo>
                  <a:lnTo>
                    <a:pt x="2706264" y="0"/>
                  </a:lnTo>
                  <a:lnTo>
                    <a:pt x="2848699" y="0"/>
                  </a:lnTo>
                  <a:lnTo>
                    <a:pt x="2991134" y="0"/>
                  </a:lnTo>
                  <a:lnTo>
                    <a:pt x="3133569" y="28570"/>
                  </a:lnTo>
                  <a:lnTo>
                    <a:pt x="3276004" y="2857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151386"/>
              <a:ext cx="3418439" cy="142851"/>
            </a:xfrm>
            <a:custGeom>
              <a:avLst/>
              <a:pathLst>
                <a:path w="3418439" h="142851">
                  <a:moveTo>
                    <a:pt x="0" y="142851"/>
                  </a:moveTo>
                  <a:lnTo>
                    <a:pt x="142434" y="85710"/>
                  </a:lnTo>
                  <a:lnTo>
                    <a:pt x="284869" y="85710"/>
                  </a:lnTo>
                  <a:lnTo>
                    <a:pt x="427304" y="57140"/>
                  </a:lnTo>
                  <a:lnTo>
                    <a:pt x="569739" y="85710"/>
                  </a:lnTo>
                  <a:lnTo>
                    <a:pt x="712174" y="85710"/>
                  </a:lnTo>
                  <a:lnTo>
                    <a:pt x="854609" y="85710"/>
                  </a:lnTo>
                  <a:lnTo>
                    <a:pt x="997044" y="85710"/>
                  </a:lnTo>
                  <a:lnTo>
                    <a:pt x="1139479" y="85710"/>
                  </a:lnTo>
                  <a:lnTo>
                    <a:pt x="1281914" y="85710"/>
                  </a:lnTo>
                  <a:lnTo>
                    <a:pt x="1424349" y="85710"/>
                  </a:lnTo>
                  <a:lnTo>
                    <a:pt x="1566784" y="85710"/>
                  </a:lnTo>
                  <a:lnTo>
                    <a:pt x="1709219" y="85710"/>
                  </a:lnTo>
                  <a:lnTo>
                    <a:pt x="1851654" y="114281"/>
                  </a:lnTo>
                  <a:lnTo>
                    <a:pt x="1994089" y="85710"/>
                  </a:lnTo>
                  <a:lnTo>
                    <a:pt x="2136524" y="57140"/>
                  </a:lnTo>
                  <a:lnTo>
                    <a:pt x="2278959" y="28570"/>
                  </a:lnTo>
                  <a:lnTo>
                    <a:pt x="2421394" y="0"/>
                  </a:lnTo>
                  <a:lnTo>
                    <a:pt x="2563829" y="0"/>
                  </a:lnTo>
                  <a:lnTo>
                    <a:pt x="2706264" y="0"/>
                  </a:lnTo>
                  <a:lnTo>
                    <a:pt x="2848699" y="0"/>
                  </a:lnTo>
                  <a:lnTo>
                    <a:pt x="2991134" y="0"/>
                  </a:lnTo>
                  <a:lnTo>
                    <a:pt x="3133569" y="28570"/>
                  </a:lnTo>
                  <a:lnTo>
                    <a:pt x="3276004" y="2857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2022" y="1151386"/>
              <a:ext cx="3418439" cy="142851"/>
            </a:xfrm>
            <a:custGeom>
              <a:avLst/>
              <a:pathLst>
                <a:path w="3418439" h="142851">
                  <a:moveTo>
                    <a:pt x="0" y="142851"/>
                  </a:moveTo>
                  <a:lnTo>
                    <a:pt x="142434" y="85710"/>
                  </a:lnTo>
                  <a:lnTo>
                    <a:pt x="284869" y="85710"/>
                  </a:lnTo>
                  <a:lnTo>
                    <a:pt x="427304" y="57140"/>
                  </a:lnTo>
                  <a:lnTo>
                    <a:pt x="569739" y="85710"/>
                  </a:lnTo>
                  <a:lnTo>
                    <a:pt x="712174" y="85710"/>
                  </a:lnTo>
                  <a:lnTo>
                    <a:pt x="854609" y="85710"/>
                  </a:lnTo>
                  <a:lnTo>
                    <a:pt x="997044" y="85710"/>
                  </a:lnTo>
                  <a:lnTo>
                    <a:pt x="1139479" y="85710"/>
                  </a:lnTo>
                  <a:lnTo>
                    <a:pt x="1281914" y="85710"/>
                  </a:lnTo>
                  <a:lnTo>
                    <a:pt x="1424349" y="85710"/>
                  </a:lnTo>
                  <a:lnTo>
                    <a:pt x="1566784" y="85710"/>
                  </a:lnTo>
                  <a:lnTo>
                    <a:pt x="1709219" y="85710"/>
                  </a:lnTo>
                  <a:lnTo>
                    <a:pt x="1851654" y="114281"/>
                  </a:lnTo>
                  <a:lnTo>
                    <a:pt x="1994089" y="85710"/>
                  </a:lnTo>
                  <a:lnTo>
                    <a:pt x="2136524" y="57140"/>
                  </a:lnTo>
                  <a:lnTo>
                    <a:pt x="2278959" y="28570"/>
                  </a:lnTo>
                  <a:lnTo>
                    <a:pt x="2421394" y="0"/>
                  </a:lnTo>
                  <a:lnTo>
                    <a:pt x="2563829" y="0"/>
                  </a:lnTo>
                  <a:lnTo>
                    <a:pt x="2706264" y="0"/>
                  </a:lnTo>
                  <a:lnTo>
                    <a:pt x="2848699" y="0"/>
                  </a:lnTo>
                  <a:lnTo>
                    <a:pt x="2991134" y="0"/>
                  </a:lnTo>
                  <a:lnTo>
                    <a:pt x="3133569" y="28570"/>
                  </a:lnTo>
                  <a:lnTo>
                    <a:pt x="3276004" y="2857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9825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80171"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78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78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8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4933" y="4831778"/>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60" name="tx60"/>
            <p:cNvSpPr/>
            <p:nvPr/>
          </p:nvSpPr>
          <p:spPr>
            <a:xfrm>
              <a:off x="25370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4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6268" y="472419"/>
              <a:ext cx="25499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Australia,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789441"/>
            </a:xfrm>
            <a:custGeom>
              <a:avLst/>
              <a:pathLst>
                <a:path w="3418439" h="789441">
                  <a:moveTo>
                    <a:pt x="0" y="789441"/>
                  </a:moveTo>
                  <a:lnTo>
                    <a:pt x="142434" y="473664"/>
                  </a:lnTo>
                  <a:lnTo>
                    <a:pt x="284869" y="473664"/>
                  </a:lnTo>
                  <a:lnTo>
                    <a:pt x="427304" y="315776"/>
                  </a:lnTo>
                  <a:lnTo>
                    <a:pt x="569739" y="473664"/>
                  </a:lnTo>
                  <a:lnTo>
                    <a:pt x="712174" y="473664"/>
                  </a:lnTo>
                  <a:lnTo>
                    <a:pt x="854609" y="473664"/>
                  </a:lnTo>
                  <a:lnTo>
                    <a:pt x="997044" y="473664"/>
                  </a:lnTo>
                  <a:lnTo>
                    <a:pt x="1139479" y="473664"/>
                  </a:lnTo>
                  <a:lnTo>
                    <a:pt x="1281914" y="473664"/>
                  </a:lnTo>
                  <a:lnTo>
                    <a:pt x="1424349" y="473664"/>
                  </a:lnTo>
                  <a:lnTo>
                    <a:pt x="1566784" y="473664"/>
                  </a:lnTo>
                  <a:lnTo>
                    <a:pt x="1709219" y="473664"/>
                  </a:lnTo>
                  <a:lnTo>
                    <a:pt x="1851654" y="631552"/>
                  </a:lnTo>
                  <a:lnTo>
                    <a:pt x="1994089" y="473664"/>
                  </a:lnTo>
                  <a:lnTo>
                    <a:pt x="2136524" y="315776"/>
                  </a:lnTo>
                  <a:lnTo>
                    <a:pt x="2278959" y="157888"/>
                  </a:lnTo>
                  <a:lnTo>
                    <a:pt x="2421394" y="0"/>
                  </a:lnTo>
                  <a:lnTo>
                    <a:pt x="2563829" y="0"/>
                  </a:lnTo>
                  <a:lnTo>
                    <a:pt x="2706264" y="0"/>
                  </a:lnTo>
                  <a:lnTo>
                    <a:pt x="2848699" y="0"/>
                  </a:lnTo>
                  <a:lnTo>
                    <a:pt x="2991134" y="0"/>
                  </a:lnTo>
                  <a:lnTo>
                    <a:pt x="3133569" y="157888"/>
                  </a:lnTo>
                  <a:lnTo>
                    <a:pt x="3276004" y="157888"/>
                  </a:lnTo>
                  <a:lnTo>
                    <a:pt x="3418439" y="315776"/>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789441"/>
            </a:xfrm>
            <a:custGeom>
              <a:avLst/>
              <a:pathLst>
                <a:path w="3418439" h="789441">
                  <a:moveTo>
                    <a:pt x="0" y="789441"/>
                  </a:moveTo>
                  <a:lnTo>
                    <a:pt x="142434" y="473664"/>
                  </a:lnTo>
                  <a:lnTo>
                    <a:pt x="284869" y="473664"/>
                  </a:lnTo>
                  <a:lnTo>
                    <a:pt x="427304" y="315776"/>
                  </a:lnTo>
                  <a:lnTo>
                    <a:pt x="569739" y="473664"/>
                  </a:lnTo>
                  <a:lnTo>
                    <a:pt x="712174" y="473664"/>
                  </a:lnTo>
                  <a:lnTo>
                    <a:pt x="854609" y="473664"/>
                  </a:lnTo>
                  <a:lnTo>
                    <a:pt x="997044" y="473664"/>
                  </a:lnTo>
                  <a:lnTo>
                    <a:pt x="1139479" y="473664"/>
                  </a:lnTo>
                  <a:lnTo>
                    <a:pt x="1281914" y="473664"/>
                  </a:lnTo>
                  <a:lnTo>
                    <a:pt x="1424349" y="473664"/>
                  </a:lnTo>
                  <a:lnTo>
                    <a:pt x="1566784" y="473664"/>
                  </a:lnTo>
                  <a:lnTo>
                    <a:pt x="1709219" y="473664"/>
                  </a:lnTo>
                  <a:lnTo>
                    <a:pt x="1851654" y="631552"/>
                  </a:lnTo>
                  <a:lnTo>
                    <a:pt x="1994089" y="473664"/>
                  </a:lnTo>
                  <a:lnTo>
                    <a:pt x="2136524" y="315776"/>
                  </a:lnTo>
                  <a:lnTo>
                    <a:pt x="2278959" y="157888"/>
                  </a:lnTo>
                  <a:lnTo>
                    <a:pt x="2421394" y="0"/>
                  </a:lnTo>
                  <a:lnTo>
                    <a:pt x="2563829" y="0"/>
                  </a:lnTo>
                  <a:lnTo>
                    <a:pt x="2706264" y="0"/>
                  </a:lnTo>
                  <a:lnTo>
                    <a:pt x="2848699" y="0"/>
                  </a:lnTo>
                  <a:lnTo>
                    <a:pt x="2991134" y="0"/>
                  </a:lnTo>
                  <a:lnTo>
                    <a:pt x="3133569" y="157888"/>
                  </a:lnTo>
                  <a:lnTo>
                    <a:pt x="3276004" y="157888"/>
                  </a:lnTo>
                  <a:lnTo>
                    <a:pt x="3418439" y="315776"/>
                  </a:lnTo>
                </a:path>
              </a:pathLst>
            </a:custGeom>
            <a:ln w="43362" cap="flat">
              <a:solidFill>
                <a:srgbClr val="000000">
                  <a:alpha val="100000"/>
                </a:srgbClr>
              </a:solidFill>
              <a:prstDash val="solid"/>
              <a:round/>
            </a:ln>
          </p:spPr>
          <p:txBody>
            <a:bodyPr/>
            <a:lstStyle/>
            <a:p/>
          </p:txBody>
        </p:sp>
        <p:sp>
          <p:nvSpPr>
            <p:cNvPr id="83" name="pl83"/>
            <p:cNvSpPr/>
            <p:nvPr/>
          </p:nvSpPr>
          <p:spPr>
            <a:xfrm>
              <a:off x="5415460" y="2034057"/>
              <a:ext cx="0" cy="1357838"/>
            </a:xfrm>
            <a:custGeom>
              <a:avLst/>
              <a:pathLst>
                <a:path w="0" h="1357838">
                  <a:moveTo>
                    <a:pt x="0" y="135783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034057"/>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034057"/>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034057"/>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034057"/>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034057"/>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789441"/>
            </a:xfrm>
            <a:custGeom>
              <a:avLst/>
              <a:pathLst>
                <a:path w="3418439" h="789441">
                  <a:moveTo>
                    <a:pt x="0" y="789441"/>
                  </a:moveTo>
                  <a:lnTo>
                    <a:pt x="142434" y="473664"/>
                  </a:lnTo>
                  <a:lnTo>
                    <a:pt x="284869" y="473664"/>
                  </a:lnTo>
                  <a:lnTo>
                    <a:pt x="427304" y="315776"/>
                  </a:lnTo>
                  <a:lnTo>
                    <a:pt x="569739" y="473664"/>
                  </a:lnTo>
                  <a:lnTo>
                    <a:pt x="712174" y="473664"/>
                  </a:lnTo>
                  <a:lnTo>
                    <a:pt x="854609" y="473664"/>
                  </a:lnTo>
                  <a:lnTo>
                    <a:pt x="997044" y="473664"/>
                  </a:lnTo>
                  <a:lnTo>
                    <a:pt x="1139479" y="473664"/>
                  </a:lnTo>
                  <a:lnTo>
                    <a:pt x="1281914" y="473664"/>
                  </a:lnTo>
                  <a:lnTo>
                    <a:pt x="1424349" y="473664"/>
                  </a:lnTo>
                  <a:lnTo>
                    <a:pt x="1566784" y="473664"/>
                  </a:lnTo>
                  <a:lnTo>
                    <a:pt x="1709219" y="473664"/>
                  </a:lnTo>
                  <a:lnTo>
                    <a:pt x="1851654" y="631552"/>
                  </a:lnTo>
                  <a:lnTo>
                    <a:pt x="1994089" y="473664"/>
                  </a:lnTo>
                  <a:lnTo>
                    <a:pt x="2136524" y="315776"/>
                  </a:lnTo>
                  <a:lnTo>
                    <a:pt x="2278959" y="157888"/>
                  </a:lnTo>
                  <a:lnTo>
                    <a:pt x="2421394" y="0"/>
                  </a:lnTo>
                  <a:lnTo>
                    <a:pt x="2563829" y="0"/>
                  </a:lnTo>
                  <a:lnTo>
                    <a:pt x="2706264" y="0"/>
                  </a:lnTo>
                  <a:lnTo>
                    <a:pt x="2848699" y="0"/>
                  </a:lnTo>
                  <a:lnTo>
                    <a:pt x="2991134" y="0"/>
                  </a:lnTo>
                  <a:lnTo>
                    <a:pt x="3133569" y="157888"/>
                  </a:lnTo>
                  <a:lnTo>
                    <a:pt x="3276004" y="157888"/>
                  </a:lnTo>
                  <a:lnTo>
                    <a:pt x="3418439" y="315776"/>
                  </a:lnTo>
                </a:path>
              </a:pathLst>
            </a:custGeom>
            <a:ln w="27101" cap="flat">
              <a:solidFill>
                <a:srgbClr val="0058AB">
                  <a:alpha val="100000"/>
                </a:srgbClr>
              </a:solidFill>
              <a:prstDash val="solid"/>
              <a:round/>
            </a:ln>
          </p:spPr>
          <p:txBody>
            <a:bodyPr/>
            <a:lstStyle/>
            <a:p/>
          </p:txBody>
        </p:sp>
        <p:sp>
          <p:nvSpPr>
            <p:cNvPr id="91" name="tx91"/>
            <p:cNvSpPr/>
            <p:nvPr/>
          </p:nvSpPr>
          <p:spPr>
            <a:xfrm>
              <a:off x="5367266" y="193183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79440" y="19304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91615" y="19304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03790"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1580"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5705"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612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612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6342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258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28371" y="4831778"/>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117" name="tx117"/>
            <p:cNvSpPr/>
            <p:nvPr/>
          </p:nvSpPr>
          <p:spPr>
            <a:xfrm>
              <a:off x="68305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9298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764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950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136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322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357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543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729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915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5232438" cy="149993"/>
            </a:xfrm>
            <a:prstGeom prst="rect">
              <a:avLst/>
            </a:prstGeom>
            <a:solidFill>
              <a:srgbClr val="1CABE2">
                <a:alpha val="80000"/>
              </a:srgbClr>
            </a:solidFill>
          </p:spPr>
          <p:txBody>
            <a:bodyPr/>
            <a:lstStyle/>
            <a:p/>
          </p:txBody>
        </p:sp>
        <p:sp>
          <p:nvSpPr>
            <p:cNvPr id="133" name="rc133"/>
            <p:cNvSpPr/>
            <p:nvPr/>
          </p:nvSpPr>
          <p:spPr>
            <a:xfrm>
              <a:off x="1317178" y="5637654"/>
              <a:ext cx="6259128"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8618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432708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604568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77642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Australia (93%) was 4 percentage points higher than the global average (89%) and 4 percentage points lower than the average across all non-programme countries (97%).
National DTP1 coverage was 2 percentage points lower than in 2019 (95%).
This equates to 21,000 zero-dose children in 2024 compared to 15,000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F26A21">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Australia ranked number 8 out of 41 countries for lowest DTP1 coverage (based on tied ranks).
Australia was in the top 10 non-programme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Australia ranked number 7 out of 41 countries with 15,000 zero-dose children.
In 2024, Australia ranked number 7 out of 41 countries with 21,000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4862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89481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74100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7172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1791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6409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335602"/>
              <a:ext cx="203168" cy="1289933"/>
            </a:xfrm>
            <a:prstGeom prst="rect">
              <a:avLst/>
            </a:prstGeom>
            <a:solidFill>
              <a:srgbClr val="80BD41">
                <a:alpha val="100000"/>
              </a:srgbClr>
            </a:solidFill>
          </p:spPr>
          <p:txBody>
            <a:bodyPr/>
            <a:lstStyle/>
            <a:p/>
          </p:txBody>
        </p:sp>
        <p:sp>
          <p:nvSpPr>
            <p:cNvPr id="25" name="rc25"/>
            <p:cNvSpPr/>
            <p:nvPr/>
          </p:nvSpPr>
          <p:spPr>
            <a:xfrm>
              <a:off x="1332670" y="3192275"/>
              <a:ext cx="203168" cy="143326"/>
            </a:xfrm>
            <a:prstGeom prst="rect">
              <a:avLst/>
            </a:prstGeom>
            <a:solidFill>
              <a:srgbClr val="0058AB">
                <a:alpha val="100000"/>
              </a:srgbClr>
            </a:solidFill>
          </p:spPr>
          <p:txBody>
            <a:bodyPr/>
            <a:lstStyle/>
            <a:p/>
          </p:txBody>
        </p:sp>
        <p:sp>
          <p:nvSpPr>
            <p:cNvPr id="26" name="rc26"/>
            <p:cNvSpPr/>
            <p:nvPr/>
          </p:nvSpPr>
          <p:spPr>
            <a:xfrm>
              <a:off x="1332670" y="3335602"/>
              <a:ext cx="203168" cy="0"/>
            </a:xfrm>
            <a:prstGeom prst="rect">
              <a:avLst/>
            </a:prstGeom>
            <a:solidFill>
              <a:srgbClr val="1CABE2">
                <a:alpha val="100000"/>
              </a:srgbClr>
            </a:solidFill>
          </p:spPr>
          <p:txBody>
            <a:bodyPr/>
            <a:lstStyle/>
            <a:p/>
          </p:txBody>
        </p:sp>
        <p:sp>
          <p:nvSpPr>
            <p:cNvPr id="27" name="rc27"/>
            <p:cNvSpPr/>
            <p:nvPr/>
          </p:nvSpPr>
          <p:spPr>
            <a:xfrm>
              <a:off x="1558413" y="3324814"/>
              <a:ext cx="203168" cy="1300721"/>
            </a:xfrm>
            <a:prstGeom prst="rect">
              <a:avLst/>
            </a:prstGeom>
            <a:solidFill>
              <a:srgbClr val="80BD41">
                <a:alpha val="100000"/>
              </a:srgbClr>
            </a:solidFill>
          </p:spPr>
          <p:txBody>
            <a:bodyPr/>
            <a:lstStyle/>
            <a:p/>
          </p:txBody>
        </p:sp>
        <p:sp>
          <p:nvSpPr>
            <p:cNvPr id="28" name="rc28"/>
            <p:cNvSpPr/>
            <p:nvPr/>
          </p:nvSpPr>
          <p:spPr>
            <a:xfrm>
              <a:off x="1558413" y="3211706"/>
              <a:ext cx="203168" cy="113108"/>
            </a:xfrm>
            <a:prstGeom prst="rect">
              <a:avLst/>
            </a:prstGeom>
            <a:solidFill>
              <a:srgbClr val="0058AB">
                <a:alpha val="100000"/>
              </a:srgbClr>
            </a:solidFill>
          </p:spPr>
          <p:txBody>
            <a:bodyPr/>
            <a:lstStyle/>
            <a:p/>
          </p:txBody>
        </p:sp>
        <p:sp>
          <p:nvSpPr>
            <p:cNvPr id="29" name="rc29"/>
            <p:cNvSpPr/>
            <p:nvPr/>
          </p:nvSpPr>
          <p:spPr>
            <a:xfrm>
              <a:off x="1558413" y="3324814"/>
              <a:ext cx="203168" cy="0"/>
            </a:xfrm>
            <a:prstGeom prst="rect">
              <a:avLst/>
            </a:prstGeom>
            <a:solidFill>
              <a:srgbClr val="1CABE2">
                <a:alpha val="100000"/>
              </a:srgbClr>
            </a:solidFill>
          </p:spPr>
          <p:txBody>
            <a:bodyPr/>
            <a:lstStyle/>
            <a:p/>
          </p:txBody>
        </p:sp>
        <p:sp>
          <p:nvSpPr>
            <p:cNvPr id="30" name="rc30"/>
            <p:cNvSpPr/>
            <p:nvPr/>
          </p:nvSpPr>
          <p:spPr>
            <a:xfrm>
              <a:off x="1784155" y="3301778"/>
              <a:ext cx="203168" cy="1323757"/>
            </a:xfrm>
            <a:prstGeom prst="rect">
              <a:avLst/>
            </a:prstGeom>
            <a:solidFill>
              <a:srgbClr val="80BD41">
                <a:alpha val="100000"/>
              </a:srgbClr>
            </a:solidFill>
          </p:spPr>
          <p:txBody>
            <a:bodyPr/>
            <a:lstStyle/>
            <a:p/>
          </p:txBody>
        </p:sp>
        <p:sp>
          <p:nvSpPr>
            <p:cNvPr id="31" name="rc31"/>
            <p:cNvSpPr/>
            <p:nvPr/>
          </p:nvSpPr>
          <p:spPr>
            <a:xfrm>
              <a:off x="1784155" y="3186668"/>
              <a:ext cx="203168" cy="115110"/>
            </a:xfrm>
            <a:prstGeom prst="rect">
              <a:avLst/>
            </a:prstGeom>
            <a:solidFill>
              <a:srgbClr val="0058AB">
                <a:alpha val="100000"/>
              </a:srgbClr>
            </a:solidFill>
          </p:spPr>
          <p:txBody>
            <a:bodyPr/>
            <a:lstStyle/>
            <a:p/>
          </p:txBody>
        </p:sp>
        <p:sp>
          <p:nvSpPr>
            <p:cNvPr id="32" name="rc32"/>
            <p:cNvSpPr/>
            <p:nvPr/>
          </p:nvSpPr>
          <p:spPr>
            <a:xfrm>
              <a:off x="1784155" y="3301778"/>
              <a:ext cx="203168" cy="0"/>
            </a:xfrm>
            <a:prstGeom prst="rect">
              <a:avLst/>
            </a:prstGeom>
            <a:solidFill>
              <a:srgbClr val="1CABE2">
                <a:alpha val="100000"/>
              </a:srgbClr>
            </a:solidFill>
          </p:spPr>
          <p:txBody>
            <a:bodyPr/>
            <a:lstStyle/>
            <a:p/>
          </p:txBody>
        </p:sp>
        <p:sp>
          <p:nvSpPr>
            <p:cNvPr id="33" name="rc33"/>
            <p:cNvSpPr/>
            <p:nvPr/>
          </p:nvSpPr>
          <p:spPr>
            <a:xfrm>
              <a:off x="2009898" y="3284067"/>
              <a:ext cx="203168" cy="1341468"/>
            </a:xfrm>
            <a:prstGeom prst="rect">
              <a:avLst/>
            </a:prstGeom>
            <a:solidFill>
              <a:srgbClr val="80BD41">
                <a:alpha val="100000"/>
              </a:srgbClr>
            </a:solidFill>
          </p:spPr>
          <p:txBody>
            <a:bodyPr/>
            <a:lstStyle/>
            <a:p/>
          </p:txBody>
        </p:sp>
        <p:sp>
          <p:nvSpPr>
            <p:cNvPr id="34" name="rc34"/>
            <p:cNvSpPr/>
            <p:nvPr/>
          </p:nvSpPr>
          <p:spPr>
            <a:xfrm>
              <a:off x="2009898" y="3183097"/>
              <a:ext cx="203168" cy="100970"/>
            </a:xfrm>
            <a:prstGeom prst="rect">
              <a:avLst/>
            </a:prstGeom>
            <a:solidFill>
              <a:srgbClr val="0058AB">
                <a:alpha val="100000"/>
              </a:srgbClr>
            </a:solidFill>
          </p:spPr>
          <p:txBody>
            <a:bodyPr/>
            <a:lstStyle/>
            <a:p/>
          </p:txBody>
        </p:sp>
        <p:sp>
          <p:nvSpPr>
            <p:cNvPr id="35" name="rc35"/>
            <p:cNvSpPr/>
            <p:nvPr/>
          </p:nvSpPr>
          <p:spPr>
            <a:xfrm>
              <a:off x="2009898" y="3284067"/>
              <a:ext cx="203168" cy="0"/>
            </a:xfrm>
            <a:prstGeom prst="rect">
              <a:avLst/>
            </a:prstGeom>
            <a:solidFill>
              <a:srgbClr val="1CABE2">
                <a:alpha val="100000"/>
              </a:srgbClr>
            </a:solidFill>
          </p:spPr>
          <p:txBody>
            <a:bodyPr/>
            <a:lstStyle/>
            <a:p/>
          </p:txBody>
        </p:sp>
        <p:sp>
          <p:nvSpPr>
            <p:cNvPr id="36" name="rc36"/>
            <p:cNvSpPr/>
            <p:nvPr/>
          </p:nvSpPr>
          <p:spPr>
            <a:xfrm>
              <a:off x="2235640" y="3278650"/>
              <a:ext cx="203168" cy="1346885"/>
            </a:xfrm>
            <a:prstGeom prst="rect">
              <a:avLst/>
            </a:prstGeom>
            <a:solidFill>
              <a:srgbClr val="80BD41">
                <a:alpha val="100000"/>
              </a:srgbClr>
            </a:solidFill>
          </p:spPr>
          <p:txBody>
            <a:bodyPr/>
            <a:lstStyle/>
            <a:p/>
          </p:txBody>
        </p:sp>
        <p:sp>
          <p:nvSpPr>
            <p:cNvPr id="37" name="rc37"/>
            <p:cNvSpPr/>
            <p:nvPr/>
          </p:nvSpPr>
          <p:spPr>
            <a:xfrm>
              <a:off x="2235640" y="3161532"/>
              <a:ext cx="203168" cy="117117"/>
            </a:xfrm>
            <a:prstGeom prst="rect">
              <a:avLst/>
            </a:prstGeom>
            <a:solidFill>
              <a:srgbClr val="0058AB">
                <a:alpha val="100000"/>
              </a:srgbClr>
            </a:solidFill>
          </p:spPr>
          <p:txBody>
            <a:bodyPr/>
            <a:lstStyle/>
            <a:p/>
          </p:txBody>
        </p:sp>
        <p:sp>
          <p:nvSpPr>
            <p:cNvPr id="38" name="rc38"/>
            <p:cNvSpPr/>
            <p:nvPr/>
          </p:nvSpPr>
          <p:spPr>
            <a:xfrm>
              <a:off x="2235640" y="3278650"/>
              <a:ext cx="203168" cy="0"/>
            </a:xfrm>
            <a:prstGeom prst="rect">
              <a:avLst/>
            </a:prstGeom>
            <a:solidFill>
              <a:srgbClr val="1CABE2">
                <a:alpha val="100000"/>
              </a:srgbClr>
            </a:solidFill>
          </p:spPr>
          <p:txBody>
            <a:bodyPr/>
            <a:lstStyle/>
            <a:p/>
          </p:txBody>
        </p:sp>
        <p:sp>
          <p:nvSpPr>
            <p:cNvPr id="39" name="rc39"/>
            <p:cNvSpPr/>
            <p:nvPr/>
          </p:nvSpPr>
          <p:spPr>
            <a:xfrm>
              <a:off x="2461382" y="3224922"/>
              <a:ext cx="203168" cy="1400612"/>
            </a:xfrm>
            <a:prstGeom prst="rect">
              <a:avLst/>
            </a:prstGeom>
            <a:solidFill>
              <a:srgbClr val="80BD41">
                <a:alpha val="100000"/>
              </a:srgbClr>
            </a:solidFill>
          </p:spPr>
          <p:txBody>
            <a:bodyPr/>
            <a:lstStyle/>
            <a:p/>
          </p:txBody>
        </p:sp>
        <p:sp>
          <p:nvSpPr>
            <p:cNvPr id="40" name="rc40"/>
            <p:cNvSpPr/>
            <p:nvPr/>
          </p:nvSpPr>
          <p:spPr>
            <a:xfrm>
              <a:off x="2461382" y="3103132"/>
              <a:ext cx="203168" cy="121790"/>
            </a:xfrm>
            <a:prstGeom prst="rect">
              <a:avLst/>
            </a:prstGeom>
            <a:solidFill>
              <a:srgbClr val="0058AB">
                <a:alpha val="100000"/>
              </a:srgbClr>
            </a:solidFill>
          </p:spPr>
          <p:txBody>
            <a:bodyPr/>
            <a:lstStyle/>
            <a:p/>
          </p:txBody>
        </p:sp>
        <p:sp>
          <p:nvSpPr>
            <p:cNvPr id="41" name="rc41"/>
            <p:cNvSpPr/>
            <p:nvPr/>
          </p:nvSpPr>
          <p:spPr>
            <a:xfrm>
              <a:off x="2461382" y="3224922"/>
              <a:ext cx="203168" cy="0"/>
            </a:xfrm>
            <a:prstGeom prst="rect">
              <a:avLst/>
            </a:prstGeom>
            <a:solidFill>
              <a:srgbClr val="1CABE2">
                <a:alpha val="100000"/>
              </a:srgbClr>
            </a:solidFill>
          </p:spPr>
          <p:txBody>
            <a:bodyPr/>
            <a:lstStyle/>
            <a:p/>
          </p:txBody>
        </p:sp>
        <p:sp>
          <p:nvSpPr>
            <p:cNvPr id="42" name="rc42"/>
            <p:cNvSpPr/>
            <p:nvPr/>
          </p:nvSpPr>
          <p:spPr>
            <a:xfrm>
              <a:off x="2687125" y="3189974"/>
              <a:ext cx="203168" cy="1435561"/>
            </a:xfrm>
            <a:prstGeom prst="rect">
              <a:avLst/>
            </a:prstGeom>
            <a:solidFill>
              <a:srgbClr val="80BD41">
                <a:alpha val="100000"/>
              </a:srgbClr>
            </a:solidFill>
          </p:spPr>
          <p:txBody>
            <a:bodyPr/>
            <a:lstStyle/>
            <a:p/>
          </p:txBody>
        </p:sp>
        <p:sp>
          <p:nvSpPr>
            <p:cNvPr id="43" name="rc43"/>
            <p:cNvSpPr/>
            <p:nvPr/>
          </p:nvSpPr>
          <p:spPr>
            <a:xfrm>
              <a:off x="2687125" y="3065143"/>
              <a:ext cx="203168" cy="124830"/>
            </a:xfrm>
            <a:prstGeom prst="rect">
              <a:avLst/>
            </a:prstGeom>
            <a:solidFill>
              <a:srgbClr val="0058AB">
                <a:alpha val="100000"/>
              </a:srgbClr>
            </a:solidFill>
          </p:spPr>
          <p:txBody>
            <a:bodyPr/>
            <a:lstStyle/>
            <a:p/>
          </p:txBody>
        </p:sp>
        <p:sp>
          <p:nvSpPr>
            <p:cNvPr id="44" name="rc44"/>
            <p:cNvSpPr/>
            <p:nvPr/>
          </p:nvSpPr>
          <p:spPr>
            <a:xfrm>
              <a:off x="2687125" y="3189974"/>
              <a:ext cx="203168" cy="0"/>
            </a:xfrm>
            <a:prstGeom prst="rect">
              <a:avLst/>
            </a:prstGeom>
            <a:solidFill>
              <a:srgbClr val="1CABE2">
                <a:alpha val="100000"/>
              </a:srgbClr>
            </a:solidFill>
          </p:spPr>
          <p:txBody>
            <a:bodyPr/>
            <a:lstStyle/>
            <a:p/>
          </p:txBody>
        </p:sp>
        <p:sp>
          <p:nvSpPr>
            <p:cNvPr id="45" name="rc45"/>
            <p:cNvSpPr/>
            <p:nvPr/>
          </p:nvSpPr>
          <p:spPr>
            <a:xfrm>
              <a:off x="2912867" y="3089598"/>
              <a:ext cx="203168" cy="1535937"/>
            </a:xfrm>
            <a:prstGeom prst="rect">
              <a:avLst/>
            </a:prstGeom>
            <a:solidFill>
              <a:srgbClr val="80BD41">
                <a:alpha val="100000"/>
              </a:srgbClr>
            </a:solidFill>
          </p:spPr>
          <p:txBody>
            <a:bodyPr/>
            <a:lstStyle/>
            <a:p/>
          </p:txBody>
        </p:sp>
        <p:sp>
          <p:nvSpPr>
            <p:cNvPr id="46" name="rc46"/>
            <p:cNvSpPr/>
            <p:nvPr/>
          </p:nvSpPr>
          <p:spPr>
            <a:xfrm>
              <a:off x="2912867" y="2956038"/>
              <a:ext cx="203168" cy="133559"/>
            </a:xfrm>
            <a:prstGeom prst="rect">
              <a:avLst/>
            </a:prstGeom>
            <a:solidFill>
              <a:srgbClr val="0058AB">
                <a:alpha val="100000"/>
              </a:srgbClr>
            </a:solidFill>
          </p:spPr>
          <p:txBody>
            <a:bodyPr/>
            <a:lstStyle/>
            <a:p/>
          </p:txBody>
        </p:sp>
        <p:sp>
          <p:nvSpPr>
            <p:cNvPr id="47" name="rc47"/>
            <p:cNvSpPr/>
            <p:nvPr/>
          </p:nvSpPr>
          <p:spPr>
            <a:xfrm>
              <a:off x="2912867" y="3089598"/>
              <a:ext cx="203168" cy="0"/>
            </a:xfrm>
            <a:prstGeom prst="rect">
              <a:avLst/>
            </a:prstGeom>
            <a:solidFill>
              <a:srgbClr val="1CABE2">
                <a:alpha val="100000"/>
              </a:srgbClr>
            </a:solidFill>
          </p:spPr>
          <p:txBody>
            <a:bodyPr/>
            <a:lstStyle/>
            <a:p/>
          </p:txBody>
        </p:sp>
        <p:sp>
          <p:nvSpPr>
            <p:cNvPr id="48" name="rc48"/>
            <p:cNvSpPr/>
            <p:nvPr/>
          </p:nvSpPr>
          <p:spPr>
            <a:xfrm>
              <a:off x="3138609" y="3039309"/>
              <a:ext cx="203168" cy="1586226"/>
            </a:xfrm>
            <a:prstGeom prst="rect">
              <a:avLst/>
            </a:prstGeom>
            <a:solidFill>
              <a:srgbClr val="80BD41">
                <a:alpha val="100000"/>
              </a:srgbClr>
            </a:solidFill>
          </p:spPr>
          <p:txBody>
            <a:bodyPr/>
            <a:lstStyle/>
            <a:p/>
          </p:txBody>
        </p:sp>
        <p:sp>
          <p:nvSpPr>
            <p:cNvPr id="49" name="rc49"/>
            <p:cNvSpPr/>
            <p:nvPr/>
          </p:nvSpPr>
          <p:spPr>
            <a:xfrm>
              <a:off x="3138609" y="2901376"/>
              <a:ext cx="203168" cy="137932"/>
            </a:xfrm>
            <a:prstGeom prst="rect">
              <a:avLst/>
            </a:prstGeom>
            <a:solidFill>
              <a:srgbClr val="0058AB">
                <a:alpha val="100000"/>
              </a:srgbClr>
            </a:solidFill>
          </p:spPr>
          <p:txBody>
            <a:bodyPr/>
            <a:lstStyle/>
            <a:p/>
          </p:txBody>
        </p:sp>
        <p:sp>
          <p:nvSpPr>
            <p:cNvPr id="50" name="rc50"/>
            <p:cNvSpPr/>
            <p:nvPr/>
          </p:nvSpPr>
          <p:spPr>
            <a:xfrm>
              <a:off x="3138609" y="3039309"/>
              <a:ext cx="203168" cy="0"/>
            </a:xfrm>
            <a:prstGeom prst="rect">
              <a:avLst/>
            </a:prstGeom>
            <a:solidFill>
              <a:srgbClr val="1CABE2">
                <a:alpha val="100000"/>
              </a:srgbClr>
            </a:solidFill>
          </p:spPr>
          <p:txBody>
            <a:bodyPr/>
            <a:lstStyle/>
            <a:p/>
          </p:txBody>
        </p:sp>
        <p:sp>
          <p:nvSpPr>
            <p:cNvPr id="51" name="rc51"/>
            <p:cNvSpPr/>
            <p:nvPr/>
          </p:nvSpPr>
          <p:spPr>
            <a:xfrm>
              <a:off x="3364352" y="3042603"/>
              <a:ext cx="203168" cy="1582932"/>
            </a:xfrm>
            <a:prstGeom prst="rect">
              <a:avLst/>
            </a:prstGeom>
            <a:solidFill>
              <a:srgbClr val="80BD41">
                <a:alpha val="100000"/>
              </a:srgbClr>
            </a:solidFill>
          </p:spPr>
          <p:txBody>
            <a:bodyPr/>
            <a:lstStyle/>
            <a:p/>
          </p:txBody>
        </p:sp>
        <p:sp>
          <p:nvSpPr>
            <p:cNvPr id="52" name="rc52"/>
            <p:cNvSpPr/>
            <p:nvPr/>
          </p:nvSpPr>
          <p:spPr>
            <a:xfrm>
              <a:off x="3364352" y="2904959"/>
              <a:ext cx="203168" cy="137644"/>
            </a:xfrm>
            <a:prstGeom prst="rect">
              <a:avLst/>
            </a:prstGeom>
            <a:solidFill>
              <a:srgbClr val="0058AB">
                <a:alpha val="100000"/>
              </a:srgbClr>
            </a:solidFill>
          </p:spPr>
          <p:txBody>
            <a:bodyPr/>
            <a:lstStyle/>
            <a:p/>
          </p:txBody>
        </p:sp>
        <p:sp>
          <p:nvSpPr>
            <p:cNvPr id="53" name="rc53"/>
            <p:cNvSpPr/>
            <p:nvPr/>
          </p:nvSpPr>
          <p:spPr>
            <a:xfrm>
              <a:off x="3364352" y="3042603"/>
              <a:ext cx="203168" cy="0"/>
            </a:xfrm>
            <a:prstGeom prst="rect">
              <a:avLst/>
            </a:prstGeom>
            <a:solidFill>
              <a:srgbClr val="1CABE2">
                <a:alpha val="100000"/>
              </a:srgbClr>
            </a:solidFill>
          </p:spPr>
          <p:txBody>
            <a:bodyPr/>
            <a:lstStyle/>
            <a:p/>
          </p:txBody>
        </p:sp>
        <p:sp>
          <p:nvSpPr>
            <p:cNvPr id="54" name="rc54"/>
            <p:cNvSpPr/>
            <p:nvPr/>
          </p:nvSpPr>
          <p:spPr>
            <a:xfrm>
              <a:off x="3590094" y="3030851"/>
              <a:ext cx="203168" cy="1594683"/>
            </a:xfrm>
            <a:prstGeom prst="rect">
              <a:avLst/>
            </a:prstGeom>
            <a:solidFill>
              <a:srgbClr val="80BD41">
                <a:alpha val="100000"/>
              </a:srgbClr>
            </a:solidFill>
          </p:spPr>
          <p:txBody>
            <a:bodyPr/>
            <a:lstStyle/>
            <a:p/>
          </p:txBody>
        </p:sp>
        <p:sp>
          <p:nvSpPr>
            <p:cNvPr id="55" name="rc55"/>
            <p:cNvSpPr/>
            <p:nvPr/>
          </p:nvSpPr>
          <p:spPr>
            <a:xfrm>
              <a:off x="3590094" y="2892180"/>
              <a:ext cx="203168" cy="138670"/>
            </a:xfrm>
            <a:prstGeom prst="rect">
              <a:avLst/>
            </a:prstGeom>
            <a:solidFill>
              <a:srgbClr val="0058AB">
                <a:alpha val="100000"/>
              </a:srgbClr>
            </a:solidFill>
          </p:spPr>
          <p:txBody>
            <a:bodyPr/>
            <a:lstStyle/>
            <a:p/>
          </p:txBody>
        </p:sp>
        <p:sp>
          <p:nvSpPr>
            <p:cNvPr id="56" name="rc56"/>
            <p:cNvSpPr/>
            <p:nvPr/>
          </p:nvSpPr>
          <p:spPr>
            <a:xfrm>
              <a:off x="3590094" y="3030851"/>
              <a:ext cx="203168" cy="0"/>
            </a:xfrm>
            <a:prstGeom prst="rect">
              <a:avLst/>
            </a:prstGeom>
            <a:solidFill>
              <a:srgbClr val="1CABE2">
                <a:alpha val="100000"/>
              </a:srgbClr>
            </a:solidFill>
          </p:spPr>
          <p:txBody>
            <a:bodyPr/>
            <a:lstStyle/>
            <a:p/>
          </p:txBody>
        </p:sp>
        <p:sp>
          <p:nvSpPr>
            <p:cNvPr id="57" name="rc57"/>
            <p:cNvSpPr/>
            <p:nvPr/>
          </p:nvSpPr>
          <p:spPr>
            <a:xfrm>
              <a:off x="3815836" y="3029276"/>
              <a:ext cx="203168" cy="1596258"/>
            </a:xfrm>
            <a:prstGeom prst="rect">
              <a:avLst/>
            </a:prstGeom>
            <a:solidFill>
              <a:srgbClr val="80BD41">
                <a:alpha val="100000"/>
              </a:srgbClr>
            </a:solidFill>
          </p:spPr>
          <p:txBody>
            <a:bodyPr/>
            <a:lstStyle/>
            <a:p/>
          </p:txBody>
        </p:sp>
        <p:sp>
          <p:nvSpPr>
            <p:cNvPr id="58" name="rc58"/>
            <p:cNvSpPr/>
            <p:nvPr/>
          </p:nvSpPr>
          <p:spPr>
            <a:xfrm>
              <a:off x="3815836" y="2890473"/>
              <a:ext cx="203168" cy="138803"/>
            </a:xfrm>
            <a:prstGeom prst="rect">
              <a:avLst/>
            </a:prstGeom>
            <a:solidFill>
              <a:srgbClr val="0058AB">
                <a:alpha val="100000"/>
              </a:srgbClr>
            </a:solidFill>
          </p:spPr>
          <p:txBody>
            <a:bodyPr/>
            <a:lstStyle/>
            <a:p/>
          </p:txBody>
        </p:sp>
        <p:sp>
          <p:nvSpPr>
            <p:cNvPr id="59" name="rc59"/>
            <p:cNvSpPr/>
            <p:nvPr/>
          </p:nvSpPr>
          <p:spPr>
            <a:xfrm>
              <a:off x="3815836" y="3029276"/>
              <a:ext cx="203168" cy="0"/>
            </a:xfrm>
            <a:prstGeom prst="rect">
              <a:avLst/>
            </a:prstGeom>
            <a:solidFill>
              <a:srgbClr val="1CABE2">
                <a:alpha val="100000"/>
              </a:srgbClr>
            </a:solidFill>
          </p:spPr>
          <p:txBody>
            <a:bodyPr/>
            <a:lstStyle/>
            <a:p/>
          </p:txBody>
        </p:sp>
        <p:sp>
          <p:nvSpPr>
            <p:cNvPr id="60" name="rc60"/>
            <p:cNvSpPr/>
            <p:nvPr/>
          </p:nvSpPr>
          <p:spPr>
            <a:xfrm>
              <a:off x="4041579" y="2993750"/>
              <a:ext cx="203168" cy="1631784"/>
            </a:xfrm>
            <a:prstGeom prst="rect">
              <a:avLst/>
            </a:prstGeom>
            <a:solidFill>
              <a:srgbClr val="80BD41">
                <a:alpha val="100000"/>
              </a:srgbClr>
            </a:solidFill>
          </p:spPr>
          <p:txBody>
            <a:bodyPr/>
            <a:lstStyle/>
            <a:p/>
          </p:txBody>
        </p:sp>
        <p:sp>
          <p:nvSpPr>
            <p:cNvPr id="61" name="rc61"/>
            <p:cNvSpPr/>
            <p:nvPr/>
          </p:nvSpPr>
          <p:spPr>
            <a:xfrm>
              <a:off x="4041579" y="2851855"/>
              <a:ext cx="203168" cy="141895"/>
            </a:xfrm>
            <a:prstGeom prst="rect">
              <a:avLst/>
            </a:prstGeom>
            <a:solidFill>
              <a:srgbClr val="0058AB">
                <a:alpha val="100000"/>
              </a:srgbClr>
            </a:solidFill>
          </p:spPr>
          <p:txBody>
            <a:bodyPr/>
            <a:lstStyle/>
            <a:p/>
          </p:txBody>
        </p:sp>
        <p:sp>
          <p:nvSpPr>
            <p:cNvPr id="62" name="rc62"/>
            <p:cNvSpPr/>
            <p:nvPr/>
          </p:nvSpPr>
          <p:spPr>
            <a:xfrm>
              <a:off x="4041579" y="2993750"/>
              <a:ext cx="203168" cy="0"/>
            </a:xfrm>
            <a:prstGeom prst="rect">
              <a:avLst/>
            </a:prstGeom>
            <a:solidFill>
              <a:srgbClr val="1CABE2">
                <a:alpha val="100000"/>
              </a:srgbClr>
            </a:solidFill>
          </p:spPr>
          <p:txBody>
            <a:bodyPr/>
            <a:lstStyle/>
            <a:p/>
          </p:txBody>
        </p:sp>
        <p:sp>
          <p:nvSpPr>
            <p:cNvPr id="63" name="rc63"/>
            <p:cNvSpPr/>
            <p:nvPr/>
          </p:nvSpPr>
          <p:spPr>
            <a:xfrm>
              <a:off x="4267321" y="3018973"/>
              <a:ext cx="203168" cy="1606562"/>
            </a:xfrm>
            <a:prstGeom prst="rect">
              <a:avLst/>
            </a:prstGeom>
            <a:solidFill>
              <a:srgbClr val="80BD41">
                <a:alpha val="100000"/>
              </a:srgbClr>
            </a:solidFill>
          </p:spPr>
          <p:txBody>
            <a:bodyPr/>
            <a:lstStyle/>
            <a:p/>
          </p:txBody>
        </p:sp>
        <p:sp>
          <p:nvSpPr>
            <p:cNvPr id="64" name="rc64"/>
            <p:cNvSpPr/>
            <p:nvPr/>
          </p:nvSpPr>
          <p:spPr>
            <a:xfrm>
              <a:off x="4267321" y="2860081"/>
              <a:ext cx="203168" cy="158891"/>
            </a:xfrm>
            <a:prstGeom prst="rect">
              <a:avLst/>
            </a:prstGeom>
            <a:solidFill>
              <a:srgbClr val="0058AB">
                <a:alpha val="100000"/>
              </a:srgbClr>
            </a:solidFill>
          </p:spPr>
          <p:txBody>
            <a:bodyPr/>
            <a:lstStyle/>
            <a:p/>
          </p:txBody>
        </p:sp>
        <p:sp>
          <p:nvSpPr>
            <p:cNvPr id="65" name="rc65"/>
            <p:cNvSpPr/>
            <p:nvPr/>
          </p:nvSpPr>
          <p:spPr>
            <a:xfrm>
              <a:off x="4267321" y="3018973"/>
              <a:ext cx="203168" cy="0"/>
            </a:xfrm>
            <a:prstGeom prst="rect">
              <a:avLst/>
            </a:prstGeom>
            <a:solidFill>
              <a:srgbClr val="1CABE2">
                <a:alpha val="100000"/>
              </a:srgbClr>
            </a:solidFill>
          </p:spPr>
          <p:txBody>
            <a:bodyPr/>
            <a:lstStyle/>
            <a:p/>
          </p:txBody>
        </p:sp>
        <p:sp>
          <p:nvSpPr>
            <p:cNvPr id="66" name="rc66"/>
            <p:cNvSpPr/>
            <p:nvPr/>
          </p:nvSpPr>
          <p:spPr>
            <a:xfrm>
              <a:off x="4493063" y="3036441"/>
              <a:ext cx="203168" cy="1589093"/>
            </a:xfrm>
            <a:prstGeom prst="rect">
              <a:avLst/>
            </a:prstGeom>
            <a:solidFill>
              <a:srgbClr val="80BD41">
                <a:alpha val="100000"/>
              </a:srgbClr>
            </a:solidFill>
          </p:spPr>
          <p:txBody>
            <a:bodyPr/>
            <a:lstStyle/>
            <a:p/>
          </p:txBody>
        </p:sp>
        <p:sp>
          <p:nvSpPr>
            <p:cNvPr id="67" name="rc67"/>
            <p:cNvSpPr/>
            <p:nvPr/>
          </p:nvSpPr>
          <p:spPr>
            <a:xfrm>
              <a:off x="4493063" y="2898261"/>
              <a:ext cx="203168" cy="138180"/>
            </a:xfrm>
            <a:prstGeom prst="rect">
              <a:avLst/>
            </a:prstGeom>
            <a:solidFill>
              <a:srgbClr val="0058AB">
                <a:alpha val="100000"/>
              </a:srgbClr>
            </a:solidFill>
          </p:spPr>
          <p:txBody>
            <a:bodyPr/>
            <a:lstStyle/>
            <a:p/>
          </p:txBody>
        </p:sp>
        <p:sp>
          <p:nvSpPr>
            <p:cNvPr id="68" name="rc68"/>
            <p:cNvSpPr/>
            <p:nvPr/>
          </p:nvSpPr>
          <p:spPr>
            <a:xfrm>
              <a:off x="4493063" y="3036441"/>
              <a:ext cx="203168" cy="0"/>
            </a:xfrm>
            <a:prstGeom prst="rect">
              <a:avLst/>
            </a:prstGeom>
            <a:solidFill>
              <a:srgbClr val="1CABE2">
                <a:alpha val="100000"/>
              </a:srgbClr>
            </a:solidFill>
          </p:spPr>
          <p:txBody>
            <a:bodyPr/>
            <a:lstStyle/>
            <a:p/>
          </p:txBody>
        </p:sp>
        <p:sp>
          <p:nvSpPr>
            <p:cNvPr id="69" name="rc69"/>
            <p:cNvSpPr/>
            <p:nvPr/>
          </p:nvSpPr>
          <p:spPr>
            <a:xfrm>
              <a:off x="4718806" y="2990941"/>
              <a:ext cx="203168" cy="1634594"/>
            </a:xfrm>
            <a:prstGeom prst="rect">
              <a:avLst/>
            </a:prstGeom>
            <a:solidFill>
              <a:srgbClr val="80BD41">
                <a:alpha val="100000"/>
              </a:srgbClr>
            </a:solidFill>
          </p:spPr>
          <p:txBody>
            <a:bodyPr/>
            <a:lstStyle/>
            <a:p/>
          </p:txBody>
        </p:sp>
        <p:sp>
          <p:nvSpPr>
            <p:cNvPr id="70" name="rc70"/>
            <p:cNvSpPr/>
            <p:nvPr/>
          </p:nvSpPr>
          <p:spPr>
            <a:xfrm>
              <a:off x="4718806" y="2867910"/>
              <a:ext cx="203168" cy="123030"/>
            </a:xfrm>
            <a:prstGeom prst="rect">
              <a:avLst/>
            </a:prstGeom>
            <a:solidFill>
              <a:srgbClr val="0058AB">
                <a:alpha val="100000"/>
              </a:srgbClr>
            </a:solidFill>
          </p:spPr>
          <p:txBody>
            <a:bodyPr/>
            <a:lstStyle/>
            <a:p/>
          </p:txBody>
        </p:sp>
        <p:sp>
          <p:nvSpPr>
            <p:cNvPr id="71" name="rc71"/>
            <p:cNvSpPr/>
            <p:nvPr/>
          </p:nvSpPr>
          <p:spPr>
            <a:xfrm>
              <a:off x="4718806" y="2990941"/>
              <a:ext cx="203168" cy="0"/>
            </a:xfrm>
            <a:prstGeom prst="rect">
              <a:avLst/>
            </a:prstGeom>
            <a:solidFill>
              <a:srgbClr val="1CABE2">
                <a:alpha val="100000"/>
              </a:srgbClr>
            </a:solidFill>
          </p:spPr>
          <p:txBody>
            <a:bodyPr/>
            <a:lstStyle/>
            <a:p/>
          </p:txBody>
        </p:sp>
        <p:sp>
          <p:nvSpPr>
            <p:cNvPr id="72" name="rc72"/>
            <p:cNvSpPr/>
            <p:nvPr/>
          </p:nvSpPr>
          <p:spPr>
            <a:xfrm>
              <a:off x="4944548" y="2950690"/>
              <a:ext cx="203168" cy="1674844"/>
            </a:xfrm>
            <a:prstGeom prst="rect">
              <a:avLst/>
            </a:prstGeom>
            <a:solidFill>
              <a:srgbClr val="80BD41">
                <a:alpha val="100000"/>
              </a:srgbClr>
            </a:solidFill>
          </p:spPr>
          <p:txBody>
            <a:bodyPr/>
            <a:lstStyle/>
            <a:p/>
          </p:txBody>
        </p:sp>
        <p:sp>
          <p:nvSpPr>
            <p:cNvPr id="73" name="rc73"/>
            <p:cNvSpPr/>
            <p:nvPr/>
          </p:nvSpPr>
          <p:spPr>
            <a:xfrm>
              <a:off x="4944548" y="2843784"/>
              <a:ext cx="203168" cy="106906"/>
            </a:xfrm>
            <a:prstGeom prst="rect">
              <a:avLst/>
            </a:prstGeom>
            <a:solidFill>
              <a:srgbClr val="0058AB">
                <a:alpha val="100000"/>
              </a:srgbClr>
            </a:solidFill>
          </p:spPr>
          <p:txBody>
            <a:bodyPr/>
            <a:lstStyle/>
            <a:p/>
          </p:txBody>
        </p:sp>
        <p:sp>
          <p:nvSpPr>
            <p:cNvPr id="74" name="rc74"/>
            <p:cNvSpPr/>
            <p:nvPr/>
          </p:nvSpPr>
          <p:spPr>
            <a:xfrm>
              <a:off x="4944548" y="2950690"/>
              <a:ext cx="203168" cy="0"/>
            </a:xfrm>
            <a:prstGeom prst="rect">
              <a:avLst/>
            </a:prstGeom>
            <a:solidFill>
              <a:srgbClr val="1CABE2">
                <a:alpha val="100000"/>
              </a:srgbClr>
            </a:solidFill>
          </p:spPr>
          <p:txBody>
            <a:bodyPr/>
            <a:lstStyle/>
            <a:p/>
          </p:txBody>
        </p:sp>
        <p:sp>
          <p:nvSpPr>
            <p:cNvPr id="75" name="rc75"/>
            <p:cNvSpPr/>
            <p:nvPr/>
          </p:nvSpPr>
          <p:spPr>
            <a:xfrm>
              <a:off x="5170291" y="2941673"/>
              <a:ext cx="203168" cy="1683861"/>
            </a:xfrm>
            <a:prstGeom prst="rect">
              <a:avLst/>
            </a:prstGeom>
            <a:solidFill>
              <a:srgbClr val="80BD41">
                <a:alpha val="100000"/>
              </a:srgbClr>
            </a:solidFill>
          </p:spPr>
          <p:txBody>
            <a:bodyPr/>
            <a:lstStyle/>
            <a:p/>
          </p:txBody>
        </p:sp>
        <p:sp>
          <p:nvSpPr>
            <p:cNvPr id="76" name="rc76"/>
            <p:cNvSpPr/>
            <p:nvPr/>
          </p:nvSpPr>
          <p:spPr>
            <a:xfrm>
              <a:off x="5170291" y="2853049"/>
              <a:ext cx="203168" cy="88624"/>
            </a:xfrm>
            <a:prstGeom prst="rect">
              <a:avLst/>
            </a:prstGeom>
            <a:solidFill>
              <a:srgbClr val="0058AB">
                <a:alpha val="100000"/>
              </a:srgbClr>
            </a:solidFill>
          </p:spPr>
          <p:txBody>
            <a:bodyPr/>
            <a:lstStyle/>
            <a:p/>
          </p:txBody>
        </p:sp>
        <p:sp>
          <p:nvSpPr>
            <p:cNvPr id="77" name="rc77"/>
            <p:cNvSpPr/>
            <p:nvPr/>
          </p:nvSpPr>
          <p:spPr>
            <a:xfrm>
              <a:off x="5170291" y="2941673"/>
              <a:ext cx="203168" cy="0"/>
            </a:xfrm>
            <a:prstGeom prst="rect">
              <a:avLst/>
            </a:prstGeom>
            <a:solidFill>
              <a:srgbClr val="1CABE2">
                <a:alpha val="100000"/>
              </a:srgbClr>
            </a:solidFill>
          </p:spPr>
          <p:txBody>
            <a:bodyPr/>
            <a:lstStyle/>
            <a:p/>
          </p:txBody>
        </p:sp>
        <p:sp>
          <p:nvSpPr>
            <p:cNvPr id="78" name="rc78"/>
            <p:cNvSpPr/>
            <p:nvPr/>
          </p:nvSpPr>
          <p:spPr>
            <a:xfrm>
              <a:off x="5396033" y="2909314"/>
              <a:ext cx="203168" cy="1716220"/>
            </a:xfrm>
            <a:prstGeom prst="rect">
              <a:avLst/>
            </a:prstGeom>
            <a:solidFill>
              <a:srgbClr val="80BD41">
                <a:alpha val="100000"/>
              </a:srgbClr>
            </a:solidFill>
          </p:spPr>
          <p:txBody>
            <a:bodyPr/>
            <a:lstStyle/>
            <a:p/>
          </p:txBody>
        </p:sp>
        <p:sp>
          <p:nvSpPr>
            <p:cNvPr id="79" name="rc79"/>
            <p:cNvSpPr/>
            <p:nvPr/>
          </p:nvSpPr>
          <p:spPr>
            <a:xfrm>
              <a:off x="5396033" y="2818988"/>
              <a:ext cx="203168" cy="90326"/>
            </a:xfrm>
            <a:prstGeom prst="rect">
              <a:avLst/>
            </a:prstGeom>
            <a:solidFill>
              <a:srgbClr val="0058AB">
                <a:alpha val="100000"/>
              </a:srgbClr>
            </a:solidFill>
          </p:spPr>
          <p:txBody>
            <a:bodyPr/>
            <a:lstStyle/>
            <a:p/>
          </p:txBody>
        </p:sp>
        <p:sp>
          <p:nvSpPr>
            <p:cNvPr id="80" name="rc80"/>
            <p:cNvSpPr/>
            <p:nvPr/>
          </p:nvSpPr>
          <p:spPr>
            <a:xfrm>
              <a:off x="5396033" y="2909314"/>
              <a:ext cx="203168" cy="0"/>
            </a:xfrm>
            <a:prstGeom prst="rect">
              <a:avLst/>
            </a:prstGeom>
            <a:solidFill>
              <a:srgbClr val="1CABE2">
                <a:alpha val="100000"/>
              </a:srgbClr>
            </a:solidFill>
          </p:spPr>
          <p:txBody>
            <a:bodyPr/>
            <a:lstStyle/>
            <a:p/>
          </p:txBody>
        </p:sp>
        <p:sp>
          <p:nvSpPr>
            <p:cNvPr id="81" name="rc81"/>
            <p:cNvSpPr/>
            <p:nvPr/>
          </p:nvSpPr>
          <p:spPr>
            <a:xfrm>
              <a:off x="5621775" y="2956909"/>
              <a:ext cx="203168" cy="1668625"/>
            </a:xfrm>
            <a:prstGeom prst="rect">
              <a:avLst/>
            </a:prstGeom>
            <a:solidFill>
              <a:srgbClr val="80BD41">
                <a:alpha val="100000"/>
              </a:srgbClr>
            </a:solidFill>
          </p:spPr>
          <p:txBody>
            <a:bodyPr/>
            <a:lstStyle/>
            <a:p/>
          </p:txBody>
        </p:sp>
        <p:sp>
          <p:nvSpPr>
            <p:cNvPr id="82" name="rc82"/>
            <p:cNvSpPr/>
            <p:nvPr/>
          </p:nvSpPr>
          <p:spPr>
            <a:xfrm>
              <a:off x="5621775" y="2869087"/>
              <a:ext cx="203168" cy="87822"/>
            </a:xfrm>
            <a:prstGeom prst="rect">
              <a:avLst/>
            </a:prstGeom>
            <a:solidFill>
              <a:srgbClr val="0058AB">
                <a:alpha val="100000"/>
              </a:srgbClr>
            </a:solidFill>
          </p:spPr>
          <p:txBody>
            <a:bodyPr/>
            <a:lstStyle/>
            <a:p/>
          </p:txBody>
        </p:sp>
        <p:sp>
          <p:nvSpPr>
            <p:cNvPr id="83" name="rc83"/>
            <p:cNvSpPr/>
            <p:nvPr/>
          </p:nvSpPr>
          <p:spPr>
            <a:xfrm>
              <a:off x="5621775" y="2956909"/>
              <a:ext cx="203168" cy="0"/>
            </a:xfrm>
            <a:prstGeom prst="rect">
              <a:avLst/>
            </a:prstGeom>
            <a:solidFill>
              <a:srgbClr val="1CABE2">
                <a:alpha val="100000"/>
              </a:srgbClr>
            </a:solidFill>
          </p:spPr>
          <p:txBody>
            <a:bodyPr/>
            <a:lstStyle/>
            <a:p/>
          </p:txBody>
        </p:sp>
        <p:sp>
          <p:nvSpPr>
            <p:cNvPr id="84" name="rc84"/>
            <p:cNvSpPr/>
            <p:nvPr/>
          </p:nvSpPr>
          <p:spPr>
            <a:xfrm>
              <a:off x="5847518" y="3012171"/>
              <a:ext cx="203168" cy="1613364"/>
            </a:xfrm>
            <a:prstGeom prst="rect">
              <a:avLst/>
            </a:prstGeom>
            <a:solidFill>
              <a:srgbClr val="80BD41">
                <a:alpha val="100000"/>
              </a:srgbClr>
            </a:solidFill>
          </p:spPr>
          <p:txBody>
            <a:bodyPr/>
            <a:lstStyle/>
            <a:p/>
          </p:txBody>
        </p:sp>
        <p:sp>
          <p:nvSpPr>
            <p:cNvPr id="85" name="rc85"/>
            <p:cNvSpPr/>
            <p:nvPr/>
          </p:nvSpPr>
          <p:spPr>
            <a:xfrm>
              <a:off x="5847518" y="2927256"/>
              <a:ext cx="203168" cy="84914"/>
            </a:xfrm>
            <a:prstGeom prst="rect">
              <a:avLst/>
            </a:prstGeom>
            <a:solidFill>
              <a:srgbClr val="0058AB">
                <a:alpha val="100000"/>
              </a:srgbClr>
            </a:solidFill>
          </p:spPr>
          <p:txBody>
            <a:bodyPr/>
            <a:lstStyle/>
            <a:p/>
          </p:txBody>
        </p:sp>
        <p:sp>
          <p:nvSpPr>
            <p:cNvPr id="86" name="rc86"/>
            <p:cNvSpPr/>
            <p:nvPr/>
          </p:nvSpPr>
          <p:spPr>
            <a:xfrm>
              <a:off x="5847518" y="3012171"/>
              <a:ext cx="203168" cy="0"/>
            </a:xfrm>
            <a:prstGeom prst="rect">
              <a:avLst/>
            </a:prstGeom>
            <a:solidFill>
              <a:srgbClr val="1CABE2">
                <a:alpha val="100000"/>
              </a:srgbClr>
            </a:solidFill>
          </p:spPr>
          <p:txBody>
            <a:bodyPr/>
            <a:lstStyle/>
            <a:p/>
          </p:txBody>
        </p:sp>
        <p:sp>
          <p:nvSpPr>
            <p:cNvPr id="87" name="rc87"/>
            <p:cNvSpPr/>
            <p:nvPr/>
          </p:nvSpPr>
          <p:spPr>
            <a:xfrm>
              <a:off x="6073260" y="2963359"/>
              <a:ext cx="203168" cy="1662176"/>
            </a:xfrm>
            <a:prstGeom prst="rect">
              <a:avLst/>
            </a:prstGeom>
            <a:solidFill>
              <a:srgbClr val="80BD41">
                <a:alpha val="100000"/>
              </a:srgbClr>
            </a:solidFill>
          </p:spPr>
          <p:txBody>
            <a:bodyPr/>
            <a:lstStyle/>
            <a:p/>
          </p:txBody>
        </p:sp>
        <p:sp>
          <p:nvSpPr>
            <p:cNvPr id="88" name="rc88"/>
            <p:cNvSpPr/>
            <p:nvPr/>
          </p:nvSpPr>
          <p:spPr>
            <a:xfrm>
              <a:off x="6073260" y="2875877"/>
              <a:ext cx="203168" cy="87482"/>
            </a:xfrm>
            <a:prstGeom prst="rect">
              <a:avLst/>
            </a:prstGeom>
            <a:solidFill>
              <a:srgbClr val="0058AB">
                <a:alpha val="100000"/>
              </a:srgbClr>
            </a:solidFill>
          </p:spPr>
          <p:txBody>
            <a:bodyPr/>
            <a:lstStyle/>
            <a:p/>
          </p:txBody>
        </p:sp>
        <p:sp>
          <p:nvSpPr>
            <p:cNvPr id="89" name="rc89"/>
            <p:cNvSpPr/>
            <p:nvPr/>
          </p:nvSpPr>
          <p:spPr>
            <a:xfrm>
              <a:off x="6073260" y="2963359"/>
              <a:ext cx="203168" cy="0"/>
            </a:xfrm>
            <a:prstGeom prst="rect">
              <a:avLst/>
            </a:prstGeom>
            <a:solidFill>
              <a:srgbClr val="1CABE2">
                <a:alpha val="100000"/>
              </a:srgbClr>
            </a:solidFill>
          </p:spPr>
          <p:txBody>
            <a:bodyPr/>
            <a:lstStyle/>
            <a:p/>
          </p:txBody>
        </p:sp>
        <p:sp>
          <p:nvSpPr>
            <p:cNvPr id="90" name="rc90"/>
            <p:cNvSpPr/>
            <p:nvPr/>
          </p:nvSpPr>
          <p:spPr>
            <a:xfrm>
              <a:off x="6299002" y="2985380"/>
              <a:ext cx="203168" cy="1640155"/>
            </a:xfrm>
            <a:prstGeom prst="rect">
              <a:avLst/>
            </a:prstGeom>
            <a:solidFill>
              <a:srgbClr val="80BD41">
                <a:alpha val="100000"/>
              </a:srgbClr>
            </a:solidFill>
          </p:spPr>
          <p:txBody>
            <a:bodyPr/>
            <a:lstStyle/>
            <a:p/>
          </p:txBody>
        </p:sp>
        <p:sp>
          <p:nvSpPr>
            <p:cNvPr id="91" name="rc91"/>
            <p:cNvSpPr/>
            <p:nvPr/>
          </p:nvSpPr>
          <p:spPr>
            <a:xfrm>
              <a:off x="6299002" y="2880688"/>
              <a:ext cx="203168" cy="104691"/>
            </a:xfrm>
            <a:prstGeom prst="rect">
              <a:avLst/>
            </a:prstGeom>
            <a:solidFill>
              <a:srgbClr val="0058AB">
                <a:alpha val="100000"/>
              </a:srgbClr>
            </a:solidFill>
          </p:spPr>
          <p:txBody>
            <a:bodyPr/>
            <a:lstStyle/>
            <a:p/>
          </p:txBody>
        </p:sp>
        <p:sp>
          <p:nvSpPr>
            <p:cNvPr id="92" name="rc92"/>
            <p:cNvSpPr/>
            <p:nvPr/>
          </p:nvSpPr>
          <p:spPr>
            <a:xfrm>
              <a:off x="6299002" y="2985380"/>
              <a:ext cx="203168" cy="0"/>
            </a:xfrm>
            <a:prstGeom prst="rect">
              <a:avLst/>
            </a:prstGeom>
            <a:solidFill>
              <a:srgbClr val="1CABE2">
                <a:alpha val="100000"/>
              </a:srgbClr>
            </a:solidFill>
          </p:spPr>
          <p:txBody>
            <a:bodyPr/>
            <a:lstStyle/>
            <a:p/>
          </p:txBody>
        </p:sp>
        <p:sp>
          <p:nvSpPr>
            <p:cNvPr id="93" name="rc93"/>
            <p:cNvSpPr/>
            <p:nvPr/>
          </p:nvSpPr>
          <p:spPr>
            <a:xfrm>
              <a:off x="6524745" y="2979634"/>
              <a:ext cx="203168" cy="1645901"/>
            </a:xfrm>
            <a:prstGeom prst="rect">
              <a:avLst/>
            </a:prstGeom>
            <a:solidFill>
              <a:srgbClr val="80BD41">
                <a:alpha val="100000"/>
              </a:srgbClr>
            </a:solidFill>
          </p:spPr>
          <p:txBody>
            <a:bodyPr/>
            <a:lstStyle/>
            <a:p/>
          </p:txBody>
        </p:sp>
        <p:sp>
          <p:nvSpPr>
            <p:cNvPr id="94" name="rc94"/>
            <p:cNvSpPr/>
            <p:nvPr/>
          </p:nvSpPr>
          <p:spPr>
            <a:xfrm>
              <a:off x="6524745" y="2874579"/>
              <a:ext cx="203168" cy="105054"/>
            </a:xfrm>
            <a:prstGeom prst="rect">
              <a:avLst/>
            </a:prstGeom>
            <a:solidFill>
              <a:srgbClr val="0058AB">
                <a:alpha val="100000"/>
              </a:srgbClr>
            </a:solidFill>
          </p:spPr>
          <p:txBody>
            <a:bodyPr/>
            <a:lstStyle/>
            <a:p/>
          </p:txBody>
        </p:sp>
        <p:sp>
          <p:nvSpPr>
            <p:cNvPr id="95" name="rc95"/>
            <p:cNvSpPr/>
            <p:nvPr/>
          </p:nvSpPr>
          <p:spPr>
            <a:xfrm>
              <a:off x="6524745" y="2979634"/>
              <a:ext cx="203168" cy="0"/>
            </a:xfrm>
            <a:prstGeom prst="rect">
              <a:avLst/>
            </a:prstGeom>
            <a:solidFill>
              <a:srgbClr val="1CABE2">
                <a:alpha val="100000"/>
              </a:srgbClr>
            </a:solidFill>
          </p:spPr>
          <p:txBody>
            <a:bodyPr/>
            <a:lstStyle/>
            <a:p/>
          </p:txBody>
        </p:sp>
        <p:sp>
          <p:nvSpPr>
            <p:cNvPr id="96" name="rc96"/>
            <p:cNvSpPr/>
            <p:nvPr/>
          </p:nvSpPr>
          <p:spPr>
            <a:xfrm>
              <a:off x="6750487" y="2992914"/>
              <a:ext cx="203168" cy="1632621"/>
            </a:xfrm>
            <a:prstGeom prst="rect">
              <a:avLst/>
            </a:prstGeom>
            <a:solidFill>
              <a:srgbClr val="80BD41">
                <a:alpha val="100000"/>
              </a:srgbClr>
            </a:solidFill>
          </p:spPr>
          <p:txBody>
            <a:bodyPr/>
            <a:lstStyle/>
            <a:p/>
          </p:txBody>
        </p:sp>
        <p:sp>
          <p:nvSpPr>
            <p:cNvPr id="97" name="rc97"/>
            <p:cNvSpPr/>
            <p:nvPr/>
          </p:nvSpPr>
          <p:spPr>
            <a:xfrm>
              <a:off x="6750487" y="2870027"/>
              <a:ext cx="203168" cy="122886"/>
            </a:xfrm>
            <a:prstGeom prst="rect">
              <a:avLst/>
            </a:prstGeom>
            <a:solidFill>
              <a:srgbClr val="0058AB">
                <a:alpha val="100000"/>
              </a:srgbClr>
            </a:solidFill>
          </p:spPr>
          <p:txBody>
            <a:bodyPr/>
            <a:lstStyle/>
            <a:p/>
          </p:txBody>
        </p:sp>
        <p:sp>
          <p:nvSpPr>
            <p:cNvPr id="98" name="rc98"/>
            <p:cNvSpPr/>
            <p:nvPr/>
          </p:nvSpPr>
          <p:spPr>
            <a:xfrm>
              <a:off x="6750487" y="2992914"/>
              <a:ext cx="203168" cy="0"/>
            </a:xfrm>
            <a:prstGeom prst="rect">
              <a:avLst/>
            </a:prstGeom>
            <a:solidFill>
              <a:srgbClr val="1CABE2">
                <a:alpha val="100000"/>
              </a:srgbClr>
            </a:solidFill>
          </p:spPr>
          <p:txBody>
            <a:bodyPr/>
            <a:lstStyle/>
            <a:p/>
          </p:txBody>
        </p:sp>
        <p:sp>
          <p:nvSpPr>
            <p:cNvPr id="99" name="rc99"/>
            <p:cNvSpPr/>
            <p:nvPr/>
          </p:nvSpPr>
          <p:spPr>
            <a:xfrm>
              <a:off x="6976229" y="2873719"/>
              <a:ext cx="203168" cy="103518"/>
            </a:xfrm>
            <a:prstGeom prst="rect">
              <a:avLst/>
            </a:prstGeom>
            <a:solidFill>
              <a:srgbClr val="F26A21">
                <a:alpha val="100000"/>
              </a:srgbClr>
            </a:solidFill>
          </p:spPr>
          <p:txBody>
            <a:bodyPr/>
            <a:lstStyle/>
            <a:p/>
          </p:txBody>
        </p:sp>
        <p:sp>
          <p:nvSpPr>
            <p:cNvPr id="100" name="rc100"/>
            <p:cNvSpPr/>
            <p:nvPr/>
          </p:nvSpPr>
          <p:spPr>
            <a:xfrm>
              <a:off x="6976229" y="2977238"/>
              <a:ext cx="203168" cy="1648297"/>
            </a:xfrm>
            <a:prstGeom prst="rect">
              <a:avLst/>
            </a:prstGeom>
            <a:solidFill>
              <a:srgbClr val="FFC20E">
                <a:alpha val="100000"/>
              </a:srgbClr>
            </a:solidFill>
          </p:spPr>
          <p:txBody>
            <a:bodyPr/>
            <a:lstStyle/>
            <a:p/>
          </p:txBody>
        </p:sp>
        <p:sp>
          <p:nvSpPr>
            <p:cNvPr id="101" name="rc101"/>
            <p:cNvSpPr/>
            <p:nvPr/>
          </p:nvSpPr>
          <p:spPr>
            <a:xfrm>
              <a:off x="7201972" y="2879286"/>
              <a:ext cx="203168" cy="87202"/>
            </a:xfrm>
            <a:prstGeom prst="rect">
              <a:avLst/>
            </a:prstGeom>
            <a:solidFill>
              <a:srgbClr val="F26A21">
                <a:alpha val="100000"/>
              </a:srgbClr>
            </a:solidFill>
          </p:spPr>
          <p:txBody>
            <a:bodyPr/>
            <a:lstStyle/>
            <a:p/>
          </p:txBody>
        </p:sp>
        <p:sp>
          <p:nvSpPr>
            <p:cNvPr id="102" name="rc102"/>
            <p:cNvSpPr/>
            <p:nvPr/>
          </p:nvSpPr>
          <p:spPr>
            <a:xfrm>
              <a:off x="7201972" y="2966489"/>
              <a:ext cx="203168" cy="1659046"/>
            </a:xfrm>
            <a:prstGeom prst="rect">
              <a:avLst/>
            </a:prstGeom>
            <a:solidFill>
              <a:srgbClr val="FFC20E">
                <a:alpha val="100000"/>
              </a:srgbClr>
            </a:solidFill>
          </p:spPr>
          <p:txBody>
            <a:bodyPr/>
            <a:lstStyle/>
            <a:p/>
          </p:txBody>
        </p:sp>
        <p:sp>
          <p:nvSpPr>
            <p:cNvPr id="103" name="rc103"/>
            <p:cNvSpPr/>
            <p:nvPr/>
          </p:nvSpPr>
          <p:spPr>
            <a:xfrm>
              <a:off x="7427714" y="2884796"/>
              <a:ext cx="203168" cy="73458"/>
            </a:xfrm>
            <a:prstGeom prst="rect">
              <a:avLst/>
            </a:prstGeom>
            <a:solidFill>
              <a:srgbClr val="F26A21">
                <a:alpha val="100000"/>
              </a:srgbClr>
            </a:solidFill>
          </p:spPr>
          <p:txBody>
            <a:bodyPr/>
            <a:lstStyle/>
            <a:p/>
          </p:txBody>
        </p:sp>
        <p:sp>
          <p:nvSpPr>
            <p:cNvPr id="104" name="rc104"/>
            <p:cNvSpPr/>
            <p:nvPr/>
          </p:nvSpPr>
          <p:spPr>
            <a:xfrm>
              <a:off x="7427714" y="2958254"/>
              <a:ext cx="203168" cy="1667280"/>
            </a:xfrm>
            <a:prstGeom prst="rect">
              <a:avLst/>
            </a:prstGeom>
            <a:solidFill>
              <a:srgbClr val="FFC20E">
                <a:alpha val="100000"/>
              </a:srgbClr>
            </a:solidFill>
          </p:spPr>
          <p:txBody>
            <a:bodyPr/>
            <a:lstStyle/>
            <a:p/>
          </p:txBody>
        </p:sp>
        <p:sp>
          <p:nvSpPr>
            <p:cNvPr id="105" name="rc105"/>
            <p:cNvSpPr/>
            <p:nvPr/>
          </p:nvSpPr>
          <p:spPr>
            <a:xfrm>
              <a:off x="7653457" y="2890011"/>
              <a:ext cx="203168" cy="61880"/>
            </a:xfrm>
            <a:prstGeom prst="rect">
              <a:avLst/>
            </a:prstGeom>
            <a:solidFill>
              <a:srgbClr val="F26A21">
                <a:alpha val="100000"/>
              </a:srgbClr>
            </a:solidFill>
          </p:spPr>
          <p:txBody>
            <a:bodyPr/>
            <a:lstStyle/>
            <a:p/>
          </p:txBody>
        </p:sp>
        <p:sp>
          <p:nvSpPr>
            <p:cNvPr id="106" name="rc106"/>
            <p:cNvSpPr/>
            <p:nvPr/>
          </p:nvSpPr>
          <p:spPr>
            <a:xfrm>
              <a:off x="7653457" y="2951891"/>
              <a:ext cx="203168" cy="1673643"/>
            </a:xfrm>
            <a:prstGeom prst="rect">
              <a:avLst/>
            </a:prstGeom>
            <a:solidFill>
              <a:srgbClr val="FFC20E">
                <a:alpha val="100000"/>
              </a:srgbClr>
            </a:solidFill>
          </p:spPr>
          <p:txBody>
            <a:bodyPr/>
            <a:lstStyle/>
            <a:p/>
          </p:txBody>
        </p:sp>
        <p:sp>
          <p:nvSpPr>
            <p:cNvPr id="107" name="rc107"/>
            <p:cNvSpPr/>
            <p:nvPr/>
          </p:nvSpPr>
          <p:spPr>
            <a:xfrm>
              <a:off x="7879199" y="2898313"/>
              <a:ext cx="203168" cy="52127"/>
            </a:xfrm>
            <a:prstGeom prst="rect">
              <a:avLst/>
            </a:prstGeom>
            <a:solidFill>
              <a:srgbClr val="F26A21">
                <a:alpha val="100000"/>
              </a:srgbClr>
            </a:solidFill>
          </p:spPr>
          <p:txBody>
            <a:bodyPr/>
            <a:lstStyle/>
            <a:p/>
          </p:txBody>
        </p:sp>
        <p:sp>
          <p:nvSpPr>
            <p:cNvPr id="108" name="rc108"/>
            <p:cNvSpPr/>
            <p:nvPr/>
          </p:nvSpPr>
          <p:spPr>
            <a:xfrm>
              <a:off x="7879199" y="2950440"/>
              <a:ext cx="203168" cy="1675095"/>
            </a:xfrm>
            <a:prstGeom prst="rect">
              <a:avLst/>
            </a:prstGeom>
            <a:solidFill>
              <a:srgbClr val="FFC20E">
                <a:alpha val="100000"/>
              </a:srgbClr>
            </a:solidFill>
          </p:spPr>
          <p:txBody>
            <a:bodyPr/>
            <a:lstStyle/>
            <a:p/>
          </p:txBody>
        </p:sp>
        <p:sp>
          <p:nvSpPr>
            <p:cNvPr id="109" name="rc109"/>
            <p:cNvSpPr/>
            <p:nvPr/>
          </p:nvSpPr>
          <p:spPr>
            <a:xfrm>
              <a:off x="8104941" y="2903880"/>
              <a:ext cx="203168" cy="43911"/>
            </a:xfrm>
            <a:prstGeom prst="rect">
              <a:avLst/>
            </a:prstGeom>
            <a:solidFill>
              <a:srgbClr val="F26A21">
                <a:alpha val="100000"/>
              </a:srgbClr>
            </a:solidFill>
          </p:spPr>
          <p:txBody>
            <a:bodyPr/>
            <a:lstStyle/>
            <a:p/>
          </p:txBody>
        </p:sp>
        <p:sp>
          <p:nvSpPr>
            <p:cNvPr id="110" name="rc110"/>
            <p:cNvSpPr/>
            <p:nvPr/>
          </p:nvSpPr>
          <p:spPr>
            <a:xfrm>
              <a:off x="8104941" y="2947791"/>
              <a:ext cx="203168" cy="1677743"/>
            </a:xfrm>
            <a:prstGeom prst="rect">
              <a:avLst/>
            </a:prstGeom>
            <a:solidFill>
              <a:srgbClr val="FFC20E">
                <a:alpha val="100000"/>
              </a:srgbClr>
            </a:solidFill>
          </p:spPr>
          <p:txBody>
            <a:bodyPr/>
            <a:lstStyle/>
            <a:p/>
          </p:txBody>
        </p:sp>
        <p:sp>
          <p:nvSpPr>
            <p:cNvPr id="111" name="pl111"/>
            <p:cNvSpPr/>
            <p:nvPr/>
          </p:nvSpPr>
          <p:spPr>
            <a:xfrm>
              <a:off x="1434255" y="1364716"/>
              <a:ext cx="5417816" cy="171622"/>
            </a:xfrm>
            <a:custGeom>
              <a:avLst/>
              <a:pathLst>
                <a:path w="5417816" h="171622">
                  <a:moveTo>
                    <a:pt x="0" y="171622"/>
                  </a:moveTo>
                  <a:lnTo>
                    <a:pt x="225742" y="102973"/>
                  </a:lnTo>
                  <a:lnTo>
                    <a:pt x="451484" y="102973"/>
                  </a:lnTo>
                  <a:lnTo>
                    <a:pt x="677227" y="68648"/>
                  </a:lnTo>
                  <a:lnTo>
                    <a:pt x="902969" y="102973"/>
                  </a:lnTo>
                  <a:lnTo>
                    <a:pt x="1128711" y="102973"/>
                  </a:lnTo>
                  <a:lnTo>
                    <a:pt x="1354454" y="102973"/>
                  </a:lnTo>
                  <a:lnTo>
                    <a:pt x="1580196" y="102973"/>
                  </a:lnTo>
                  <a:lnTo>
                    <a:pt x="1805938" y="102973"/>
                  </a:lnTo>
                  <a:lnTo>
                    <a:pt x="2031681" y="102973"/>
                  </a:lnTo>
                  <a:lnTo>
                    <a:pt x="2257423" y="102973"/>
                  </a:lnTo>
                  <a:lnTo>
                    <a:pt x="2483165" y="102973"/>
                  </a:lnTo>
                  <a:lnTo>
                    <a:pt x="2708908" y="102973"/>
                  </a:lnTo>
                  <a:lnTo>
                    <a:pt x="2934650" y="137297"/>
                  </a:lnTo>
                  <a:lnTo>
                    <a:pt x="3160393" y="102973"/>
                  </a:lnTo>
                  <a:lnTo>
                    <a:pt x="3386135" y="68648"/>
                  </a:lnTo>
                  <a:lnTo>
                    <a:pt x="3611877" y="34324"/>
                  </a:lnTo>
                  <a:lnTo>
                    <a:pt x="3837620" y="0"/>
                  </a:lnTo>
                  <a:lnTo>
                    <a:pt x="4063362" y="0"/>
                  </a:lnTo>
                  <a:lnTo>
                    <a:pt x="4289104" y="0"/>
                  </a:lnTo>
                  <a:lnTo>
                    <a:pt x="4514847" y="0"/>
                  </a:lnTo>
                  <a:lnTo>
                    <a:pt x="4740589" y="0"/>
                  </a:lnTo>
                  <a:lnTo>
                    <a:pt x="4966331" y="34324"/>
                  </a:lnTo>
                  <a:lnTo>
                    <a:pt x="5192074" y="34324"/>
                  </a:lnTo>
                  <a:lnTo>
                    <a:pt x="5417816" y="68648"/>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364716"/>
              <a:ext cx="5417816" cy="171622"/>
            </a:xfrm>
            <a:custGeom>
              <a:avLst/>
              <a:pathLst>
                <a:path w="5417816" h="171622">
                  <a:moveTo>
                    <a:pt x="0" y="171622"/>
                  </a:moveTo>
                  <a:lnTo>
                    <a:pt x="225742" y="102973"/>
                  </a:lnTo>
                  <a:lnTo>
                    <a:pt x="451484" y="102973"/>
                  </a:lnTo>
                  <a:lnTo>
                    <a:pt x="677227" y="68648"/>
                  </a:lnTo>
                  <a:lnTo>
                    <a:pt x="902969" y="102973"/>
                  </a:lnTo>
                  <a:lnTo>
                    <a:pt x="1128711" y="102973"/>
                  </a:lnTo>
                  <a:lnTo>
                    <a:pt x="1354454" y="102973"/>
                  </a:lnTo>
                  <a:lnTo>
                    <a:pt x="1580196" y="102973"/>
                  </a:lnTo>
                  <a:lnTo>
                    <a:pt x="1805938" y="102973"/>
                  </a:lnTo>
                  <a:lnTo>
                    <a:pt x="2031681" y="102973"/>
                  </a:lnTo>
                  <a:lnTo>
                    <a:pt x="2257423" y="102973"/>
                  </a:lnTo>
                  <a:lnTo>
                    <a:pt x="2483165" y="102973"/>
                  </a:lnTo>
                  <a:lnTo>
                    <a:pt x="2708908" y="102973"/>
                  </a:lnTo>
                  <a:lnTo>
                    <a:pt x="2934650" y="137297"/>
                  </a:lnTo>
                  <a:lnTo>
                    <a:pt x="3160393" y="102973"/>
                  </a:lnTo>
                  <a:lnTo>
                    <a:pt x="3386135" y="68648"/>
                  </a:lnTo>
                  <a:lnTo>
                    <a:pt x="3611877" y="34324"/>
                  </a:lnTo>
                  <a:lnTo>
                    <a:pt x="3837620" y="0"/>
                  </a:lnTo>
                  <a:lnTo>
                    <a:pt x="4063362" y="0"/>
                  </a:lnTo>
                  <a:lnTo>
                    <a:pt x="4289104" y="0"/>
                  </a:lnTo>
                  <a:lnTo>
                    <a:pt x="4514847" y="0"/>
                  </a:lnTo>
                  <a:lnTo>
                    <a:pt x="4740589" y="0"/>
                  </a:lnTo>
                  <a:lnTo>
                    <a:pt x="4966331" y="34324"/>
                  </a:lnTo>
                  <a:lnTo>
                    <a:pt x="5192074" y="34324"/>
                  </a:lnTo>
                  <a:lnTo>
                    <a:pt x="5417816" y="68648"/>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4" name="tx114"/>
            <p:cNvSpPr/>
            <p:nvPr/>
          </p:nvSpPr>
          <p:spPr>
            <a:xfrm>
              <a:off x="249463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5" name="tx115"/>
            <p:cNvSpPr/>
            <p:nvPr/>
          </p:nvSpPr>
          <p:spPr>
            <a:xfrm>
              <a:off x="3623350"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475206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5655031"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588077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610651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6332258"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558000"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78374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136592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4" name="tx124"/>
            <p:cNvSpPr/>
            <p:nvPr/>
          </p:nvSpPr>
          <p:spPr>
            <a:xfrm>
              <a:off x="249463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5" name="tx125"/>
            <p:cNvSpPr/>
            <p:nvPr/>
          </p:nvSpPr>
          <p:spPr>
            <a:xfrm>
              <a:off x="362335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6" name="tx126"/>
            <p:cNvSpPr/>
            <p:nvPr/>
          </p:nvSpPr>
          <p:spPr>
            <a:xfrm>
              <a:off x="4752062"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565503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588077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633225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655800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678374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1429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5" name="tx135"/>
            <p:cNvSpPr/>
            <p:nvPr/>
          </p:nvSpPr>
          <p:spPr>
            <a:xfrm>
              <a:off x="508103" y="226048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6" name="tx136"/>
            <p:cNvSpPr/>
            <p:nvPr/>
          </p:nvSpPr>
          <p:spPr>
            <a:xfrm>
              <a:off x="508103" y="110666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3243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Australia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Australia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4202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74455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24709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9329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199582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90970" y="1270451"/>
              <a:ext cx="215906" cy="3720309"/>
            </a:xfrm>
            <a:prstGeom prst="rect">
              <a:avLst/>
            </a:prstGeom>
            <a:solidFill>
              <a:srgbClr val="0058AB">
                <a:alpha val="100000"/>
              </a:srgbClr>
            </a:solidFill>
          </p:spPr>
          <p:txBody>
            <a:bodyPr/>
            <a:lstStyle/>
            <a:p/>
          </p:txBody>
        </p:sp>
        <p:sp>
          <p:nvSpPr>
            <p:cNvPr id="38" name="rc38"/>
            <p:cNvSpPr/>
            <p:nvPr/>
          </p:nvSpPr>
          <p:spPr>
            <a:xfrm>
              <a:off x="1530867" y="2054824"/>
              <a:ext cx="215906" cy="2935935"/>
            </a:xfrm>
            <a:prstGeom prst="rect">
              <a:avLst/>
            </a:prstGeom>
            <a:solidFill>
              <a:srgbClr val="0058AB">
                <a:alpha val="100000"/>
              </a:srgbClr>
            </a:solidFill>
          </p:spPr>
          <p:txBody>
            <a:bodyPr/>
            <a:lstStyle/>
            <a:p/>
          </p:txBody>
        </p:sp>
        <p:sp>
          <p:nvSpPr>
            <p:cNvPr id="39" name="rc39"/>
            <p:cNvSpPr/>
            <p:nvPr/>
          </p:nvSpPr>
          <p:spPr>
            <a:xfrm>
              <a:off x="1770763" y="2002862"/>
              <a:ext cx="215906" cy="2987897"/>
            </a:xfrm>
            <a:prstGeom prst="rect">
              <a:avLst/>
            </a:prstGeom>
            <a:solidFill>
              <a:srgbClr val="0058AB">
                <a:alpha val="100000"/>
              </a:srgbClr>
            </a:solidFill>
          </p:spPr>
          <p:txBody>
            <a:bodyPr/>
            <a:lstStyle/>
            <a:p/>
          </p:txBody>
        </p:sp>
        <p:sp>
          <p:nvSpPr>
            <p:cNvPr id="40" name="rc40"/>
            <p:cNvSpPr/>
            <p:nvPr/>
          </p:nvSpPr>
          <p:spPr>
            <a:xfrm>
              <a:off x="2010660" y="2369891"/>
              <a:ext cx="215906" cy="2620868"/>
            </a:xfrm>
            <a:prstGeom prst="rect">
              <a:avLst/>
            </a:prstGeom>
            <a:solidFill>
              <a:srgbClr val="0058AB">
                <a:alpha val="100000"/>
              </a:srgbClr>
            </a:solidFill>
          </p:spPr>
          <p:txBody>
            <a:bodyPr/>
            <a:lstStyle/>
            <a:p/>
          </p:txBody>
        </p:sp>
        <p:sp>
          <p:nvSpPr>
            <p:cNvPr id="41" name="rc41"/>
            <p:cNvSpPr/>
            <p:nvPr/>
          </p:nvSpPr>
          <p:spPr>
            <a:xfrm>
              <a:off x="2250556" y="1950750"/>
              <a:ext cx="215906" cy="3040009"/>
            </a:xfrm>
            <a:prstGeom prst="rect">
              <a:avLst/>
            </a:prstGeom>
            <a:solidFill>
              <a:srgbClr val="0058AB">
                <a:alpha val="100000"/>
              </a:srgbClr>
            </a:solidFill>
          </p:spPr>
          <p:txBody>
            <a:bodyPr/>
            <a:lstStyle/>
            <a:p/>
          </p:txBody>
        </p:sp>
        <p:sp>
          <p:nvSpPr>
            <p:cNvPr id="42" name="rc42"/>
            <p:cNvSpPr/>
            <p:nvPr/>
          </p:nvSpPr>
          <p:spPr>
            <a:xfrm>
              <a:off x="2490453" y="1829455"/>
              <a:ext cx="215906" cy="3161304"/>
            </a:xfrm>
            <a:prstGeom prst="rect">
              <a:avLst/>
            </a:prstGeom>
            <a:solidFill>
              <a:srgbClr val="0058AB">
                <a:alpha val="100000"/>
              </a:srgbClr>
            </a:solidFill>
          </p:spPr>
          <p:txBody>
            <a:bodyPr/>
            <a:lstStyle/>
            <a:p/>
          </p:txBody>
        </p:sp>
        <p:sp>
          <p:nvSpPr>
            <p:cNvPr id="43" name="rc43"/>
            <p:cNvSpPr/>
            <p:nvPr/>
          </p:nvSpPr>
          <p:spPr>
            <a:xfrm>
              <a:off x="2730349" y="1750539"/>
              <a:ext cx="215906" cy="3240220"/>
            </a:xfrm>
            <a:prstGeom prst="rect">
              <a:avLst/>
            </a:prstGeom>
            <a:solidFill>
              <a:srgbClr val="0058AB">
                <a:alpha val="100000"/>
              </a:srgbClr>
            </a:solidFill>
          </p:spPr>
          <p:txBody>
            <a:bodyPr/>
            <a:lstStyle/>
            <a:p/>
          </p:txBody>
        </p:sp>
        <p:sp>
          <p:nvSpPr>
            <p:cNvPr id="44" name="rc44"/>
            <p:cNvSpPr/>
            <p:nvPr/>
          </p:nvSpPr>
          <p:spPr>
            <a:xfrm>
              <a:off x="2970245" y="1523972"/>
              <a:ext cx="215906" cy="3466787"/>
            </a:xfrm>
            <a:prstGeom prst="rect">
              <a:avLst/>
            </a:prstGeom>
            <a:solidFill>
              <a:srgbClr val="0058AB">
                <a:alpha val="100000"/>
              </a:srgbClr>
            </a:solidFill>
          </p:spPr>
          <p:txBody>
            <a:bodyPr/>
            <a:lstStyle/>
            <a:p/>
          </p:txBody>
        </p:sp>
        <p:sp>
          <p:nvSpPr>
            <p:cNvPr id="45" name="rc45"/>
            <p:cNvSpPr/>
            <p:nvPr/>
          </p:nvSpPr>
          <p:spPr>
            <a:xfrm>
              <a:off x="3210142" y="1410464"/>
              <a:ext cx="215906" cy="3580295"/>
            </a:xfrm>
            <a:prstGeom prst="rect">
              <a:avLst/>
            </a:prstGeom>
            <a:solidFill>
              <a:srgbClr val="0058AB">
                <a:alpha val="100000"/>
              </a:srgbClr>
            </a:solidFill>
          </p:spPr>
          <p:txBody>
            <a:bodyPr/>
            <a:lstStyle/>
            <a:p/>
          </p:txBody>
        </p:sp>
        <p:sp>
          <p:nvSpPr>
            <p:cNvPr id="46" name="rc46"/>
            <p:cNvSpPr/>
            <p:nvPr/>
          </p:nvSpPr>
          <p:spPr>
            <a:xfrm>
              <a:off x="3450038" y="1417951"/>
              <a:ext cx="215906" cy="3572808"/>
            </a:xfrm>
            <a:prstGeom prst="rect">
              <a:avLst/>
            </a:prstGeom>
            <a:solidFill>
              <a:srgbClr val="0058AB">
                <a:alpha val="100000"/>
              </a:srgbClr>
            </a:solidFill>
          </p:spPr>
          <p:txBody>
            <a:bodyPr/>
            <a:lstStyle/>
            <a:p/>
          </p:txBody>
        </p:sp>
        <p:sp>
          <p:nvSpPr>
            <p:cNvPr id="47" name="rc47"/>
            <p:cNvSpPr/>
            <p:nvPr/>
          </p:nvSpPr>
          <p:spPr>
            <a:xfrm>
              <a:off x="3689935" y="1391296"/>
              <a:ext cx="215906" cy="3599463"/>
            </a:xfrm>
            <a:prstGeom prst="rect">
              <a:avLst/>
            </a:prstGeom>
            <a:solidFill>
              <a:srgbClr val="0058AB">
                <a:alpha val="100000"/>
              </a:srgbClr>
            </a:solidFill>
          </p:spPr>
          <p:txBody>
            <a:bodyPr/>
            <a:lstStyle/>
            <a:p/>
          </p:txBody>
        </p:sp>
        <p:sp>
          <p:nvSpPr>
            <p:cNvPr id="48" name="rc48"/>
            <p:cNvSpPr/>
            <p:nvPr/>
          </p:nvSpPr>
          <p:spPr>
            <a:xfrm>
              <a:off x="3929831" y="1387852"/>
              <a:ext cx="215906" cy="3602907"/>
            </a:xfrm>
            <a:prstGeom prst="rect">
              <a:avLst/>
            </a:prstGeom>
            <a:solidFill>
              <a:srgbClr val="0058AB">
                <a:alpha val="100000"/>
              </a:srgbClr>
            </a:solidFill>
          </p:spPr>
          <p:txBody>
            <a:bodyPr/>
            <a:lstStyle/>
            <a:p/>
          </p:txBody>
        </p:sp>
        <p:sp>
          <p:nvSpPr>
            <p:cNvPr id="49" name="rc49"/>
            <p:cNvSpPr/>
            <p:nvPr/>
          </p:nvSpPr>
          <p:spPr>
            <a:xfrm>
              <a:off x="4169728" y="1307588"/>
              <a:ext cx="215906" cy="3683171"/>
            </a:xfrm>
            <a:prstGeom prst="rect">
              <a:avLst/>
            </a:prstGeom>
            <a:solidFill>
              <a:srgbClr val="0058AB">
                <a:alpha val="100000"/>
              </a:srgbClr>
            </a:solidFill>
          </p:spPr>
          <p:txBody>
            <a:bodyPr/>
            <a:lstStyle/>
            <a:p/>
          </p:txBody>
        </p:sp>
        <p:sp>
          <p:nvSpPr>
            <p:cNvPr id="50" name="rc50"/>
            <p:cNvSpPr/>
            <p:nvPr/>
          </p:nvSpPr>
          <p:spPr>
            <a:xfrm>
              <a:off x="4409624" y="866434"/>
              <a:ext cx="215906" cy="4124325"/>
            </a:xfrm>
            <a:prstGeom prst="rect">
              <a:avLst/>
            </a:prstGeom>
            <a:solidFill>
              <a:srgbClr val="0058AB">
                <a:alpha val="100000"/>
              </a:srgbClr>
            </a:solidFill>
          </p:spPr>
          <p:txBody>
            <a:bodyPr/>
            <a:lstStyle/>
            <a:p/>
          </p:txBody>
        </p:sp>
        <p:sp>
          <p:nvSpPr>
            <p:cNvPr id="51" name="rc51"/>
            <p:cNvSpPr/>
            <p:nvPr/>
          </p:nvSpPr>
          <p:spPr>
            <a:xfrm>
              <a:off x="4649521" y="1404025"/>
              <a:ext cx="215906" cy="3586734"/>
            </a:xfrm>
            <a:prstGeom prst="rect">
              <a:avLst/>
            </a:prstGeom>
            <a:solidFill>
              <a:srgbClr val="0058AB">
                <a:alpha val="100000"/>
              </a:srgbClr>
            </a:solidFill>
          </p:spPr>
          <p:txBody>
            <a:bodyPr/>
            <a:lstStyle/>
            <a:p/>
          </p:txBody>
        </p:sp>
        <p:sp>
          <p:nvSpPr>
            <p:cNvPr id="52" name="rc52"/>
            <p:cNvSpPr/>
            <p:nvPr/>
          </p:nvSpPr>
          <p:spPr>
            <a:xfrm>
              <a:off x="4889417" y="1797260"/>
              <a:ext cx="215906" cy="3193499"/>
            </a:xfrm>
            <a:prstGeom prst="rect">
              <a:avLst/>
            </a:prstGeom>
            <a:solidFill>
              <a:srgbClr val="0058AB">
                <a:alpha val="100000"/>
              </a:srgbClr>
            </a:solidFill>
          </p:spPr>
          <p:txBody>
            <a:bodyPr/>
            <a:lstStyle/>
            <a:p/>
          </p:txBody>
        </p:sp>
        <p:sp>
          <p:nvSpPr>
            <p:cNvPr id="53" name="rc53"/>
            <p:cNvSpPr/>
            <p:nvPr/>
          </p:nvSpPr>
          <p:spPr>
            <a:xfrm>
              <a:off x="5129313" y="2215802"/>
              <a:ext cx="215906" cy="2774957"/>
            </a:xfrm>
            <a:prstGeom prst="rect">
              <a:avLst/>
            </a:prstGeom>
            <a:solidFill>
              <a:srgbClr val="0058AB">
                <a:alpha val="100000"/>
              </a:srgbClr>
            </a:solidFill>
          </p:spPr>
          <p:txBody>
            <a:bodyPr/>
            <a:lstStyle/>
            <a:p/>
          </p:txBody>
        </p:sp>
        <p:sp>
          <p:nvSpPr>
            <p:cNvPr id="54" name="rc54"/>
            <p:cNvSpPr/>
            <p:nvPr/>
          </p:nvSpPr>
          <p:spPr>
            <a:xfrm>
              <a:off x="5369210" y="2690350"/>
              <a:ext cx="215906" cy="2300410"/>
            </a:xfrm>
            <a:prstGeom prst="rect">
              <a:avLst/>
            </a:prstGeom>
            <a:solidFill>
              <a:srgbClr val="0058AB">
                <a:alpha val="100000"/>
              </a:srgbClr>
            </a:solidFill>
          </p:spPr>
          <p:txBody>
            <a:bodyPr/>
            <a:lstStyle/>
            <a:p/>
          </p:txBody>
        </p:sp>
        <p:sp>
          <p:nvSpPr>
            <p:cNvPr id="55" name="rc55"/>
            <p:cNvSpPr/>
            <p:nvPr/>
          </p:nvSpPr>
          <p:spPr>
            <a:xfrm>
              <a:off x="5609106" y="2646174"/>
              <a:ext cx="215906" cy="2344585"/>
            </a:xfrm>
            <a:prstGeom prst="rect">
              <a:avLst/>
            </a:prstGeom>
            <a:solidFill>
              <a:srgbClr val="0058AB">
                <a:alpha val="100000"/>
              </a:srgbClr>
            </a:solidFill>
          </p:spPr>
          <p:txBody>
            <a:bodyPr/>
            <a:lstStyle/>
            <a:p/>
          </p:txBody>
        </p:sp>
        <p:sp>
          <p:nvSpPr>
            <p:cNvPr id="56" name="rc56"/>
            <p:cNvSpPr/>
            <p:nvPr/>
          </p:nvSpPr>
          <p:spPr>
            <a:xfrm>
              <a:off x="5849003" y="2711164"/>
              <a:ext cx="215906" cy="2279595"/>
            </a:xfrm>
            <a:prstGeom prst="rect">
              <a:avLst/>
            </a:prstGeom>
            <a:solidFill>
              <a:srgbClr val="0058AB">
                <a:alpha val="100000"/>
              </a:srgbClr>
            </a:solidFill>
          </p:spPr>
          <p:txBody>
            <a:bodyPr/>
            <a:lstStyle/>
            <a:p/>
          </p:txBody>
        </p:sp>
        <p:sp>
          <p:nvSpPr>
            <p:cNvPr id="57" name="rc57"/>
            <p:cNvSpPr/>
            <p:nvPr/>
          </p:nvSpPr>
          <p:spPr>
            <a:xfrm>
              <a:off x="6088899" y="2786637"/>
              <a:ext cx="215906" cy="2204122"/>
            </a:xfrm>
            <a:prstGeom prst="rect">
              <a:avLst/>
            </a:prstGeom>
            <a:solidFill>
              <a:srgbClr val="0058AB">
                <a:alpha val="100000"/>
              </a:srgbClr>
            </a:solidFill>
          </p:spPr>
          <p:txBody>
            <a:bodyPr/>
            <a:lstStyle/>
            <a:p/>
          </p:txBody>
        </p:sp>
        <p:sp>
          <p:nvSpPr>
            <p:cNvPr id="58" name="rc58"/>
            <p:cNvSpPr/>
            <p:nvPr/>
          </p:nvSpPr>
          <p:spPr>
            <a:xfrm>
              <a:off x="6328796" y="2719999"/>
              <a:ext cx="215906" cy="2270760"/>
            </a:xfrm>
            <a:prstGeom prst="rect">
              <a:avLst/>
            </a:prstGeom>
            <a:solidFill>
              <a:srgbClr val="0058AB">
                <a:alpha val="100000"/>
              </a:srgbClr>
            </a:solidFill>
          </p:spPr>
          <p:txBody>
            <a:bodyPr/>
            <a:lstStyle/>
            <a:p/>
          </p:txBody>
        </p:sp>
        <p:sp>
          <p:nvSpPr>
            <p:cNvPr id="59" name="rc59"/>
            <p:cNvSpPr/>
            <p:nvPr/>
          </p:nvSpPr>
          <p:spPr>
            <a:xfrm>
              <a:off x="6568692" y="2273305"/>
              <a:ext cx="215906" cy="2717454"/>
            </a:xfrm>
            <a:prstGeom prst="rect">
              <a:avLst/>
            </a:prstGeom>
            <a:solidFill>
              <a:srgbClr val="0058AB">
                <a:alpha val="100000"/>
              </a:srgbClr>
            </a:solidFill>
          </p:spPr>
          <p:txBody>
            <a:bodyPr/>
            <a:lstStyle/>
            <a:p/>
          </p:txBody>
        </p:sp>
        <p:sp>
          <p:nvSpPr>
            <p:cNvPr id="60" name="rc60"/>
            <p:cNvSpPr/>
            <p:nvPr/>
          </p:nvSpPr>
          <p:spPr>
            <a:xfrm>
              <a:off x="6808589" y="2263871"/>
              <a:ext cx="215906" cy="2726888"/>
            </a:xfrm>
            <a:prstGeom prst="rect">
              <a:avLst/>
            </a:prstGeom>
            <a:solidFill>
              <a:srgbClr val="0058AB">
                <a:alpha val="100000"/>
              </a:srgbClr>
            </a:solidFill>
          </p:spPr>
          <p:txBody>
            <a:bodyPr/>
            <a:lstStyle/>
            <a:p/>
          </p:txBody>
        </p:sp>
        <p:sp>
          <p:nvSpPr>
            <p:cNvPr id="61" name="rc61"/>
            <p:cNvSpPr/>
            <p:nvPr/>
          </p:nvSpPr>
          <p:spPr>
            <a:xfrm>
              <a:off x="7048485" y="1801003"/>
              <a:ext cx="215906" cy="3189756"/>
            </a:xfrm>
            <a:prstGeom prst="rect">
              <a:avLst/>
            </a:prstGeom>
            <a:solidFill>
              <a:srgbClr val="0058AB">
                <a:alpha val="100000"/>
              </a:srgbClr>
            </a:solidFill>
          </p:spPr>
          <p:txBody>
            <a:bodyPr/>
            <a:lstStyle/>
            <a:p/>
          </p:txBody>
        </p:sp>
        <p:sp>
          <p:nvSpPr>
            <p:cNvPr id="62" name="rc62"/>
            <p:cNvSpPr/>
            <p:nvPr/>
          </p:nvSpPr>
          <p:spPr>
            <a:xfrm>
              <a:off x="8487864" y="3850887"/>
              <a:ext cx="215906" cy="1139872"/>
            </a:xfrm>
            <a:prstGeom prst="rect">
              <a:avLst/>
            </a:prstGeom>
            <a:solidFill>
              <a:srgbClr val="69DBFF">
                <a:alpha val="100000"/>
              </a:srgbClr>
            </a:solidFill>
          </p:spPr>
          <p:txBody>
            <a:bodyPr/>
            <a:lstStyle/>
            <a:p/>
          </p:txBody>
        </p:sp>
        <p:sp>
          <p:nvSpPr>
            <p:cNvPr id="63" name="pl63"/>
            <p:cNvSpPr/>
            <p:nvPr/>
          </p:nvSpPr>
          <p:spPr>
            <a:xfrm>
              <a:off x="6196853" y="2711164"/>
              <a:ext cx="2398964" cy="1139797"/>
            </a:xfrm>
            <a:custGeom>
              <a:avLst/>
              <a:pathLst>
                <a:path w="2398964" h="1139797">
                  <a:moveTo>
                    <a:pt x="0" y="0"/>
                  </a:moveTo>
                  <a:lnTo>
                    <a:pt x="239896" y="113979"/>
                  </a:lnTo>
                  <a:lnTo>
                    <a:pt x="479792" y="227959"/>
                  </a:lnTo>
                  <a:lnTo>
                    <a:pt x="719689" y="341939"/>
                  </a:lnTo>
                  <a:lnTo>
                    <a:pt x="959585" y="455919"/>
                  </a:lnTo>
                  <a:lnTo>
                    <a:pt x="1199482" y="569898"/>
                  </a:lnTo>
                  <a:lnTo>
                    <a:pt x="1439378" y="683878"/>
                  </a:lnTo>
                  <a:lnTo>
                    <a:pt x="1679275" y="797858"/>
                  </a:lnTo>
                  <a:lnTo>
                    <a:pt x="1919171" y="911838"/>
                  </a:lnTo>
                  <a:lnTo>
                    <a:pt x="2159067" y="1025817"/>
                  </a:lnTo>
                  <a:lnTo>
                    <a:pt x="2398964" y="1139797"/>
                  </a:lnTo>
                </a:path>
              </a:pathLst>
            </a:custGeom>
            <a:ln w="13550" cap="flat">
              <a:solidFill>
                <a:srgbClr val="000000">
                  <a:alpha val="100000"/>
                </a:srgbClr>
              </a:solidFill>
              <a:prstDash val="solid"/>
              <a:round/>
            </a:ln>
          </p:spPr>
          <p:txBody>
            <a:bodyPr/>
            <a:lstStyle/>
            <a:p/>
          </p:txBody>
        </p:sp>
        <p:sp>
          <p:nvSpPr>
            <p:cNvPr id="64" name="pt64"/>
            <p:cNvSpPr/>
            <p:nvPr/>
          </p:nvSpPr>
          <p:spPr>
            <a:xfrm>
              <a:off x="6172027" y="26863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11923" y="2800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51820" y="29142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91716" y="30282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31612" y="31422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71509" y="32562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11405" y="33702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51302" y="34841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1198" y="35981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1095" y="37121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0991" y="38261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4358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7" name="tx77"/>
            <p:cNvSpPr/>
            <p:nvPr/>
          </p:nvSpPr>
          <p:spPr>
            <a:xfrm>
              <a:off x="508103" y="19383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61384" y="5881714"/>
              <a:ext cx="201456" cy="201456"/>
            </a:xfrm>
            <a:prstGeom prst="rect">
              <a:avLst/>
            </a:prstGeom>
            <a:solidFill>
              <a:srgbClr val="0058AB">
                <a:alpha val="100000"/>
              </a:srgbClr>
            </a:solidFill>
          </p:spPr>
          <p:txBody>
            <a:bodyPr/>
            <a:lstStyle/>
            <a:p/>
          </p:txBody>
        </p:sp>
        <p:sp>
          <p:nvSpPr>
            <p:cNvPr id="107" name="rc107"/>
            <p:cNvSpPr/>
            <p:nvPr/>
          </p:nvSpPr>
          <p:spPr>
            <a:xfrm>
              <a:off x="4563470" y="5881714"/>
              <a:ext cx="201456" cy="201456"/>
            </a:xfrm>
            <a:prstGeom prst="rect">
              <a:avLst/>
            </a:prstGeom>
            <a:solidFill>
              <a:srgbClr val="69DBFF">
                <a:alpha val="100000"/>
              </a:srgbClr>
            </a:solidFill>
          </p:spPr>
          <p:txBody>
            <a:bodyPr/>
            <a:lstStyle/>
            <a:p/>
          </p:txBody>
        </p:sp>
        <p:sp>
          <p:nvSpPr>
            <p:cNvPr id="108" name="tx108"/>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968718" y="398022"/>
              <a:ext cx="60573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Australia</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75%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7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85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29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32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838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62355"/>
              <a:ext cx="249522" cy="1240341"/>
            </a:xfrm>
            <a:prstGeom prst="rect">
              <a:avLst/>
            </a:prstGeom>
            <a:solidFill>
              <a:srgbClr val="80BD41">
                <a:alpha val="100000"/>
              </a:srgbClr>
            </a:solidFill>
          </p:spPr>
          <p:txBody>
            <a:bodyPr/>
            <a:lstStyle/>
            <a:p/>
          </p:txBody>
        </p:sp>
        <p:sp>
          <p:nvSpPr>
            <p:cNvPr id="22" name="rc22"/>
            <p:cNvSpPr/>
            <p:nvPr/>
          </p:nvSpPr>
          <p:spPr>
            <a:xfrm>
              <a:off x="1296273" y="2724564"/>
              <a:ext cx="249522" cy="137791"/>
            </a:xfrm>
            <a:prstGeom prst="rect">
              <a:avLst/>
            </a:prstGeom>
            <a:solidFill>
              <a:srgbClr val="1CABE2">
                <a:alpha val="100000"/>
              </a:srgbClr>
            </a:solidFill>
          </p:spPr>
          <p:txBody>
            <a:bodyPr/>
            <a:lstStyle/>
            <a:p/>
          </p:txBody>
        </p:sp>
        <p:sp>
          <p:nvSpPr>
            <p:cNvPr id="23" name="rc23"/>
            <p:cNvSpPr/>
            <p:nvPr/>
          </p:nvSpPr>
          <p:spPr>
            <a:xfrm>
              <a:off x="1573521" y="2852037"/>
              <a:ext cx="249522" cy="1250659"/>
            </a:xfrm>
            <a:prstGeom prst="rect">
              <a:avLst/>
            </a:prstGeom>
            <a:solidFill>
              <a:srgbClr val="80BD41">
                <a:alpha val="100000"/>
              </a:srgbClr>
            </a:solidFill>
          </p:spPr>
          <p:txBody>
            <a:bodyPr/>
            <a:lstStyle/>
            <a:p/>
          </p:txBody>
        </p:sp>
        <p:sp>
          <p:nvSpPr>
            <p:cNvPr id="24" name="rc24"/>
            <p:cNvSpPr/>
            <p:nvPr/>
          </p:nvSpPr>
          <p:spPr>
            <a:xfrm>
              <a:off x="1573521" y="2743258"/>
              <a:ext cx="249522" cy="108779"/>
            </a:xfrm>
            <a:prstGeom prst="rect">
              <a:avLst/>
            </a:prstGeom>
            <a:solidFill>
              <a:srgbClr val="1CABE2">
                <a:alpha val="100000"/>
              </a:srgbClr>
            </a:solidFill>
          </p:spPr>
          <p:txBody>
            <a:bodyPr/>
            <a:lstStyle/>
            <a:p/>
          </p:txBody>
        </p:sp>
        <p:sp>
          <p:nvSpPr>
            <p:cNvPr id="25" name="rc25"/>
            <p:cNvSpPr/>
            <p:nvPr/>
          </p:nvSpPr>
          <p:spPr>
            <a:xfrm>
              <a:off x="1850769" y="2829849"/>
              <a:ext cx="249522" cy="1272848"/>
            </a:xfrm>
            <a:prstGeom prst="rect">
              <a:avLst/>
            </a:prstGeom>
            <a:solidFill>
              <a:srgbClr val="80BD41">
                <a:alpha val="100000"/>
              </a:srgbClr>
            </a:solidFill>
          </p:spPr>
          <p:txBody>
            <a:bodyPr/>
            <a:lstStyle/>
            <a:p/>
          </p:txBody>
        </p:sp>
        <p:sp>
          <p:nvSpPr>
            <p:cNvPr id="26" name="rc26"/>
            <p:cNvSpPr/>
            <p:nvPr/>
          </p:nvSpPr>
          <p:spPr>
            <a:xfrm>
              <a:off x="1850769" y="2719183"/>
              <a:ext cx="249522" cy="110665"/>
            </a:xfrm>
            <a:prstGeom prst="rect">
              <a:avLst/>
            </a:prstGeom>
            <a:solidFill>
              <a:srgbClr val="1CABE2">
                <a:alpha val="100000"/>
              </a:srgbClr>
            </a:solidFill>
          </p:spPr>
          <p:txBody>
            <a:bodyPr/>
            <a:lstStyle/>
            <a:p/>
          </p:txBody>
        </p:sp>
        <p:sp>
          <p:nvSpPr>
            <p:cNvPr id="27" name="rc27"/>
            <p:cNvSpPr/>
            <p:nvPr/>
          </p:nvSpPr>
          <p:spPr>
            <a:xfrm>
              <a:off x="2128016" y="2812819"/>
              <a:ext cx="249522" cy="1289877"/>
            </a:xfrm>
            <a:prstGeom prst="rect">
              <a:avLst/>
            </a:prstGeom>
            <a:solidFill>
              <a:srgbClr val="80BD41">
                <a:alpha val="100000"/>
              </a:srgbClr>
            </a:solidFill>
          </p:spPr>
          <p:txBody>
            <a:bodyPr/>
            <a:lstStyle/>
            <a:p/>
          </p:txBody>
        </p:sp>
        <p:sp>
          <p:nvSpPr>
            <p:cNvPr id="28" name="rc28"/>
            <p:cNvSpPr/>
            <p:nvPr/>
          </p:nvSpPr>
          <p:spPr>
            <a:xfrm>
              <a:off x="2128016" y="2715744"/>
              <a:ext cx="249522" cy="97075"/>
            </a:xfrm>
            <a:prstGeom prst="rect">
              <a:avLst/>
            </a:prstGeom>
            <a:solidFill>
              <a:srgbClr val="1CABE2">
                <a:alpha val="100000"/>
              </a:srgbClr>
            </a:solidFill>
          </p:spPr>
          <p:txBody>
            <a:bodyPr/>
            <a:lstStyle/>
            <a:p/>
          </p:txBody>
        </p:sp>
        <p:sp>
          <p:nvSpPr>
            <p:cNvPr id="29" name="rc29"/>
            <p:cNvSpPr/>
            <p:nvPr/>
          </p:nvSpPr>
          <p:spPr>
            <a:xfrm>
              <a:off x="2405264" y="2807605"/>
              <a:ext cx="249522" cy="1295092"/>
            </a:xfrm>
            <a:prstGeom prst="rect">
              <a:avLst/>
            </a:prstGeom>
            <a:solidFill>
              <a:srgbClr val="80BD41">
                <a:alpha val="100000"/>
              </a:srgbClr>
            </a:solidFill>
          </p:spPr>
          <p:txBody>
            <a:bodyPr/>
            <a:lstStyle/>
            <a:p/>
          </p:txBody>
        </p:sp>
        <p:sp>
          <p:nvSpPr>
            <p:cNvPr id="30" name="rc30"/>
            <p:cNvSpPr/>
            <p:nvPr/>
          </p:nvSpPr>
          <p:spPr>
            <a:xfrm>
              <a:off x="2405264" y="2694998"/>
              <a:ext cx="249522" cy="112607"/>
            </a:xfrm>
            <a:prstGeom prst="rect">
              <a:avLst/>
            </a:prstGeom>
            <a:solidFill>
              <a:srgbClr val="1CABE2">
                <a:alpha val="100000"/>
              </a:srgbClr>
            </a:solidFill>
          </p:spPr>
          <p:txBody>
            <a:bodyPr/>
            <a:lstStyle/>
            <a:p/>
          </p:txBody>
        </p:sp>
        <p:sp>
          <p:nvSpPr>
            <p:cNvPr id="31" name="rc31"/>
            <p:cNvSpPr/>
            <p:nvPr/>
          </p:nvSpPr>
          <p:spPr>
            <a:xfrm>
              <a:off x="2682512" y="2755961"/>
              <a:ext cx="249522" cy="1346735"/>
            </a:xfrm>
            <a:prstGeom prst="rect">
              <a:avLst/>
            </a:prstGeom>
            <a:solidFill>
              <a:srgbClr val="80BD41">
                <a:alpha val="100000"/>
              </a:srgbClr>
            </a:solidFill>
          </p:spPr>
          <p:txBody>
            <a:bodyPr/>
            <a:lstStyle/>
            <a:p/>
          </p:txBody>
        </p:sp>
        <p:sp>
          <p:nvSpPr>
            <p:cNvPr id="32" name="rc32"/>
            <p:cNvSpPr/>
            <p:nvPr/>
          </p:nvSpPr>
          <p:spPr>
            <a:xfrm>
              <a:off x="2682512" y="2638861"/>
              <a:ext cx="249522" cy="117100"/>
            </a:xfrm>
            <a:prstGeom prst="rect">
              <a:avLst/>
            </a:prstGeom>
            <a:solidFill>
              <a:srgbClr val="1CABE2">
                <a:alpha val="100000"/>
              </a:srgbClr>
            </a:solidFill>
          </p:spPr>
          <p:txBody>
            <a:bodyPr/>
            <a:lstStyle/>
            <a:p/>
          </p:txBody>
        </p:sp>
        <p:sp>
          <p:nvSpPr>
            <p:cNvPr id="33" name="rc33"/>
            <p:cNvSpPr/>
            <p:nvPr/>
          </p:nvSpPr>
          <p:spPr>
            <a:xfrm>
              <a:off x="2959759" y="2722345"/>
              <a:ext cx="249522" cy="1380351"/>
            </a:xfrm>
            <a:prstGeom prst="rect">
              <a:avLst/>
            </a:prstGeom>
            <a:solidFill>
              <a:srgbClr val="80BD41">
                <a:alpha val="100000"/>
              </a:srgbClr>
            </a:solidFill>
          </p:spPr>
          <p:txBody>
            <a:bodyPr/>
            <a:lstStyle/>
            <a:p/>
          </p:txBody>
        </p:sp>
        <p:sp>
          <p:nvSpPr>
            <p:cNvPr id="34" name="rc34"/>
            <p:cNvSpPr/>
            <p:nvPr/>
          </p:nvSpPr>
          <p:spPr>
            <a:xfrm>
              <a:off x="2959759" y="2602305"/>
              <a:ext cx="249522" cy="120040"/>
            </a:xfrm>
            <a:prstGeom prst="rect">
              <a:avLst/>
            </a:prstGeom>
            <a:solidFill>
              <a:srgbClr val="1CABE2">
                <a:alpha val="100000"/>
              </a:srgbClr>
            </a:solidFill>
          </p:spPr>
          <p:txBody>
            <a:bodyPr/>
            <a:lstStyle/>
            <a:p/>
          </p:txBody>
        </p:sp>
        <p:sp>
          <p:nvSpPr>
            <p:cNvPr id="35" name="rc35"/>
            <p:cNvSpPr/>
            <p:nvPr/>
          </p:nvSpPr>
          <p:spPr>
            <a:xfrm>
              <a:off x="3237007" y="2625825"/>
              <a:ext cx="249522" cy="1476872"/>
            </a:xfrm>
            <a:prstGeom prst="rect">
              <a:avLst/>
            </a:prstGeom>
            <a:solidFill>
              <a:srgbClr val="80BD41">
                <a:alpha val="100000"/>
              </a:srgbClr>
            </a:solidFill>
          </p:spPr>
          <p:txBody>
            <a:bodyPr/>
            <a:lstStyle/>
            <a:p/>
          </p:txBody>
        </p:sp>
        <p:sp>
          <p:nvSpPr>
            <p:cNvPr id="36" name="rc36"/>
            <p:cNvSpPr/>
            <p:nvPr/>
          </p:nvSpPr>
          <p:spPr>
            <a:xfrm>
              <a:off x="3237007" y="2497408"/>
              <a:ext cx="249522" cy="128416"/>
            </a:xfrm>
            <a:prstGeom prst="rect">
              <a:avLst/>
            </a:prstGeom>
            <a:solidFill>
              <a:srgbClr val="1CABE2">
                <a:alpha val="100000"/>
              </a:srgbClr>
            </a:solidFill>
          </p:spPr>
          <p:txBody>
            <a:bodyPr/>
            <a:lstStyle/>
            <a:p/>
          </p:txBody>
        </p:sp>
        <p:sp>
          <p:nvSpPr>
            <p:cNvPr id="37" name="rc37"/>
            <p:cNvSpPr/>
            <p:nvPr/>
          </p:nvSpPr>
          <p:spPr>
            <a:xfrm>
              <a:off x="3514255" y="2577509"/>
              <a:ext cx="249522" cy="1525187"/>
            </a:xfrm>
            <a:prstGeom prst="rect">
              <a:avLst/>
            </a:prstGeom>
            <a:solidFill>
              <a:srgbClr val="80BD41">
                <a:alpha val="100000"/>
              </a:srgbClr>
            </a:solidFill>
          </p:spPr>
          <p:txBody>
            <a:bodyPr/>
            <a:lstStyle/>
            <a:p/>
          </p:txBody>
        </p:sp>
        <p:sp>
          <p:nvSpPr>
            <p:cNvPr id="38" name="rc38"/>
            <p:cNvSpPr/>
            <p:nvPr/>
          </p:nvSpPr>
          <p:spPr>
            <a:xfrm>
              <a:off x="3514255" y="2444877"/>
              <a:ext cx="249522" cy="132632"/>
            </a:xfrm>
            <a:prstGeom prst="rect">
              <a:avLst/>
            </a:prstGeom>
            <a:solidFill>
              <a:srgbClr val="1CABE2">
                <a:alpha val="100000"/>
              </a:srgbClr>
            </a:solidFill>
          </p:spPr>
          <p:txBody>
            <a:bodyPr/>
            <a:lstStyle/>
            <a:p/>
          </p:txBody>
        </p:sp>
        <p:sp>
          <p:nvSpPr>
            <p:cNvPr id="39" name="rc39"/>
            <p:cNvSpPr/>
            <p:nvPr/>
          </p:nvSpPr>
          <p:spPr>
            <a:xfrm>
              <a:off x="3791502" y="2580671"/>
              <a:ext cx="249522" cy="1522025"/>
            </a:xfrm>
            <a:prstGeom prst="rect">
              <a:avLst/>
            </a:prstGeom>
            <a:solidFill>
              <a:srgbClr val="80BD41">
                <a:alpha val="100000"/>
              </a:srgbClr>
            </a:solidFill>
          </p:spPr>
          <p:txBody>
            <a:bodyPr/>
            <a:lstStyle/>
            <a:p/>
          </p:txBody>
        </p:sp>
        <p:sp>
          <p:nvSpPr>
            <p:cNvPr id="40" name="rc40"/>
            <p:cNvSpPr/>
            <p:nvPr/>
          </p:nvSpPr>
          <p:spPr>
            <a:xfrm>
              <a:off x="3791502" y="2448316"/>
              <a:ext cx="249522" cy="132354"/>
            </a:xfrm>
            <a:prstGeom prst="rect">
              <a:avLst/>
            </a:prstGeom>
            <a:solidFill>
              <a:srgbClr val="1CABE2">
                <a:alpha val="100000"/>
              </a:srgbClr>
            </a:solidFill>
          </p:spPr>
          <p:txBody>
            <a:bodyPr/>
            <a:lstStyle/>
            <a:p/>
          </p:txBody>
        </p:sp>
        <p:sp>
          <p:nvSpPr>
            <p:cNvPr id="41" name="rc41"/>
            <p:cNvSpPr/>
            <p:nvPr/>
          </p:nvSpPr>
          <p:spPr>
            <a:xfrm>
              <a:off x="4068750" y="2569355"/>
              <a:ext cx="249522" cy="1533341"/>
            </a:xfrm>
            <a:prstGeom prst="rect">
              <a:avLst/>
            </a:prstGeom>
            <a:solidFill>
              <a:srgbClr val="80BD41">
                <a:alpha val="100000"/>
              </a:srgbClr>
            </a:solidFill>
          </p:spPr>
          <p:txBody>
            <a:bodyPr/>
            <a:lstStyle/>
            <a:p/>
          </p:txBody>
        </p:sp>
        <p:sp>
          <p:nvSpPr>
            <p:cNvPr id="42" name="rc42"/>
            <p:cNvSpPr/>
            <p:nvPr/>
          </p:nvSpPr>
          <p:spPr>
            <a:xfrm>
              <a:off x="4068750" y="2436001"/>
              <a:ext cx="249522" cy="133353"/>
            </a:xfrm>
            <a:prstGeom prst="rect">
              <a:avLst/>
            </a:prstGeom>
            <a:solidFill>
              <a:srgbClr val="1CABE2">
                <a:alpha val="100000"/>
              </a:srgbClr>
            </a:solidFill>
          </p:spPr>
          <p:txBody>
            <a:bodyPr/>
            <a:lstStyle/>
            <a:p/>
          </p:txBody>
        </p:sp>
        <p:sp>
          <p:nvSpPr>
            <p:cNvPr id="43" name="rc43"/>
            <p:cNvSpPr/>
            <p:nvPr/>
          </p:nvSpPr>
          <p:spPr>
            <a:xfrm>
              <a:off x="4345998" y="2567857"/>
              <a:ext cx="249522" cy="1534839"/>
            </a:xfrm>
            <a:prstGeom prst="rect">
              <a:avLst/>
            </a:prstGeom>
            <a:solidFill>
              <a:srgbClr val="80BD41">
                <a:alpha val="100000"/>
              </a:srgbClr>
            </a:solidFill>
          </p:spPr>
          <p:txBody>
            <a:bodyPr/>
            <a:lstStyle/>
            <a:p/>
          </p:txBody>
        </p:sp>
        <p:sp>
          <p:nvSpPr>
            <p:cNvPr id="44" name="rc44"/>
            <p:cNvSpPr/>
            <p:nvPr/>
          </p:nvSpPr>
          <p:spPr>
            <a:xfrm>
              <a:off x="4345998" y="2434393"/>
              <a:ext cx="249522" cy="133464"/>
            </a:xfrm>
            <a:prstGeom prst="rect">
              <a:avLst/>
            </a:prstGeom>
            <a:solidFill>
              <a:srgbClr val="1CABE2">
                <a:alpha val="100000"/>
              </a:srgbClr>
            </a:solidFill>
          </p:spPr>
          <p:txBody>
            <a:bodyPr/>
            <a:lstStyle/>
            <a:p/>
          </p:txBody>
        </p:sp>
        <p:sp>
          <p:nvSpPr>
            <p:cNvPr id="45" name="rc45"/>
            <p:cNvSpPr/>
            <p:nvPr/>
          </p:nvSpPr>
          <p:spPr>
            <a:xfrm>
              <a:off x="4623245" y="2533687"/>
              <a:ext cx="249522" cy="1569010"/>
            </a:xfrm>
            <a:prstGeom prst="rect">
              <a:avLst/>
            </a:prstGeom>
            <a:solidFill>
              <a:srgbClr val="80BD41">
                <a:alpha val="100000"/>
              </a:srgbClr>
            </a:solidFill>
          </p:spPr>
          <p:txBody>
            <a:bodyPr/>
            <a:lstStyle/>
            <a:p/>
          </p:txBody>
        </p:sp>
        <p:sp>
          <p:nvSpPr>
            <p:cNvPr id="46" name="rc46"/>
            <p:cNvSpPr/>
            <p:nvPr/>
          </p:nvSpPr>
          <p:spPr>
            <a:xfrm>
              <a:off x="4623245" y="2397227"/>
              <a:ext cx="249522" cy="136459"/>
            </a:xfrm>
            <a:prstGeom prst="rect">
              <a:avLst/>
            </a:prstGeom>
            <a:solidFill>
              <a:srgbClr val="1CABE2">
                <a:alpha val="100000"/>
              </a:srgbClr>
            </a:solidFill>
          </p:spPr>
          <p:txBody>
            <a:bodyPr/>
            <a:lstStyle/>
            <a:p/>
          </p:txBody>
        </p:sp>
        <p:sp>
          <p:nvSpPr>
            <p:cNvPr id="47" name="rc47"/>
            <p:cNvSpPr/>
            <p:nvPr/>
          </p:nvSpPr>
          <p:spPr>
            <a:xfrm>
              <a:off x="4900493" y="2557928"/>
              <a:ext cx="249522" cy="1544769"/>
            </a:xfrm>
            <a:prstGeom prst="rect">
              <a:avLst/>
            </a:prstGeom>
            <a:solidFill>
              <a:srgbClr val="80BD41">
                <a:alpha val="100000"/>
              </a:srgbClr>
            </a:solidFill>
          </p:spPr>
          <p:txBody>
            <a:bodyPr/>
            <a:lstStyle/>
            <a:p/>
          </p:txBody>
        </p:sp>
        <p:sp>
          <p:nvSpPr>
            <p:cNvPr id="48" name="rc48"/>
            <p:cNvSpPr/>
            <p:nvPr/>
          </p:nvSpPr>
          <p:spPr>
            <a:xfrm>
              <a:off x="4900493" y="2405159"/>
              <a:ext cx="249522" cy="152768"/>
            </a:xfrm>
            <a:prstGeom prst="rect">
              <a:avLst/>
            </a:prstGeom>
            <a:solidFill>
              <a:srgbClr val="1CABE2">
                <a:alpha val="100000"/>
              </a:srgbClr>
            </a:solidFill>
          </p:spPr>
          <p:txBody>
            <a:bodyPr/>
            <a:lstStyle/>
            <a:p/>
          </p:txBody>
        </p:sp>
        <p:sp>
          <p:nvSpPr>
            <p:cNvPr id="49" name="rc49"/>
            <p:cNvSpPr/>
            <p:nvPr/>
          </p:nvSpPr>
          <p:spPr>
            <a:xfrm>
              <a:off x="5177741" y="2574736"/>
              <a:ext cx="249522" cy="1527961"/>
            </a:xfrm>
            <a:prstGeom prst="rect">
              <a:avLst/>
            </a:prstGeom>
            <a:solidFill>
              <a:srgbClr val="80BD41">
                <a:alpha val="100000"/>
              </a:srgbClr>
            </a:solidFill>
          </p:spPr>
          <p:txBody>
            <a:bodyPr/>
            <a:lstStyle/>
            <a:p/>
          </p:txBody>
        </p:sp>
        <p:sp>
          <p:nvSpPr>
            <p:cNvPr id="50" name="rc50"/>
            <p:cNvSpPr/>
            <p:nvPr/>
          </p:nvSpPr>
          <p:spPr>
            <a:xfrm>
              <a:off x="5177741" y="2441881"/>
              <a:ext cx="249522" cy="132854"/>
            </a:xfrm>
            <a:prstGeom prst="rect">
              <a:avLst/>
            </a:prstGeom>
            <a:solidFill>
              <a:srgbClr val="1CABE2">
                <a:alpha val="100000"/>
              </a:srgbClr>
            </a:solidFill>
          </p:spPr>
          <p:txBody>
            <a:bodyPr/>
            <a:lstStyle/>
            <a:p/>
          </p:txBody>
        </p:sp>
        <p:sp>
          <p:nvSpPr>
            <p:cNvPr id="51" name="rc51"/>
            <p:cNvSpPr/>
            <p:nvPr/>
          </p:nvSpPr>
          <p:spPr>
            <a:xfrm>
              <a:off x="5454988" y="2530969"/>
              <a:ext cx="249522" cy="1571728"/>
            </a:xfrm>
            <a:prstGeom prst="rect">
              <a:avLst/>
            </a:prstGeom>
            <a:solidFill>
              <a:srgbClr val="80BD41">
                <a:alpha val="100000"/>
              </a:srgbClr>
            </a:solidFill>
          </p:spPr>
          <p:txBody>
            <a:bodyPr/>
            <a:lstStyle/>
            <a:p/>
          </p:txBody>
        </p:sp>
        <p:sp>
          <p:nvSpPr>
            <p:cNvPr id="52" name="rc52"/>
            <p:cNvSpPr/>
            <p:nvPr/>
          </p:nvSpPr>
          <p:spPr>
            <a:xfrm>
              <a:off x="5454988" y="2412648"/>
              <a:ext cx="249522" cy="118320"/>
            </a:xfrm>
            <a:prstGeom prst="rect">
              <a:avLst/>
            </a:prstGeom>
            <a:solidFill>
              <a:srgbClr val="1CABE2">
                <a:alpha val="100000"/>
              </a:srgbClr>
            </a:solidFill>
          </p:spPr>
          <p:txBody>
            <a:bodyPr/>
            <a:lstStyle/>
            <a:p/>
          </p:txBody>
        </p:sp>
        <p:sp>
          <p:nvSpPr>
            <p:cNvPr id="53" name="rc53"/>
            <p:cNvSpPr/>
            <p:nvPr/>
          </p:nvSpPr>
          <p:spPr>
            <a:xfrm>
              <a:off x="5732236" y="2492250"/>
              <a:ext cx="249522" cy="1610447"/>
            </a:xfrm>
            <a:prstGeom prst="rect">
              <a:avLst/>
            </a:prstGeom>
            <a:solidFill>
              <a:srgbClr val="80BD41">
                <a:alpha val="100000"/>
              </a:srgbClr>
            </a:solidFill>
          </p:spPr>
          <p:txBody>
            <a:bodyPr/>
            <a:lstStyle/>
            <a:p/>
          </p:txBody>
        </p:sp>
        <p:sp>
          <p:nvSpPr>
            <p:cNvPr id="54" name="rc54"/>
            <p:cNvSpPr/>
            <p:nvPr/>
          </p:nvSpPr>
          <p:spPr>
            <a:xfrm>
              <a:off x="5732236" y="2389461"/>
              <a:ext cx="249522" cy="102788"/>
            </a:xfrm>
            <a:prstGeom prst="rect">
              <a:avLst/>
            </a:prstGeom>
            <a:solidFill>
              <a:srgbClr val="1CABE2">
                <a:alpha val="100000"/>
              </a:srgbClr>
            </a:solidFill>
          </p:spPr>
          <p:txBody>
            <a:bodyPr/>
            <a:lstStyle/>
            <a:p/>
          </p:txBody>
        </p:sp>
        <p:sp>
          <p:nvSpPr>
            <p:cNvPr id="55" name="rc55"/>
            <p:cNvSpPr/>
            <p:nvPr/>
          </p:nvSpPr>
          <p:spPr>
            <a:xfrm>
              <a:off x="6009484" y="2483596"/>
              <a:ext cx="249522" cy="1619100"/>
            </a:xfrm>
            <a:prstGeom prst="rect">
              <a:avLst/>
            </a:prstGeom>
            <a:solidFill>
              <a:srgbClr val="80BD41">
                <a:alpha val="100000"/>
              </a:srgbClr>
            </a:solidFill>
          </p:spPr>
          <p:txBody>
            <a:bodyPr/>
            <a:lstStyle/>
            <a:p/>
          </p:txBody>
        </p:sp>
        <p:sp>
          <p:nvSpPr>
            <p:cNvPr id="56" name="rc56"/>
            <p:cNvSpPr/>
            <p:nvPr/>
          </p:nvSpPr>
          <p:spPr>
            <a:xfrm>
              <a:off x="6009484" y="2398392"/>
              <a:ext cx="249522" cy="85204"/>
            </a:xfrm>
            <a:prstGeom prst="rect">
              <a:avLst/>
            </a:prstGeom>
            <a:solidFill>
              <a:srgbClr val="1CABE2">
                <a:alpha val="100000"/>
              </a:srgbClr>
            </a:solidFill>
          </p:spPr>
          <p:txBody>
            <a:bodyPr/>
            <a:lstStyle/>
            <a:p/>
          </p:txBody>
        </p:sp>
        <p:sp>
          <p:nvSpPr>
            <p:cNvPr id="57" name="rc57"/>
            <p:cNvSpPr/>
            <p:nvPr/>
          </p:nvSpPr>
          <p:spPr>
            <a:xfrm>
              <a:off x="6286731" y="2452476"/>
              <a:ext cx="249522" cy="1650220"/>
            </a:xfrm>
            <a:prstGeom prst="rect">
              <a:avLst/>
            </a:prstGeom>
            <a:solidFill>
              <a:srgbClr val="80BD41">
                <a:alpha val="100000"/>
              </a:srgbClr>
            </a:solidFill>
          </p:spPr>
          <p:txBody>
            <a:bodyPr/>
            <a:lstStyle/>
            <a:p/>
          </p:txBody>
        </p:sp>
        <p:sp>
          <p:nvSpPr>
            <p:cNvPr id="58" name="rc58"/>
            <p:cNvSpPr/>
            <p:nvPr/>
          </p:nvSpPr>
          <p:spPr>
            <a:xfrm>
              <a:off x="6286731" y="2365608"/>
              <a:ext cx="249522" cy="86868"/>
            </a:xfrm>
            <a:prstGeom prst="rect">
              <a:avLst/>
            </a:prstGeom>
            <a:solidFill>
              <a:srgbClr val="1CABE2">
                <a:alpha val="100000"/>
              </a:srgbClr>
            </a:solidFill>
          </p:spPr>
          <p:txBody>
            <a:bodyPr/>
            <a:lstStyle/>
            <a:p/>
          </p:txBody>
        </p:sp>
        <p:sp>
          <p:nvSpPr>
            <p:cNvPr id="59" name="rc59"/>
            <p:cNvSpPr/>
            <p:nvPr/>
          </p:nvSpPr>
          <p:spPr>
            <a:xfrm>
              <a:off x="6563979" y="2498240"/>
              <a:ext cx="249522" cy="1604456"/>
            </a:xfrm>
            <a:prstGeom prst="rect">
              <a:avLst/>
            </a:prstGeom>
            <a:solidFill>
              <a:srgbClr val="80BD41">
                <a:alpha val="100000"/>
              </a:srgbClr>
            </a:solidFill>
          </p:spPr>
          <p:txBody>
            <a:bodyPr/>
            <a:lstStyle/>
            <a:p/>
          </p:txBody>
        </p:sp>
        <p:sp>
          <p:nvSpPr>
            <p:cNvPr id="60" name="rc60"/>
            <p:cNvSpPr/>
            <p:nvPr/>
          </p:nvSpPr>
          <p:spPr>
            <a:xfrm>
              <a:off x="6563979" y="2413813"/>
              <a:ext cx="249522" cy="84427"/>
            </a:xfrm>
            <a:prstGeom prst="rect">
              <a:avLst/>
            </a:prstGeom>
            <a:solidFill>
              <a:srgbClr val="1CABE2">
                <a:alpha val="100000"/>
              </a:srgbClr>
            </a:solidFill>
          </p:spPr>
          <p:txBody>
            <a:bodyPr/>
            <a:lstStyle/>
            <a:p/>
          </p:txBody>
        </p:sp>
        <p:sp>
          <p:nvSpPr>
            <p:cNvPr id="61" name="rc61"/>
            <p:cNvSpPr/>
            <p:nvPr/>
          </p:nvSpPr>
          <p:spPr>
            <a:xfrm>
              <a:off x="6841227" y="2551382"/>
              <a:ext cx="249522" cy="1551314"/>
            </a:xfrm>
            <a:prstGeom prst="rect">
              <a:avLst/>
            </a:prstGeom>
            <a:solidFill>
              <a:srgbClr val="80BD41">
                <a:alpha val="100000"/>
              </a:srgbClr>
            </a:solidFill>
          </p:spPr>
          <p:txBody>
            <a:bodyPr/>
            <a:lstStyle/>
            <a:p/>
          </p:txBody>
        </p:sp>
        <p:sp>
          <p:nvSpPr>
            <p:cNvPr id="62" name="rc62"/>
            <p:cNvSpPr/>
            <p:nvPr/>
          </p:nvSpPr>
          <p:spPr>
            <a:xfrm>
              <a:off x="6841227" y="2469728"/>
              <a:ext cx="249522" cy="81653"/>
            </a:xfrm>
            <a:prstGeom prst="rect">
              <a:avLst/>
            </a:prstGeom>
            <a:solidFill>
              <a:srgbClr val="1CABE2">
                <a:alpha val="100000"/>
              </a:srgbClr>
            </a:solidFill>
          </p:spPr>
          <p:txBody>
            <a:bodyPr/>
            <a:lstStyle/>
            <a:p/>
          </p:txBody>
        </p:sp>
        <p:sp>
          <p:nvSpPr>
            <p:cNvPr id="63" name="rc63"/>
            <p:cNvSpPr/>
            <p:nvPr/>
          </p:nvSpPr>
          <p:spPr>
            <a:xfrm>
              <a:off x="7118474" y="2504453"/>
              <a:ext cx="249522" cy="1598243"/>
            </a:xfrm>
            <a:prstGeom prst="rect">
              <a:avLst/>
            </a:prstGeom>
            <a:solidFill>
              <a:srgbClr val="80BD41">
                <a:alpha val="100000"/>
              </a:srgbClr>
            </a:solidFill>
          </p:spPr>
          <p:txBody>
            <a:bodyPr/>
            <a:lstStyle/>
            <a:p/>
          </p:txBody>
        </p:sp>
        <p:sp>
          <p:nvSpPr>
            <p:cNvPr id="64" name="rc64"/>
            <p:cNvSpPr/>
            <p:nvPr/>
          </p:nvSpPr>
          <p:spPr>
            <a:xfrm>
              <a:off x="7118474" y="2420359"/>
              <a:ext cx="249522" cy="84094"/>
            </a:xfrm>
            <a:prstGeom prst="rect">
              <a:avLst/>
            </a:prstGeom>
            <a:solidFill>
              <a:srgbClr val="1CABE2">
                <a:alpha val="100000"/>
              </a:srgbClr>
            </a:solidFill>
          </p:spPr>
          <p:txBody>
            <a:bodyPr/>
            <a:lstStyle/>
            <a:p/>
          </p:txBody>
        </p:sp>
        <p:sp>
          <p:nvSpPr>
            <p:cNvPr id="65" name="rc65"/>
            <p:cNvSpPr/>
            <p:nvPr/>
          </p:nvSpPr>
          <p:spPr>
            <a:xfrm>
              <a:off x="7395722" y="2525643"/>
              <a:ext cx="249522" cy="1577053"/>
            </a:xfrm>
            <a:prstGeom prst="rect">
              <a:avLst/>
            </a:prstGeom>
            <a:solidFill>
              <a:srgbClr val="80BD41">
                <a:alpha val="100000"/>
              </a:srgbClr>
            </a:solidFill>
          </p:spPr>
          <p:txBody>
            <a:bodyPr/>
            <a:lstStyle/>
            <a:p/>
          </p:txBody>
        </p:sp>
        <p:sp>
          <p:nvSpPr>
            <p:cNvPr id="66" name="rc66"/>
            <p:cNvSpPr/>
            <p:nvPr/>
          </p:nvSpPr>
          <p:spPr>
            <a:xfrm>
              <a:off x="7395722" y="2424963"/>
              <a:ext cx="249522" cy="100680"/>
            </a:xfrm>
            <a:prstGeom prst="rect">
              <a:avLst/>
            </a:prstGeom>
            <a:solidFill>
              <a:srgbClr val="1CABE2">
                <a:alpha val="100000"/>
              </a:srgbClr>
            </a:solidFill>
          </p:spPr>
          <p:txBody>
            <a:bodyPr/>
            <a:lstStyle/>
            <a:p/>
          </p:txBody>
        </p:sp>
        <p:sp>
          <p:nvSpPr>
            <p:cNvPr id="67" name="rc67"/>
            <p:cNvSpPr/>
            <p:nvPr/>
          </p:nvSpPr>
          <p:spPr>
            <a:xfrm>
              <a:off x="7672970" y="2520096"/>
              <a:ext cx="249522" cy="1582600"/>
            </a:xfrm>
            <a:prstGeom prst="rect">
              <a:avLst/>
            </a:prstGeom>
            <a:solidFill>
              <a:srgbClr val="80BD41">
                <a:alpha val="100000"/>
              </a:srgbClr>
            </a:solidFill>
          </p:spPr>
          <p:txBody>
            <a:bodyPr/>
            <a:lstStyle/>
            <a:p/>
          </p:txBody>
        </p:sp>
        <p:sp>
          <p:nvSpPr>
            <p:cNvPr id="68" name="rc68"/>
            <p:cNvSpPr/>
            <p:nvPr/>
          </p:nvSpPr>
          <p:spPr>
            <a:xfrm>
              <a:off x="7672970" y="2419083"/>
              <a:ext cx="249522" cy="101013"/>
            </a:xfrm>
            <a:prstGeom prst="rect">
              <a:avLst/>
            </a:prstGeom>
            <a:solidFill>
              <a:srgbClr val="1CABE2">
                <a:alpha val="100000"/>
              </a:srgbClr>
            </a:solidFill>
          </p:spPr>
          <p:txBody>
            <a:bodyPr/>
            <a:lstStyle/>
            <a:p/>
          </p:txBody>
        </p:sp>
        <p:sp>
          <p:nvSpPr>
            <p:cNvPr id="69" name="rc69"/>
            <p:cNvSpPr/>
            <p:nvPr/>
          </p:nvSpPr>
          <p:spPr>
            <a:xfrm>
              <a:off x="7950217" y="2532855"/>
              <a:ext cx="249522" cy="1569842"/>
            </a:xfrm>
            <a:prstGeom prst="rect">
              <a:avLst/>
            </a:prstGeom>
            <a:solidFill>
              <a:srgbClr val="80BD41">
                <a:alpha val="100000"/>
              </a:srgbClr>
            </a:solidFill>
          </p:spPr>
          <p:txBody>
            <a:bodyPr/>
            <a:lstStyle/>
            <a:p/>
          </p:txBody>
        </p:sp>
        <p:sp>
          <p:nvSpPr>
            <p:cNvPr id="70" name="rc70"/>
            <p:cNvSpPr/>
            <p:nvPr/>
          </p:nvSpPr>
          <p:spPr>
            <a:xfrm>
              <a:off x="7950217" y="2414700"/>
              <a:ext cx="249522" cy="118154"/>
            </a:xfrm>
            <a:prstGeom prst="rect">
              <a:avLst/>
            </a:prstGeom>
            <a:solidFill>
              <a:srgbClr val="1CABE2">
                <a:alpha val="100000"/>
              </a:srgbClr>
            </a:solidFill>
          </p:spPr>
          <p:txBody>
            <a:bodyPr/>
            <a:lstStyle/>
            <a:p/>
          </p:txBody>
        </p:sp>
        <p:sp>
          <p:nvSpPr>
            <p:cNvPr id="71" name="pl71"/>
            <p:cNvSpPr/>
            <p:nvPr/>
          </p:nvSpPr>
          <p:spPr>
            <a:xfrm>
              <a:off x="1421035" y="1352359"/>
              <a:ext cx="6653943" cy="144754"/>
            </a:xfrm>
            <a:custGeom>
              <a:avLst/>
              <a:pathLst>
                <a:path w="6653943" h="144754">
                  <a:moveTo>
                    <a:pt x="0" y="144754"/>
                  </a:moveTo>
                  <a:lnTo>
                    <a:pt x="277247" y="86852"/>
                  </a:lnTo>
                  <a:lnTo>
                    <a:pt x="554495" y="86852"/>
                  </a:lnTo>
                  <a:lnTo>
                    <a:pt x="831742" y="57901"/>
                  </a:lnTo>
                  <a:lnTo>
                    <a:pt x="1108990" y="86852"/>
                  </a:lnTo>
                  <a:lnTo>
                    <a:pt x="1386238" y="86852"/>
                  </a:lnTo>
                  <a:lnTo>
                    <a:pt x="1663485" y="86852"/>
                  </a:lnTo>
                  <a:lnTo>
                    <a:pt x="1940733" y="86852"/>
                  </a:lnTo>
                  <a:lnTo>
                    <a:pt x="2217981" y="86852"/>
                  </a:lnTo>
                  <a:lnTo>
                    <a:pt x="2495228" y="86852"/>
                  </a:lnTo>
                  <a:lnTo>
                    <a:pt x="2772476" y="86852"/>
                  </a:lnTo>
                  <a:lnTo>
                    <a:pt x="3049724" y="86852"/>
                  </a:lnTo>
                  <a:lnTo>
                    <a:pt x="3326971" y="86852"/>
                  </a:lnTo>
                  <a:lnTo>
                    <a:pt x="3604219" y="115803"/>
                  </a:lnTo>
                  <a:lnTo>
                    <a:pt x="3881467" y="86852"/>
                  </a:lnTo>
                  <a:lnTo>
                    <a:pt x="4158714" y="57901"/>
                  </a:lnTo>
                  <a:lnTo>
                    <a:pt x="4435962" y="28950"/>
                  </a:lnTo>
                  <a:lnTo>
                    <a:pt x="4713210" y="0"/>
                  </a:lnTo>
                  <a:lnTo>
                    <a:pt x="4990457" y="0"/>
                  </a:lnTo>
                  <a:lnTo>
                    <a:pt x="5267705" y="0"/>
                  </a:lnTo>
                  <a:lnTo>
                    <a:pt x="5544953" y="0"/>
                  </a:lnTo>
                  <a:lnTo>
                    <a:pt x="5822200" y="0"/>
                  </a:lnTo>
                  <a:lnTo>
                    <a:pt x="6099448" y="28950"/>
                  </a:lnTo>
                  <a:lnTo>
                    <a:pt x="6376696" y="28950"/>
                  </a:lnTo>
                  <a:lnTo>
                    <a:pt x="6653943" y="5790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1303481" y="25886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83" name="tx83"/>
            <p:cNvSpPr/>
            <p:nvPr/>
          </p:nvSpPr>
          <p:spPr>
            <a:xfrm>
              <a:off x="2689720" y="25028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263.9</a:t>
              </a:r>
            </a:p>
          </p:txBody>
        </p:sp>
        <p:sp>
          <p:nvSpPr>
            <p:cNvPr id="84" name="tx84"/>
            <p:cNvSpPr/>
            <p:nvPr/>
          </p:nvSpPr>
          <p:spPr>
            <a:xfrm>
              <a:off x="4075958" y="23000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300.5</a:t>
              </a:r>
            </a:p>
          </p:txBody>
        </p:sp>
        <p:sp>
          <p:nvSpPr>
            <p:cNvPr id="85" name="tx85"/>
            <p:cNvSpPr/>
            <p:nvPr/>
          </p:nvSpPr>
          <p:spPr>
            <a:xfrm>
              <a:off x="5462196" y="22767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304.7</a:t>
              </a:r>
            </a:p>
          </p:txBody>
        </p:sp>
        <p:sp>
          <p:nvSpPr>
            <p:cNvPr id="86" name="tx86"/>
            <p:cNvSpPr/>
            <p:nvPr/>
          </p:nvSpPr>
          <p:spPr>
            <a:xfrm>
              <a:off x="6571187" y="2277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87" name="tx87"/>
            <p:cNvSpPr/>
            <p:nvPr/>
          </p:nvSpPr>
          <p:spPr>
            <a:xfrm>
              <a:off x="6848435" y="2333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294.4</a:t>
              </a:r>
            </a:p>
          </p:txBody>
        </p:sp>
        <p:sp>
          <p:nvSpPr>
            <p:cNvPr id="88" name="tx88"/>
            <p:cNvSpPr/>
            <p:nvPr/>
          </p:nvSpPr>
          <p:spPr>
            <a:xfrm>
              <a:off x="7125682" y="22843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303.3</a:t>
              </a:r>
            </a:p>
          </p:txBody>
        </p:sp>
        <p:sp>
          <p:nvSpPr>
            <p:cNvPr id="89" name="tx89"/>
            <p:cNvSpPr/>
            <p:nvPr/>
          </p:nvSpPr>
          <p:spPr>
            <a:xfrm>
              <a:off x="7402930" y="22889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302.4</a:t>
              </a:r>
            </a:p>
          </p:txBody>
        </p:sp>
        <p:sp>
          <p:nvSpPr>
            <p:cNvPr id="90" name="tx90"/>
            <p:cNvSpPr/>
            <p:nvPr/>
          </p:nvSpPr>
          <p:spPr>
            <a:xfrm>
              <a:off x="7680178" y="2283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303.5</a:t>
              </a:r>
            </a:p>
          </p:txBody>
        </p:sp>
        <p:sp>
          <p:nvSpPr>
            <p:cNvPr id="91" name="tx91"/>
            <p:cNvSpPr/>
            <p:nvPr/>
          </p:nvSpPr>
          <p:spPr>
            <a:xfrm>
              <a:off x="7957425" y="22787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304.3</a:t>
              </a:r>
            </a:p>
          </p:txBody>
        </p:sp>
        <p:sp>
          <p:nvSpPr>
            <p:cNvPr id="92" name="pl92"/>
            <p:cNvSpPr/>
            <p:nvPr/>
          </p:nvSpPr>
          <p:spPr>
            <a:xfrm>
              <a:off x="142103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4474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03" name="tx103"/>
            <p:cNvSpPr/>
            <p:nvPr/>
          </p:nvSpPr>
          <p:spPr>
            <a:xfrm>
              <a:off x="1329607" y="2758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04" name="tx104"/>
            <p:cNvSpPr/>
            <p:nvPr/>
          </p:nvSpPr>
          <p:spPr>
            <a:xfrm>
              <a:off x="2689720" y="33942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242.8</a:t>
              </a:r>
            </a:p>
          </p:txBody>
        </p:sp>
        <p:sp>
          <p:nvSpPr>
            <p:cNvPr id="105" name="tx105"/>
            <p:cNvSpPr/>
            <p:nvPr/>
          </p:nvSpPr>
          <p:spPr>
            <a:xfrm>
              <a:off x="2715845" y="26635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06" name="tx106"/>
            <p:cNvSpPr/>
            <p:nvPr/>
          </p:nvSpPr>
          <p:spPr>
            <a:xfrm>
              <a:off x="4075958" y="33009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276.4</a:t>
              </a:r>
            </a:p>
          </p:txBody>
        </p:sp>
        <p:sp>
          <p:nvSpPr>
            <p:cNvPr id="107" name="tx107"/>
            <p:cNvSpPr/>
            <p:nvPr/>
          </p:nvSpPr>
          <p:spPr>
            <a:xfrm>
              <a:off x="4141260" y="246877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8" name="tx108"/>
            <p:cNvSpPr/>
            <p:nvPr/>
          </p:nvSpPr>
          <p:spPr>
            <a:xfrm>
              <a:off x="5462196" y="32817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283.3</a:t>
              </a:r>
            </a:p>
          </p:txBody>
        </p:sp>
        <p:sp>
          <p:nvSpPr>
            <p:cNvPr id="109" name="tx109"/>
            <p:cNvSpPr/>
            <p:nvPr/>
          </p:nvSpPr>
          <p:spPr>
            <a:xfrm>
              <a:off x="5488322" y="24367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0" name="tx110"/>
            <p:cNvSpPr/>
            <p:nvPr/>
          </p:nvSpPr>
          <p:spPr>
            <a:xfrm>
              <a:off x="6571187" y="32654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289.2</a:t>
              </a:r>
            </a:p>
          </p:txBody>
        </p:sp>
        <p:sp>
          <p:nvSpPr>
            <p:cNvPr id="111" name="tx111"/>
            <p:cNvSpPr/>
            <p:nvPr/>
          </p:nvSpPr>
          <p:spPr>
            <a:xfrm>
              <a:off x="6597312" y="2420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2" name="tx112"/>
            <p:cNvSpPr/>
            <p:nvPr/>
          </p:nvSpPr>
          <p:spPr>
            <a:xfrm>
              <a:off x="6848435" y="3291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279.7</a:t>
              </a:r>
            </a:p>
          </p:txBody>
        </p:sp>
        <p:sp>
          <p:nvSpPr>
            <p:cNvPr id="113" name="tx113"/>
            <p:cNvSpPr/>
            <p:nvPr/>
          </p:nvSpPr>
          <p:spPr>
            <a:xfrm>
              <a:off x="6874560" y="24766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4" name="tx114"/>
            <p:cNvSpPr/>
            <p:nvPr/>
          </p:nvSpPr>
          <p:spPr>
            <a:xfrm>
              <a:off x="7125682" y="32685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288.1</a:t>
              </a:r>
            </a:p>
          </p:txBody>
        </p:sp>
        <p:sp>
          <p:nvSpPr>
            <p:cNvPr id="115" name="tx115"/>
            <p:cNvSpPr/>
            <p:nvPr/>
          </p:nvSpPr>
          <p:spPr>
            <a:xfrm>
              <a:off x="7151808" y="2427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6" name="tx116"/>
            <p:cNvSpPr/>
            <p:nvPr/>
          </p:nvSpPr>
          <p:spPr>
            <a:xfrm>
              <a:off x="7402930" y="32790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284.3</a:t>
              </a:r>
            </a:p>
          </p:txBody>
        </p:sp>
        <p:sp>
          <p:nvSpPr>
            <p:cNvPr id="117" name="tx117"/>
            <p:cNvSpPr/>
            <p:nvPr/>
          </p:nvSpPr>
          <p:spPr>
            <a:xfrm>
              <a:off x="7429055" y="2440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8" name="tx118"/>
            <p:cNvSpPr/>
            <p:nvPr/>
          </p:nvSpPr>
          <p:spPr>
            <a:xfrm>
              <a:off x="7680178" y="32763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285.3</a:t>
              </a:r>
            </a:p>
          </p:txBody>
        </p:sp>
        <p:sp>
          <p:nvSpPr>
            <p:cNvPr id="119" name="tx119"/>
            <p:cNvSpPr/>
            <p:nvPr/>
          </p:nvSpPr>
          <p:spPr>
            <a:xfrm>
              <a:off x="7706303" y="2434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20" name="tx120"/>
            <p:cNvSpPr/>
            <p:nvPr/>
          </p:nvSpPr>
          <p:spPr>
            <a:xfrm>
              <a:off x="7996602" y="328268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1" name="tx121"/>
            <p:cNvSpPr/>
            <p:nvPr/>
          </p:nvSpPr>
          <p:spPr>
            <a:xfrm>
              <a:off x="7983551" y="24386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41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55386" y="18317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2000-2024</a:t>
              </a:r>
            </a:p>
          </p:txBody>
        </p:sp>
        <p:sp>
          <p:nvSpPr>
            <p:cNvPr id="150" name="pl150"/>
            <p:cNvSpPr/>
            <p:nvPr/>
          </p:nvSpPr>
          <p:spPr>
            <a:xfrm>
              <a:off x="23760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354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6949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557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152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7746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246058" cy="167191"/>
            </a:xfrm>
            <a:prstGeom prst="rect">
              <a:avLst/>
            </a:prstGeom>
            <a:solidFill>
              <a:srgbClr val="80BD41">
                <a:alpha val="100000"/>
              </a:srgbClr>
            </a:solidFill>
          </p:spPr>
          <p:txBody>
            <a:bodyPr/>
            <a:lstStyle/>
            <a:p/>
          </p:txBody>
        </p:sp>
        <p:sp>
          <p:nvSpPr>
            <p:cNvPr id="161" name="rc161"/>
            <p:cNvSpPr/>
            <p:nvPr/>
          </p:nvSpPr>
          <p:spPr>
            <a:xfrm>
              <a:off x="7542332" y="5889059"/>
              <a:ext cx="328671" cy="167191"/>
            </a:xfrm>
            <a:prstGeom prst="rect">
              <a:avLst/>
            </a:prstGeom>
            <a:solidFill>
              <a:srgbClr val="1CABE2">
                <a:alpha val="100000"/>
              </a:srgbClr>
            </a:solidFill>
          </p:spPr>
          <p:txBody>
            <a:bodyPr/>
            <a:lstStyle/>
            <a:p/>
          </p:txBody>
        </p:sp>
        <p:sp>
          <p:nvSpPr>
            <p:cNvPr id="162" name="rc162"/>
            <p:cNvSpPr/>
            <p:nvPr/>
          </p:nvSpPr>
          <p:spPr>
            <a:xfrm>
              <a:off x="1296273" y="5680069"/>
              <a:ext cx="6160975" cy="167191"/>
            </a:xfrm>
            <a:prstGeom prst="rect">
              <a:avLst/>
            </a:prstGeom>
            <a:solidFill>
              <a:srgbClr val="80BD41">
                <a:alpha val="100000"/>
              </a:srgbClr>
            </a:solidFill>
          </p:spPr>
          <p:txBody>
            <a:bodyPr/>
            <a:lstStyle/>
            <a:p/>
          </p:txBody>
        </p:sp>
        <p:sp>
          <p:nvSpPr>
            <p:cNvPr id="163" name="rc163"/>
            <p:cNvSpPr/>
            <p:nvPr/>
          </p:nvSpPr>
          <p:spPr>
            <a:xfrm>
              <a:off x="7457249" y="5680069"/>
              <a:ext cx="393239" cy="167191"/>
            </a:xfrm>
            <a:prstGeom prst="rect">
              <a:avLst/>
            </a:prstGeom>
            <a:solidFill>
              <a:srgbClr val="1CABE2">
                <a:alpha val="100000"/>
              </a:srgbClr>
            </a:solidFill>
          </p:spPr>
          <p:txBody>
            <a:bodyPr/>
            <a:lstStyle/>
            <a:p/>
          </p:txBody>
        </p:sp>
        <p:sp>
          <p:nvSpPr>
            <p:cNvPr id="164" name="rc164"/>
            <p:cNvSpPr/>
            <p:nvPr/>
          </p:nvSpPr>
          <p:spPr>
            <a:xfrm>
              <a:off x="1296273" y="5471080"/>
              <a:ext cx="6111307" cy="167191"/>
            </a:xfrm>
            <a:prstGeom prst="rect">
              <a:avLst/>
            </a:prstGeom>
            <a:solidFill>
              <a:srgbClr val="80BD41">
                <a:alpha val="100000"/>
              </a:srgbClr>
            </a:solidFill>
          </p:spPr>
          <p:txBody>
            <a:bodyPr/>
            <a:lstStyle/>
            <a:p/>
          </p:txBody>
        </p:sp>
        <p:sp>
          <p:nvSpPr>
            <p:cNvPr id="165" name="rc165"/>
            <p:cNvSpPr/>
            <p:nvPr/>
          </p:nvSpPr>
          <p:spPr>
            <a:xfrm>
              <a:off x="7407581" y="5471080"/>
              <a:ext cx="459967" cy="167191"/>
            </a:xfrm>
            <a:prstGeom prst="rect">
              <a:avLst/>
            </a:prstGeom>
            <a:solidFill>
              <a:srgbClr val="1CABE2">
                <a:alpha val="100000"/>
              </a:srgbClr>
            </a:solidFill>
          </p:spPr>
          <p:txBody>
            <a:bodyPr/>
            <a:lstStyle/>
            <a:p/>
          </p:txBody>
        </p:sp>
        <p:sp>
          <p:nvSpPr>
            <p:cNvPr id="166" name="tx166"/>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304.5</a:t>
              </a:r>
            </a:p>
          </p:txBody>
        </p:sp>
        <p:sp>
          <p:nvSpPr>
            <p:cNvPr id="167" name="tx167"/>
            <p:cNvSpPr/>
            <p:nvPr/>
          </p:nvSpPr>
          <p:spPr>
            <a:xfrm>
              <a:off x="8033518"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303.5</a:t>
              </a:r>
            </a:p>
          </p:txBody>
        </p:sp>
        <p:sp>
          <p:nvSpPr>
            <p:cNvPr id="168" name="tx168"/>
            <p:cNvSpPr/>
            <p:nvPr/>
          </p:nvSpPr>
          <p:spPr>
            <a:xfrm>
              <a:off x="8051431"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304.3</a:t>
              </a:r>
            </a:p>
          </p:txBody>
        </p:sp>
        <p:sp>
          <p:nvSpPr>
            <p:cNvPr id="169" name="tx169"/>
            <p:cNvSpPr/>
            <p:nvPr/>
          </p:nvSpPr>
          <p:spPr>
            <a:xfrm>
              <a:off x="428366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289.2</a:t>
              </a:r>
            </a:p>
          </p:txBody>
        </p:sp>
        <p:sp>
          <p:nvSpPr>
            <p:cNvPr id="170" name="tx170"/>
            <p:cNvSpPr/>
            <p:nvPr/>
          </p:nvSpPr>
          <p:spPr>
            <a:xfrm>
              <a:off x="760117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71" name="tx171"/>
            <p:cNvSpPr/>
            <p:nvPr/>
          </p:nvSpPr>
          <p:spPr>
            <a:xfrm>
              <a:off x="424112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285.3</a:t>
              </a:r>
            </a:p>
          </p:txBody>
        </p:sp>
        <p:sp>
          <p:nvSpPr>
            <p:cNvPr id="172" name="tx172"/>
            <p:cNvSpPr/>
            <p:nvPr/>
          </p:nvSpPr>
          <p:spPr>
            <a:xfrm>
              <a:off x="754837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73" name="tx173"/>
            <p:cNvSpPr/>
            <p:nvPr/>
          </p:nvSpPr>
          <p:spPr>
            <a:xfrm>
              <a:off x="4261493"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74" name="tx174"/>
            <p:cNvSpPr/>
            <p:nvPr/>
          </p:nvSpPr>
          <p:spPr>
            <a:xfrm>
              <a:off x="753207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3920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0" name="tx180"/>
            <p:cNvSpPr/>
            <p:nvPr/>
          </p:nvSpPr>
          <p:spPr>
            <a:xfrm>
              <a:off x="549867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1" name="tx181"/>
            <p:cNvSpPr/>
            <p:nvPr/>
          </p:nvSpPr>
          <p:spPr>
            <a:xfrm>
              <a:off x="7658149"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(93%) was lower than in 2019 (95%).
The number of children vaccinated with DTP1 decreased 2% compared to in 2019.
The number of surviving infants remained constant approximately 0% compared to in 2019.
In 2024, fewer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Australia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142851"/>
            </a:xfrm>
            <a:custGeom>
              <a:avLst/>
              <a:pathLst>
                <a:path w="3397293" h="142851">
                  <a:moveTo>
                    <a:pt x="0" y="142851"/>
                  </a:moveTo>
                  <a:lnTo>
                    <a:pt x="141553" y="85710"/>
                  </a:lnTo>
                  <a:lnTo>
                    <a:pt x="283107" y="85710"/>
                  </a:lnTo>
                  <a:lnTo>
                    <a:pt x="424661" y="57140"/>
                  </a:lnTo>
                  <a:lnTo>
                    <a:pt x="566215" y="85710"/>
                  </a:lnTo>
                  <a:lnTo>
                    <a:pt x="707769" y="85710"/>
                  </a:lnTo>
                  <a:lnTo>
                    <a:pt x="849323" y="85710"/>
                  </a:lnTo>
                  <a:lnTo>
                    <a:pt x="990877" y="85710"/>
                  </a:lnTo>
                  <a:lnTo>
                    <a:pt x="1132431" y="85710"/>
                  </a:lnTo>
                  <a:lnTo>
                    <a:pt x="1273984" y="85710"/>
                  </a:lnTo>
                  <a:lnTo>
                    <a:pt x="1415538" y="85710"/>
                  </a:lnTo>
                  <a:lnTo>
                    <a:pt x="1557092" y="85710"/>
                  </a:lnTo>
                  <a:lnTo>
                    <a:pt x="1698646" y="85710"/>
                  </a:lnTo>
                  <a:lnTo>
                    <a:pt x="1840200" y="114281"/>
                  </a:lnTo>
                  <a:lnTo>
                    <a:pt x="1981754" y="85710"/>
                  </a:lnTo>
                  <a:lnTo>
                    <a:pt x="2123308" y="57140"/>
                  </a:lnTo>
                  <a:lnTo>
                    <a:pt x="2264862" y="28570"/>
                  </a:lnTo>
                  <a:lnTo>
                    <a:pt x="2406416" y="0"/>
                  </a:lnTo>
                  <a:lnTo>
                    <a:pt x="2547969" y="0"/>
                  </a:lnTo>
                  <a:lnTo>
                    <a:pt x="2689523" y="0"/>
                  </a:lnTo>
                  <a:lnTo>
                    <a:pt x="2831077" y="0"/>
                  </a:lnTo>
                  <a:lnTo>
                    <a:pt x="2972631" y="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142851"/>
            </a:xfrm>
            <a:custGeom>
              <a:avLst/>
              <a:pathLst>
                <a:path w="3397293" h="142851">
                  <a:moveTo>
                    <a:pt x="0" y="142851"/>
                  </a:moveTo>
                  <a:lnTo>
                    <a:pt x="141553" y="85710"/>
                  </a:lnTo>
                  <a:lnTo>
                    <a:pt x="283107" y="85710"/>
                  </a:lnTo>
                  <a:lnTo>
                    <a:pt x="424661" y="57140"/>
                  </a:lnTo>
                  <a:lnTo>
                    <a:pt x="566215" y="85710"/>
                  </a:lnTo>
                  <a:lnTo>
                    <a:pt x="707769" y="85710"/>
                  </a:lnTo>
                  <a:lnTo>
                    <a:pt x="849323" y="85710"/>
                  </a:lnTo>
                  <a:lnTo>
                    <a:pt x="990877" y="85710"/>
                  </a:lnTo>
                  <a:lnTo>
                    <a:pt x="1132431" y="85710"/>
                  </a:lnTo>
                  <a:lnTo>
                    <a:pt x="1273984" y="85710"/>
                  </a:lnTo>
                  <a:lnTo>
                    <a:pt x="1415538" y="85710"/>
                  </a:lnTo>
                  <a:lnTo>
                    <a:pt x="1557092" y="85710"/>
                  </a:lnTo>
                  <a:lnTo>
                    <a:pt x="1698646" y="85710"/>
                  </a:lnTo>
                  <a:lnTo>
                    <a:pt x="1840200" y="114281"/>
                  </a:lnTo>
                  <a:lnTo>
                    <a:pt x="1981754" y="85710"/>
                  </a:lnTo>
                  <a:lnTo>
                    <a:pt x="2123308" y="57140"/>
                  </a:lnTo>
                  <a:lnTo>
                    <a:pt x="2264862" y="28570"/>
                  </a:lnTo>
                  <a:lnTo>
                    <a:pt x="2406416" y="0"/>
                  </a:lnTo>
                  <a:lnTo>
                    <a:pt x="2547969" y="0"/>
                  </a:lnTo>
                  <a:lnTo>
                    <a:pt x="2689523" y="0"/>
                  </a:lnTo>
                  <a:lnTo>
                    <a:pt x="2831077" y="0"/>
                  </a:lnTo>
                  <a:lnTo>
                    <a:pt x="2972631" y="0"/>
                  </a:lnTo>
                  <a:lnTo>
                    <a:pt x="3114185" y="2857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142851"/>
            </a:xfrm>
            <a:custGeom>
              <a:avLst/>
              <a:pathLst>
                <a:path w="3397293" h="142851">
                  <a:moveTo>
                    <a:pt x="0" y="142851"/>
                  </a:moveTo>
                  <a:lnTo>
                    <a:pt x="141553" y="85710"/>
                  </a:lnTo>
                  <a:lnTo>
                    <a:pt x="283107" y="85710"/>
                  </a:lnTo>
                  <a:lnTo>
                    <a:pt x="424661" y="57140"/>
                  </a:lnTo>
                  <a:lnTo>
                    <a:pt x="566215" y="85710"/>
                  </a:lnTo>
                  <a:lnTo>
                    <a:pt x="707769" y="85710"/>
                  </a:lnTo>
                  <a:lnTo>
                    <a:pt x="849323" y="85710"/>
                  </a:lnTo>
                  <a:lnTo>
                    <a:pt x="990877" y="85710"/>
                  </a:lnTo>
                  <a:lnTo>
                    <a:pt x="1132431" y="85710"/>
                  </a:lnTo>
                  <a:lnTo>
                    <a:pt x="1273984" y="85710"/>
                  </a:lnTo>
                  <a:lnTo>
                    <a:pt x="1415538" y="85710"/>
                  </a:lnTo>
                  <a:lnTo>
                    <a:pt x="1557092" y="85710"/>
                  </a:lnTo>
                  <a:lnTo>
                    <a:pt x="1698646" y="85710"/>
                  </a:lnTo>
                  <a:lnTo>
                    <a:pt x="1840200" y="114281"/>
                  </a:lnTo>
                  <a:lnTo>
                    <a:pt x="1981754" y="85710"/>
                  </a:lnTo>
                  <a:lnTo>
                    <a:pt x="2123308" y="57140"/>
                  </a:lnTo>
                  <a:lnTo>
                    <a:pt x="2264862" y="28570"/>
                  </a:lnTo>
                  <a:lnTo>
                    <a:pt x="2406416" y="0"/>
                  </a:lnTo>
                  <a:lnTo>
                    <a:pt x="2547969" y="0"/>
                  </a:lnTo>
                  <a:lnTo>
                    <a:pt x="2689523" y="0"/>
                  </a:lnTo>
                  <a:lnTo>
                    <a:pt x="2831077" y="0"/>
                  </a:lnTo>
                  <a:lnTo>
                    <a:pt x="2972631" y="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62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62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83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208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3302" y="4831778"/>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60" name="tx60"/>
            <p:cNvSpPr/>
            <p:nvPr/>
          </p:nvSpPr>
          <p:spPr>
            <a:xfrm>
              <a:off x="25254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791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4638" y="472419"/>
              <a:ext cx="25499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Australia,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599975"/>
            </a:xfrm>
            <a:custGeom>
              <a:avLst/>
              <a:pathLst>
                <a:path w="3397293" h="599975">
                  <a:moveTo>
                    <a:pt x="0" y="599975"/>
                  </a:moveTo>
                  <a:lnTo>
                    <a:pt x="141553" y="359985"/>
                  </a:lnTo>
                  <a:lnTo>
                    <a:pt x="283107" y="359985"/>
                  </a:lnTo>
                  <a:lnTo>
                    <a:pt x="424661" y="239990"/>
                  </a:lnTo>
                  <a:lnTo>
                    <a:pt x="566215" y="359985"/>
                  </a:lnTo>
                  <a:lnTo>
                    <a:pt x="707769" y="359985"/>
                  </a:lnTo>
                  <a:lnTo>
                    <a:pt x="849323" y="359985"/>
                  </a:lnTo>
                  <a:lnTo>
                    <a:pt x="990877" y="359985"/>
                  </a:lnTo>
                  <a:lnTo>
                    <a:pt x="1132431" y="359985"/>
                  </a:lnTo>
                  <a:lnTo>
                    <a:pt x="1273984" y="359985"/>
                  </a:lnTo>
                  <a:lnTo>
                    <a:pt x="1415538" y="359985"/>
                  </a:lnTo>
                  <a:lnTo>
                    <a:pt x="1557092" y="359985"/>
                  </a:lnTo>
                  <a:lnTo>
                    <a:pt x="1698646" y="359985"/>
                  </a:lnTo>
                  <a:lnTo>
                    <a:pt x="1840200" y="479980"/>
                  </a:lnTo>
                  <a:lnTo>
                    <a:pt x="1981754" y="359985"/>
                  </a:lnTo>
                  <a:lnTo>
                    <a:pt x="2123308" y="239990"/>
                  </a:lnTo>
                  <a:lnTo>
                    <a:pt x="2264862" y="119995"/>
                  </a:lnTo>
                  <a:lnTo>
                    <a:pt x="2406416" y="0"/>
                  </a:lnTo>
                  <a:lnTo>
                    <a:pt x="2547969" y="0"/>
                  </a:lnTo>
                  <a:lnTo>
                    <a:pt x="2689523" y="0"/>
                  </a:lnTo>
                  <a:lnTo>
                    <a:pt x="2831077" y="0"/>
                  </a:lnTo>
                  <a:lnTo>
                    <a:pt x="2972631" y="0"/>
                  </a:lnTo>
                  <a:lnTo>
                    <a:pt x="3114185" y="119995"/>
                  </a:lnTo>
                  <a:lnTo>
                    <a:pt x="3255739" y="119995"/>
                  </a:lnTo>
                  <a:lnTo>
                    <a:pt x="3397293" y="23999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599975"/>
            </a:xfrm>
            <a:custGeom>
              <a:avLst/>
              <a:pathLst>
                <a:path w="3397293" h="599975">
                  <a:moveTo>
                    <a:pt x="0" y="599975"/>
                  </a:moveTo>
                  <a:lnTo>
                    <a:pt x="141553" y="359985"/>
                  </a:lnTo>
                  <a:lnTo>
                    <a:pt x="283107" y="359985"/>
                  </a:lnTo>
                  <a:lnTo>
                    <a:pt x="424661" y="239990"/>
                  </a:lnTo>
                  <a:lnTo>
                    <a:pt x="566215" y="359985"/>
                  </a:lnTo>
                  <a:lnTo>
                    <a:pt x="707769" y="359985"/>
                  </a:lnTo>
                  <a:lnTo>
                    <a:pt x="849323" y="359985"/>
                  </a:lnTo>
                  <a:lnTo>
                    <a:pt x="990877" y="359985"/>
                  </a:lnTo>
                  <a:lnTo>
                    <a:pt x="1132431" y="359985"/>
                  </a:lnTo>
                  <a:lnTo>
                    <a:pt x="1273984" y="359985"/>
                  </a:lnTo>
                  <a:lnTo>
                    <a:pt x="1415538" y="359985"/>
                  </a:lnTo>
                  <a:lnTo>
                    <a:pt x="1557092" y="359985"/>
                  </a:lnTo>
                  <a:lnTo>
                    <a:pt x="1698646" y="359985"/>
                  </a:lnTo>
                  <a:lnTo>
                    <a:pt x="1840200" y="479980"/>
                  </a:lnTo>
                  <a:lnTo>
                    <a:pt x="1981754" y="359985"/>
                  </a:lnTo>
                  <a:lnTo>
                    <a:pt x="2123308" y="239990"/>
                  </a:lnTo>
                  <a:lnTo>
                    <a:pt x="2264862" y="119995"/>
                  </a:lnTo>
                  <a:lnTo>
                    <a:pt x="2406416" y="0"/>
                  </a:lnTo>
                  <a:lnTo>
                    <a:pt x="2547969" y="0"/>
                  </a:lnTo>
                  <a:lnTo>
                    <a:pt x="2689523" y="0"/>
                  </a:lnTo>
                  <a:lnTo>
                    <a:pt x="2831077" y="0"/>
                  </a:lnTo>
                  <a:lnTo>
                    <a:pt x="2972631" y="0"/>
                  </a:lnTo>
                  <a:lnTo>
                    <a:pt x="3114185" y="119995"/>
                  </a:lnTo>
                  <a:lnTo>
                    <a:pt x="3255739" y="119995"/>
                  </a:lnTo>
                  <a:lnTo>
                    <a:pt x="3397293" y="23999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753647"/>
              <a:ext cx="0" cy="1031957"/>
            </a:xfrm>
            <a:custGeom>
              <a:avLst/>
              <a:pathLst>
                <a:path w="0" h="1031957">
                  <a:moveTo>
                    <a:pt x="0" y="10319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753647"/>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753647"/>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753647"/>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75364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753647"/>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753647"/>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599975"/>
            </a:xfrm>
            <a:custGeom>
              <a:avLst/>
              <a:pathLst>
                <a:path w="3397293" h="599975">
                  <a:moveTo>
                    <a:pt x="0" y="599975"/>
                  </a:moveTo>
                  <a:lnTo>
                    <a:pt x="141553" y="359985"/>
                  </a:lnTo>
                  <a:lnTo>
                    <a:pt x="283107" y="359985"/>
                  </a:lnTo>
                  <a:lnTo>
                    <a:pt x="424661" y="239990"/>
                  </a:lnTo>
                  <a:lnTo>
                    <a:pt x="566215" y="359985"/>
                  </a:lnTo>
                  <a:lnTo>
                    <a:pt x="707769" y="359985"/>
                  </a:lnTo>
                  <a:lnTo>
                    <a:pt x="849323" y="359985"/>
                  </a:lnTo>
                  <a:lnTo>
                    <a:pt x="990877" y="359985"/>
                  </a:lnTo>
                  <a:lnTo>
                    <a:pt x="1132431" y="359985"/>
                  </a:lnTo>
                  <a:lnTo>
                    <a:pt x="1273984" y="359985"/>
                  </a:lnTo>
                  <a:lnTo>
                    <a:pt x="1415538" y="359985"/>
                  </a:lnTo>
                  <a:lnTo>
                    <a:pt x="1557092" y="359985"/>
                  </a:lnTo>
                  <a:lnTo>
                    <a:pt x="1698646" y="359985"/>
                  </a:lnTo>
                  <a:lnTo>
                    <a:pt x="1840200" y="479980"/>
                  </a:lnTo>
                  <a:lnTo>
                    <a:pt x="1981754" y="359985"/>
                  </a:lnTo>
                  <a:lnTo>
                    <a:pt x="2123308" y="239990"/>
                  </a:lnTo>
                  <a:lnTo>
                    <a:pt x="2264862" y="119995"/>
                  </a:lnTo>
                  <a:lnTo>
                    <a:pt x="2406416" y="0"/>
                  </a:lnTo>
                  <a:lnTo>
                    <a:pt x="2547969" y="0"/>
                  </a:lnTo>
                  <a:lnTo>
                    <a:pt x="2689523" y="0"/>
                  </a:lnTo>
                  <a:lnTo>
                    <a:pt x="2831077" y="0"/>
                  </a:lnTo>
                  <a:lnTo>
                    <a:pt x="2972631" y="0"/>
                  </a:lnTo>
                  <a:lnTo>
                    <a:pt x="3114185" y="119995"/>
                  </a:lnTo>
                  <a:lnTo>
                    <a:pt x="3255739" y="119995"/>
                  </a:lnTo>
                  <a:lnTo>
                    <a:pt x="3397293" y="23999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66658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097238" y="166515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805008" y="166515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12777" y="16665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6665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6665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29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29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750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375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40001" y="4831778"/>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122" name="tx122"/>
            <p:cNvSpPr/>
            <p:nvPr/>
          </p:nvSpPr>
          <p:spPr>
            <a:xfrm>
              <a:off x="68421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0461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764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8950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136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3322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357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543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4729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1915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5232438" cy="149993"/>
            </a:xfrm>
            <a:prstGeom prst="rect">
              <a:avLst/>
            </a:prstGeom>
            <a:solidFill>
              <a:srgbClr val="1CABE2">
                <a:alpha val="80000"/>
              </a:srgbClr>
            </a:solidFill>
          </p:spPr>
          <p:txBody>
            <a:bodyPr/>
            <a:lstStyle/>
            <a:p/>
          </p:txBody>
        </p:sp>
        <p:sp>
          <p:nvSpPr>
            <p:cNvPr id="138" name="rc138"/>
            <p:cNvSpPr/>
            <p:nvPr/>
          </p:nvSpPr>
          <p:spPr>
            <a:xfrm>
              <a:off x="1317178" y="5637654"/>
              <a:ext cx="6259128" cy="149993"/>
            </a:xfrm>
            <a:prstGeom prst="rect">
              <a:avLst/>
            </a:prstGeom>
            <a:solidFill>
              <a:srgbClr val="1CABE2">
                <a:alpha val="80000"/>
              </a:srgbClr>
            </a:solidFill>
          </p:spPr>
          <p:txBody>
            <a:bodyPr/>
            <a:lstStyle/>
            <a:p/>
          </p:txBody>
        </p:sp>
        <p:sp>
          <p:nvSpPr>
            <p:cNvPr id="139" name="rc139"/>
            <p:cNvSpPr/>
            <p:nvPr/>
          </p:nvSpPr>
          <p:spPr>
            <a:xfrm>
              <a:off x="1317178" y="5450161"/>
              <a:ext cx="7321564"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68618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5" name="tx145"/>
            <p:cNvSpPr/>
            <p:nvPr/>
          </p:nvSpPr>
          <p:spPr>
            <a:xfrm>
              <a:off x="432708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604568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7" name="tx147"/>
            <p:cNvSpPr/>
            <p:nvPr/>
          </p:nvSpPr>
          <p:spPr>
            <a:xfrm>
              <a:off x="77642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Australia (93%) was 8 percentage points higher than the global average (85%) and 1 percentage point lower than the average across all non-programme countries (94%).
National DTP3 coverage was 2 percentage points lower than in 2019 (95%).
This equates to 21,000 un- and undervaccinated children in 2024 compared to 15,000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F26A21">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Australia ranked number 14 out of 41 countries for lowest DTP3 coverage (based on tied ranks).
Australia was in the top 10 non-programme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86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925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165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06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545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03653"/>
              <a:ext cx="249522" cy="1203031"/>
            </a:xfrm>
            <a:prstGeom prst="rect">
              <a:avLst/>
            </a:prstGeom>
            <a:solidFill>
              <a:srgbClr val="80BD41">
                <a:alpha val="100000"/>
              </a:srgbClr>
            </a:solidFill>
          </p:spPr>
          <p:txBody>
            <a:bodyPr/>
            <a:lstStyle/>
            <a:p/>
          </p:txBody>
        </p:sp>
        <p:sp>
          <p:nvSpPr>
            <p:cNvPr id="22" name="rc22"/>
            <p:cNvSpPr/>
            <p:nvPr/>
          </p:nvSpPr>
          <p:spPr>
            <a:xfrm>
              <a:off x="1296273" y="2670007"/>
              <a:ext cx="249522" cy="133646"/>
            </a:xfrm>
            <a:prstGeom prst="rect">
              <a:avLst/>
            </a:prstGeom>
            <a:solidFill>
              <a:srgbClr val="1CABE2">
                <a:alpha val="100000"/>
              </a:srgbClr>
            </a:solidFill>
          </p:spPr>
          <p:txBody>
            <a:bodyPr/>
            <a:lstStyle/>
            <a:p/>
          </p:txBody>
        </p:sp>
        <p:sp>
          <p:nvSpPr>
            <p:cNvPr id="23" name="rc23"/>
            <p:cNvSpPr/>
            <p:nvPr/>
          </p:nvSpPr>
          <p:spPr>
            <a:xfrm>
              <a:off x="1573521" y="2793646"/>
              <a:ext cx="249522" cy="1213039"/>
            </a:xfrm>
            <a:prstGeom prst="rect">
              <a:avLst/>
            </a:prstGeom>
            <a:solidFill>
              <a:srgbClr val="80BD41">
                <a:alpha val="100000"/>
              </a:srgbClr>
            </a:solidFill>
          </p:spPr>
          <p:txBody>
            <a:bodyPr/>
            <a:lstStyle/>
            <a:p/>
          </p:txBody>
        </p:sp>
        <p:sp>
          <p:nvSpPr>
            <p:cNvPr id="24" name="rc24"/>
            <p:cNvSpPr/>
            <p:nvPr/>
          </p:nvSpPr>
          <p:spPr>
            <a:xfrm>
              <a:off x="1573521" y="2688138"/>
              <a:ext cx="249522" cy="105507"/>
            </a:xfrm>
            <a:prstGeom prst="rect">
              <a:avLst/>
            </a:prstGeom>
            <a:solidFill>
              <a:srgbClr val="1CABE2">
                <a:alpha val="100000"/>
              </a:srgbClr>
            </a:solidFill>
          </p:spPr>
          <p:txBody>
            <a:bodyPr/>
            <a:lstStyle/>
            <a:p/>
          </p:txBody>
        </p:sp>
        <p:sp>
          <p:nvSpPr>
            <p:cNvPr id="25" name="rc25"/>
            <p:cNvSpPr/>
            <p:nvPr/>
          </p:nvSpPr>
          <p:spPr>
            <a:xfrm>
              <a:off x="1850769" y="2772125"/>
              <a:ext cx="249522" cy="1234560"/>
            </a:xfrm>
            <a:prstGeom prst="rect">
              <a:avLst/>
            </a:prstGeom>
            <a:solidFill>
              <a:srgbClr val="80BD41">
                <a:alpha val="100000"/>
              </a:srgbClr>
            </a:solidFill>
          </p:spPr>
          <p:txBody>
            <a:bodyPr/>
            <a:lstStyle/>
            <a:p/>
          </p:txBody>
        </p:sp>
        <p:sp>
          <p:nvSpPr>
            <p:cNvPr id="26" name="rc26"/>
            <p:cNvSpPr/>
            <p:nvPr/>
          </p:nvSpPr>
          <p:spPr>
            <a:xfrm>
              <a:off x="1850769" y="2664788"/>
              <a:ext cx="249522" cy="107336"/>
            </a:xfrm>
            <a:prstGeom prst="rect">
              <a:avLst/>
            </a:prstGeom>
            <a:solidFill>
              <a:srgbClr val="1CABE2">
                <a:alpha val="100000"/>
              </a:srgbClr>
            </a:solidFill>
          </p:spPr>
          <p:txBody>
            <a:bodyPr/>
            <a:lstStyle/>
            <a:p/>
          </p:txBody>
        </p:sp>
        <p:sp>
          <p:nvSpPr>
            <p:cNvPr id="27" name="rc27"/>
            <p:cNvSpPr/>
            <p:nvPr/>
          </p:nvSpPr>
          <p:spPr>
            <a:xfrm>
              <a:off x="2128016" y="2755607"/>
              <a:ext cx="249522" cy="1251077"/>
            </a:xfrm>
            <a:prstGeom prst="rect">
              <a:avLst/>
            </a:prstGeom>
            <a:solidFill>
              <a:srgbClr val="80BD41">
                <a:alpha val="100000"/>
              </a:srgbClr>
            </a:solidFill>
          </p:spPr>
          <p:txBody>
            <a:bodyPr/>
            <a:lstStyle/>
            <a:p/>
          </p:txBody>
        </p:sp>
        <p:sp>
          <p:nvSpPr>
            <p:cNvPr id="28" name="rc28"/>
            <p:cNvSpPr/>
            <p:nvPr/>
          </p:nvSpPr>
          <p:spPr>
            <a:xfrm>
              <a:off x="2128016" y="2661452"/>
              <a:ext cx="249522" cy="94154"/>
            </a:xfrm>
            <a:prstGeom prst="rect">
              <a:avLst/>
            </a:prstGeom>
            <a:solidFill>
              <a:srgbClr val="1CABE2">
                <a:alpha val="100000"/>
              </a:srgbClr>
            </a:solidFill>
          </p:spPr>
          <p:txBody>
            <a:bodyPr/>
            <a:lstStyle/>
            <a:p/>
          </p:txBody>
        </p:sp>
        <p:sp>
          <p:nvSpPr>
            <p:cNvPr id="29" name="rc29"/>
            <p:cNvSpPr/>
            <p:nvPr/>
          </p:nvSpPr>
          <p:spPr>
            <a:xfrm>
              <a:off x="2405264" y="2750550"/>
              <a:ext cx="249522" cy="1256135"/>
            </a:xfrm>
            <a:prstGeom prst="rect">
              <a:avLst/>
            </a:prstGeom>
            <a:solidFill>
              <a:srgbClr val="80BD41">
                <a:alpha val="100000"/>
              </a:srgbClr>
            </a:solidFill>
          </p:spPr>
          <p:txBody>
            <a:bodyPr/>
            <a:lstStyle/>
            <a:p/>
          </p:txBody>
        </p:sp>
        <p:sp>
          <p:nvSpPr>
            <p:cNvPr id="30" name="rc30"/>
            <p:cNvSpPr/>
            <p:nvPr/>
          </p:nvSpPr>
          <p:spPr>
            <a:xfrm>
              <a:off x="2405264" y="2641330"/>
              <a:ext cx="249522" cy="109219"/>
            </a:xfrm>
            <a:prstGeom prst="rect">
              <a:avLst/>
            </a:prstGeom>
            <a:solidFill>
              <a:srgbClr val="1CABE2">
                <a:alpha val="100000"/>
              </a:srgbClr>
            </a:solidFill>
          </p:spPr>
          <p:txBody>
            <a:bodyPr/>
            <a:lstStyle/>
            <a:p/>
          </p:txBody>
        </p:sp>
        <p:sp>
          <p:nvSpPr>
            <p:cNvPr id="31" name="rc31"/>
            <p:cNvSpPr/>
            <p:nvPr/>
          </p:nvSpPr>
          <p:spPr>
            <a:xfrm>
              <a:off x="2682512" y="2700459"/>
              <a:ext cx="249522" cy="1306225"/>
            </a:xfrm>
            <a:prstGeom prst="rect">
              <a:avLst/>
            </a:prstGeom>
            <a:solidFill>
              <a:srgbClr val="80BD41">
                <a:alpha val="100000"/>
              </a:srgbClr>
            </a:solidFill>
          </p:spPr>
          <p:txBody>
            <a:bodyPr/>
            <a:lstStyle/>
            <a:p/>
          </p:txBody>
        </p:sp>
        <p:sp>
          <p:nvSpPr>
            <p:cNvPr id="32" name="rc32"/>
            <p:cNvSpPr/>
            <p:nvPr/>
          </p:nvSpPr>
          <p:spPr>
            <a:xfrm>
              <a:off x="2682512" y="2586881"/>
              <a:ext cx="249522" cy="113577"/>
            </a:xfrm>
            <a:prstGeom prst="rect">
              <a:avLst/>
            </a:prstGeom>
            <a:solidFill>
              <a:srgbClr val="1CABE2">
                <a:alpha val="100000"/>
              </a:srgbClr>
            </a:solidFill>
          </p:spPr>
          <p:txBody>
            <a:bodyPr/>
            <a:lstStyle/>
            <a:p/>
          </p:txBody>
        </p:sp>
        <p:sp>
          <p:nvSpPr>
            <p:cNvPr id="33" name="rc33"/>
            <p:cNvSpPr/>
            <p:nvPr/>
          </p:nvSpPr>
          <p:spPr>
            <a:xfrm>
              <a:off x="2959759" y="2667855"/>
              <a:ext cx="249522" cy="1338830"/>
            </a:xfrm>
            <a:prstGeom prst="rect">
              <a:avLst/>
            </a:prstGeom>
            <a:solidFill>
              <a:srgbClr val="80BD41">
                <a:alpha val="100000"/>
              </a:srgbClr>
            </a:solidFill>
          </p:spPr>
          <p:txBody>
            <a:bodyPr/>
            <a:lstStyle/>
            <a:p/>
          </p:txBody>
        </p:sp>
        <p:sp>
          <p:nvSpPr>
            <p:cNvPr id="34" name="rc34"/>
            <p:cNvSpPr/>
            <p:nvPr/>
          </p:nvSpPr>
          <p:spPr>
            <a:xfrm>
              <a:off x="2959759" y="2551425"/>
              <a:ext cx="249522" cy="116429"/>
            </a:xfrm>
            <a:prstGeom prst="rect">
              <a:avLst/>
            </a:prstGeom>
            <a:solidFill>
              <a:srgbClr val="1CABE2">
                <a:alpha val="100000"/>
              </a:srgbClr>
            </a:solidFill>
          </p:spPr>
          <p:txBody>
            <a:bodyPr/>
            <a:lstStyle/>
            <a:p/>
          </p:txBody>
        </p:sp>
        <p:sp>
          <p:nvSpPr>
            <p:cNvPr id="35" name="rc35"/>
            <p:cNvSpPr/>
            <p:nvPr/>
          </p:nvSpPr>
          <p:spPr>
            <a:xfrm>
              <a:off x="3237007" y="2574238"/>
              <a:ext cx="249522" cy="1432447"/>
            </a:xfrm>
            <a:prstGeom prst="rect">
              <a:avLst/>
            </a:prstGeom>
            <a:solidFill>
              <a:srgbClr val="80BD41">
                <a:alpha val="100000"/>
              </a:srgbClr>
            </a:solidFill>
          </p:spPr>
          <p:txBody>
            <a:bodyPr/>
            <a:lstStyle/>
            <a:p/>
          </p:txBody>
        </p:sp>
        <p:sp>
          <p:nvSpPr>
            <p:cNvPr id="36" name="rc36"/>
            <p:cNvSpPr/>
            <p:nvPr/>
          </p:nvSpPr>
          <p:spPr>
            <a:xfrm>
              <a:off x="3237007" y="2449684"/>
              <a:ext cx="249522" cy="124553"/>
            </a:xfrm>
            <a:prstGeom prst="rect">
              <a:avLst/>
            </a:prstGeom>
            <a:solidFill>
              <a:srgbClr val="1CABE2">
                <a:alpha val="100000"/>
              </a:srgbClr>
            </a:solidFill>
          </p:spPr>
          <p:txBody>
            <a:bodyPr/>
            <a:lstStyle/>
            <a:p/>
          </p:txBody>
        </p:sp>
        <p:sp>
          <p:nvSpPr>
            <p:cNvPr id="37" name="rc37"/>
            <p:cNvSpPr/>
            <p:nvPr/>
          </p:nvSpPr>
          <p:spPr>
            <a:xfrm>
              <a:off x="3514255" y="2527376"/>
              <a:ext cx="249522" cy="1479309"/>
            </a:xfrm>
            <a:prstGeom prst="rect">
              <a:avLst/>
            </a:prstGeom>
            <a:solidFill>
              <a:srgbClr val="80BD41">
                <a:alpha val="100000"/>
              </a:srgbClr>
            </a:solidFill>
          </p:spPr>
          <p:txBody>
            <a:bodyPr/>
            <a:lstStyle/>
            <a:p/>
          </p:txBody>
        </p:sp>
        <p:sp>
          <p:nvSpPr>
            <p:cNvPr id="38" name="rc38"/>
            <p:cNvSpPr/>
            <p:nvPr/>
          </p:nvSpPr>
          <p:spPr>
            <a:xfrm>
              <a:off x="3514255" y="2398733"/>
              <a:ext cx="249522" cy="128642"/>
            </a:xfrm>
            <a:prstGeom prst="rect">
              <a:avLst/>
            </a:prstGeom>
            <a:solidFill>
              <a:srgbClr val="1CABE2">
                <a:alpha val="100000"/>
              </a:srgbClr>
            </a:solidFill>
          </p:spPr>
          <p:txBody>
            <a:bodyPr/>
            <a:lstStyle/>
            <a:p/>
          </p:txBody>
        </p:sp>
        <p:sp>
          <p:nvSpPr>
            <p:cNvPr id="39" name="rc39"/>
            <p:cNvSpPr/>
            <p:nvPr/>
          </p:nvSpPr>
          <p:spPr>
            <a:xfrm>
              <a:off x="3791502" y="2530442"/>
              <a:ext cx="249522" cy="1476242"/>
            </a:xfrm>
            <a:prstGeom prst="rect">
              <a:avLst/>
            </a:prstGeom>
            <a:solidFill>
              <a:srgbClr val="80BD41">
                <a:alpha val="100000"/>
              </a:srgbClr>
            </a:solidFill>
          </p:spPr>
          <p:txBody>
            <a:bodyPr/>
            <a:lstStyle/>
            <a:p/>
          </p:txBody>
        </p:sp>
        <p:sp>
          <p:nvSpPr>
            <p:cNvPr id="40" name="rc40"/>
            <p:cNvSpPr/>
            <p:nvPr/>
          </p:nvSpPr>
          <p:spPr>
            <a:xfrm>
              <a:off x="3791502" y="2402069"/>
              <a:ext cx="249522" cy="128373"/>
            </a:xfrm>
            <a:prstGeom prst="rect">
              <a:avLst/>
            </a:prstGeom>
            <a:solidFill>
              <a:srgbClr val="1CABE2">
                <a:alpha val="100000"/>
              </a:srgbClr>
            </a:solidFill>
          </p:spPr>
          <p:txBody>
            <a:bodyPr/>
            <a:lstStyle/>
            <a:p/>
          </p:txBody>
        </p:sp>
        <p:sp>
          <p:nvSpPr>
            <p:cNvPr id="41" name="rc41"/>
            <p:cNvSpPr/>
            <p:nvPr/>
          </p:nvSpPr>
          <p:spPr>
            <a:xfrm>
              <a:off x="4068750" y="2519466"/>
              <a:ext cx="249522" cy="1487218"/>
            </a:xfrm>
            <a:prstGeom prst="rect">
              <a:avLst/>
            </a:prstGeom>
            <a:solidFill>
              <a:srgbClr val="80BD41">
                <a:alpha val="100000"/>
              </a:srgbClr>
            </a:solidFill>
          </p:spPr>
          <p:txBody>
            <a:bodyPr/>
            <a:lstStyle/>
            <a:p/>
          </p:txBody>
        </p:sp>
        <p:sp>
          <p:nvSpPr>
            <p:cNvPr id="42" name="rc42"/>
            <p:cNvSpPr/>
            <p:nvPr/>
          </p:nvSpPr>
          <p:spPr>
            <a:xfrm>
              <a:off x="4068750" y="2390124"/>
              <a:ext cx="249522" cy="129342"/>
            </a:xfrm>
            <a:prstGeom prst="rect">
              <a:avLst/>
            </a:prstGeom>
            <a:solidFill>
              <a:srgbClr val="1CABE2">
                <a:alpha val="100000"/>
              </a:srgbClr>
            </a:solidFill>
          </p:spPr>
          <p:txBody>
            <a:bodyPr/>
            <a:lstStyle/>
            <a:p/>
          </p:txBody>
        </p:sp>
        <p:sp>
          <p:nvSpPr>
            <p:cNvPr id="43" name="rc43"/>
            <p:cNvSpPr/>
            <p:nvPr/>
          </p:nvSpPr>
          <p:spPr>
            <a:xfrm>
              <a:off x="4345998" y="2518014"/>
              <a:ext cx="249522" cy="1488670"/>
            </a:xfrm>
            <a:prstGeom prst="rect">
              <a:avLst/>
            </a:prstGeom>
            <a:solidFill>
              <a:srgbClr val="80BD41">
                <a:alpha val="100000"/>
              </a:srgbClr>
            </a:solidFill>
          </p:spPr>
          <p:txBody>
            <a:bodyPr/>
            <a:lstStyle/>
            <a:p/>
          </p:txBody>
        </p:sp>
        <p:sp>
          <p:nvSpPr>
            <p:cNvPr id="44" name="rc44"/>
            <p:cNvSpPr/>
            <p:nvPr/>
          </p:nvSpPr>
          <p:spPr>
            <a:xfrm>
              <a:off x="4345998" y="2388564"/>
              <a:ext cx="249522" cy="129449"/>
            </a:xfrm>
            <a:prstGeom prst="rect">
              <a:avLst/>
            </a:prstGeom>
            <a:solidFill>
              <a:srgbClr val="1CABE2">
                <a:alpha val="100000"/>
              </a:srgbClr>
            </a:solidFill>
          </p:spPr>
          <p:txBody>
            <a:bodyPr/>
            <a:lstStyle/>
            <a:p/>
          </p:txBody>
        </p:sp>
        <p:sp>
          <p:nvSpPr>
            <p:cNvPr id="45" name="rc45"/>
            <p:cNvSpPr/>
            <p:nvPr/>
          </p:nvSpPr>
          <p:spPr>
            <a:xfrm>
              <a:off x="4623245" y="2484871"/>
              <a:ext cx="249522" cy="1521813"/>
            </a:xfrm>
            <a:prstGeom prst="rect">
              <a:avLst/>
            </a:prstGeom>
            <a:solidFill>
              <a:srgbClr val="80BD41">
                <a:alpha val="100000"/>
              </a:srgbClr>
            </a:solidFill>
          </p:spPr>
          <p:txBody>
            <a:bodyPr/>
            <a:lstStyle/>
            <a:p/>
          </p:txBody>
        </p:sp>
        <p:sp>
          <p:nvSpPr>
            <p:cNvPr id="46" name="rc46"/>
            <p:cNvSpPr/>
            <p:nvPr/>
          </p:nvSpPr>
          <p:spPr>
            <a:xfrm>
              <a:off x="4623245" y="2352516"/>
              <a:ext cx="249522" cy="132355"/>
            </a:xfrm>
            <a:prstGeom prst="rect">
              <a:avLst/>
            </a:prstGeom>
            <a:solidFill>
              <a:srgbClr val="1CABE2">
                <a:alpha val="100000"/>
              </a:srgbClr>
            </a:solidFill>
          </p:spPr>
          <p:txBody>
            <a:bodyPr/>
            <a:lstStyle/>
            <a:p/>
          </p:txBody>
        </p:sp>
        <p:sp>
          <p:nvSpPr>
            <p:cNvPr id="47" name="rc47"/>
            <p:cNvSpPr/>
            <p:nvPr/>
          </p:nvSpPr>
          <p:spPr>
            <a:xfrm>
              <a:off x="4900493" y="2508383"/>
              <a:ext cx="249522" cy="1498301"/>
            </a:xfrm>
            <a:prstGeom prst="rect">
              <a:avLst/>
            </a:prstGeom>
            <a:solidFill>
              <a:srgbClr val="80BD41">
                <a:alpha val="100000"/>
              </a:srgbClr>
            </a:solidFill>
          </p:spPr>
          <p:txBody>
            <a:bodyPr/>
            <a:lstStyle/>
            <a:p/>
          </p:txBody>
        </p:sp>
        <p:sp>
          <p:nvSpPr>
            <p:cNvPr id="48" name="rc48"/>
            <p:cNvSpPr/>
            <p:nvPr/>
          </p:nvSpPr>
          <p:spPr>
            <a:xfrm>
              <a:off x="4900493" y="2360210"/>
              <a:ext cx="249522" cy="148173"/>
            </a:xfrm>
            <a:prstGeom prst="rect">
              <a:avLst/>
            </a:prstGeom>
            <a:solidFill>
              <a:srgbClr val="1CABE2">
                <a:alpha val="100000"/>
              </a:srgbClr>
            </a:solidFill>
          </p:spPr>
          <p:txBody>
            <a:bodyPr/>
            <a:lstStyle/>
            <a:p/>
          </p:txBody>
        </p:sp>
        <p:sp>
          <p:nvSpPr>
            <p:cNvPr id="49" name="rc49"/>
            <p:cNvSpPr/>
            <p:nvPr/>
          </p:nvSpPr>
          <p:spPr>
            <a:xfrm>
              <a:off x="5177741" y="2524685"/>
              <a:ext cx="249522" cy="1481999"/>
            </a:xfrm>
            <a:prstGeom prst="rect">
              <a:avLst/>
            </a:prstGeom>
            <a:solidFill>
              <a:srgbClr val="80BD41">
                <a:alpha val="100000"/>
              </a:srgbClr>
            </a:solidFill>
          </p:spPr>
          <p:txBody>
            <a:bodyPr/>
            <a:lstStyle/>
            <a:p/>
          </p:txBody>
        </p:sp>
        <p:sp>
          <p:nvSpPr>
            <p:cNvPr id="50" name="rc50"/>
            <p:cNvSpPr/>
            <p:nvPr/>
          </p:nvSpPr>
          <p:spPr>
            <a:xfrm>
              <a:off x="5177741" y="2395828"/>
              <a:ext cx="249522" cy="128857"/>
            </a:xfrm>
            <a:prstGeom prst="rect">
              <a:avLst/>
            </a:prstGeom>
            <a:solidFill>
              <a:srgbClr val="1CABE2">
                <a:alpha val="100000"/>
              </a:srgbClr>
            </a:solidFill>
          </p:spPr>
          <p:txBody>
            <a:bodyPr/>
            <a:lstStyle/>
            <a:p/>
          </p:txBody>
        </p:sp>
        <p:sp>
          <p:nvSpPr>
            <p:cNvPr id="51" name="rc51"/>
            <p:cNvSpPr/>
            <p:nvPr/>
          </p:nvSpPr>
          <p:spPr>
            <a:xfrm>
              <a:off x="5454988" y="2482235"/>
              <a:ext cx="249522" cy="1524449"/>
            </a:xfrm>
            <a:prstGeom prst="rect">
              <a:avLst/>
            </a:prstGeom>
            <a:solidFill>
              <a:srgbClr val="80BD41">
                <a:alpha val="100000"/>
              </a:srgbClr>
            </a:solidFill>
          </p:spPr>
          <p:txBody>
            <a:bodyPr/>
            <a:lstStyle/>
            <a:p/>
          </p:txBody>
        </p:sp>
        <p:sp>
          <p:nvSpPr>
            <p:cNvPr id="52" name="rc52"/>
            <p:cNvSpPr/>
            <p:nvPr/>
          </p:nvSpPr>
          <p:spPr>
            <a:xfrm>
              <a:off x="5454988" y="2367473"/>
              <a:ext cx="249522" cy="114761"/>
            </a:xfrm>
            <a:prstGeom prst="rect">
              <a:avLst/>
            </a:prstGeom>
            <a:solidFill>
              <a:srgbClr val="1CABE2">
                <a:alpha val="100000"/>
              </a:srgbClr>
            </a:solidFill>
          </p:spPr>
          <p:txBody>
            <a:bodyPr/>
            <a:lstStyle/>
            <a:p/>
          </p:txBody>
        </p:sp>
        <p:sp>
          <p:nvSpPr>
            <p:cNvPr id="53" name="rc53"/>
            <p:cNvSpPr/>
            <p:nvPr/>
          </p:nvSpPr>
          <p:spPr>
            <a:xfrm>
              <a:off x="5732236" y="2444681"/>
              <a:ext cx="249522" cy="1562004"/>
            </a:xfrm>
            <a:prstGeom prst="rect">
              <a:avLst/>
            </a:prstGeom>
            <a:solidFill>
              <a:srgbClr val="80BD41">
                <a:alpha val="100000"/>
              </a:srgbClr>
            </a:solidFill>
          </p:spPr>
          <p:txBody>
            <a:bodyPr/>
            <a:lstStyle/>
            <a:p/>
          </p:txBody>
        </p:sp>
        <p:sp>
          <p:nvSpPr>
            <p:cNvPr id="54" name="rc54"/>
            <p:cNvSpPr/>
            <p:nvPr/>
          </p:nvSpPr>
          <p:spPr>
            <a:xfrm>
              <a:off x="5732236" y="2344984"/>
              <a:ext cx="249522" cy="99696"/>
            </a:xfrm>
            <a:prstGeom prst="rect">
              <a:avLst/>
            </a:prstGeom>
            <a:solidFill>
              <a:srgbClr val="1CABE2">
                <a:alpha val="100000"/>
              </a:srgbClr>
            </a:solidFill>
          </p:spPr>
          <p:txBody>
            <a:bodyPr/>
            <a:lstStyle/>
            <a:p/>
          </p:txBody>
        </p:sp>
        <p:sp>
          <p:nvSpPr>
            <p:cNvPr id="55" name="rc55"/>
            <p:cNvSpPr/>
            <p:nvPr/>
          </p:nvSpPr>
          <p:spPr>
            <a:xfrm>
              <a:off x="6009484" y="2436287"/>
              <a:ext cx="249522" cy="1570397"/>
            </a:xfrm>
            <a:prstGeom prst="rect">
              <a:avLst/>
            </a:prstGeom>
            <a:solidFill>
              <a:srgbClr val="80BD41">
                <a:alpha val="100000"/>
              </a:srgbClr>
            </a:solidFill>
          </p:spPr>
          <p:txBody>
            <a:bodyPr/>
            <a:lstStyle/>
            <a:p/>
          </p:txBody>
        </p:sp>
        <p:sp>
          <p:nvSpPr>
            <p:cNvPr id="56" name="rc56"/>
            <p:cNvSpPr/>
            <p:nvPr/>
          </p:nvSpPr>
          <p:spPr>
            <a:xfrm>
              <a:off x="6009484" y="2353646"/>
              <a:ext cx="249522" cy="82641"/>
            </a:xfrm>
            <a:prstGeom prst="rect">
              <a:avLst/>
            </a:prstGeom>
            <a:solidFill>
              <a:srgbClr val="1CABE2">
                <a:alpha val="100000"/>
              </a:srgbClr>
            </a:solidFill>
          </p:spPr>
          <p:txBody>
            <a:bodyPr/>
            <a:lstStyle/>
            <a:p/>
          </p:txBody>
        </p:sp>
        <p:sp>
          <p:nvSpPr>
            <p:cNvPr id="57" name="rc57"/>
            <p:cNvSpPr/>
            <p:nvPr/>
          </p:nvSpPr>
          <p:spPr>
            <a:xfrm>
              <a:off x="6286731" y="2406104"/>
              <a:ext cx="249522" cy="1600580"/>
            </a:xfrm>
            <a:prstGeom prst="rect">
              <a:avLst/>
            </a:prstGeom>
            <a:solidFill>
              <a:srgbClr val="80BD41">
                <a:alpha val="100000"/>
              </a:srgbClr>
            </a:solidFill>
          </p:spPr>
          <p:txBody>
            <a:bodyPr/>
            <a:lstStyle/>
            <a:p/>
          </p:txBody>
        </p:sp>
        <p:sp>
          <p:nvSpPr>
            <p:cNvPr id="58" name="rc58"/>
            <p:cNvSpPr/>
            <p:nvPr/>
          </p:nvSpPr>
          <p:spPr>
            <a:xfrm>
              <a:off x="6286731" y="2321849"/>
              <a:ext cx="249522" cy="84255"/>
            </a:xfrm>
            <a:prstGeom prst="rect">
              <a:avLst/>
            </a:prstGeom>
            <a:solidFill>
              <a:srgbClr val="1CABE2">
                <a:alpha val="100000"/>
              </a:srgbClr>
            </a:solidFill>
          </p:spPr>
          <p:txBody>
            <a:bodyPr/>
            <a:lstStyle/>
            <a:p/>
          </p:txBody>
        </p:sp>
        <p:sp>
          <p:nvSpPr>
            <p:cNvPr id="59" name="rc59"/>
            <p:cNvSpPr/>
            <p:nvPr/>
          </p:nvSpPr>
          <p:spPr>
            <a:xfrm>
              <a:off x="6563979" y="2450491"/>
              <a:ext cx="249522" cy="1556193"/>
            </a:xfrm>
            <a:prstGeom prst="rect">
              <a:avLst/>
            </a:prstGeom>
            <a:solidFill>
              <a:srgbClr val="80BD41">
                <a:alpha val="100000"/>
              </a:srgbClr>
            </a:solidFill>
          </p:spPr>
          <p:txBody>
            <a:bodyPr/>
            <a:lstStyle/>
            <a:p/>
          </p:txBody>
        </p:sp>
        <p:sp>
          <p:nvSpPr>
            <p:cNvPr id="60" name="rc60"/>
            <p:cNvSpPr/>
            <p:nvPr/>
          </p:nvSpPr>
          <p:spPr>
            <a:xfrm>
              <a:off x="6563979" y="2368603"/>
              <a:ext cx="249522" cy="81887"/>
            </a:xfrm>
            <a:prstGeom prst="rect">
              <a:avLst/>
            </a:prstGeom>
            <a:solidFill>
              <a:srgbClr val="1CABE2">
                <a:alpha val="100000"/>
              </a:srgbClr>
            </a:solidFill>
          </p:spPr>
          <p:txBody>
            <a:bodyPr/>
            <a:lstStyle/>
            <a:p/>
          </p:txBody>
        </p:sp>
        <p:sp>
          <p:nvSpPr>
            <p:cNvPr id="61" name="rc61"/>
            <p:cNvSpPr/>
            <p:nvPr/>
          </p:nvSpPr>
          <p:spPr>
            <a:xfrm>
              <a:off x="6841227" y="2502034"/>
              <a:ext cx="249522" cy="1504650"/>
            </a:xfrm>
            <a:prstGeom prst="rect">
              <a:avLst/>
            </a:prstGeom>
            <a:solidFill>
              <a:srgbClr val="80BD41">
                <a:alpha val="100000"/>
              </a:srgbClr>
            </a:solidFill>
          </p:spPr>
          <p:txBody>
            <a:bodyPr/>
            <a:lstStyle/>
            <a:p/>
          </p:txBody>
        </p:sp>
        <p:sp>
          <p:nvSpPr>
            <p:cNvPr id="62" name="rc62"/>
            <p:cNvSpPr/>
            <p:nvPr/>
          </p:nvSpPr>
          <p:spPr>
            <a:xfrm>
              <a:off x="6841227" y="2422837"/>
              <a:ext cx="249522" cy="79197"/>
            </a:xfrm>
            <a:prstGeom prst="rect">
              <a:avLst/>
            </a:prstGeom>
            <a:solidFill>
              <a:srgbClr val="1CABE2">
                <a:alpha val="100000"/>
              </a:srgbClr>
            </a:solidFill>
          </p:spPr>
          <p:txBody>
            <a:bodyPr/>
            <a:lstStyle/>
            <a:p/>
          </p:txBody>
        </p:sp>
        <p:sp>
          <p:nvSpPr>
            <p:cNvPr id="63" name="rc63"/>
            <p:cNvSpPr/>
            <p:nvPr/>
          </p:nvSpPr>
          <p:spPr>
            <a:xfrm>
              <a:off x="7118474" y="2456517"/>
              <a:ext cx="249522" cy="1550167"/>
            </a:xfrm>
            <a:prstGeom prst="rect">
              <a:avLst/>
            </a:prstGeom>
            <a:solidFill>
              <a:srgbClr val="80BD41">
                <a:alpha val="100000"/>
              </a:srgbClr>
            </a:solidFill>
          </p:spPr>
          <p:txBody>
            <a:bodyPr/>
            <a:lstStyle/>
            <a:p/>
          </p:txBody>
        </p:sp>
        <p:sp>
          <p:nvSpPr>
            <p:cNvPr id="64" name="rc64"/>
            <p:cNvSpPr/>
            <p:nvPr/>
          </p:nvSpPr>
          <p:spPr>
            <a:xfrm>
              <a:off x="7118474" y="2374952"/>
              <a:ext cx="249522" cy="81565"/>
            </a:xfrm>
            <a:prstGeom prst="rect">
              <a:avLst/>
            </a:prstGeom>
            <a:solidFill>
              <a:srgbClr val="1CABE2">
                <a:alpha val="100000"/>
              </a:srgbClr>
            </a:solidFill>
          </p:spPr>
          <p:txBody>
            <a:bodyPr/>
            <a:lstStyle/>
            <a:p/>
          </p:txBody>
        </p:sp>
        <p:sp>
          <p:nvSpPr>
            <p:cNvPr id="65" name="rc65"/>
            <p:cNvSpPr/>
            <p:nvPr/>
          </p:nvSpPr>
          <p:spPr>
            <a:xfrm>
              <a:off x="7395722" y="2477070"/>
              <a:ext cx="249522" cy="1529614"/>
            </a:xfrm>
            <a:prstGeom prst="rect">
              <a:avLst/>
            </a:prstGeom>
            <a:solidFill>
              <a:srgbClr val="80BD41">
                <a:alpha val="100000"/>
              </a:srgbClr>
            </a:solidFill>
          </p:spPr>
          <p:txBody>
            <a:bodyPr/>
            <a:lstStyle/>
            <a:p/>
          </p:txBody>
        </p:sp>
        <p:sp>
          <p:nvSpPr>
            <p:cNvPr id="66" name="rc66"/>
            <p:cNvSpPr/>
            <p:nvPr/>
          </p:nvSpPr>
          <p:spPr>
            <a:xfrm>
              <a:off x="7395722" y="2379418"/>
              <a:ext cx="249522" cy="97652"/>
            </a:xfrm>
            <a:prstGeom prst="rect">
              <a:avLst/>
            </a:prstGeom>
            <a:solidFill>
              <a:srgbClr val="1CABE2">
                <a:alpha val="100000"/>
              </a:srgbClr>
            </a:solidFill>
          </p:spPr>
          <p:txBody>
            <a:bodyPr/>
            <a:lstStyle/>
            <a:p/>
          </p:txBody>
        </p:sp>
        <p:sp>
          <p:nvSpPr>
            <p:cNvPr id="67" name="rc67"/>
            <p:cNvSpPr/>
            <p:nvPr/>
          </p:nvSpPr>
          <p:spPr>
            <a:xfrm>
              <a:off x="7672970" y="2471690"/>
              <a:ext cx="249522" cy="1534995"/>
            </a:xfrm>
            <a:prstGeom prst="rect">
              <a:avLst/>
            </a:prstGeom>
            <a:solidFill>
              <a:srgbClr val="80BD41">
                <a:alpha val="100000"/>
              </a:srgbClr>
            </a:solidFill>
          </p:spPr>
          <p:txBody>
            <a:bodyPr/>
            <a:lstStyle/>
            <a:p/>
          </p:txBody>
        </p:sp>
        <p:sp>
          <p:nvSpPr>
            <p:cNvPr id="68" name="rc68"/>
            <p:cNvSpPr/>
            <p:nvPr/>
          </p:nvSpPr>
          <p:spPr>
            <a:xfrm>
              <a:off x="7672970" y="2373715"/>
              <a:ext cx="249522" cy="97974"/>
            </a:xfrm>
            <a:prstGeom prst="rect">
              <a:avLst/>
            </a:prstGeom>
            <a:solidFill>
              <a:srgbClr val="1CABE2">
                <a:alpha val="100000"/>
              </a:srgbClr>
            </a:solidFill>
          </p:spPr>
          <p:txBody>
            <a:bodyPr/>
            <a:lstStyle/>
            <a:p/>
          </p:txBody>
        </p:sp>
        <p:sp>
          <p:nvSpPr>
            <p:cNvPr id="69" name="rc69"/>
            <p:cNvSpPr/>
            <p:nvPr/>
          </p:nvSpPr>
          <p:spPr>
            <a:xfrm>
              <a:off x="7950217" y="2484064"/>
              <a:ext cx="249522" cy="1522620"/>
            </a:xfrm>
            <a:prstGeom prst="rect">
              <a:avLst/>
            </a:prstGeom>
            <a:solidFill>
              <a:srgbClr val="80BD41">
                <a:alpha val="100000"/>
              </a:srgbClr>
            </a:solidFill>
          </p:spPr>
          <p:txBody>
            <a:bodyPr/>
            <a:lstStyle/>
            <a:p/>
          </p:txBody>
        </p:sp>
        <p:sp>
          <p:nvSpPr>
            <p:cNvPr id="70" name="rc70"/>
            <p:cNvSpPr/>
            <p:nvPr/>
          </p:nvSpPr>
          <p:spPr>
            <a:xfrm>
              <a:off x="7950217" y="2369464"/>
              <a:ext cx="249522" cy="114600"/>
            </a:xfrm>
            <a:prstGeom prst="rect">
              <a:avLst/>
            </a:prstGeom>
            <a:solidFill>
              <a:srgbClr val="1CABE2">
                <a:alpha val="100000"/>
              </a:srgbClr>
            </a:solidFill>
          </p:spPr>
          <p:txBody>
            <a:bodyPr/>
            <a:lstStyle/>
            <a:p/>
          </p:txBody>
        </p:sp>
        <p:sp>
          <p:nvSpPr>
            <p:cNvPr id="71" name="pl71"/>
            <p:cNvSpPr/>
            <p:nvPr/>
          </p:nvSpPr>
          <p:spPr>
            <a:xfrm>
              <a:off x="1421035" y="1339079"/>
              <a:ext cx="6653943" cy="140400"/>
            </a:xfrm>
            <a:custGeom>
              <a:avLst/>
              <a:pathLst>
                <a:path w="6653943" h="140400">
                  <a:moveTo>
                    <a:pt x="0" y="140400"/>
                  </a:moveTo>
                  <a:lnTo>
                    <a:pt x="277247" y="84240"/>
                  </a:lnTo>
                  <a:lnTo>
                    <a:pt x="554495" y="84240"/>
                  </a:lnTo>
                  <a:lnTo>
                    <a:pt x="831742" y="56160"/>
                  </a:lnTo>
                  <a:lnTo>
                    <a:pt x="1108990" y="84240"/>
                  </a:lnTo>
                  <a:lnTo>
                    <a:pt x="1386238" y="84240"/>
                  </a:lnTo>
                  <a:lnTo>
                    <a:pt x="1663485" y="84240"/>
                  </a:lnTo>
                  <a:lnTo>
                    <a:pt x="1940733" y="84240"/>
                  </a:lnTo>
                  <a:lnTo>
                    <a:pt x="2217981" y="84240"/>
                  </a:lnTo>
                  <a:lnTo>
                    <a:pt x="2495228" y="84240"/>
                  </a:lnTo>
                  <a:lnTo>
                    <a:pt x="2772476" y="84240"/>
                  </a:lnTo>
                  <a:lnTo>
                    <a:pt x="3049724" y="84240"/>
                  </a:lnTo>
                  <a:lnTo>
                    <a:pt x="3326971" y="84240"/>
                  </a:lnTo>
                  <a:lnTo>
                    <a:pt x="3604219" y="112320"/>
                  </a:lnTo>
                  <a:lnTo>
                    <a:pt x="3881467" y="84240"/>
                  </a:lnTo>
                  <a:lnTo>
                    <a:pt x="4158714" y="56160"/>
                  </a:lnTo>
                  <a:lnTo>
                    <a:pt x="4435962" y="28080"/>
                  </a:lnTo>
                  <a:lnTo>
                    <a:pt x="4713210" y="0"/>
                  </a:lnTo>
                  <a:lnTo>
                    <a:pt x="4990457" y="0"/>
                  </a:lnTo>
                  <a:lnTo>
                    <a:pt x="5267705" y="0"/>
                  </a:lnTo>
                  <a:lnTo>
                    <a:pt x="5544953" y="0"/>
                  </a:lnTo>
                  <a:lnTo>
                    <a:pt x="5822200" y="0"/>
                  </a:lnTo>
                  <a:lnTo>
                    <a:pt x="6099448" y="2808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1303481" y="2534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83" name="tx83"/>
            <p:cNvSpPr/>
            <p:nvPr/>
          </p:nvSpPr>
          <p:spPr>
            <a:xfrm>
              <a:off x="2689720" y="2450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263.9</a:t>
              </a:r>
            </a:p>
          </p:txBody>
        </p:sp>
        <p:sp>
          <p:nvSpPr>
            <p:cNvPr id="84" name="tx84"/>
            <p:cNvSpPr/>
            <p:nvPr/>
          </p:nvSpPr>
          <p:spPr>
            <a:xfrm>
              <a:off x="4075958" y="22541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300.5</a:t>
              </a:r>
            </a:p>
          </p:txBody>
        </p:sp>
        <p:sp>
          <p:nvSpPr>
            <p:cNvPr id="85" name="tx85"/>
            <p:cNvSpPr/>
            <p:nvPr/>
          </p:nvSpPr>
          <p:spPr>
            <a:xfrm>
              <a:off x="5462196" y="22315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304.7</a:t>
              </a:r>
            </a:p>
          </p:txBody>
        </p:sp>
        <p:sp>
          <p:nvSpPr>
            <p:cNvPr id="86" name="tx86"/>
            <p:cNvSpPr/>
            <p:nvPr/>
          </p:nvSpPr>
          <p:spPr>
            <a:xfrm>
              <a:off x="6571187" y="22326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87" name="tx87"/>
            <p:cNvSpPr/>
            <p:nvPr/>
          </p:nvSpPr>
          <p:spPr>
            <a:xfrm>
              <a:off x="6848435" y="22869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294.4</a:t>
              </a:r>
            </a:p>
          </p:txBody>
        </p:sp>
        <p:sp>
          <p:nvSpPr>
            <p:cNvPr id="88" name="tx88"/>
            <p:cNvSpPr/>
            <p:nvPr/>
          </p:nvSpPr>
          <p:spPr>
            <a:xfrm>
              <a:off x="7125682" y="22389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303.3</a:t>
              </a:r>
            </a:p>
          </p:txBody>
        </p:sp>
        <p:sp>
          <p:nvSpPr>
            <p:cNvPr id="89" name="tx89"/>
            <p:cNvSpPr/>
            <p:nvPr/>
          </p:nvSpPr>
          <p:spPr>
            <a:xfrm>
              <a:off x="7402930" y="22434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302.4</a:t>
              </a:r>
            </a:p>
          </p:txBody>
        </p:sp>
        <p:sp>
          <p:nvSpPr>
            <p:cNvPr id="90" name="tx90"/>
            <p:cNvSpPr/>
            <p:nvPr/>
          </p:nvSpPr>
          <p:spPr>
            <a:xfrm>
              <a:off x="7680178" y="22377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303.5</a:t>
              </a:r>
            </a:p>
          </p:txBody>
        </p:sp>
        <p:sp>
          <p:nvSpPr>
            <p:cNvPr id="91" name="tx91"/>
            <p:cNvSpPr/>
            <p:nvPr/>
          </p:nvSpPr>
          <p:spPr>
            <a:xfrm>
              <a:off x="7957425" y="22334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304.3</a:t>
              </a:r>
            </a:p>
          </p:txBody>
        </p:sp>
        <p:sp>
          <p:nvSpPr>
            <p:cNvPr id="92" name="pl92"/>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3700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03" name="tx103"/>
            <p:cNvSpPr/>
            <p:nvPr/>
          </p:nvSpPr>
          <p:spPr>
            <a:xfrm>
              <a:off x="1329607" y="27017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04" name="tx104"/>
            <p:cNvSpPr/>
            <p:nvPr/>
          </p:nvSpPr>
          <p:spPr>
            <a:xfrm>
              <a:off x="2689720" y="33185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242.8</a:t>
              </a:r>
            </a:p>
          </p:txBody>
        </p:sp>
        <p:sp>
          <p:nvSpPr>
            <p:cNvPr id="105" name="tx105"/>
            <p:cNvSpPr/>
            <p:nvPr/>
          </p:nvSpPr>
          <p:spPr>
            <a:xfrm>
              <a:off x="2715845" y="26097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06" name="tx106"/>
            <p:cNvSpPr/>
            <p:nvPr/>
          </p:nvSpPr>
          <p:spPr>
            <a:xfrm>
              <a:off x="4075958" y="32280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276.4</a:t>
              </a:r>
            </a:p>
          </p:txBody>
        </p:sp>
        <p:sp>
          <p:nvSpPr>
            <p:cNvPr id="107" name="tx107"/>
            <p:cNvSpPr/>
            <p:nvPr/>
          </p:nvSpPr>
          <p:spPr>
            <a:xfrm>
              <a:off x="4141260" y="242089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8" name="tx108"/>
            <p:cNvSpPr/>
            <p:nvPr/>
          </p:nvSpPr>
          <p:spPr>
            <a:xfrm>
              <a:off x="5462196" y="32093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283.3</a:t>
              </a:r>
            </a:p>
          </p:txBody>
        </p:sp>
        <p:sp>
          <p:nvSpPr>
            <p:cNvPr id="109" name="tx109"/>
            <p:cNvSpPr/>
            <p:nvPr/>
          </p:nvSpPr>
          <p:spPr>
            <a:xfrm>
              <a:off x="5488322" y="23897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0" name="tx110"/>
            <p:cNvSpPr/>
            <p:nvPr/>
          </p:nvSpPr>
          <p:spPr>
            <a:xfrm>
              <a:off x="6571187" y="31935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289.2</a:t>
              </a:r>
            </a:p>
          </p:txBody>
        </p:sp>
        <p:sp>
          <p:nvSpPr>
            <p:cNvPr id="111" name="tx111"/>
            <p:cNvSpPr/>
            <p:nvPr/>
          </p:nvSpPr>
          <p:spPr>
            <a:xfrm>
              <a:off x="6597312" y="23744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2" name="tx112"/>
            <p:cNvSpPr/>
            <p:nvPr/>
          </p:nvSpPr>
          <p:spPr>
            <a:xfrm>
              <a:off x="6848435" y="32193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279.7</a:t>
              </a:r>
            </a:p>
          </p:txBody>
        </p:sp>
        <p:sp>
          <p:nvSpPr>
            <p:cNvPr id="113" name="tx113"/>
            <p:cNvSpPr/>
            <p:nvPr/>
          </p:nvSpPr>
          <p:spPr>
            <a:xfrm>
              <a:off x="6874560" y="24285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4" name="tx114"/>
            <p:cNvSpPr/>
            <p:nvPr/>
          </p:nvSpPr>
          <p:spPr>
            <a:xfrm>
              <a:off x="7125682" y="3196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288.1</a:t>
              </a:r>
            </a:p>
          </p:txBody>
        </p:sp>
        <p:sp>
          <p:nvSpPr>
            <p:cNvPr id="115" name="tx115"/>
            <p:cNvSpPr/>
            <p:nvPr/>
          </p:nvSpPr>
          <p:spPr>
            <a:xfrm>
              <a:off x="7151808" y="2380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6" name="tx116"/>
            <p:cNvSpPr/>
            <p:nvPr/>
          </p:nvSpPr>
          <p:spPr>
            <a:xfrm>
              <a:off x="7402930" y="3206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284.3</a:t>
              </a:r>
            </a:p>
          </p:txBody>
        </p:sp>
        <p:sp>
          <p:nvSpPr>
            <p:cNvPr id="117" name="tx117"/>
            <p:cNvSpPr/>
            <p:nvPr/>
          </p:nvSpPr>
          <p:spPr>
            <a:xfrm>
              <a:off x="7429055" y="2393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8" name="tx118"/>
            <p:cNvSpPr/>
            <p:nvPr/>
          </p:nvSpPr>
          <p:spPr>
            <a:xfrm>
              <a:off x="7680178" y="32040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285.3</a:t>
              </a:r>
            </a:p>
          </p:txBody>
        </p:sp>
        <p:sp>
          <p:nvSpPr>
            <p:cNvPr id="119" name="tx119"/>
            <p:cNvSpPr/>
            <p:nvPr/>
          </p:nvSpPr>
          <p:spPr>
            <a:xfrm>
              <a:off x="7706303" y="2387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20" name="tx120"/>
            <p:cNvSpPr/>
            <p:nvPr/>
          </p:nvSpPr>
          <p:spPr>
            <a:xfrm>
              <a:off x="7996602" y="321028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1" name="tx121"/>
            <p:cNvSpPr/>
            <p:nvPr/>
          </p:nvSpPr>
          <p:spPr>
            <a:xfrm>
              <a:off x="7983551" y="23916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785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55386" y="18024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2000-2024</a:t>
              </a:r>
            </a:p>
          </p:txBody>
        </p:sp>
        <p:sp>
          <p:nvSpPr>
            <p:cNvPr id="150" name="pl150"/>
            <p:cNvSpPr/>
            <p:nvPr/>
          </p:nvSpPr>
          <p:spPr>
            <a:xfrm>
              <a:off x="23760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354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6949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557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152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7746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6246058" cy="162162"/>
            </a:xfrm>
            <a:prstGeom prst="rect">
              <a:avLst/>
            </a:prstGeom>
            <a:solidFill>
              <a:srgbClr val="80BD41">
                <a:alpha val="100000"/>
              </a:srgbClr>
            </a:solidFill>
          </p:spPr>
          <p:txBody>
            <a:bodyPr/>
            <a:lstStyle/>
            <a:p/>
          </p:txBody>
        </p:sp>
        <p:sp>
          <p:nvSpPr>
            <p:cNvPr id="161" name="rc161"/>
            <p:cNvSpPr/>
            <p:nvPr/>
          </p:nvSpPr>
          <p:spPr>
            <a:xfrm>
              <a:off x="7542332" y="5774644"/>
              <a:ext cx="328671" cy="162162"/>
            </a:xfrm>
            <a:prstGeom prst="rect">
              <a:avLst/>
            </a:prstGeom>
            <a:solidFill>
              <a:srgbClr val="1CABE2">
                <a:alpha val="100000"/>
              </a:srgbClr>
            </a:solidFill>
          </p:spPr>
          <p:txBody>
            <a:bodyPr/>
            <a:lstStyle/>
            <a:p/>
          </p:txBody>
        </p:sp>
        <p:sp>
          <p:nvSpPr>
            <p:cNvPr id="162" name="rc162"/>
            <p:cNvSpPr/>
            <p:nvPr/>
          </p:nvSpPr>
          <p:spPr>
            <a:xfrm>
              <a:off x="1296273" y="5571941"/>
              <a:ext cx="6160975" cy="162162"/>
            </a:xfrm>
            <a:prstGeom prst="rect">
              <a:avLst/>
            </a:prstGeom>
            <a:solidFill>
              <a:srgbClr val="80BD41">
                <a:alpha val="100000"/>
              </a:srgbClr>
            </a:solidFill>
          </p:spPr>
          <p:txBody>
            <a:bodyPr/>
            <a:lstStyle/>
            <a:p/>
          </p:txBody>
        </p:sp>
        <p:sp>
          <p:nvSpPr>
            <p:cNvPr id="163" name="rc163"/>
            <p:cNvSpPr/>
            <p:nvPr/>
          </p:nvSpPr>
          <p:spPr>
            <a:xfrm>
              <a:off x="7457249" y="5571941"/>
              <a:ext cx="393239" cy="162162"/>
            </a:xfrm>
            <a:prstGeom prst="rect">
              <a:avLst/>
            </a:prstGeom>
            <a:solidFill>
              <a:srgbClr val="1CABE2">
                <a:alpha val="100000"/>
              </a:srgbClr>
            </a:solidFill>
          </p:spPr>
          <p:txBody>
            <a:bodyPr/>
            <a:lstStyle/>
            <a:p/>
          </p:txBody>
        </p:sp>
        <p:sp>
          <p:nvSpPr>
            <p:cNvPr id="164" name="rc164"/>
            <p:cNvSpPr/>
            <p:nvPr/>
          </p:nvSpPr>
          <p:spPr>
            <a:xfrm>
              <a:off x="1296273" y="5369238"/>
              <a:ext cx="6111307" cy="162162"/>
            </a:xfrm>
            <a:prstGeom prst="rect">
              <a:avLst/>
            </a:prstGeom>
            <a:solidFill>
              <a:srgbClr val="80BD41">
                <a:alpha val="100000"/>
              </a:srgbClr>
            </a:solidFill>
          </p:spPr>
          <p:txBody>
            <a:bodyPr/>
            <a:lstStyle/>
            <a:p/>
          </p:txBody>
        </p:sp>
        <p:sp>
          <p:nvSpPr>
            <p:cNvPr id="165" name="rc165"/>
            <p:cNvSpPr/>
            <p:nvPr/>
          </p:nvSpPr>
          <p:spPr>
            <a:xfrm>
              <a:off x="7407581" y="5369238"/>
              <a:ext cx="459967" cy="162162"/>
            </a:xfrm>
            <a:prstGeom prst="rect">
              <a:avLst/>
            </a:prstGeom>
            <a:solidFill>
              <a:srgbClr val="1CABE2">
                <a:alpha val="100000"/>
              </a:srgbClr>
            </a:solidFill>
          </p:spPr>
          <p:txBody>
            <a:bodyPr/>
            <a:lstStyle/>
            <a:p/>
          </p:txBody>
        </p:sp>
        <p:sp>
          <p:nvSpPr>
            <p:cNvPr id="166" name="tx166"/>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304.5</a:t>
              </a:r>
            </a:p>
          </p:txBody>
        </p:sp>
        <p:sp>
          <p:nvSpPr>
            <p:cNvPr id="167" name="tx167"/>
            <p:cNvSpPr/>
            <p:nvPr/>
          </p:nvSpPr>
          <p:spPr>
            <a:xfrm>
              <a:off x="8033518"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303.5</a:t>
              </a:r>
            </a:p>
          </p:txBody>
        </p:sp>
        <p:sp>
          <p:nvSpPr>
            <p:cNvPr id="168" name="tx168"/>
            <p:cNvSpPr/>
            <p:nvPr/>
          </p:nvSpPr>
          <p:spPr>
            <a:xfrm>
              <a:off x="805143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304.3</a:t>
              </a:r>
            </a:p>
          </p:txBody>
        </p:sp>
        <p:sp>
          <p:nvSpPr>
            <p:cNvPr id="169" name="tx169"/>
            <p:cNvSpPr/>
            <p:nvPr/>
          </p:nvSpPr>
          <p:spPr>
            <a:xfrm>
              <a:off x="4283664"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289.2</a:t>
              </a:r>
            </a:p>
          </p:txBody>
        </p:sp>
        <p:sp>
          <p:nvSpPr>
            <p:cNvPr id="170" name="tx170"/>
            <p:cNvSpPr/>
            <p:nvPr/>
          </p:nvSpPr>
          <p:spPr>
            <a:xfrm>
              <a:off x="760117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71" name="tx171"/>
            <p:cNvSpPr/>
            <p:nvPr/>
          </p:nvSpPr>
          <p:spPr>
            <a:xfrm>
              <a:off x="4241122"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285.3</a:t>
              </a:r>
            </a:p>
          </p:txBody>
        </p:sp>
        <p:sp>
          <p:nvSpPr>
            <p:cNvPr id="172" name="tx172"/>
            <p:cNvSpPr/>
            <p:nvPr/>
          </p:nvSpPr>
          <p:spPr>
            <a:xfrm>
              <a:off x="754837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73" name="tx173"/>
            <p:cNvSpPr/>
            <p:nvPr/>
          </p:nvSpPr>
          <p:spPr>
            <a:xfrm>
              <a:off x="4261493" y="54098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74" name="tx174"/>
            <p:cNvSpPr/>
            <p:nvPr/>
          </p:nvSpPr>
          <p:spPr>
            <a:xfrm>
              <a:off x="7532071"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3920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0" name="tx180"/>
            <p:cNvSpPr/>
            <p:nvPr/>
          </p:nvSpPr>
          <p:spPr>
            <a:xfrm>
              <a:off x="549867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1" name="tx181"/>
            <p:cNvSpPr/>
            <p:nvPr/>
          </p:nvSpPr>
          <p:spPr>
            <a:xfrm>
              <a:off x="7658149"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2" name="tx182"/>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(93%) was lower than in 2019 (95%).
The number of children vaccinated with DTP3 decreased 2% compared to in 2019.
The number of surviving infants remained constant approximately 0% compared to in 2019.
In 2024, fewer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1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16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15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15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66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66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365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00075"/>
              <a:ext cx="249522" cy="706610"/>
            </a:xfrm>
            <a:prstGeom prst="rect">
              <a:avLst/>
            </a:prstGeom>
            <a:solidFill>
              <a:srgbClr val="E2231A">
                <a:alpha val="100000"/>
              </a:srgbClr>
            </a:solidFill>
          </p:spPr>
          <p:txBody>
            <a:bodyPr/>
            <a:lstStyle/>
            <a:p/>
          </p:txBody>
        </p:sp>
        <p:sp>
          <p:nvSpPr>
            <p:cNvPr id="24" name="rc24"/>
            <p:cNvSpPr/>
            <p:nvPr/>
          </p:nvSpPr>
          <p:spPr>
            <a:xfrm>
              <a:off x="1573521" y="3387105"/>
              <a:ext cx="249522" cy="619579"/>
            </a:xfrm>
            <a:prstGeom prst="rect">
              <a:avLst/>
            </a:prstGeom>
            <a:solidFill>
              <a:srgbClr val="E2231A">
                <a:alpha val="100000"/>
              </a:srgbClr>
            </a:solidFill>
          </p:spPr>
          <p:txBody>
            <a:bodyPr/>
            <a:lstStyle/>
            <a:p/>
          </p:txBody>
        </p:sp>
        <p:sp>
          <p:nvSpPr>
            <p:cNvPr id="25" name="rc25"/>
            <p:cNvSpPr/>
            <p:nvPr/>
          </p:nvSpPr>
          <p:spPr>
            <a:xfrm>
              <a:off x="1850769" y="3533768"/>
              <a:ext cx="249522" cy="472916"/>
            </a:xfrm>
            <a:prstGeom prst="rect">
              <a:avLst/>
            </a:prstGeom>
            <a:solidFill>
              <a:srgbClr val="E2231A">
                <a:alpha val="100000"/>
              </a:srgbClr>
            </a:solidFill>
          </p:spPr>
          <p:txBody>
            <a:bodyPr/>
            <a:lstStyle/>
            <a:p/>
          </p:txBody>
        </p:sp>
        <p:sp>
          <p:nvSpPr>
            <p:cNvPr id="26" name="rc26"/>
            <p:cNvSpPr/>
            <p:nvPr/>
          </p:nvSpPr>
          <p:spPr>
            <a:xfrm>
              <a:off x="2128016" y="3532599"/>
              <a:ext cx="249522" cy="474086"/>
            </a:xfrm>
            <a:prstGeom prst="rect">
              <a:avLst/>
            </a:prstGeom>
            <a:solidFill>
              <a:srgbClr val="E2231A">
                <a:alpha val="100000"/>
              </a:srgbClr>
            </a:solidFill>
          </p:spPr>
          <p:txBody>
            <a:bodyPr/>
            <a:lstStyle/>
            <a:p/>
          </p:txBody>
        </p:sp>
        <p:sp>
          <p:nvSpPr>
            <p:cNvPr id="27" name="rc27"/>
            <p:cNvSpPr/>
            <p:nvPr/>
          </p:nvSpPr>
          <p:spPr>
            <a:xfrm>
              <a:off x="2405264" y="3525520"/>
              <a:ext cx="249522" cy="481164"/>
            </a:xfrm>
            <a:prstGeom prst="rect">
              <a:avLst/>
            </a:prstGeom>
            <a:solidFill>
              <a:srgbClr val="E2231A">
                <a:alpha val="100000"/>
              </a:srgbClr>
            </a:solidFill>
          </p:spPr>
          <p:txBody>
            <a:bodyPr/>
            <a:lstStyle/>
            <a:p/>
          </p:txBody>
        </p:sp>
        <p:sp>
          <p:nvSpPr>
            <p:cNvPr id="28" name="rc28"/>
            <p:cNvSpPr/>
            <p:nvPr/>
          </p:nvSpPr>
          <p:spPr>
            <a:xfrm>
              <a:off x="2682512" y="3506338"/>
              <a:ext cx="249522" cy="500347"/>
            </a:xfrm>
            <a:prstGeom prst="rect">
              <a:avLst/>
            </a:prstGeom>
            <a:solidFill>
              <a:srgbClr val="E2231A">
                <a:alpha val="100000"/>
              </a:srgbClr>
            </a:solidFill>
          </p:spPr>
          <p:txBody>
            <a:bodyPr/>
            <a:lstStyle/>
            <a:p/>
          </p:txBody>
        </p:sp>
        <p:sp>
          <p:nvSpPr>
            <p:cNvPr id="29" name="rc29"/>
            <p:cNvSpPr/>
            <p:nvPr/>
          </p:nvSpPr>
          <p:spPr>
            <a:xfrm>
              <a:off x="2959759" y="3493824"/>
              <a:ext cx="249522" cy="512861"/>
            </a:xfrm>
            <a:prstGeom prst="rect">
              <a:avLst/>
            </a:prstGeom>
            <a:solidFill>
              <a:srgbClr val="E2231A">
                <a:alpha val="100000"/>
              </a:srgbClr>
            </a:solidFill>
          </p:spPr>
          <p:txBody>
            <a:bodyPr/>
            <a:lstStyle/>
            <a:p/>
          </p:txBody>
        </p:sp>
        <p:sp>
          <p:nvSpPr>
            <p:cNvPr id="30" name="rc30"/>
            <p:cNvSpPr/>
            <p:nvPr/>
          </p:nvSpPr>
          <p:spPr>
            <a:xfrm>
              <a:off x="3237007" y="3457987"/>
              <a:ext cx="249522" cy="548697"/>
            </a:xfrm>
            <a:prstGeom prst="rect">
              <a:avLst/>
            </a:prstGeom>
            <a:solidFill>
              <a:srgbClr val="E2231A">
                <a:alpha val="100000"/>
              </a:srgbClr>
            </a:solidFill>
          </p:spPr>
          <p:txBody>
            <a:bodyPr/>
            <a:lstStyle/>
            <a:p/>
          </p:txBody>
        </p:sp>
        <p:sp>
          <p:nvSpPr>
            <p:cNvPr id="31" name="rc31"/>
            <p:cNvSpPr/>
            <p:nvPr/>
          </p:nvSpPr>
          <p:spPr>
            <a:xfrm>
              <a:off x="3514255" y="3440006"/>
              <a:ext cx="249522" cy="566678"/>
            </a:xfrm>
            <a:prstGeom prst="rect">
              <a:avLst/>
            </a:prstGeom>
            <a:solidFill>
              <a:srgbClr val="E2231A">
                <a:alpha val="100000"/>
              </a:srgbClr>
            </a:solidFill>
          </p:spPr>
          <p:txBody>
            <a:bodyPr/>
            <a:lstStyle/>
            <a:p/>
          </p:txBody>
        </p:sp>
        <p:sp>
          <p:nvSpPr>
            <p:cNvPr id="32" name="rc32"/>
            <p:cNvSpPr/>
            <p:nvPr/>
          </p:nvSpPr>
          <p:spPr>
            <a:xfrm>
              <a:off x="3791502" y="3441175"/>
              <a:ext cx="249522" cy="565509"/>
            </a:xfrm>
            <a:prstGeom prst="rect">
              <a:avLst/>
            </a:prstGeom>
            <a:solidFill>
              <a:srgbClr val="E2231A">
                <a:alpha val="100000"/>
              </a:srgbClr>
            </a:solidFill>
          </p:spPr>
          <p:txBody>
            <a:bodyPr/>
            <a:lstStyle/>
            <a:p/>
          </p:txBody>
        </p:sp>
        <p:sp>
          <p:nvSpPr>
            <p:cNvPr id="33" name="rc33"/>
            <p:cNvSpPr/>
            <p:nvPr/>
          </p:nvSpPr>
          <p:spPr>
            <a:xfrm>
              <a:off x="4068750" y="3437004"/>
              <a:ext cx="249522" cy="569680"/>
            </a:xfrm>
            <a:prstGeom prst="rect">
              <a:avLst/>
            </a:prstGeom>
            <a:solidFill>
              <a:srgbClr val="E2231A">
                <a:alpha val="100000"/>
              </a:srgbClr>
            </a:solidFill>
          </p:spPr>
          <p:txBody>
            <a:bodyPr/>
            <a:lstStyle/>
            <a:p/>
          </p:txBody>
        </p:sp>
        <p:sp>
          <p:nvSpPr>
            <p:cNvPr id="34" name="rc34"/>
            <p:cNvSpPr/>
            <p:nvPr/>
          </p:nvSpPr>
          <p:spPr>
            <a:xfrm>
              <a:off x="4345998" y="3436435"/>
              <a:ext cx="249522" cy="570249"/>
            </a:xfrm>
            <a:prstGeom prst="rect">
              <a:avLst/>
            </a:prstGeom>
            <a:solidFill>
              <a:srgbClr val="E2231A">
                <a:alpha val="100000"/>
              </a:srgbClr>
            </a:solidFill>
          </p:spPr>
          <p:txBody>
            <a:bodyPr/>
            <a:lstStyle/>
            <a:p/>
          </p:txBody>
        </p:sp>
        <p:sp>
          <p:nvSpPr>
            <p:cNvPr id="35" name="rc35"/>
            <p:cNvSpPr/>
            <p:nvPr/>
          </p:nvSpPr>
          <p:spPr>
            <a:xfrm>
              <a:off x="4623245" y="3423731"/>
              <a:ext cx="249522" cy="582953"/>
            </a:xfrm>
            <a:prstGeom prst="rect">
              <a:avLst/>
            </a:prstGeom>
            <a:solidFill>
              <a:srgbClr val="E2231A">
                <a:alpha val="100000"/>
              </a:srgbClr>
            </a:solidFill>
          </p:spPr>
          <p:txBody>
            <a:bodyPr/>
            <a:lstStyle/>
            <a:p/>
          </p:txBody>
        </p:sp>
        <p:sp>
          <p:nvSpPr>
            <p:cNvPr id="36" name="rc36"/>
            <p:cNvSpPr/>
            <p:nvPr/>
          </p:nvSpPr>
          <p:spPr>
            <a:xfrm>
              <a:off x="4900493" y="3426449"/>
              <a:ext cx="249522" cy="580235"/>
            </a:xfrm>
            <a:prstGeom prst="rect">
              <a:avLst/>
            </a:prstGeom>
            <a:solidFill>
              <a:srgbClr val="E2231A">
                <a:alpha val="100000"/>
              </a:srgbClr>
            </a:solidFill>
          </p:spPr>
          <p:txBody>
            <a:bodyPr/>
            <a:lstStyle/>
            <a:p/>
          </p:txBody>
        </p:sp>
        <p:sp>
          <p:nvSpPr>
            <p:cNvPr id="37" name="rc37"/>
            <p:cNvSpPr/>
            <p:nvPr/>
          </p:nvSpPr>
          <p:spPr>
            <a:xfrm>
              <a:off x="5177741" y="3438995"/>
              <a:ext cx="249522" cy="567689"/>
            </a:xfrm>
            <a:prstGeom prst="rect">
              <a:avLst/>
            </a:prstGeom>
            <a:solidFill>
              <a:srgbClr val="E2231A">
                <a:alpha val="100000"/>
              </a:srgbClr>
            </a:solidFill>
          </p:spPr>
          <p:txBody>
            <a:bodyPr/>
            <a:lstStyle/>
            <a:p/>
          </p:txBody>
        </p:sp>
        <p:sp>
          <p:nvSpPr>
            <p:cNvPr id="38" name="rc38"/>
            <p:cNvSpPr/>
            <p:nvPr/>
          </p:nvSpPr>
          <p:spPr>
            <a:xfrm>
              <a:off x="5454988" y="3525299"/>
              <a:ext cx="249522" cy="481386"/>
            </a:xfrm>
            <a:prstGeom prst="rect">
              <a:avLst/>
            </a:prstGeom>
            <a:solidFill>
              <a:srgbClr val="E2231A">
                <a:alpha val="100000"/>
              </a:srgbClr>
            </a:solidFill>
          </p:spPr>
          <p:txBody>
            <a:bodyPr/>
            <a:lstStyle/>
            <a:p/>
          </p:txBody>
        </p:sp>
        <p:sp>
          <p:nvSpPr>
            <p:cNvPr id="39" name="rc39"/>
            <p:cNvSpPr/>
            <p:nvPr/>
          </p:nvSpPr>
          <p:spPr>
            <a:xfrm>
              <a:off x="5732236" y="3518694"/>
              <a:ext cx="249522" cy="487990"/>
            </a:xfrm>
            <a:prstGeom prst="rect">
              <a:avLst/>
            </a:prstGeom>
            <a:solidFill>
              <a:srgbClr val="E2231A">
                <a:alpha val="100000"/>
              </a:srgbClr>
            </a:solidFill>
          </p:spPr>
          <p:txBody>
            <a:bodyPr/>
            <a:lstStyle/>
            <a:p/>
          </p:txBody>
        </p:sp>
        <p:sp>
          <p:nvSpPr>
            <p:cNvPr id="40" name="rc40"/>
            <p:cNvSpPr/>
            <p:nvPr/>
          </p:nvSpPr>
          <p:spPr>
            <a:xfrm>
              <a:off x="6009484" y="3424142"/>
              <a:ext cx="249522" cy="582542"/>
            </a:xfrm>
            <a:prstGeom prst="rect">
              <a:avLst/>
            </a:prstGeom>
            <a:solidFill>
              <a:srgbClr val="E2231A">
                <a:alpha val="100000"/>
              </a:srgbClr>
            </a:solidFill>
          </p:spPr>
          <p:txBody>
            <a:bodyPr/>
            <a:lstStyle/>
            <a:p/>
          </p:txBody>
        </p:sp>
        <p:sp>
          <p:nvSpPr>
            <p:cNvPr id="41" name="rc41"/>
            <p:cNvSpPr/>
            <p:nvPr/>
          </p:nvSpPr>
          <p:spPr>
            <a:xfrm>
              <a:off x="6286731" y="3412924"/>
              <a:ext cx="249522" cy="593761"/>
            </a:xfrm>
            <a:prstGeom prst="rect">
              <a:avLst/>
            </a:prstGeom>
            <a:solidFill>
              <a:srgbClr val="E2231A">
                <a:alpha val="100000"/>
              </a:srgbClr>
            </a:solidFill>
          </p:spPr>
          <p:txBody>
            <a:bodyPr/>
            <a:lstStyle/>
            <a:p/>
          </p:txBody>
        </p:sp>
        <p:sp>
          <p:nvSpPr>
            <p:cNvPr id="42" name="rc42"/>
            <p:cNvSpPr/>
            <p:nvPr/>
          </p:nvSpPr>
          <p:spPr>
            <a:xfrm>
              <a:off x="6563979" y="3429388"/>
              <a:ext cx="249522" cy="577296"/>
            </a:xfrm>
            <a:prstGeom prst="rect">
              <a:avLst/>
            </a:prstGeom>
            <a:solidFill>
              <a:srgbClr val="E2231A">
                <a:alpha val="100000"/>
              </a:srgbClr>
            </a:solidFill>
          </p:spPr>
          <p:txBody>
            <a:bodyPr/>
            <a:lstStyle/>
            <a:p/>
          </p:txBody>
        </p:sp>
        <p:sp>
          <p:nvSpPr>
            <p:cNvPr id="43" name="rc43"/>
            <p:cNvSpPr/>
            <p:nvPr/>
          </p:nvSpPr>
          <p:spPr>
            <a:xfrm>
              <a:off x="6841227" y="3355504"/>
              <a:ext cx="249522" cy="651181"/>
            </a:xfrm>
            <a:prstGeom prst="rect">
              <a:avLst/>
            </a:prstGeom>
            <a:solidFill>
              <a:srgbClr val="E2231A">
                <a:alpha val="100000"/>
              </a:srgbClr>
            </a:solidFill>
          </p:spPr>
          <p:txBody>
            <a:bodyPr/>
            <a:lstStyle/>
            <a:p/>
          </p:txBody>
        </p:sp>
        <p:sp>
          <p:nvSpPr>
            <p:cNvPr id="44" name="rc44"/>
            <p:cNvSpPr/>
            <p:nvPr/>
          </p:nvSpPr>
          <p:spPr>
            <a:xfrm>
              <a:off x="7118474" y="3335784"/>
              <a:ext cx="249522" cy="670900"/>
            </a:xfrm>
            <a:prstGeom prst="rect">
              <a:avLst/>
            </a:prstGeom>
            <a:solidFill>
              <a:srgbClr val="E2231A">
                <a:alpha val="100000"/>
              </a:srgbClr>
            </a:solidFill>
          </p:spPr>
          <p:txBody>
            <a:bodyPr/>
            <a:lstStyle/>
            <a:p/>
          </p:txBody>
        </p:sp>
        <p:sp>
          <p:nvSpPr>
            <p:cNvPr id="45" name="rc45"/>
            <p:cNvSpPr/>
            <p:nvPr/>
          </p:nvSpPr>
          <p:spPr>
            <a:xfrm>
              <a:off x="7395722" y="3624370"/>
              <a:ext cx="249522" cy="382315"/>
            </a:xfrm>
            <a:prstGeom prst="rect">
              <a:avLst/>
            </a:prstGeom>
            <a:solidFill>
              <a:srgbClr val="E2231A">
                <a:alpha val="100000"/>
              </a:srgbClr>
            </a:solidFill>
          </p:spPr>
          <p:txBody>
            <a:bodyPr/>
            <a:lstStyle/>
            <a:p/>
          </p:txBody>
        </p:sp>
        <p:sp>
          <p:nvSpPr>
            <p:cNvPr id="46" name="rc46"/>
            <p:cNvSpPr/>
            <p:nvPr/>
          </p:nvSpPr>
          <p:spPr>
            <a:xfrm>
              <a:off x="7672970" y="3143457"/>
              <a:ext cx="249522" cy="863227"/>
            </a:xfrm>
            <a:prstGeom prst="rect">
              <a:avLst/>
            </a:prstGeom>
            <a:solidFill>
              <a:srgbClr val="E2231A">
                <a:alpha val="100000"/>
              </a:srgbClr>
            </a:solidFill>
          </p:spPr>
          <p:txBody>
            <a:bodyPr/>
            <a:lstStyle/>
            <a:p/>
          </p:txBody>
        </p:sp>
        <p:sp>
          <p:nvSpPr>
            <p:cNvPr id="47" name="rc47"/>
            <p:cNvSpPr/>
            <p:nvPr/>
          </p:nvSpPr>
          <p:spPr>
            <a:xfrm>
              <a:off x="7950217" y="3141214"/>
              <a:ext cx="249522" cy="865471"/>
            </a:xfrm>
            <a:prstGeom prst="rect">
              <a:avLst/>
            </a:prstGeom>
            <a:solidFill>
              <a:srgbClr val="E2231A">
                <a:alpha val="100000"/>
              </a:srgbClr>
            </a:solidFill>
          </p:spPr>
          <p:txBody>
            <a:bodyPr/>
            <a:lstStyle/>
            <a:p/>
          </p:txBody>
        </p:sp>
        <p:sp>
          <p:nvSpPr>
            <p:cNvPr id="48" name="rc48"/>
            <p:cNvSpPr/>
            <p:nvPr/>
          </p:nvSpPr>
          <p:spPr>
            <a:xfrm>
              <a:off x="2405264" y="2771476"/>
              <a:ext cx="249522" cy="754044"/>
            </a:xfrm>
            <a:prstGeom prst="rect">
              <a:avLst/>
            </a:prstGeom>
            <a:solidFill>
              <a:srgbClr val="B3B3B3">
                <a:alpha val="100000"/>
              </a:srgbClr>
            </a:solidFill>
          </p:spPr>
          <p:txBody>
            <a:bodyPr/>
            <a:lstStyle/>
            <a:p/>
          </p:txBody>
        </p:sp>
        <p:sp>
          <p:nvSpPr>
            <p:cNvPr id="49" name="rc49"/>
            <p:cNvSpPr/>
            <p:nvPr/>
          </p:nvSpPr>
          <p:spPr>
            <a:xfrm>
              <a:off x="2682512" y="2773214"/>
              <a:ext cx="249522" cy="733123"/>
            </a:xfrm>
            <a:prstGeom prst="rect">
              <a:avLst/>
            </a:prstGeom>
            <a:solidFill>
              <a:srgbClr val="B3B3B3">
                <a:alpha val="100000"/>
              </a:srgbClr>
            </a:solidFill>
          </p:spPr>
          <p:txBody>
            <a:bodyPr/>
            <a:lstStyle/>
            <a:p/>
          </p:txBody>
        </p:sp>
        <p:sp>
          <p:nvSpPr>
            <p:cNvPr id="50" name="rc50"/>
            <p:cNvSpPr/>
            <p:nvPr/>
          </p:nvSpPr>
          <p:spPr>
            <a:xfrm>
              <a:off x="2959759" y="2940102"/>
              <a:ext cx="249522" cy="553721"/>
            </a:xfrm>
            <a:prstGeom prst="rect">
              <a:avLst/>
            </a:prstGeom>
            <a:solidFill>
              <a:srgbClr val="B3B3B3">
                <a:alpha val="100000"/>
              </a:srgbClr>
            </a:solidFill>
          </p:spPr>
          <p:txBody>
            <a:bodyPr/>
            <a:lstStyle/>
            <a:p/>
          </p:txBody>
        </p:sp>
        <p:sp>
          <p:nvSpPr>
            <p:cNvPr id="51" name="rc51"/>
            <p:cNvSpPr/>
            <p:nvPr/>
          </p:nvSpPr>
          <p:spPr>
            <a:xfrm>
              <a:off x="3237007" y="3097951"/>
              <a:ext cx="249522" cy="360036"/>
            </a:xfrm>
            <a:prstGeom prst="rect">
              <a:avLst/>
            </a:prstGeom>
            <a:solidFill>
              <a:srgbClr val="B3B3B3">
                <a:alpha val="100000"/>
              </a:srgbClr>
            </a:solidFill>
          </p:spPr>
          <p:txBody>
            <a:bodyPr/>
            <a:lstStyle/>
            <a:p/>
          </p:txBody>
        </p:sp>
        <p:sp>
          <p:nvSpPr>
            <p:cNvPr id="52" name="rc52"/>
            <p:cNvSpPr/>
            <p:nvPr/>
          </p:nvSpPr>
          <p:spPr>
            <a:xfrm>
              <a:off x="3514255" y="2321881"/>
              <a:ext cx="249522" cy="1118125"/>
            </a:xfrm>
            <a:prstGeom prst="rect">
              <a:avLst/>
            </a:prstGeom>
            <a:solidFill>
              <a:srgbClr val="B3B3B3">
                <a:alpha val="100000"/>
              </a:srgbClr>
            </a:solidFill>
          </p:spPr>
          <p:txBody>
            <a:bodyPr/>
            <a:lstStyle/>
            <a:p/>
          </p:txBody>
        </p:sp>
        <p:sp>
          <p:nvSpPr>
            <p:cNvPr id="53" name="rc53"/>
            <p:cNvSpPr/>
            <p:nvPr/>
          </p:nvSpPr>
          <p:spPr>
            <a:xfrm>
              <a:off x="3791502" y="2442630"/>
              <a:ext cx="249522" cy="998545"/>
            </a:xfrm>
            <a:prstGeom prst="rect">
              <a:avLst/>
            </a:prstGeom>
            <a:solidFill>
              <a:srgbClr val="B3B3B3">
                <a:alpha val="100000"/>
              </a:srgbClr>
            </a:solidFill>
          </p:spPr>
          <p:txBody>
            <a:bodyPr/>
            <a:lstStyle/>
            <a:p/>
          </p:txBody>
        </p:sp>
        <p:sp>
          <p:nvSpPr>
            <p:cNvPr id="54" name="rc54"/>
            <p:cNvSpPr/>
            <p:nvPr/>
          </p:nvSpPr>
          <p:spPr>
            <a:xfrm>
              <a:off x="4068750" y="2929768"/>
              <a:ext cx="249522" cy="507236"/>
            </a:xfrm>
            <a:prstGeom prst="rect">
              <a:avLst/>
            </a:prstGeom>
            <a:solidFill>
              <a:srgbClr val="B3B3B3">
                <a:alpha val="100000"/>
              </a:srgbClr>
            </a:solidFill>
          </p:spPr>
          <p:txBody>
            <a:bodyPr/>
            <a:lstStyle/>
            <a:p/>
          </p:txBody>
        </p:sp>
        <p:sp>
          <p:nvSpPr>
            <p:cNvPr id="55" name="rc55"/>
            <p:cNvSpPr/>
            <p:nvPr/>
          </p:nvSpPr>
          <p:spPr>
            <a:xfrm>
              <a:off x="4345998" y="3086511"/>
              <a:ext cx="249522" cy="349923"/>
            </a:xfrm>
            <a:prstGeom prst="rect">
              <a:avLst/>
            </a:prstGeom>
            <a:solidFill>
              <a:srgbClr val="B3B3B3">
                <a:alpha val="100000"/>
              </a:srgbClr>
            </a:solidFill>
          </p:spPr>
          <p:txBody>
            <a:bodyPr/>
            <a:lstStyle/>
            <a:p/>
          </p:txBody>
        </p:sp>
        <p:sp>
          <p:nvSpPr>
            <p:cNvPr id="56" name="rc56"/>
            <p:cNvSpPr/>
            <p:nvPr/>
          </p:nvSpPr>
          <p:spPr>
            <a:xfrm>
              <a:off x="4623245" y="3159227"/>
              <a:ext cx="249522" cy="264504"/>
            </a:xfrm>
            <a:prstGeom prst="rect">
              <a:avLst/>
            </a:prstGeom>
            <a:solidFill>
              <a:srgbClr val="B3B3B3">
                <a:alpha val="100000"/>
              </a:srgbClr>
            </a:solidFill>
          </p:spPr>
          <p:txBody>
            <a:bodyPr/>
            <a:lstStyle/>
            <a:p/>
          </p:txBody>
        </p:sp>
        <p:sp>
          <p:nvSpPr>
            <p:cNvPr id="57" name="rc57"/>
            <p:cNvSpPr/>
            <p:nvPr/>
          </p:nvSpPr>
          <p:spPr>
            <a:xfrm>
              <a:off x="4900493" y="3237061"/>
              <a:ext cx="249522" cy="189387"/>
            </a:xfrm>
            <a:prstGeom prst="rect">
              <a:avLst/>
            </a:prstGeom>
            <a:solidFill>
              <a:srgbClr val="B3B3B3">
                <a:alpha val="100000"/>
              </a:srgbClr>
            </a:solidFill>
          </p:spPr>
          <p:txBody>
            <a:bodyPr/>
            <a:lstStyle/>
            <a:p/>
          </p:txBody>
        </p:sp>
        <p:sp>
          <p:nvSpPr>
            <p:cNvPr id="58" name="rc58"/>
            <p:cNvSpPr/>
            <p:nvPr/>
          </p:nvSpPr>
          <p:spPr>
            <a:xfrm>
              <a:off x="5177741" y="3320963"/>
              <a:ext cx="249522" cy="118031"/>
            </a:xfrm>
            <a:prstGeom prst="rect">
              <a:avLst/>
            </a:prstGeom>
            <a:solidFill>
              <a:srgbClr val="B3B3B3">
                <a:alpha val="100000"/>
              </a:srgbClr>
            </a:solidFill>
          </p:spPr>
          <p:txBody>
            <a:bodyPr/>
            <a:lstStyle/>
            <a:p/>
          </p:txBody>
        </p:sp>
        <p:sp>
          <p:nvSpPr>
            <p:cNvPr id="59" name="rc59"/>
            <p:cNvSpPr/>
            <p:nvPr/>
          </p:nvSpPr>
          <p:spPr>
            <a:xfrm>
              <a:off x="5454988" y="3312526"/>
              <a:ext cx="249522" cy="212773"/>
            </a:xfrm>
            <a:prstGeom prst="rect">
              <a:avLst/>
            </a:prstGeom>
            <a:solidFill>
              <a:srgbClr val="B3B3B3">
                <a:alpha val="100000"/>
              </a:srgbClr>
            </a:solidFill>
          </p:spPr>
          <p:txBody>
            <a:bodyPr/>
            <a:lstStyle/>
            <a:p/>
          </p:txBody>
        </p:sp>
        <p:sp>
          <p:nvSpPr>
            <p:cNvPr id="60" name="rc60"/>
            <p:cNvSpPr/>
            <p:nvPr/>
          </p:nvSpPr>
          <p:spPr>
            <a:xfrm>
              <a:off x="5732236" y="3410585"/>
              <a:ext cx="249522" cy="108108"/>
            </a:xfrm>
            <a:prstGeom prst="rect">
              <a:avLst/>
            </a:prstGeom>
            <a:solidFill>
              <a:srgbClr val="B3B3B3">
                <a:alpha val="100000"/>
              </a:srgbClr>
            </a:solidFill>
          </p:spPr>
          <p:txBody>
            <a:bodyPr/>
            <a:lstStyle/>
            <a:p/>
          </p:txBody>
        </p:sp>
        <p:sp>
          <p:nvSpPr>
            <p:cNvPr id="61" name="rc61"/>
            <p:cNvSpPr/>
            <p:nvPr/>
          </p:nvSpPr>
          <p:spPr>
            <a:xfrm>
              <a:off x="6009484" y="3306079"/>
              <a:ext cx="249522" cy="118063"/>
            </a:xfrm>
            <a:prstGeom prst="rect">
              <a:avLst/>
            </a:prstGeom>
            <a:solidFill>
              <a:srgbClr val="B3B3B3">
                <a:alpha val="100000"/>
              </a:srgbClr>
            </a:solidFill>
          </p:spPr>
          <p:txBody>
            <a:bodyPr/>
            <a:lstStyle/>
            <a:p/>
          </p:txBody>
        </p:sp>
        <p:sp>
          <p:nvSpPr>
            <p:cNvPr id="62" name="rc62"/>
            <p:cNvSpPr/>
            <p:nvPr/>
          </p:nvSpPr>
          <p:spPr>
            <a:xfrm>
              <a:off x="6286731" y="3303867"/>
              <a:ext cx="249522" cy="109056"/>
            </a:xfrm>
            <a:prstGeom prst="rect">
              <a:avLst/>
            </a:prstGeom>
            <a:solidFill>
              <a:srgbClr val="B3B3B3">
                <a:alpha val="100000"/>
              </a:srgbClr>
            </a:solidFill>
          </p:spPr>
          <p:txBody>
            <a:bodyPr/>
            <a:lstStyle/>
            <a:p/>
          </p:txBody>
        </p:sp>
        <p:sp>
          <p:nvSpPr>
            <p:cNvPr id="63" name="rc63"/>
            <p:cNvSpPr/>
            <p:nvPr/>
          </p:nvSpPr>
          <p:spPr>
            <a:xfrm>
              <a:off x="6563979" y="3414030"/>
              <a:ext cx="249522" cy="15358"/>
            </a:xfrm>
            <a:prstGeom prst="rect">
              <a:avLst/>
            </a:prstGeom>
            <a:solidFill>
              <a:srgbClr val="B3B3B3">
                <a:alpha val="100000"/>
              </a:srgbClr>
            </a:solidFill>
          </p:spPr>
          <p:txBody>
            <a:bodyPr/>
            <a:lstStyle/>
            <a:p/>
          </p:txBody>
        </p:sp>
        <p:sp>
          <p:nvSpPr>
            <p:cNvPr id="64" name="rc64"/>
            <p:cNvSpPr/>
            <p:nvPr/>
          </p:nvSpPr>
          <p:spPr>
            <a:xfrm>
              <a:off x="7395722" y="3147313"/>
              <a:ext cx="249522" cy="477056"/>
            </a:xfrm>
            <a:prstGeom prst="rect">
              <a:avLst/>
            </a:prstGeom>
            <a:solidFill>
              <a:srgbClr val="B3B3B3">
                <a:alpha val="100000"/>
              </a:srgbClr>
            </a:solidFill>
          </p:spPr>
          <p:txBody>
            <a:bodyPr/>
            <a:lstStyle/>
            <a:p/>
          </p:txBody>
        </p:sp>
        <p:sp>
          <p:nvSpPr>
            <p:cNvPr id="65" name="pl65"/>
            <p:cNvSpPr/>
            <p:nvPr/>
          </p:nvSpPr>
          <p:spPr>
            <a:xfrm>
              <a:off x="1421035" y="1310999"/>
              <a:ext cx="6653943" cy="140400"/>
            </a:xfrm>
            <a:custGeom>
              <a:avLst/>
              <a:pathLst>
                <a:path w="6653943" h="140400">
                  <a:moveTo>
                    <a:pt x="0" y="140400"/>
                  </a:moveTo>
                  <a:lnTo>
                    <a:pt x="277247" y="112320"/>
                  </a:lnTo>
                  <a:lnTo>
                    <a:pt x="554495" y="56160"/>
                  </a:lnTo>
                  <a:lnTo>
                    <a:pt x="831742" y="56160"/>
                  </a:lnTo>
                  <a:lnTo>
                    <a:pt x="1108990" y="56160"/>
                  </a:lnTo>
                  <a:lnTo>
                    <a:pt x="1386238" y="56160"/>
                  </a:lnTo>
                  <a:lnTo>
                    <a:pt x="1663485" y="56160"/>
                  </a:lnTo>
                  <a:lnTo>
                    <a:pt x="1940733" y="56160"/>
                  </a:lnTo>
                  <a:lnTo>
                    <a:pt x="2217981" y="56160"/>
                  </a:lnTo>
                  <a:lnTo>
                    <a:pt x="2495228" y="56160"/>
                  </a:lnTo>
                  <a:lnTo>
                    <a:pt x="2772476" y="56160"/>
                  </a:lnTo>
                  <a:lnTo>
                    <a:pt x="3049724" y="56160"/>
                  </a:lnTo>
                  <a:lnTo>
                    <a:pt x="3326971" y="56160"/>
                  </a:lnTo>
                  <a:lnTo>
                    <a:pt x="3604219" y="56160"/>
                  </a:lnTo>
                  <a:lnTo>
                    <a:pt x="3881467" y="56160"/>
                  </a:lnTo>
                  <a:lnTo>
                    <a:pt x="4158714" y="28080"/>
                  </a:lnTo>
                  <a:lnTo>
                    <a:pt x="4435962" y="28080"/>
                  </a:lnTo>
                  <a:lnTo>
                    <a:pt x="4713210" y="56160"/>
                  </a:lnTo>
                  <a:lnTo>
                    <a:pt x="4990457" y="56160"/>
                  </a:lnTo>
                  <a:lnTo>
                    <a:pt x="5267705" y="56160"/>
                  </a:lnTo>
                  <a:lnTo>
                    <a:pt x="5544953" y="84240"/>
                  </a:lnTo>
                  <a:lnTo>
                    <a:pt x="5822200" y="84240"/>
                  </a:lnTo>
                  <a:lnTo>
                    <a:pt x="6099448" y="0"/>
                  </a:lnTo>
                  <a:lnTo>
                    <a:pt x="6376696" y="140400"/>
                  </a:lnTo>
                  <a:lnTo>
                    <a:pt x="6653943" y="140400"/>
                  </a:lnTo>
                </a:path>
              </a:pathLst>
            </a:custGeom>
            <a:ln w="27101" cap="flat">
              <a:solidFill>
                <a:srgbClr val="0058AB">
                  <a:alpha val="100000"/>
                </a:srgbClr>
              </a:solidFill>
              <a:prstDash val="solid"/>
              <a:round/>
            </a:ln>
          </p:spPr>
          <p:txBody>
            <a:bodyPr/>
            <a:lstStyle/>
            <a:p/>
          </p:txBody>
        </p:sp>
        <p:sp>
          <p:nvSpPr>
            <p:cNvPr id="66" name="pl66"/>
            <p:cNvSpPr/>
            <p:nvPr/>
          </p:nvSpPr>
          <p:spPr>
            <a:xfrm>
              <a:off x="2530025" y="1367159"/>
              <a:ext cx="5544953" cy="393120"/>
            </a:xfrm>
            <a:custGeom>
              <a:avLst/>
              <a:pathLst>
                <a:path w="5544953" h="393120">
                  <a:moveTo>
                    <a:pt x="0" y="252720"/>
                  </a:moveTo>
                  <a:lnTo>
                    <a:pt x="277247" y="252720"/>
                  </a:lnTo>
                  <a:lnTo>
                    <a:pt x="554495" y="196560"/>
                  </a:lnTo>
                  <a:lnTo>
                    <a:pt x="831742" y="140400"/>
                  </a:lnTo>
                  <a:lnTo>
                    <a:pt x="1108990" y="393120"/>
                  </a:lnTo>
                  <a:lnTo>
                    <a:pt x="1386238" y="336960"/>
                  </a:lnTo>
                  <a:lnTo>
                    <a:pt x="1663485" y="168480"/>
                  </a:lnTo>
                  <a:lnTo>
                    <a:pt x="1940733" y="112320"/>
                  </a:lnTo>
                  <a:lnTo>
                    <a:pt x="2217981" y="84240"/>
                  </a:lnTo>
                  <a:lnTo>
                    <a:pt x="2495228" y="56160"/>
                  </a:lnTo>
                  <a:lnTo>
                    <a:pt x="2772476" y="28080"/>
                  </a:lnTo>
                  <a:lnTo>
                    <a:pt x="3049724" y="28080"/>
                  </a:lnTo>
                  <a:lnTo>
                    <a:pt x="3326971" y="0"/>
                  </a:lnTo>
                  <a:lnTo>
                    <a:pt x="3604219" y="28080"/>
                  </a:lnTo>
                  <a:lnTo>
                    <a:pt x="3881467" y="28080"/>
                  </a:lnTo>
                  <a:lnTo>
                    <a:pt x="4158714" y="0"/>
                  </a:lnTo>
                  <a:lnTo>
                    <a:pt x="4435962" y="0"/>
                  </a:lnTo>
                  <a:lnTo>
                    <a:pt x="4713210" y="0"/>
                  </a:lnTo>
                  <a:lnTo>
                    <a:pt x="4990457" y="84240"/>
                  </a:lnTo>
                  <a:lnTo>
                    <a:pt x="5267705" y="28080"/>
                  </a:lnTo>
                  <a:lnTo>
                    <a:pt x="5544953" y="56160"/>
                  </a:lnTo>
                </a:path>
              </a:pathLst>
            </a:custGeom>
            <a:ln w="27101" cap="flat">
              <a:solidFill>
                <a:srgbClr val="333333">
                  <a:alpha val="100000"/>
                </a:srgbClr>
              </a:solidFill>
              <a:prstDash val="solid"/>
              <a:round/>
            </a:ln>
          </p:spPr>
          <p:txBody>
            <a:bodyPr/>
            <a:lstStyle/>
            <a:p/>
          </p:txBody>
        </p:sp>
        <p:sp>
          <p:nvSpPr>
            <p:cNvPr id="67" name="tx67"/>
            <p:cNvSpPr/>
            <p:nvPr/>
          </p:nvSpPr>
          <p:spPr>
            <a:xfrm>
              <a:off x="661840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8" name="tx68"/>
            <p:cNvSpPr/>
            <p:nvPr/>
          </p:nvSpPr>
          <p:spPr>
            <a:xfrm>
              <a:off x="6895650"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9" name="tx69"/>
            <p:cNvSpPr/>
            <p:nvPr/>
          </p:nvSpPr>
          <p:spPr>
            <a:xfrm>
              <a:off x="7172898"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0" name="tx70"/>
            <p:cNvSpPr/>
            <p:nvPr/>
          </p:nvSpPr>
          <p:spPr>
            <a:xfrm>
              <a:off x="745014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1" name="tx71"/>
            <p:cNvSpPr/>
            <p:nvPr/>
          </p:nvSpPr>
          <p:spPr>
            <a:xfrm>
              <a:off x="7727393"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2" name="tx72"/>
            <p:cNvSpPr/>
            <p:nvPr/>
          </p:nvSpPr>
          <p:spPr>
            <a:xfrm>
              <a:off x="8004641"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3" name="tx73"/>
            <p:cNvSpPr/>
            <p:nvPr/>
          </p:nvSpPr>
          <p:spPr>
            <a:xfrm>
              <a:off x="6618402"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4" name="tx74"/>
            <p:cNvSpPr/>
            <p:nvPr/>
          </p:nvSpPr>
          <p:spPr>
            <a:xfrm>
              <a:off x="6895650"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5" name="tx75"/>
            <p:cNvSpPr/>
            <p:nvPr/>
          </p:nvSpPr>
          <p:spPr>
            <a:xfrm>
              <a:off x="7172898"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6" name="tx76"/>
            <p:cNvSpPr/>
            <p:nvPr/>
          </p:nvSpPr>
          <p:spPr>
            <a:xfrm>
              <a:off x="7450145"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7" name="tx77"/>
            <p:cNvSpPr/>
            <p:nvPr/>
          </p:nvSpPr>
          <p:spPr>
            <a:xfrm>
              <a:off x="7727393"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8" name="tx78"/>
            <p:cNvSpPr/>
            <p:nvPr/>
          </p:nvSpPr>
          <p:spPr>
            <a:xfrm>
              <a:off x="800464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9" name="tx79"/>
            <p:cNvSpPr/>
            <p:nvPr/>
          </p:nvSpPr>
          <p:spPr>
            <a:xfrm>
              <a:off x="1315541" y="36142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80" name="tx80"/>
            <p:cNvSpPr/>
            <p:nvPr/>
          </p:nvSpPr>
          <p:spPr>
            <a:xfrm>
              <a:off x="2701779" y="37160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81" name="tx81"/>
            <p:cNvSpPr/>
            <p:nvPr/>
          </p:nvSpPr>
          <p:spPr>
            <a:xfrm>
              <a:off x="4133222" y="36814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2" name="tx82"/>
            <p:cNvSpPr/>
            <p:nvPr/>
          </p:nvSpPr>
          <p:spPr>
            <a:xfrm>
              <a:off x="5474256" y="37255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83" name="tx83"/>
            <p:cNvSpPr/>
            <p:nvPr/>
          </p:nvSpPr>
          <p:spPr>
            <a:xfrm>
              <a:off x="6583247" y="36775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84" name="tx84"/>
            <p:cNvSpPr/>
            <p:nvPr/>
          </p:nvSpPr>
          <p:spPr>
            <a:xfrm>
              <a:off x="6860494" y="36406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85" name="tx85"/>
            <p:cNvSpPr/>
            <p:nvPr/>
          </p:nvSpPr>
          <p:spPr>
            <a:xfrm>
              <a:off x="7137742" y="363211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a:t>
              </a:r>
            </a:p>
          </p:txBody>
        </p:sp>
        <p:sp>
          <p:nvSpPr>
            <p:cNvPr id="86" name="tx86"/>
            <p:cNvSpPr/>
            <p:nvPr/>
          </p:nvSpPr>
          <p:spPr>
            <a:xfrm>
              <a:off x="7414990" y="377641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87" name="tx87"/>
            <p:cNvSpPr/>
            <p:nvPr/>
          </p:nvSpPr>
          <p:spPr>
            <a:xfrm>
              <a:off x="7692237" y="35345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a:t>
              </a:r>
            </a:p>
          </p:txBody>
        </p:sp>
        <p:sp>
          <p:nvSpPr>
            <p:cNvPr id="88" name="tx88"/>
            <p:cNvSpPr/>
            <p:nvPr/>
          </p:nvSpPr>
          <p:spPr>
            <a:xfrm>
              <a:off x="7969485" y="353483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89" name="tx89"/>
            <p:cNvSpPr/>
            <p:nvPr/>
          </p:nvSpPr>
          <p:spPr>
            <a:xfrm>
              <a:off x="2701779" y="30992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90" name="tx90"/>
            <p:cNvSpPr/>
            <p:nvPr/>
          </p:nvSpPr>
          <p:spPr>
            <a:xfrm>
              <a:off x="4088018" y="31429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91" name="tx91"/>
            <p:cNvSpPr/>
            <p:nvPr/>
          </p:nvSpPr>
          <p:spPr>
            <a:xfrm>
              <a:off x="5504401" y="33784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2" name="tx92"/>
            <p:cNvSpPr/>
            <p:nvPr/>
          </p:nvSpPr>
          <p:spPr>
            <a:xfrm>
              <a:off x="7414990" y="33454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93" name="tx93"/>
            <p:cNvSpPr/>
            <p:nvPr/>
          </p:nvSpPr>
          <p:spPr>
            <a:xfrm>
              <a:off x="2753012" y="266693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94" name="tx94"/>
            <p:cNvSpPr/>
            <p:nvPr/>
          </p:nvSpPr>
          <p:spPr>
            <a:xfrm>
              <a:off x="4098567" y="282348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34.1</a:t>
              </a:r>
            </a:p>
          </p:txBody>
        </p:sp>
        <p:sp>
          <p:nvSpPr>
            <p:cNvPr id="95" name="tx95"/>
            <p:cNvSpPr/>
            <p:nvPr/>
          </p:nvSpPr>
          <p:spPr>
            <a:xfrm>
              <a:off x="5525489" y="320748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96" name="tx96"/>
            <p:cNvSpPr/>
            <p:nvPr/>
          </p:nvSpPr>
          <p:spPr>
            <a:xfrm>
              <a:off x="6593796" y="330779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18.8</a:t>
              </a:r>
            </a:p>
          </p:txBody>
        </p:sp>
        <p:sp>
          <p:nvSpPr>
            <p:cNvPr id="97" name="tx97"/>
            <p:cNvSpPr/>
            <p:nvPr/>
          </p:nvSpPr>
          <p:spPr>
            <a:xfrm>
              <a:off x="7425539" y="3042269"/>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27.2</a:t>
              </a:r>
            </a:p>
          </p:txBody>
        </p:sp>
        <p:sp>
          <p:nvSpPr>
            <p:cNvPr id="98" name="tx98"/>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639902" y="31645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0" name="tx100"/>
            <p:cNvSpPr/>
            <p:nvPr/>
          </p:nvSpPr>
          <p:spPr>
            <a:xfrm>
              <a:off x="639902" y="237449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1" name="tx101"/>
            <p:cNvSpPr/>
            <p:nvPr/>
          </p:nvSpPr>
          <p:spPr>
            <a:xfrm>
              <a:off x="639902" y="1584865"/>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78790" y="4909475"/>
              <a:ext cx="201456" cy="201456"/>
            </a:xfrm>
            <a:prstGeom prst="rect">
              <a:avLst/>
            </a:prstGeom>
            <a:solidFill>
              <a:srgbClr val="E2231A">
                <a:alpha val="100000"/>
              </a:srgbClr>
            </a:solidFill>
          </p:spPr>
          <p:txBody>
            <a:bodyPr/>
            <a:lstStyle/>
            <a:p/>
          </p:txBody>
        </p:sp>
        <p:sp>
          <p:nvSpPr>
            <p:cNvPr id="124" name="rc124"/>
            <p:cNvSpPr/>
            <p:nvPr/>
          </p:nvSpPr>
          <p:spPr>
            <a:xfrm>
              <a:off x="5642950" y="4909475"/>
              <a:ext cx="201456" cy="201456"/>
            </a:xfrm>
            <a:prstGeom prst="rect">
              <a:avLst/>
            </a:prstGeom>
            <a:solidFill>
              <a:srgbClr val="B3B3B3">
                <a:alpha val="100000"/>
              </a:srgbClr>
            </a:solidFill>
          </p:spPr>
          <p:txBody>
            <a:bodyPr/>
            <a:lstStyle/>
            <a:p/>
          </p:txBody>
        </p:sp>
        <p:sp>
          <p:nvSpPr>
            <p:cNvPr id="125" name="tx125"/>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951100" y="661760"/>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2000-2024</a:t>
              </a:r>
            </a:p>
          </p:txBody>
        </p:sp>
        <p:sp>
          <p:nvSpPr>
            <p:cNvPr id="129" name="pl129"/>
            <p:cNvSpPr/>
            <p:nvPr/>
          </p:nvSpPr>
          <p:spPr>
            <a:xfrm>
              <a:off x="25566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0773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5980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8169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3376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774644"/>
              <a:ext cx="4604831" cy="162162"/>
            </a:xfrm>
            <a:prstGeom prst="rect">
              <a:avLst/>
            </a:prstGeom>
            <a:solidFill>
              <a:srgbClr val="E2231A">
                <a:alpha val="100000"/>
              </a:srgbClr>
            </a:solidFill>
          </p:spPr>
          <p:txBody>
            <a:bodyPr/>
            <a:lstStyle/>
            <a:p/>
          </p:txBody>
        </p:sp>
        <p:sp>
          <p:nvSpPr>
            <p:cNvPr id="139" name="rc139"/>
            <p:cNvSpPr/>
            <p:nvPr/>
          </p:nvSpPr>
          <p:spPr>
            <a:xfrm>
              <a:off x="1296273" y="5571941"/>
              <a:ext cx="6885569" cy="162162"/>
            </a:xfrm>
            <a:prstGeom prst="rect">
              <a:avLst/>
            </a:prstGeom>
            <a:solidFill>
              <a:srgbClr val="E2231A">
                <a:alpha val="100000"/>
              </a:srgbClr>
            </a:solidFill>
          </p:spPr>
          <p:txBody>
            <a:bodyPr/>
            <a:lstStyle/>
            <a:p/>
          </p:txBody>
        </p:sp>
        <p:sp>
          <p:nvSpPr>
            <p:cNvPr id="140" name="rc140"/>
            <p:cNvSpPr/>
            <p:nvPr/>
          </p:nvSpPr>
          <p:spPr>
            <a:xfrm>
              <a:off x="1296273" y="5369238"/>
              <a:ext cx="6903466" cy="162162"/>
            </a:xfrm>
            <a:prstGeom prst="rect">
              <a:avLst/>
            </a:prstGeom>
            <a:solidFill>
              <a:srgbClr val="E2231A">
                <a:alpha val="100000"/>
              </a:srgbClr>
            </a:solidFill>
          </p:spPr>
          <p:txBody>
            <a:bodyPr/>
            <a:lstStyle/>
            <a:p/>
          </p:txBody>
        </p:sp>
        <p:sp>
          <p:nvSpPr>
            <p:cNvPr id="141" name="rc141"/>
            <p:cNvSpPr/>
            <p:nvPr/>
          </p:nvSpPr>
          <p:spPr>
            <a:xfrm>
              <a:off x="5901105" y="5774644"/>
              <a:ext cx="122506" cy="162162"/>
            </a:xfrm>
            <a:prstGeom prst="rect">
              <a:avLst/>
            </a:prstGeom>
            <a:solidFill>
              <a:srgbClr val="B3B3B3">
                <a:alpha val="100000"/>
              </a:srgbClr>
            </a:solidFill>
          </p:spPr>
          <p:txBody>
            <a:bodyPr/>
            <a:lstStyle/>
            <a:p/>
          </p:txBody>
        </p:sp>
        <p:sp>
          <p:nvSpPr>
            <p:cNvPr id="142" name="tx142"/>
            <p:cNvSpPr/>
            <p:nvPr/>
          </p:nvSpPr>
          <p:spPr>
            <a:xfrm>
              <a:off x="613613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18.8</a:t>
              </a:r>
            </a:p>
          </p:txBody>
        </p:sp>
        <p:sp>
          <p:nvSpPr>
            <p:cNvPr id="143" name="tx143"/>
            <p:cNvSpPr/>
            <p:nvPr/>
          </p:nvSpPr>
          <p:spPr>
            <a:xfrm>
              <a:off x="348616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18.3</a:t>
              </a:r>
            </a:p>
          </p:txBody>
        </p:sp>
        <p:sp>
          <p:nvSpPr>
            <p:cNvPr id="144" name="tx144"/>
            <p:cNvSpPr/>
            <p:nvPr/>
          </p:nvSpPr>
          <p:spPr>
            <a:xfrm>
              <a:off x="4626532"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27.3</a:t>
              </a:r>
            </a:p>
          </p:txBody>
        </p:sp>
        <p:sp>
          <p:nvSpPr>
            <p:cNvPr id="145" name="tx145"/>
            <p:cNvSpPr/>
            <p:nvPr/>
          </p:nvSpPr>
          <p:spPr>
            <a:xfrm>
              <a:off x="4635480"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27.4</a:t>
              </a:r>
            </a:p>
          </p:txBody>
        </p:sp>
        <p:sp>
          <p:nvSpPr>
            <p:cNvPr id="146" name="tx146"/>
            <p:cNvSpPr/>
            <p:nvPr/>
          </p:nvSpPr>
          <p:spPr>
            <a:xfrm>
              <a:off x="5896440"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7" name="tx14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1" name="tx151"/>
            <p:cNvSpPr/>
            <p:nvPr/>
          </p:nvSpPr>
          <p:spPr>
            <a:xfrm>
              <a:off x="369269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2" name="tx152"/>
            <p:cNvSpPr/>
            <p:nvPr/>
          </p:nvSpPr>
          <p:spPr>
            <a:xfrm>
              <a:off x="621340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3" name="tx153"/>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91%. This is lower than in 2019, where coverage was 94%.
27,000 children missed their routine first dose of measles vaccine.
MCV2 is typically administered to children between 18 months and five years old. MCV2 coverage remained relatively constant (within 1%) at 92%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142851"/>
            </a:xfrm>
            <a:custGeom>
              <a:avLst/>
              <a:pathLst>
                <a:path w="3397293" h="142851">
                  <a:moveTo>
                    <a:pt x="0" y="142851"/>
                  </a:moveTo>
                  <a:lnTo>
                    <a:pt x="141553" y="114281"/>
                  </a:lnTo>
                  <a:lnTo>
                    <a:pt x="283107" y="57140"/>
                  </a:lnTo>
                  <a:lnTo>
                    <a:pt x="424661" y="57140"/>
                  </a:lnTo>
                  <a:lnTo>
                    <a:pt x="566215" y="57140"/>
                  </a:lnTo>
                  <a:lnTo>
                    <a:pt x="707769" y="57140"/>
                  </a:lnTo>
                  <a:lnTo>
                    <a:pt x="849323" y="57140"/>
                  </a:lnTo>
                  <a:lnTo>
                    <a:pt x="990877" y="57140"/>
                  </a:lnTo>
                  <a:lnTo>
                    <a:pt x="1132431" y="57140"/>
                  </a:lnTo>
                  <a:lnTo>
                    <a:pt x="1273984" y="57140"/>
                  </a:lnTo>
                  <a:lnTo>
                    <a:pt x="1415538" y="57140"/>
                  </a:lnTo>
                  <a:lnTo>
                    <a:pt x="1557092" y="57140"/>
                  </a:lnTo>
                  <a:lnTo>
                    <a:pt x="1698646" y="57140"/>
                  </a:lnTo>
                  <a:lnTo>
                    <a:pt x="1840200" y="57140"/>
                  </a:lnTo>
                  <a:lnTo>
                    <a:pt x="1981754" y="57140"/>
                  </a:lnTo>
                  <a:lnTo>
                    <a:pt x="2123308" y="28570"/>
                  </a:lnTo>
                  <a:lnTo>
                    <a:pt x="2264862" y="28570"/>
                  </a:lnTo>
                  <a:lnTo>
                    <a:pt x="2406416" y="57140"/>
                  </a:lnTo>
                  <a:lnTo>
                    <a:pt x="2547969" y="57140"/>
                  </a:lnTo>
                  <a:lnTo>
                    <a:pt x="2689523" y="57140"/>
                  </a:lnTo>
                  <a:lnTo>
                    <a:pt x="2831077" y="85710"/>
                  </a:lnTo>
                  <a:lnTo>
                    <a:pt x="2972631" y="85710"/>
                  </a:lnTo>
                  <a:lnTo>
                    <a:pt x="3114185" y="0"/>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142851"/>
            </a:xfrm>
            <a:custGeom>
              <a:avLst/>
              <a:pathLst>
                <a:path w="3397293" h="142851">
                  <a:moveTo>
                    <a:pt x="0" y="142851"/>
                  </a:moveTo>
                  <a:lnTo>
                    <a:pt x="141553" y="114281"/>
                  </a:lnTo>
                  <a:lnTo>
                    <a:pt x="283107" y="57140"/>
                  </a:lnTo>
                  <a:lnTo>
                    <a:pt x="424661" y="57140"/>
                  </a:lnTo>
                  <a:lnTo>
                    <a:pt x="566215" y="57140"/>
                  </a:lnTo>
                  <a:lnTo>
                    <a:pt x="707769" y="57140"/>
                  </a:lnTo>
                  <a:lnTo>
                    <a:pt x="849323" y="57140"/>
                  </a:lnTo>
                  <a:lnTo>
                    <a:pt x="990877" y="57140"/>
                  </a:lnTo>
                  <a:lnTo>
                    <a:pt x="1132431" y="57140"/>
                  </a:lnTo>
                  <a:lnTo>
                    <a:pt x="1273984" y="57140"/>
                  </a:lnTo>
                  <a:lnTo>
                    <a:pt x="1415538" y="57140"/>
                  </a:lnTo>
                  <a:lnTo>
                    <a:pt x="1557092" y="57140"/>
                  </a:lnTo>
                  <a:lnTo>
                    <a:pt x="1698646" y="57140"/>
                  </a:lnTo>
                  <a:lnTo>
                    <a:pt x="1840200" y="57140"/>
                  </a:lnTo>
                  <a:lnTo>
                    <a:pt x="1981754" y="57140"/>
                  </a:lnTo>
                  <a:lnTo>
                    <a:pt x="2123308" y="28570"/>
                  </a:lnTo>
                  <a:lnTo>
                    <a:pt x="2264862" y="28570"/>
                  </a:lnTo>
                  <a:lnTo>
                    <a:pt x="2406416" y="57140"/>
                  </a:lnTo>
                  <a:lnTo>
                    <a:pt x="2547969" y="57140"/>
                  </a:lnTo>
                  <a:lnTo>
                    <a:pt x="2689523" y="57140"/>
                  </a:lnTo>
                  <a:lnTo>
                    <a:pt x="2831077" y="85710"/>
                  </a:lnTo>
                  <a:lnTo>
                    <a:pt x="2972631" y="85710"/>
                  </a:lnTo>
                  <a:lnTo>
                    <a:pt x="3114185" y="0"/>
                  </a:lnTo>
                  <a:lnTo>
                    <a:pt x="3255739" y="14285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142851"/>
            </a:xfrm>
            <a:custGeom>
              <a:avLst/>
              <a:pathLst>
                <a:path w="3397293" h="142851">
                  <a:moveTo>
                    <a:pt x="0" y="142851"/>
                  </a:moveTo>
                  <a:lnTo>
                    <a:pt x="141553" y="114281"/>
                  </a:lnTo>
                  <a:lnTo>
                    <a:pt x="283107" y="57140"/>
                  </a:lnTo>
                  <a:lnTo>
                    <a:pt x="424661" y="57140"/>
                  </a:lnTo>
                  <a:lnTo>
                    <a:pt x="566215" y="57140"/>
                  </a:lnTo>
                  <a:lnTo>
                    <a:pt x="707769" y="57140"/>
                  </a:lnTo>
                  <a:lnTo>
                    <a:pt x="849323" y="57140"/>
                  </a:lnTo>
                  <a:lnTo>
                    <a:pt x="990877" y="57140"/>
                  </a:lnTo>
                  <a:lnTo>
                    <a:pt x="1132431" y="57140"/>
                  </a:lnTo>
                  <a:lnTo>
                    <a:pt x="1273984" y="57140"/>
                  </a:lnTo>
                  <a:lnTo>
                    <a:pt x="1415538" y="57140"/>
                  </a:lnTo>
                  <a:lnTo>
                    <a:pt x="1557092" y="57140"/>
                  </a:lnTo>
                  <a:lnTo>
                    <a:pt x="1698646" y="57140"/>
                  </a:lnTo>
                  <a:lnTo>
                    <a:pt x="1840200" y="57140"/>
                  </a:lnTo>
                  <a:lnTo>
                    <a:pt x="1981754" y="57140"/>
                  </a:lnTo>
                  <a:lnTo>
                    <a:pt x="2123308" y="28570"/>
                  </a:lnTo>
                  <a:lnTo>
                    <a:pt x="2264862" y="28570"/>
                  </a:lnTo>
                  <a:lnTo>
                    <a:pt x="2406416" y="57140"/>
                  </a:lnTo>
                  <a:lnTo>
                    <a:pt x="2547969" y="57140"/>
                  </a:lnTo>
                  <a:lnTo>
                    <a:pt x="2689523" y="57140"/>
                  </a:lnTo>
                  <a:lnTo>
                    <a:pt x="2831077" y="85710"/>
                  </a:lnTo>
                  <a:lnTo>
                    <a:pt x="2972631" y="85710"/>
                  </a:lnTo>
                  <a:lnTo>
                    <a:pt x="3114185" y="0"/>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562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562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83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208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23302" y="4831778"/>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60" name="tx60"/>
            <p:cNvSpPr/>
            <p:nvPr/>
          </p:nvSpPr>
          <p:spPr>
            <a:xfrm>
              <a:off x="25254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791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27709" y="471005"/>
              <a:ext cx="25838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Australia,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555532"/>
            </a:xfrm>
            <a:custGeom>
              <a:avLst/>
              <a:pathLst>
                <a:path w="3397293" h="555532">
                  <a:moveTo>
                    <a:pt x="0" y="555532"/>
                  </a:moveTo>
                  <a:lnTo>
                    <a:pt x="141553" y="444426"/>
                  </a:lnTo>
                  <a:lnTo>
                    <a:pt x="283107" y="222213"/>
                  </a:lnTo>
                  <a:lnTo>
                    <a:pt x="424661" y="222213"/>
                  </a:lnTo>
                  <a:lnTo>
                    <a:pt x="566215" y="222213"/>
                  </a:lnTo>
                  <a:lnTo>
                    <a:pt x="707769" y="222213"/>
                  </a:lnTo>
                  <a:lnTo>
                    <a:pt x="849323" y="222213"/>
                  </a:lnTo>
                  <a:lnTo>
                    <a:pt x="990877" y="222213"/>
                  </a:lnTo>
                  <a:lnTo>
                    <a:pt x="1132431" y="222213"/>
                  </a:lnTo>
                  <a:lnTo>
                    <a:pt x="1273984" y="222213"/>
                  </a:lnTo>
                  <a:lnTo>
                    <a:pt x="1415538" y="222213"/>
                  </a:lnTo>
                  <a:lnTo>
                    <a:pt x="1557092" y="222213"/>
                  </a:lnTo>
                  <a:lnTo>
                    <a:pt x="1698646" y="222213"/>
                  </a:lnTo>
                  <a:lnTo>
                    <a:pt x="1840200" y="222213"/>
                  </a:lnTo>
                  <a:lnTo>
                    <a:pt x="1981754" y="222213"/>
                  </a:lnTo>
                  <a:lnTo>
                    <a:pt x="2123308" y="111106"/>
                  </a:lnTo>
                  <a:lnTo>
                    <a:pt x="2264862" y="111106"/>
                  </a:lnTo>
                  <a:lnTo>
                    <a:pt x="2406416" y="222213"/>
                  </a:lnTo>
                  <a:lnTo>
                    <a:pt x="2547969" y="222213"/>
                  </a:lnTo>
                  <a:lnTo>
                    <a:pt x="2689523" y="222213"/>
                  </a:lnTo>
                  <a:lnTo>
                    <a:pt x="2831077" y="333319"/>
                  </a:lnTo>
                  <a:lnTo>
                    <a:pt x="2972631" y="333319"/>
                  </a:lnTo>
                  <a:lnTo>
                    <a:pt x="3114185" y="0"/>
                  </a:lnTo>
                  <a:lnTo>
                    <a:pt x="3255739" y="555532"/>
                  </a:lnTo>
                  <a:lnTo>
                    <a:pt x="3397293" y="555532"/>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333319"/>
            </a:xfrm>
            <a:custGeom>
              <a:avLst/>
              <a:pathLst>
                <a:path w="3397293" h="333319">
                  <a:moveTo>
                    <a:pt x="0" y="333319"/>
                  </a:moveTo>
                  <a:lnTo>
                    <a:pt x="141553" y="222213"/>
                  </a:lnTo>
                  <a:lnTo>
                    <a:pt x="283107" y="222213"/>
                  </a:lnTo>
                  <a:lnTo>
                    <a:pt x="424661" y="111106"/>
                  </a:lnTo>
                  <a:lnTo>
                    <a:pt x="566215" y="111106"/>
                  </a:lnTo>
                  <a:lnTo>
                    <a:pt x="707769" y="111106"/>
                  </a:lnTo>
                  <a:lnTo>
                    <a:pt x="849323" y="0"/>
                  </a:lnTo>
                  <a:lnTo>
                    <a:pt x="990877" y="111106"/>
                  </a:lnTo>
                  <a:lnTo>
                    <a:pt x="1132431" y="0"/>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555532"/>
            </a:xfrm>
            <a:custGeom>
              <a:avLst/>
              <a:pathLst>
                <a:path w="3397293" h="555532">
                  <a:moveTo>
                    <a:pt x="0" y="555532"/>
                  </a:moveTo>
                  <a:lnTo>
                    <a:pt x="141553" y="444426"/>
                  </a:lnTo>
                  <a:lnTo>
                    <a:pt x="283107" y="222213"/>
                  </a:lnTo>
                  <a:lnTo>
                    <a:pt x="424661" y="222213"/>
                  </a:lnTo>
                  <a:lnTo>
                    <a:pt x="566215" y="222213"/>
                  </a:lnTo>
                  <a:lnTo>
                    <a:pt x="707769" y="222213"/>
                  </a:lnTo>
                  <a:lnTo>
                    <a:pt x="849323" y="222213"/>
                  </a:lnTo>
                  <a:lnTo>
                    <a:pt x="990877" y="222213"/>
                  </a:lnTo>
                  <a:lnTo>
                    <a:pt x="1132431" y="222213"/>
                  </a:lnTo>
                  <a:lnTo>
                    <a:pt x="1273984" y="222213"/>
                  </a:lnTo>
                  <a:lnTo>
                    <a:pt x="1415538" y="222213"/>
                  </a:lnTo>
                  <a:lnTo>
                    <a:pt x="1557092" y="222213"/>
                  </a:lnTo>
                  <a:lnTo>
                    <a:pt x="1698646" y="222213"/>
                  </a:lnTo>
                  <a:lnTo>
                    <a:pt x="1840200" y="222213"/>
                  </a:lnTo>
                  <a:lnTo>
                    <a:pt x="1981754" y="222213"/>
                  </a:lnTo>
                  <a:lnTo>
                    <a:pt x="2123308" y="111106"/>
                  </a:lnTo>
                  <a:lnTo>
                    <a:pt x="2264862" y="111106"/>
                  </a:lnTo>
                  <a:lnTo>
                    <a:pt x="2406416" y="222213"/>
                  </a:lnTo>
                  <a:lnTo>
                    <a:pt x="2547969" y="222213"/>
                  </a:lnTo>
                  <a:lnTo>
                    <a:pt x="2689523" y="222213"/>
                  </a:lnTo>
                  <a:lnTo>
                    <a:pt x="2831077" y="333319"/>
                  </a:lnTo>
                  <a:lnTo>
                    <a:pt x="2972631" y="333319"/>
                  </a:lnTo>
                  <a:lnTo>
                    <a:pt x="3114185" y="0"/>
                  </a:lnTo>
                  <a:lnTo>
                    <a:pt x="3255739" y="555532"/>
                  </a:lnTo>
                  <a:lnTo>
                    <a:pt x="3397293" y="555532"/>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555532"/>
            </a:xfrm>
            <a:custGeom>
              <a:avLst/>
              <a:pathLst>
                <a:path w="3397293" h="555532">
                  <a:moveTo>
                    <a:pt x="0" y="555532"/>
                  </a:moveTo>
                  <a:lnTo>
                    <a:pt x="141553" y="444426"/>
                  </a:lnTo>
                  <a:lnTo>
                    <a:pt x="283107" y="222213"/>
                  </a:lnTo>
                  <a:lnTo>
                    <a:pt x="424661" y="222213"/>
                  </a:lnTo>
                  <a:lnTo>
                    <a:pt x="566215" y="222213"/>
                  </a:lnTo>
                  <a:lnTo>
                    <a:pt x="707769" y="222213"/>
                  </a:lnTo>
                  <a:lnTo>
                    <a:pt x="849323" y="222213"/>
                  </a:lnTo>
                  <a:lnTo>
                    <a:pt x="990877" y="222213"/>
                  </a:lnTo>
                  <a:lnTo>
                    <a:pt x="1132431" y="222213"/>
                  </a:lnTo>
                  <a:lnTo>
                    <a:pt x="1273984" y="222213"/>
                  </a:lnTo>
                  <a:lnTo>
                    <a:pt x="1415538" y="222213"/>
                  </a:lnTo>
                  <a:lnTo>
                    <a:pt x="1557092" y="222213"/>
                  </a:lnTo>
                  <a:lnTo>
                    <a:pt x="1698646" y="222213"/>
                  </a:lnTo>
                  <a:lnTo>
                    <a:pt x="1840200" y="222213"/>
                  </a:lnTo>
                  <a:lnTo>
                    <a:pt x="1981754" y="222213"/>
                  </a:lnTo>
                  <a:lnTo>
                    <a:pt x="2123308" y="111106"/>
                  </a:lnTo>
                  <a:lnTo>
                    <a:pt x="2264862" y="111106"/>
                  </a:lnTo>
                  <a:lnTo>
                    <a:pt x="2406416" y="222213"/>
                  </a:lnTo>
                  <a:lnTo>
                    <a:pt x="2547969" y="222213"/>
                  </a:lnTo>
                  <a:lnTo>
                    <a:pt x="2689523" y="222213"/>
                  </a:lnTo>
                  <a:lnTo>
                    <a:pt x="2831077" y="333319"/>
                  </a:lnTo>
                  <a:lnTo>
                    <a:pt x="2972631" y="333319"/>
                  </a:lnTo>
                  <a:lnTo>
                    <a:pt x="3114185" y="0"/>
                  </a:lnTo>
                  <a:lnTo>
                    <a:pt x="3255739" y="555532"/>
                  </a:lnTo>
                  <a:lnTo>
                    <a:pt x="3397293" y="555532"/>
                  </a:lnTo>
                </a:path>
              </a:pathLst>
            </a:custGeom>
            <a:ln w="27101" cap="flat">
              <a:solidFill>
                <a:srgbClr val="0058AB">
                  <a:alpha val="100000"/>
                </a:srgbClr>
              </a:solidFill>
              <a:prstDash val="solid"/>
              <a:round/>
            </a:ln>
          </p:spPr>
          <p:txBody>
            <a:bodyPr/>
            <a:lstStyle/>
            <a:p/>
          </p:txBody>
        </p:sp>
        <p:sp>
          <p:nvSpPr>
            <p:cNvPr id="89" name="tx89"/>
            <p:cNvSpPr/>
            <p:nvPr/>
          </p:nvSpPr>
          <p:spPr>
            <a:xfrm>
              <a:off x="5389469" y="1714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115288"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823058"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530827"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714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786762" y="1714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729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729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750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3375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40001" y="4831778"/>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114" name="tx114"/>
            <p:cNvSpPr/>
            <p:nvPr/>
          </p:nvSpPr>
          <p:spPr>
            <a:xfrm>
              <a:off x="68421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60461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538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3272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0006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9905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639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25146"/>
              <a:ext cx="4883716" cy="149993"/>
            </a:xfrm>
            <a:prstGeom prst="rect">
              <a:avLst/>
            </a:prstGeom>
            <a:solidFill>
              <a:srgbClr val="E2231A">
                <a:alpha val="80000"/>
              </a:srgbClr>
            </a:solidFill>
          </p:spPr>
          <p:txBody>
            <a:bodyPr/>
            <a:lstStyle/>
            <a:p/>
          </p:txBody>
        </p:sp>
        <p:sp>
          <p:nvSpPr>
            <p:cNvPr id="127" name="rc127"/>
            <p:cNvSpPr/>
            <p:nvPr/>
          </p:nvSpPr>
          <p:spPr>
            <a:xfrm>
              <a:off x="1317178" y="5637654"/>
              <a:ext cx="7302583" cy="149993"/>
            </a:xfrm>
            <a:prstGeom prst="rect">
              <a:avLst/>
            </a:prstGeom>
            <a:solidFill>
              <a:srgbClr val="E2231A">
                <a:alpha val="80000"/>
              </a:srgbClr>
            </a:solidFill>
          </p:spPr>
          <p:txBody>
            <a:bodyPr/>
            <a:lstStyle/>
            <a:p/>
          </p:txBody>
        </p:sp>
        <p:sp>
          <p:nvSpPr>
            <p:cNvPr id="128" name="rc128"/>
            <p:cNvSpPr/>
            <p:nvPr/>
          </p:nvSpPr>
          <p:spPr>
            <a:xfrm>
              <a:off x="1317178" y="5450161"/>
              <a:ext cx="7321564" cy="149993"/>
            </a:xfrm>
            <a:prstGeom prst="rect">
              <a:avLst/>
            </a:prstGeom>
            <a:solidFill>
              <a:srgbClr val="E2231A">
                <a:alpha val="80000"/>
              </a:srgbClr>
            </a:solidFill>
          </p:spPr>
          <p:txBody>
            <a:bodyPr/>
            <a:lstStyle/>
            <a:p/>
          </p:txBody>
        </p:sp>
        <p:sp>
          <p:nvSpPr>
            <p:cNvPr id="129" name="tx12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5632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4" name="tx134"/>
            <p:cNvSpPr/>
            <p:nvPr/>
          </p:nvSpPr>
          <p:spPr>
            <a:xfrm>
              <a:off x="62366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5" name="tx13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6" name="tx13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7" name="tx13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Australia (91%) was 7 percentage points higher than the global average (84%) and 3 percentage points lower than the average across all non-programme countries (94%).
National MCV1 coverage was 3 percentage points lower than in 2019 (94%).
This equates to 27,000 unvaccinated children in 2024 compared to 18,000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F26A21">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Australia ranked number 12 out of 41 countries for lowest MCV1 coverage (based on tied ranks).
Australia was in the top 10 non-programme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7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85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29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32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838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48598"/>
              <a:ext cx="249522" cy="1254098"/>
            </a:xfrm>
            <a:prstGeom prst="rect">
              <a:avLst/>
            </a:prstGeom>
            <a:solidFill>
              <a:srgbClr val="80BD41">
                <a:alpha val="100000"/>
              </a:srgbClr>
            </a:solidFill>
          </p:spPr>
          <p:txBody>
            <a:bodyPr/>
            <a:lstStyle/>
            <a:p/>
          </p:txBody>
        </p:sp>
        <p:sp>
          <p:nvSpPr>
            <p:cNvPr id="22" name="rc22"/>
            <p:cNvSpPr/>
            <p:nvPr/>
          </p:nvSpPr>
          <p:spPr>
            <a:xfrm>
              <a:off x="1296273" y="2724564"/>
              <a:ext cx="249522" cy="124034"/>
            </a:xfrm>
            <a:prstGeom prst="rect">
              <a:avLst/>
            </a:prstGeom>
            <a:solidFill>
              <a:srgbClr val="E2231A">
                <a:alpha val="100000"/>
              </a:srgbClr>
            </a:solidFill>
          </p:spPr>
          <p:txBody>
            <a:bodyPr/>
            <a:lstStyle/>
            <a:p/>
          </p:txBody>
        </p:sp>
        <p:sp>
          <p:nvSpPr>
            <p:cNvPr id="23" name="rc23"/>
            <p:cNvSpPr/>
            <p:nvPr/>
          </p:nvSpPr>
          <p:spPr>
            <a:xfrm>
              <a:off x="1573521" y="2852037"/>
              <a:ext cx="249522" cy="1250659"/>
            </a:xfrm>
            <a:prstGeom prst="rect">
              <a:avLst/>
            </a:prstGeom>
            <a:solidFill>
              <a:srgbClr val="80BD41">
                <a:alpha val="100000"/>
              </a:srgbClr>
            </a:solidFill>
          </p:spPr>
          <p:txBody>
            <a:bodyPr/>
            <a:lstStyle/>
            <a:p/>
          </p:txBody>
        </p:sp>
        <p:sp>
          <p:nvSpPr>
            <p:cNvPr id="24" name="rc24"/>
            <p:cNvSpPr/>
            <p:nvPr/>
          </p:nvSpPr>
          <p:spPr>
            <a:xfrm>
              <a:off x="1573521" y="2743258"/>
              <a:ext cx="249522" cy="108779"/>
            </a:xfrm>
            <a:prstGeom prst="rect">
              <a:avLst/>
            </a:prstGeom>
            <a:solidFill>
              <a:srgbClr val="E2231A">
                <a:alpha val="100000"/>
              </a:srgbClr>
            </a:solidFill>
          </p:spPr>
          <p:txBody>
            <a:bodyPr/>
            <a:lstStyle/>
            <a:p/>
          </p:txBody>
        </p:sp>
        <p:sp>
          <p:nvSpPr>
            <p:cNvPr id="25" name="rc25"/>
            <p:cNvSpPr/>
            <p:nvPr/>
          </p:nvSpPr>
          <p:spPr>
            <a:xfrm>
              <a:off x="1850769" y="2802169"/>
              <a:ext cx="249522" cy="1300528"/>
            </a:xfrm>
            <a:prstGeom prst="rect">
              <a:avLst/>
            </a:prstGeom>
            <a:solidFill>
              <a:srgbClr val="80BD41">
                <a:alpha val="100000"/>
              </a:srgbClr>
            </a:solidFill>
          </p:spPr>
          <p:txBody>
            <a:bodyPr/>
            <a:lstStyle/>
            <a:p/>
          </p:txBody>
        </p:sp>
        <p:sp>
          <p:nvSpPr>
            <p:cNvPr id="26" name="rc26"/>
            <p:cNvSpPr/>
            <p:nvPr/>
          </p:nvSpPr>
          <p:spPr>
            <a:xfrm>
              <a:off x="1850769" y="2719183"/>
              <a:ext cx="249522" cy="82985"/>
            </a:xfrm>
            <a:prstGeom prst="rect">
              <a:avLst/>
            </a:prstGeom>
            <a:solidFill>
              <a:srgbClr val="E2231A">
                <a:alpha val="100000"/>
              </a:srgbClr>
            </a:solidFill>
          </p:spPr>
          <p:txBody>
            <a:bodyPr/>
            <a:lstStyle/>
            <a:p/>
          </p:txBody>
        </p:sp>
        <p:sp>
          <p:nvSpPr>
            <p:cNvPr id="27" name="rc27"/>
            <p:cNvSpPr/>
            <p:nvPr/>
          </p:nvSpPr>
          <p:spPr>
            <a:xfrm>
              <a:off x="2128016" y="2798951"/>
              <a:ext cx="249522" cy="1303745"/>
            </a:xfrm>
            <a:prstGeom prst="rect">
              <a:avLst/>
            </a:prstGeom>
            <a:solidFill>
              <a:srgbClr val="80BD41">
                <a:alpha val="100000"/>
              </a:srgbClr>
            </a:solidFill>
          </p:spPr>
          <p:txBody>
            <a:bodyPr/>
            <a:lstStyle/>
            <a:p/>
          </p:txBody>
        </p:sp>
        <p:sp>
          <p:nvSpPr>
            <p:cNvPr id="28" name="rc28"/>
            <p:cNvSpPr/>
            <p:nvPr/>
          </p:nvSpPr>
          <p:spPr>
            <a:xfrm>
              <a:off x="2128016" y="2715744"/>
              <a:ext cx="249522" cy="83207"/>
            </a:xfrm>
            <a:prstGeom prst="rect">
              <a:avLst/>
            </a:prstGeom>
            <a:solidFill>
              <a:srgbClr val="E2231A">
                <a:alpha val="100000"/>
              </a:srgbClr>
            </a:solidFill>
          </p:spPr>
          <p:txBody>
            <a:bodyPr/>
            <a:lstStyle/>
            <a:p/>
          </p:txBody>
        </p:sp>
        <p:sp>
          <p:nvSpPr>
            <p:cNvPr id="29" name="rc29"/>
            <p:cNvSpPr/>
            <p:nvPr/>
          </p:nvSpPr>
          <p:spPr>
            <a:xfrm>
              <a:off x="2405264" y="2779481"/>
              <a:ext cx="249522" cy="1323216"/>
            </a:xfrm>
            <a:prstGeom prst="rect">
              <a:avLst/>
            </a:prstGeom>
            <a:solidFill>
              <a:srgbClr val="80BD41">
                <a:alpha val="100000"/>
              </a:srgbClr>
            </a:solidFill>
          </p:spPr>
          <p:txBody>
            <a:bodyPr/>
            <a:lstStyle/>
            <a:p/>
          </p:txBody>
        </p:sp>
        <p:sp>
          <p:nvSpPr>
            <p:cNvPr id="30" name="rc30"/>
            <p:cNvSpPr/>
            <p:nvPr/>
          </p:nvSpPr>
          <p:spPr>
            <a:xfrm>
              <a:off x="2405264" y="2694998"/>
              <a:ext cx="249522" cy="84483"/>
            </a:xfrm>
            <a:prstGeom prst="rect">
              <a:avLst/>
            </a:prstGeom>
            <a:solidFill>
              <a:srgbClr val="E2231A">
                <a:alpha val="100000"/>
              </a:srgbClr>
            </a:solidFill>
          </p:spPr>
          <p:txBody>
            <a:bodyPr/>
            <a:lstStyle/>
            <a:p/>
          </p:txBody>
        </p:sp>
        <p:sp>
          <p:nvSpPr>
            <p:cNvPr id="31" name="rc31"/>
            <p:cNvSpPr/>
            <p:nvPr/>
          </p:nvSpPr>
          <p:spPr>
            <a:xfrm>
              <a:off x="2682512" y="2726672"/>
              <a:ext cx="249522" cy="1376024"/>
            </a:xfrm>
            <a:prstGeom prst="rect">
              <a:avLst/>
            </a:prstGeom>
            <a:solidFill>
              <a:srgbClr val="80BD41">
                <a:alpha val="100000"/>
              </a:srgbClr>
            </a:solidFill>
          </p:spPr>
          <p:txBody>
            <a:bodyPr/>
            <a:lstStyle/>
            <a:p/>
          </p:txBody>
        </p:sp>
        <p:sp>
          <p:nvSpPr>
            <p:cNvPr id="32" name="rc32"/>
            <p:cNvSpPr/>
            <p:nvPr/>
          </p:nvSpPr>
          <p:spPr>
            <a:xfrm>
              <a:off x="2682512" y="2638861"/>
              <a:ext cx="249522" cy="87811"/>
            </a:xfrm>
            <a:prstGeom prst="rect">
              <a:avLst/>
            </a:prstGeom>
            <a:solidFill>
              <a:srgbClr val="E2231A">
                <a:alpha val="100000"/>
              </a:srgbClr>
            </a:solidFill>
          </p:spPr>
          <p:txBody>
            <a:bodyPr/>
            <a:lstStyle/>
            <a:p/>
          </p:txBody>
        </p:sp>
        <p:sp>
          <p:nvSpPr>
            <p:cNvPr id="33" name="rc33"/>
            <p:cNvSpPr/>
            <p:nvPr/>
          </p:nvSpPr>
          <p:spPr>
            <a:xfrm>
              <a:off x="2959759" y="2692335"/>
              <a:ext cx="249522" cy="1410361"/>
            </a:xfrm>
            <a:prstGeom prst="rect">
              <a:avLst/>
            </a:prstGeom>
            <a:solidFill>
              <a:srgbClr val="80BD41">
                <a:alpha val="100000"/>
              </a:srgbClr>
            </a:solidFill>
          </p:spPr>
          <p:txBody>
            <a:bodyPr/>
            <a:lstStyle/>
            <a:p/>
          </p:txBody>
        </p:sp>
        <p:sp>
          <p:nvSpPr>
            <p:cNvPr id="34" name="rc34"/>
            <p:cNvSpPr/>
            <p:nvPr/>
          </p:nvSpPr>
          <p:spPr>
            <a:xfrm>
              <a:off x="2959759" y="2602305"/>
              <a:ext cx="249522" cy="90030"/>
            </a:xfrm>
            <a:prstGeom prst="rect">
              <a:avLst/>
            </a:prstGeom>
            <a:solidFill>
              <a:srgbClr val="E2231A">
                <a:alpha val="100000"/>
              </a:srgbClr>
            </a:solidFill>
          </p:spPr>
          <p:txBody>
            <a:bodyPr/>
            <a:lstStyle/>
            <a:p/>
          </p:txBody>
        </p:sp>
        <p:sp>
          <p:nvSpPr>
            <p:cNvPr id="35" name="rc35"/>
            <p:cNvSpPr/>
            <p:nvPr/>
          </p:nvSpPr>
          <p:spPr>
            <a:xfrm>
              <a:off x="3237007" y="2593762"/>
              <a:ext cx="249522" cy="1508934"/>
            </a:xfrm>
            <a:prstGeom prst="rect">
              <a:avLst/>
            </a:prstGeom>
            <a:solidFill>
              <a:srgbClr val="80BD41">
                <a:alpha val="100000"/>
              </a:srgbClr>
            </a:solidFill>
          </p:spPr>
          <p:txBody>
            <a:bodyPr/>
            <a:lstStyle/>
            <a:p/>
          </p:txBody>
        </p:sp>
        <p:sp>
          <p:nvSpPr>
            <p:cNvPr id="36" name="rc36"/>
            <p:cNvSpPr/>
            <p:nvPr/>
          </p:nvSpPr>
          <p:spPr>
            <a:xfrm>
              <a:off x="3237007" y="2497464"/>
              <a:ext cx="249522" cy="96298"/>
            </a:xfrm>
            <a:prstGeom prst="rect">
              <a:avLst/>
            </a:prstGeom>
            <a:solidFill>
              <a:srgbClr val="E2231A">
                <a:alpha val="100000"/>
              </a:srgbClr>
            </a:solidFill>
          </p:spPr>
          <p:txBody>
            <a:bodyPr/>
            <a:lstStyle/>
            <a:p/>
          </p:txBody>
        </p:sp>
        <p:sp>
          <p:nvSpPr>
            <p:cNvPr id="37" name="rc37"/>
            <p:cNvSpPr/>
            <p:nvPr/>
          </p:nvSpPr>
          <p:spPr>
            <a:xfrm>
              <a:off x="3514255" y="2544337"/>
              <a:ext cx="249522" cy="1558359"/>
            </a:xfrm>
            <a:prstGeom prst="rect">
              <a:avLst/>
            </a:prstGeom>
            <a:solidFill>
              <a:srgbClr val="80BD41">
                <a:alpha val="100000"/>
              </a:srgbClr>
            </a:solidFill>
          </p:spPr>
          <p:txBody>
            <a:bodyPr/>
            <a:lstStyle/>
            <a:p/>
          </p:txBody>
        </p:sp>
        <p:sp>
          <p:nvSpPr>
            <p:cNvPr id="38" name="rc38"/>
            <p:cNvSpPr/>
            <p:nvPr/>
          </p:nvSpPr>
          <p:spPr>
            <a:xfrm>
              <a:off x="3514255" y="2444877"/>
              <a:ext cx="249522" cy="99460"/>
            </a:xfrm>
            <a:prstGeom prst="rect">
              <a:avLst/>
            </a:prstGeom>
            <a:solidFill>
              <a:srgbClr val="E2231A">
                <a:alpha val="100000"/>
              </a:srgbClr>
            </a:solidFill>
          </p:spPr>
          <p:txBody>
            <a:bodyPr/>
            <a:lstStyle/>
            <a:p/>
          </p:txBody>
        </p:sp>
        <p:sp>
          <p:nvSpPr>
            <p:cNvPr id="39" name="rc39"/>
            <p:cNvSpPr/>
            <p:nvPr/>
          </p:nvSpPr>
          <p:spPr>
            <a:xfrm>
              <a:off x="3791502" y="2547555"/>
              <a:ext cx="249522" cy="1555142"/>
            </a:xfrm>
            <a:prstGeom prst="rect">
              <a:avLst/>
            </a:prstGeom>
            <a:solidFill>
              <a:srgbClr val="80BD41">
                <a:alpha val="100000"/>
              </a:srgbClr>
            </a:solidFill>
          </p:spPr>
          <p:txBody>
            <a:bodyPr/>
            <a:lstStyle/>
            <a:p/>
          </p:txBody>
        </p:sp>
        <p:sp>
          <p:nvSpPr>
            <p:cNvPr id="40" name="rc40"/>
            <p:cNvSpPr/>
            <p:nvPr/>
          </p:nvSpPr>
          <p:spPr>
            <a:xfrm>
              <a:off x="3791502" y="2448261"/>
              <a:ext cx="249522" cy="99293"/>
            </a:xfrm>
            <a:prstGeom prst="rect">
              <a:avLst/>
            </a:prstGeom>
            <a:solidFill>
              <a:srgbClr val="E2231A">
                <a:alpha val="100000"/>
              </a:srgbClr>
            </a:solidFill>
          </p:spPr>
          <p:txBody>
            <a:bodyPr/>
            <a:lstStyle/>
            <a:p/>
          </p:txBody>
        </p:sp>
        <p:sp>
          <p:nvSpPr>
            <p:cNvPr id="41" name="rc41"/>
            <p:cNvSpPr/>
            <p:nvPr/>
          </p:nvSpPr>
          <p:spPr>
            <a:xfrm>
              <a:off x="4068750" y="2536017"/>
              <a:ext cx="249522" cy="1566680"/>
            </a:xfrm>
            <a:prstGeom prst="rect">
              <a:avLst/>
            </a:prstGeom>
            <a:solidFill>
              <a:srgbClr val="80BD41">
                <a:alpha val="100000"/>
              </a:srgbClr>
            </a:solidFill>
          </p:spPr>
          <p:txBody>
            <a:bodyPr/>
            <a:lstStyle/>
            <a:p/>
          </p:txBody>
        </p:sp>
        <p:sp>
          <p:nvSpPr>
            <p:cNvPr id="42" name="rc42"/>
            <p:cNvSpPr/>
            <p:nvPr/>
          </p:nvSpPr>
          <p:spPr>
            <a:xfrm>
              <a:off x="4068750" y="2436001"/>
              <a:ext cx="249522" cy="100015"/>
            </a:xfrm>
            <a:prstGeom prst="rect">
              <a:avLst/>
            </a:prstGeom>
            <a:solidFill>
              <a:srgbClr val="E2231A">
                <a:alpha val="100000"/>
              </a:srgbClr>
            </a:solidFill>
          </p:spPr>
          <p:txBody>
            <a:bodyPr/>
            <a:lstStyle/>
            <a:p/>
          </p:txBody>
        </p:sp>
        <p:sp>
          <p:nvSpPr>
            <p:cNvPr id="43" name="rc43"/>
            <p:cNvSpPr/>
            <p:nvPr/>
          </p:nvSpPr>
          <p:spPr>
            <a:xfrm>
              <a:off x="4345998" y="2534463"/>
              <a:ext cx="249522" cy="1568233"/>
            </a:xfrm>
            <a:prstGeom prst="rect">
              <a:avLst/>
            </a:prstGeom>
            <a:solidFill>
              <a:srgbClr val="80BD41">
                <a:alpha val="100000"/>
              </a:srgbClr>
            </a:solidFill>
          </p:spPr>
          <p:txBody>
            <a:bodyPr/>
            <a:lstStyle/>
            <a:p/>
          </p:txBody>
        </p:sp>
        <p:sp>
          <p:nvSpPr>
            <p:cNvPr id="44" name="rc44"/>
            <p:cNvSpPr/>
            <p:nvPr/>
          </p:nvSpPr>
          <p:spPr>
            <a:xfrm>
              <a:off x="4345998" y="2434337"/>
              <a:ext cx="249522" cy="100125"/>
            </a:xfrm>
            <a:prstGeom prst="rect">
              <a:avLst/>
            </a:prstGeom>
            <a:solidFill>
              <a:srgbClr val="E2231A">
                <a:alpha val="100000"/>
              </a:srgbClr>
            </a:solidFill>
          </p:spPr>
          <p:txBody>
            <a:bodyPr/>
            <a:lstStyle/>
            <a:p/>
          </p:txBody>
        </p:sp>
        <p:sp>
          <p:nvSpPr>
            <p:cNvPr id="45" name="rc45"/>
            <p:cNvSpPr/>
            <p:nvPr/>
          </p:nvSpPr>
          <p:spPr>
            <a:xfrm>
              <a:off x="4623245" y="2499572"/>
              <a:ext cx="249522" cy="1603125"/>
            </a:xfrm>
            <a:prstGeom prst="rect">
              <a:avLst/>
            </a:prstGeom>
            <a:solidFill>
              <a:srgbClr val="80BD41">
                <a:alpha val="100000"/>
              </a:srgbClr>
            </a:solidFill>
          </p:spPr>
          <p:txBody>
            <a:bodyPr/>
            <a:lstStyle/>
            <a:p/>
          </p:txBody>
        </p:sp>
        <p:sp>
          <p:nvSpPr>
            <p:cNvPr id="46" name="rc46"/>
            <p:cNvSpPr/>
            <p:nvPr/>
          </p:nvSpPr>
          <p:spPr>
            <a:xfrm>
              <a:off x="4623245" y="2397227"/>
              <a:ext cx="249522" cy="102344"/>
            </a:xfrm>
            <a:prstGeom prst="rect">
              <a:avLst/>
            </a:prstGeom>
            <a:solidFill>
              <a:srgbClr val="E2231A">
                <a:alpha val="100000"/>
              </a:srgbClr>
            </a:solidFill>
          </p:spPr>
          <p:txBody>
            <a:bodyPr/>
            <a:lstStyle/>
            <a:p/>
          </p:txBody>
        </p:sp>
        <p:sp>
          <p:nvSpPr>
            <p:cNvPr id="47" name="rc47"/>
            <p:cNvSpPr/>
            <p:nvPr/>
          </p:nvSpPr>
          <p:spPr>
            <a:xfrm>
              <a:off x="4900493" y="2507005"/>
              <a:ext cx="249522" cy="1595691"/>
            </a:xfrm>
            <a:prstGeom prst="rect">
              <a:avLst/>
            </a:prstGeom>
            <a:solidFill>
              <a:srgbClr val="80BD41">
                <a:alpha val="100000"/>
              </a:srgbClr>
            </a:solidFill>
          </p:spPr>
          <p:txBody>
            <a:bodyPr/>
            <a:lstStyle/>
            <a:p/>
          </p:txBody>
        </p:sp>
        <p:sp>
          <p:nvSpPr>
            <p:cNvPr id="48" name="rc48"/>
            <p:cNvSpPr/>
            <p:nvPr/>
          </p:nvSpPr>
          <p:spPr>
            <a:xfrm>
              <a:off x="4900493" y="2405159"/>
              <a:ext cx="249522" cy="101845"/>
            </a:xfrm>
            <a:prstGeom prst="rect">
              <a:avLst/>
            </a:prstGeom>
            <a:solidFill>
              <a:srgbClr val="E2231A">
                <a:alpha val="100000"/>
              </a:srgbClr>
            </a:solidFill>
          </p:spPr>
          <p:txBody>
            <a:bodyPr/>
            <a:lstStyle/>
            <a:p/>
          </p:txBody>
        </p:sp>
        <p:sp>
          <p:nvSpPr>
            <p:cNvPr id="49" name="rc49"/>
            <p:cNvSpPr/>
            <p:nvPr/>
          </p:nvSpPr>
          <p:spPr>
            <a:xfrm>
              <a:off x="5177741" y="2541508"/>
              <a:ext cx="249522" cy="1561188"/>
            </a:xfrm>
            <a:prstGeom prst="rect">
              <a:avLst/>
            </a:prstGeom>
            <a:solidFill>
              <a:srgbClr val="80BD41">
                <a:alpha val="100000"/>
              </a:srgbClr>
            </a:solidFill>
          </p:spPr>
          <p:txBody>
            <a:bodyPr/>
            <a:lstStyle/>
            <a:p/>
          </p:txBody>
        </p:sp>
        <p:sp>
          <p:nvSpPr>
            <p:cNvPr id="50" name="rc50"/>
            <p:cNvSpPr/>
            <p:nvPr/>
          </p:nvSpPr>
          <p:spPr>
            <a:xfrm>
              <a:off x="5177741" y="2441881"/>
              <a:ext cx="249522" cy="99626"/>
            </a:xfrm>
            <a:prstGeom prst="rect">
              <a:avLst/>
            </a:prstGeom>
            <a:solidFill>
              <a:srgbClr val="E2231A">
                <a:alpha val="100000"/>
              </a:srgbClr>
            </a:solidFill>
          </p:spPr>
          <p:txBody>
            <a:bodyPr/>
            <a:lstStyle/>
            <a:p/>
          </p:txBody>
        </p:sp>
        <p:sp>
          <p:nvSpPr>
            <p:cNvPr id="51" name="rc51"/>
            <p:cNvSpPr/>
            <p:nvPr/>
          </p:nvSpPr>
          <p:spPr>
            <a:xfrm>
              <a:off x="5454988" y="2497186"/>
              <a:ext cx="249522" cy="1605510"/>
            </a:xfrm>
            <a:prstGeom prst="rect">
              <a:avLst/>
            </a:prstGeom>
            <a:solidFill>
              <a:srgbClr val="80BD41">
                <a:alpha val="100000"/>
              </a:srgbClr>
            </a:solidFill>
          </p:spPr>
          <p:txBody>
            <a:bodyPr/>
            <a:lstStyle/>
            <a:p/>
          </p:txBody>
        </p:sp>
        <p:sp>
          <p:nvSpPr>
            <p:cNvPr id="52" name="rc52"/>
            <p:cNvSpPr/>
            <p:nvPr/>
          </p:nvSpPr>
          <p:spPr>
            <a:xfrm>
              <a:off x="5454988" y="2412703"/>
              <a:ext cx="249522" cy="84483"/>
            </a:xfrm>
            <a:prstGeom prst="rect">
              <a:avLst/>
            </a:prstGeom>
            <a:solidFill>
              <a:srgbClr val="E2231A">
                <a:alpha val="100000"/>
              </a:srgbClr>
            </a:solidFill>
          </p:spPr>
          <p:txBody>
            <a:bodyPr/>
            <a:lstStyle/>
            <a:p/>
          </p:txBody>
        </p:sp>
        <p:sp>
          <p:nvSpPr>
            <p:cNvPr id="53" name="rc53"/>
            <p:cNvSpPr/>
            <p:nvPr/>
          </p:nvSpPr>
          <p:spPr>
            <a:xfrm>
              <a:off x="5732236" y="2475164"/>
              <a:ext cx="249522" cy="1627532"/>
            </a:xfrm>
            <a:prstGeom prst="rect">
              <a:avLst/>
            </a:prstGeom>
            <a:solidFill>
              <a:srgbClr val="80BD41">
                <a:alpha val="100000"/>
              </a:srgbClr>
            </a:solidFill>
          </p:spPr>
          <p:txBody>
            <a:bodyPr/>
            <a:lstStyle/>
            <a:p/>
          </p:txBody>
        </p:sp>
        <p:sp>
          <p:nvSpPr>
            <p:cNvPr id="54" name="rc54"/>
            <p:cNvSpPr/>
            <p:nvPr/>
          </p:nvSpPr>
          <p:spPr>
            <a:xfrm>
              <a:off x="5732236" y="2389516"/>
              <a:ext cx="249522" cy="85647"/>
            </a:xfrm>
            <a:prstGeom prst="rect">
              <a:avLst/>
            </a:prstGeom>
            <a:solidFill>
              <a:srgbClr val="E2231A">
                <a:alpha val="100000"/>
              </a:srgbClr>
            </a:solidFill>
          </p:spPr>
          <p:txBody>
            <a:bodyPr/>
            <a:lstStyle/>
            <a:p/>
          </p:txBody>
        </p:sp>
        <p:sp>
          <p:nvSpPr>
            <p:cNvPr id="55" name="rc55"/>
            <p:cNvSpPr/>
            <p:nvPr/>
          </p:nvSpPr>
          <p:spPr>
            <a:xfrm>
              <a:off x="6009484" y="2500626"/>
              <a:ext cx="249522" cy="1602071"/>
            </a:xfrm>
            <a:prstGeom prst="rect">
              <a:avLst/>
            </a:prstGeom>
            <a:solidFill>
              <a:srgbClr val="80BD41">
                <a:alpha val="100000"/>
              </a:srgbClr>
            </a:solidFill>
          </p:spPr>
          <p:txBody>
            <a:bodyPr/>
            <a:lstStyle/>
            <a:p/>
          </p:txBody>
        </p:sp>
        <p:sp>
          <p:nvSpPr>
            <p:cNvPr id="56" name="rc56"/>
            <p:cNvSpPr/>
            <p:nvPr/>
          </p:nvSpPr>
          <p:spPr>
            <a:xfrm>
              <a:off x="6009484" y="2398392"/>
              <a:ext cx="249522" cy="102233"/>
            </a:xfrm>
            <a:prstGeom prst="rect">
              <a:avLst/>
            </a:prstGeom>
            <a:solidFill>
              <a:srgbClr val="E2231A">
                <a:alpha val="100000"/>
              </a:srgbClr>
            </a:solidFill>
          </p:spPr>
          <p:txBody>
            <a:bodyPr/>
            <a:lstStyle/>
            <a:p/>
          </p:txBody>
        </p:sp>
        <p:sp>
          <p:nvSpPr>
            <p:cNvPr id="57" name="rc57"/>
            <p:cNvSpPr/>
            <p:nvPr/>
          </p:nvSpPr>
          <p:spPr>
            <a:xfrm>
              <a:off x="6286731" y="2469839"/>
              <a:ext cx="249522" cy="1632857"/>
            </a:xfrm>
            <a:prstGeom prst="rect">
              <a:avLst/>
            </a:prstGeom>
            <a:solidFill>
              <a:srgbClr val="80BD41">
                <a:alpha val="100000"/>
              </a:srgbClr>
            </a:solidFill>
          </p:spPr>
          <p:txBody>
            <a:bodyPr/>
            <a:lstStyle/>
            <a:p/>
          </p:txBody>
        </p:sp>
        <p:sp>
          <p:nvSpPr>
            <p:cNvPr id="58" name="rc58"/>
            <p:cNvSpPr/>
            <p:nvPr/>
          </p:nvSpPr>
          <p:spPr>
            <a:xfrm>
              <a:off x="6286731" y="2365608"/>
              <a:ext cx="249522" cy="104230"/>
            </a:xfrm>
            <a:prstGeom prst="rect">
              <a:avLst/>
            </a:prstGeom>
            <a:solidFill>
              <a:srgbClr val="E2231A">
                <a:alpha val="100000"/>
              </a:srgbClr>
            </a:solidFill>
          </p:spPr>
          <p:txBody>
            <a:bodyPr/>
            <a:lstStyle/>
            <a:p/>
          </p:txBody>
        </p:sp>
        <p:sp>
          <p:nvSpPr>
            <p:cNvPr id="59" name="rc59"/>
            <p:cNvSpPr/>
            <p:nvPr/>
          </p:nvSpPr>
          <p:spPr>
            <a:xfrm>
              <a:off x="6563979" y="2515159"/>
              <a:ext cx="249522" cy="1587537"/>
            </a:xfrm>
            <a:prstGeom prst="rect">
              <a:avLst/>
            </a:prstGeom>
            <a:solidFill>
              <a:srgbClr val="80BD41">
                <a:alpha val="100000"/>
              </a:srgbClr>
            </a:solidFill>
          </p:spPr>
          <p:txBody>
            <a:bodyPr/>
            <a:lstStyle/>
            <a:p/>
          </p:txBody>
        </p:sp>
        <p:sp>
          <p:nvSpPr>
            <p:cNvPr id="60" name="rc60"/>
            <p:cNvSpPr/>
            <p:nvPr/>
          </p:nvSpPr>
          <p:spPr>
            <a:xfrm>
              <a:off x="6563979" y="2413813"/>
              <a:ext cx="249522" cy="101346"/>
            </a:xfrm>
            <a:prstGeom prst="rect">
              <a:avLst/>
            </a:prstGeom>
            <a:solidFill>
              <a:srgbClr val="E2231A">
                <a:alpha val="100000"/>
              </a:srgbClr>
            </a:solidFill>
          </p:spPr>
          <p:txBody>
            <a:bodyPr/>
            <a:lstStyle/>
            <a:p/>
          </p:txBody>
        </p:sp>
        <p:sp>
          <p:nvSpPr>
            <p:cNvPr id="61" name="rc61"/>
            <p:cNvSpPr/>
            <p:nvPr/>
          </p:nvSpPr>
          <p:spPr>
            <a:xfrm>
              <a:off x="6841227" y="2584055"/>
              <a:ext cx="249522" cy="1518642"/>
            </a:xfrm>
            <a:prstGeom prst="rect">
              <a:avLst/>
            </a:prstGeom>
            <a:solidFill>
              <a:srgbClr val="80BD41">
                <a:alpha val="100000"/>
              </a:srgbClr>
            </a:solidFill>
          </p:spPr>
          <p:txBody>
            <a:bodyPr/>
            <a:lstStyle/>
            <a:p/>
          </p:txBody>
        </p:sp>
        <p:sp>
          <p:nvSpPr>
            <p:cNvPr id="62" name="rc62"/>
            <p:cNvSpPr/>
            <p:nvPr/>
          </p:nvSpPr>
          <p:spPr>
            <a:xfrm>
              <a:off x="6841227" y="2469728"/>
              <a:ext cx="249522" cy="114326"/>
            </a:xfrm>
            <a:prstGeom prst="rect">
              <a:avLst/>
            </a:prstGeom>
            <a:solidFill>
              <a:srgbClr val="E2231A">
                <a:alpha val="100000"/>
              </a:srgbClr>
            </a:solidFill>
          </p:spPr>
          <p:txBody>
            <a:bodyPr/>
            <a:lstStyle/>
            <a:p/>
          </p:txBody>
        </p:sp>
        <p:sp>
          <p:nvSpPr>
            <p:cNvPr id="63" name="rc63"/>
            <p:cNvSpPr/>
            <p:nvPr/>
          </p:nvSpPr>
          <p:spPr>
            <a:xfrm>
              <a:off x="7118474" y="2538124"/>
              <a:ext cx="249522" cy="1564572"/>
            </a:xfrm>
            <a:prstGeom prst="rect">
              <a:avLst/>
            </a:prstGeom>
            <a:solidFill>
              <a:srgbClr val="80BD41">
                <a:alpha val="100000"/>
              </a:srgbClr>
            </a:solidFill>
          </p:spPr>
          <p:txBody>
            <a:bodyPr/>
            <a:lstStyle/>
            <a:p/>
          </p:txBody>
        </p:sp>
        <p:sp>
          <p:nvSpPr>
            <p:cNvPr id="64" name="rc64"/>
            <p:cNvSpPr/>
            <p:nvPr/>
          </p:nvSpPr>
          <p:spPr>
            <a:xfrm>
              <a:off x="7118474" y="2420359"/>
              <a:ext cx="249522" cy="117765"/>
            </a:xfrm>
            <a:prstGeom prst="rect">
              <a:avLst/>
            </a:prstGeom>
            <a:solidFill>
              <a:srgbClr val="E2231A">
                <a:alpha val="100000"/>
              </a:srgbClr>
            </a:solidFill>
          </p:spPr>
          <p:txBody>
            <a:bodyPr/>
            <a:lstStyle/>
            <a:p/>
          </p:txBody>
        </p:sp>
        <p:sp>
          <p:nvSpPr>
            <p:cNvPr id="65" name="rc65"/>
            <p:cNvSpPr/>
            <p:nvPr/>
          </p:nvSpPr>
          <p:spPr>
            <a:xfrm>
              <a:off x="7395722" y="2492083"/>
              <a:ext cx="249522" cy="1610613"/>
            </a:xfrm>
            <a:prstGeom prst="rect">
              <a:avLst/>
            </a:prstGeom>
            <a:solidFill>
              <a:srgbClr val="80BD41">
                <a:alpha val="100000"/>
              </a:srgbClr>
            </a:solidFill>
          </p:spPr>
          <p:txBody>
            <a:bodyPr/>
            <a:lstStyle/>
            <a:p/>
          </p:txBody>
        </p:sp>
        <p:sp>
          <p:nvSpPr>
            <p:cNvPr id="66" name="rc66"/>
            <p:cNvSpPr/>
            <p:nvPr/>
          </p:nvSpPr>
          <p:spPr>
            <a:xfrm>
              <a:off x="7395722" y="2424963"/>
              <a:ext cx="249522" cy="67120"/>
            </a:xfrm>
            <a:prstGeom prst="rect">
              <a:avLst/>
            </a:prstGeom>
            <a:solidFill>
              <a:srgbClr val="E2231A">
                <a:alpha val="100000"/>
              </a:srgbClr>
            </a:solidFill>
          </p:spPr>
          <p:txBody>
            <a:bodyPr/>
            <a:lstStyle/>
            <a:p/>
          </p:txBody>
        </p:sp>
        <p:sp>
          <p:nvSpPr>
            <p:cNvPr id="67" name="rc67"/>
            <p:cNvSpPr/>
            <p:nvPr/>
          </p:nvSpPr>
          <p:spPr>
            <a:xfrm>
              <a:off x="7672970" y="2570631"/>
              <a:ext cx="249522" cy="1532066"/>
            </a:xfrm>
            <a:prstGeom prst="rect">
              <a:avLst/>
            </a:prstGeom>
            <a:solidFill>
              <a:srgbClr val="80BD41">
                <a:alpha val="100000"/>
              </a:srgbClr>
            </a:solidFill>
          </p:spPr>
          <p:txBody>
            <a:bodyPr/>
            <a:lstStyle/>
            <a:p/>
          </p:txBody>
        </p:sp>
        <p:sp>
          <p:nvSpPr>
            <p:cNvPr id="68" name="rc68"/>
            <p:cNvSpPr/>
            <p:nvPr/>
          </p:nvSpPr>
          <p:spPr>
            <a:xfrm>
              <a:off x="7672970" y="2419083"/>
              <a:ext cx="249522" cy="151548"/>
            </a:xfrm>
            <a:prstGeom prst="rect">
              <a:avLst/>
            </a:prstGeom>
            <a:solidFill>
              <a:srgbClr val="E2231A">
                <a:alpha val="100000"/>
              </a:srgbClr>
            </a:solidFill>
          </p:spPr>
          <p:txBody>
            <a:bodyPr/>
            <a:lstStyle/>
            <a:p/>
          </p:txBody>
        </p:sp>
        <p:sp>
          <p:nvSpPr>
            <p:cNvPr id="69" name="rc69"/>
            <p:cNvSpPr/>
            <p:nvPr/>
          </p:nvSpPr>
          <p:spPr>
            <a:xfrm>
              <a:off x="7950217" y="2566637"/>
              <a:ext cx="249522" cy="1536060"/>
            </a:xfrm>
            <a:prstGeom prst="rect">
              <a:avLst/>
            </a:prstGeom>
            <a:solidFill>
              <a:srgbClr val="80BD41">
                <a:alpha val="100000"/>
              </a:srgbClr>
            </a:solidFill>
          </p:spPr>
          <p:txBody>
            <a:bodyPr/>
            <a:lstStyle/>
            <a:p/>
          </p:txBody>
        </p:sp>
        <p:sp>
          <p:nvSpPr>
            <p:cNvPr id="70" name="rc70"/>
            <p:cNvSpPr/>
            <p:nvPr/>
          </p:nvSpPr>
          <p:spPr>
            <a:xfrm>
              <a:off x="7950217" y="2414700"/>
              <a:ext cx="249522" cy="151936"/>
            </a:xfrm>
            <a:prstGeom prst="rect">
              <a:avLst/>
            </a:prstGeom>
            <a:solidFill>
              <a:srgbClr val="E2231A">
                <a:alpha val="100000"/>
              </a:srgbClr>
            </a:solidFill>
          </p:spPr>
          <p:txBody>
            <a:bodyPr/>
            <a:lstStyle/>
            <a:p/>
          </p:txBody>
        </p:sp>
        <p:sp>
          <p:nvSpPr>
            <p:cNvPr id="71" name="pl71"/>
            <p:cNvSpPr/>
            <p:nvPr/>
          </p:nvSpPr>
          <p:spPr>
            <a:xfrm>
              <a:off x="1421035" y="1323408"/>
              <a:ext cx="6653943" cy="144754"/>
            </a:xfrm>
            <a:custGeom>
              <a:avLst/>
              <a:pathLst>
                <a:path w="6653943" h="144754">
                  <a:moveTo>
                    <a:pt x="0" y="144754"/>
                  </a:moveTo>
                  <a:lnTo>
                    <a:pt x="277247" y="115803"/>
                  </a:lnTo>
                  <a:lnTo>
                    <a:pt x="554495" y="57901"/>
                  </a:lnTo>
                  <a:lnTo>
                    <a:pt x="831742" y="57901"/>
                  </a:lnTo>
                  <a:lnTo>
                    <a:pt x="1108990" y="57901"/>
                  </a:lnTo>
                  <a:lnTo>
                    <a:pt x="1386238" y="57901"/>
                  </a:lnTo>
                  <a:lnTo>
                    <a:pt x="1663485" y="57901"/>
                  </a:lnTo>
                  <a:lnTo>
                    <a:pt x="1940733" y="57901"/>
                  </a:lnTo>
                  <a:lnTo>
                    <a:pt x="2217981" y="57901"/>
                  </a:lnTo>
                  <a:lnTo>
                    <a:pt x="2495228" y="57901"/>
                  </a:lnTo>
                  <a:lnTo>
                    <a:pt x="2772476" y="57901"/>
                  </a:lnTo>
                  <a:lnTo>
                    <a:pt x="3049724" y="57901"/>
                  </a:lnTo>
                  <a:lnTo>
                    <a:pt x="3326971" y="57901"/>
                  </a:lnTo>
                  <a:lnTo>
                    <a:pt x="3604219" y="57901"/>
                  </a:lnTo>
                  <a:lnTo>
                    <a:pt x="3881467" y="57901"/>
                  </a:lnTo>
                  <a:lnTo>
                    <a:pt x="4158714" y="28950"/>
                  </a:lnTo>
                  <a:lnTo>
                    <a:pt x="4435962" y="28950"/>
                  </a:lnTo>
                  <a:lnTo>
                    <a:pt x="4713210" y="57901"/>
                  </a:lnTo>
                  <a:lnTo>
                    <a:pt x="4990457" y="57901"/>
                  </a:lnTo>
                  <a:lnTo>
                    <a:pt x="5267705" y="57901"/>
                  </a:lnTo>
                  <a:lnTo>
                    <a:pt x="5544953" y="86852"/>
                  </a:lnTo>
                  <a:lnTo>
                    <a:pt x="5822200" y="86852"/>
                  </a:lnTo>
                  <a:lnTo>
                    <a:pt x="6099448" y="0"/>
                  </a:lnTo>
                  <a:lnTo>
                    <a:pt x="6376696" y="144754"/>
                  </a:lnTo>
                  <a:lnTo>
                    <a:pt x="6653943" y="144754"/>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1303481" y="25886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83" name="tx83"/>
            <p:cNvSpPr/>
            <p:nvPr/>
          </p:nvSpPr>
          <p:spPr>
            <a:xfrm>
              <a:off x="2689720" y="25028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263.9</a:t>
              </a:r>
            </a:p>
          </p:txBody>
        </p:sp>
        <p:sp>
          <p:nvSpPr>
            <p:cNvPr id="84" name="tx84"/>
            <p:cNvSpPr/>
            <p:nvPr/>
          </p:nvSpPr>
          <p:spPr>
            <a:xfrm>
              <a:off x="4075958" y="23000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300.5</a:t>
              </a:r>
            </a:p>
          </p:txBody>
        </p:sp>
        <p:sp>
          <p:nvSpPr>
            <p:cNvPr id="85" name="tx85"/>
            <p:cNvSpPr/>
            <p:nvPr/>
          </p:nvSpPr>
          <p:spPr>
            <a:xfrm>
              <a:off x="5462196" y="22767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304.7</a:t>
              </a:r>
            </a:p>
          </p:txBody>
        </p:sp>
        <p:sp>
          <p:nvSpPr>
            <p:cNvPr id="86" name="tx86"/>
            <p:cNvSpPr/>
            <p:nvPr/>
          </p:nvSpPr>
          <p:spPr>
            <a:xfrm>
              <a:off x="6571187" y="2277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87" name="tx87"/>
            <p:cNvSpPr/>
            <p:nvPr/>
          </p:nvSpPr>
          <p:spPr>
            <a:xfrm>
              <a:off x="6848435" y="2333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294.4</a:t>
              </a:r>
            </a:p>
          </p:txBody>
        </p:sp>
        <p:sp>
          <p:nvSpPr>
            <p:cNvPr id="88" name="tx88"/>
            <p:cNvSpPr/>
            <p:nvPr/>
          </p:nvSpPr>
          <p:spPr>
            <a:xfrm>
              <a:off x="7125682" y="22843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303.3</a:t>
              </a:r>
            </a:p>
          </p:txBody>
        </p:sp>
        <p:sp>
          <p:nvSpPr>
            <p:cNvPr id="89" name="tx89"/>
            <p:cNvSpPr/>
            <p:nvPr/>
          </p:nvSpPr>
          <p:spPr>
            <a:xfrm>
              <a:off x="7402930" y="22889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302.4</a:t>
              </a:r>
            </a:p>
          </p:txBody>
        </p:sp>
        <p:sp>
          <p:nvSpPr>
            <p:cNvPr id="90" name="tx90"/>
            <p:cNvSpPr/>
            <p:nvPr/>
          </p:nvSpPr>
          <p:spPr>
            <a:xfrm>
              <a:off x="7680178" y="2283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303.5</a:t>
              </a:r>
            </a:p>
          </p:txBody>
        </p:sp>
        <p:sp>
          <p:nvSpPr>
            <p:cNvPr id="91" name="tx91"/>
            <p:cNvSpPr/>
            <p:nvPr/>
          </p:nvSpPr>
          <p:spPr>
            <a:xfrm>
              <a:off x="7957425" y="22787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304.3</a:t>
              </a:r>
            </a:p>
          </p:txBody>
        </p:sp>
        <p:sp>
          <p:nvSpPr>
            <p:cNvPr id="92" name="pl92"/>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4405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226.1</a:t>
              </a:r>
            </a:p>
          </p:txBody>
        </p:sp>
        <p:sp>
          <p:nvSpPr>
            <p:cNvPr id="103" name="tx103"/>
            <p:cNvSpPr/>
            <p:nvPr/>
          </p:nvSpPr>
          <p:spPr>
            <a:xfrm>
              <a:off x="1329607" y="27526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4" name="tx104"/>
            <p:cNvSpPr/>
            <p:nvPr/>
          </p:nvSpPr>
          <p:spPr>
            <a:xfrm>
              <a:off x="2689720" y="33796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05" name="tx105"/>
            <p:cNvSpPr/>
            <p:nvPr/>
          </p:nvSpPr>
          <p:spPr>
            <a:xfrm>
              <a:off x="2715845" y="26477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06" name="tx106"/>
            <p:cNvSpPr/>
            <p:nvPr/>
          </p:nvSpPr>
          <p:spPr>
            <a:xfrm>
              <a:off x="4075958" y="32843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282.4</a:t>
              </a:r>
            </a:p>
          </p:txBody>
        </p:sp>
        <p:sp>
          <p:nvSpPr>
            <p:cNvPr id="107" name="tx107"/>
            <p:cNvSpPr/>
            <p:nvPr/>
          </p:nvSpPr>
          <p:spPr>
            <a:xfrm>
              <a:off x="4141260" y="245096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8" name="tx108"/>
            <p:cNvSpPr/>
            <p:nvPr/>
          </p:nvSpPr>
          <p:spPr>
            <a:xfrm>
              <a:off x="5462196" y="32648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289.4</a:t>
              </a:r>
            </a:p>
          </p:txBody>
        </p:sp>
        <p:sp>
          <p:nvSpPr>
            <p:cNvPr id="109" name="tx109"/>
            <p:cNvSpPr/>
            <p:nvPr/>
          </p:nvSpPr>
          <p:spPr>
            <a:xfrm>
              <a:off x="5488322" y="2419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0" name="tx110"/>
            <p:cNvSpPr/>
            <p:nvPr/>
          </p:nvSpPr>
          <p:spPr>
            <a:xfrm>
              <a:off x="6571187" y="32738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286.2</a:t>
              </a:r>
            </a:p>
          </p:txBody>
        </p:sp>
        <p:sp>
          <p:nvSpPr>
            <p:cNvPr id="111" name="tx111"/>
            <p:cNvSpPr/>
            <p:nvPr/>
          </p:nvSpPr>
          <p:spPr>
            <a:xfrm>
              <a:off x="6597312" y="24293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2" name="tx112"/>
            <p:cNvSpPr/>
            <p:nvPr/>
          </p:nvSpPr>
          <p:spPr>
            <a:xfrm>
              <a:off x="6848435" y="33082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273.8</a:t>
              </a:r>
            </a:p>
          </p:txBody>
        </p:sp>
        <p:sp>
          <p:nvSpPr>
            <p:cNvPr id="113" name="tx113"/>
            <p:cNvSpPr/>
            <p:nvPr/>
          </p:nvSpPr>
          <p:spPr>
            <a:xfrm>
              <a:off x="6874560" y="2491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4" name="tx114"/>
            <p:cNvSpPr/>
            <p:nvPr/>
          </p:nvSpPr>
          <p:spPr>
            <a:xfrm>
              <a:off x="7164859" y="328536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15" name="tx115"/>
            <p:cNvSpPr/>
            <p:nvPr/>
          </p:nvSpPr>
          <p:spPr>
            <a:xfrm>
              <a:off x="7151808" y="24453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6" name="tx116"/>
            <p:cNvSpPr/>
            <p:nvPr/>
          </p:nvSpPr>
          <p:spPr>
            <a:xfrm>
              <a:off x="7402930" y="32623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290.4</a:t>
              </a:r>
            </a:p>
          </p:txBody>
        </p:sp>
        <p:sp>
          <p:nvSpPr>
            <p:cNvPr id="117" name="tx117"/>
            <p:cNvSpPr/>
            <p:nvPr/>
          </p:nvSpPr>
          <p:spPr>
            <a:xfrm>
              <a:off x="7429055" y="24246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8" name="tx118"/>
            <p:cNvSpPr/>
            <p:nvPr/>
          </p:nvSpPr>
          <p:spPr>
            <a:xfrm>
              <a:off x="7680178" y="33016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276.2</a:t>
              </a:r>
            </a:p>
          </p:txBody>
        </p:sp>
        <p:sp>
          <p:nvSpPr>
            <p:cNvPr id="119" name="tx119"/>
            <p:cNvSpPr/>
            <p:nvPr/>
          </p:nvSpPr>
          <p:spPr>
            <a:xfrm>
              <a:off x="7706303" y="24597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20" name="tx120"/>
            <p:cNvSpPr/>
            <p:nvPr/>
          </p:nvSpPr>
          <p:spPr>
            <a:xfrm>
              <a:off x="7957425" y="32996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276.9</a:t>
              </a:r>
            </a:p>
          </p:txBody>
        </p:sp>
        <p:sp>
          <p:nvSpPr>
            <p:cNvPr id="121" name="tx121"/>
            <p:cNvSpPr/>
            <p:nvPr/>
          </p:nvSpPr>
          <p:spPr>
            <a:xfrm>
              <a:off x="7983551" y="245676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41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55386" y="18317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54706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Australia, 2000-2024</a:t>
              </a:r>
            </a:p>
          </p:txBody>
        </p:sp>
        <p:sp>
          <p:nvSpPr>
            <p:cNvPr id="150" name="pl150"/>
            <p:cNvSpPr/>
            <p:nvPr/>
          </p:nvSpPr>
          <p:spPr>
            <a:xfrm>
              <a:off x="23760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354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6949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557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152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7746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180194" cy="167191"/>
            </a:xfrm>
            <a:prstGeom prst="rect">
              <a:avLst/>
            </a:prstGeom>
            <a:solidFill>
              <a:srgbClr val="80BD41">
                <a:alpha val="100000"/>
              </a:srgbClr>
            </a:solidFill>
          </p:spPr>
          <p:txBody>
            <a:bodyPr/>
            <a:lstStyle/>
            <a:p/>
          </p:txBody>
        </p:sp>
        <p:sp>
          <p:nvSpPr>
            <p:cNvPr id="161" name="rc161"/>
            <p:cNvSpPr/>
            <p:nvPr/>
          </p:nvSpPr>
          <p:spPr>
            <a:xfrm>
              <a:off x="7476468" y="5889059"/>
              <a:ext cx="394535" cy="167191"/>
            </a:xfrm>
            <a:prstGeom prst="rect">
              <a:avLst/>
            </a:prstGeom>
            <a:solidFill>
              <a:srgbClr val="E2231A">
                <a:alpha val="100000"/>
              </a:srgbClr>
            </a:solidFill>
          </p:spPr>
          <p:txBody>
            <a:bodyPr/>
            <a:lstStyle/>
            <a:p/>
          </p:txBody>
        </p:sp>
        <p:sp>
          <p:nvSpPr>
            <p:cNvPr id="162" name="rc162"/>
            <p:cNvSpPr/>
            <p:nvPr/>
          </p:nvSpPr>
          <p:spPr>
            <a:xfrm>
              <a:off x="1296273" y="5680069"/>
              <a:ext cx="5964247" cy="167191"/>
            </a:xfrm>
            <a:prstGeom prst="rect">
              <a:avLst/>
            </a:prstGeom>
            <a:solidFill>
              <a:srgbClr val="80BD41">
                <a:alpha val="100000"/>
              </a:srgbClr>
            </a:solidFill>
          </p:spPr>
          <p:txBody>
            <a:bodyPr/>
            <a:lstStyle/>
            <a:p/>
          </p:txBody>
        </p:sp>
        <p:sp>
          <p:nvSpPr>
            <p:cNvPr id="163" name="rc163"/>
            <p:cNvSpPr/>
            <p:nvPr/>
          </p:nvSpPr>
          <p:spPr>
            <a:xfrm>
              <a:off x="7260521" y="5680069"/>
              <a:ext cx="589967" cy="167191"/>
            </a:xfrm>
            <a:prstGeom prst="rect">
              <a:avLst/>
            </a:prstGeom>
            <a:solidFill>
              <a:srgbClr val="E2231A">
                <a:alpha val="100000"/>
              </a:srgbClr>
            </a:solidFill>
          </p:spPr>
          <p:txBody>
            <a:bodyPr/>
            <a:lstStyle/>
            <a:p/>
          </p:txBody>
        </p:sp>
        <p:sp>
          <p:nvSpPr>
            <p:cNvPr id="164" name="rc164"/>
            <p:cNvSpPr/>
            <p:nvPr/>
          </p:nvSpPr>
          <p:spPr>
            <a:xfrm>
              <a:off x="1296273" y="5471080"/>
              <a:ext cx="5979795" cy="167191"/>
            </a:xfrm>
            <a:prstGeom prst="rect">
              <a:avLst/>
            </a:prstGeom>
            <a:solidFill>
              <a:srgbClr val="80BD41">
                <a:alpha val="100000"/>
              </a:srgbClr>
            </a:solidFill>
          </p:spPr>
          <p:txBody>
            <a:bodyPr/>
            <a:lstStyle/>
            <a:p/>
          </p:txBody>
        </p:sp>
        <p:sp>
          <p:nvSpPr>
            <p:cNvPr id="165" name="rc165"/>
            <p:cNvSpPr/>
            <p:nvPr/>
          </p:nvSpPr>
          <p:spPr>
            <a:xfrm>
              <a:off x="7276069" y="5471080"/>
              <a:ext cx="591479" cy="167191"/>
            </a:xfrm>
            <a:prstGeom prst="rect">
              <a:avLst/>
            </a:prstGeom>
            <a:solidFill>
              <a:srgbClr val="E2231A">
                <a:alpha val="100000"/>
              </a:srgbClr>
            </a:solidFill>
          </p:spPr>
          <p:txBody>
            <a:bodyPr/>
            <a:lstStyle/>
            <a:p/>
          </p:txBody>
        </p:sp>
        <p:sp>
          <p:nvSpPr>
            <p:cNvPr id="166" name="tx166"/>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304.5</a:t>
              </a:r>
            </a:p>
          </p:txBody>
        </p:sp>
        <p:sp>
          <p:nvSpPr>
            <p:cNvPr id="167" name="tx167"/>
            <p:cNvSpPr/>
            <p:nvPr/>
          </p:nvSpPr>
          <p:spPr>
            <a:xfrm>
              <a:off x="8033518"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303.5</a:t>
              </a:r>
            </a:p>
          </p:txBody>
        </p:sp>
        <p:sp>
          <p:nvSpPr>
            <p:cNvPr id="168" name="tx168"/>
            <p:cNvSpPr/>
            <p:nvPr/>
          </p:nvSpPr>
          <p:spPr>
            <a:xfrm>
              <a:off x="8051431"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304.3</a:t>
              </a:r>
            </a:p>
          </p:txBody>
        </p:sp>
        <p:sp>
          <p:nvSpPr>
            <p:cNvPr id="169" name="tx169"/>
            <p:cNvSpPr/>
            <p:nvPr/>
          </p:nvSpPr>
          <p:spPr>
            <a:xfrm>
              <a:off x="4250732"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286.2</a:t>
              </a:r>
            </a:p>
          </p:txBody>
        </p:sp>
        <p:sp>
          <p:nvSpPr>
            <p:cNvPr id="170" name="tx170"/>
            <p:cNvSpPr/>
            <p:nvPr/>
          </p:nvSpPr>
          <p:spPr>
            <a:xfrm>
              <a:off x="756824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71" name="tx171"/>
            <p:cNvSpPr/>
            <p:nvPr/>
          </p:nvSpPr>
          <p:spPr>
            <a:xfrm>
              <a:off x="414275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276.2</a:t>
              </a:r>
            </a:p>
          </p:txBody>
        </p:sp>
        <p:sp>
          <p:nvSpPr>
            <p:cNvPr id="172" name="tx172"/>
            <p:cNvSpPr/>
            <p:nvPr/>
          </p:nvSpPr>
          <p:spPr>
            <a:xfrm>
              <a:off x="745001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a:t>
              </a:r>
            </a:p>
          </p:txBody>
        </p:sp>
        <p:sp>
          <p:nvSpPr>
            <p:cNvPr id="173" name="tx173"/>
            <p:cNvSpPr/>
            <p:nvPr/>
          </p:nvSpPr>
          <p:spPr>
            <a:xfrm>
              <a:off x="415053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276.9</a:t>
              </a:r>
            </a:p>
          </p:txBody>
        </p:sp>
        <p:sp>
          <p:nvSpPr>
            <p:cNvPr id="174" name="tx174"/>
            <p:cNvSpPr/>
            <p:nvPr/>
          </p:nvSpPr>
          <p:spPr>
            <a:xfrm>
              <a:off x="7466315"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3920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0" name="tx180"/>
            <p:cNvSpPr/>
            <p:nvPr/>
          </p:nvSpPr>
          <p:spPr>
            <a:xfrm>
              <a:off x="549867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1" name="tx181"/>
            <p:cNvSpPr/>
            <p:nvPr/>
          </p:nvSpPr>
          <p:spPr>
            <a:xfrm>
              <a:off x="7658149"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(91%) was lower than in 2019 (94%).
The number of children vaccinated with MCV1 decreased 3% compared to in 2019.
The number of surviving infants remained constant approximately 0% compared to in 2019.
In 2024, fewer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400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7039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50075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3311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5521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8557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91593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74630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4648990"/>
              <a:ext cx="487582" cy="775859"/>
            </a:xfrm>
            <a:prstGeom prst="rect">
              <a:avLst/>
            </a:prstGeom>
            <a:solidFill>
              <a:srgbClr val="1CABE2">
                <a:alpha val="100000"/>
              </a:srgbClr>
            </a:solidFill>
          </p:spPr>
          <p:txBody>
            <a:bodyPr/>
            <a:lstStyle/>
            <a:p/>
          </p:txBody>
        </p:sp>
        <p:sp>
          <p:nvSpPr>
            <p:cNvPr id="27" name="rc27"/>
            <p:cNvSpPr/>
            <p:nvPr/>
          </p:nvSpPr>
          <p:spPr>
            <a:xfrm>
              <a:off x="1511566" y="4824436"/>
              <a:ext cx="487582" cy="600413"/>
            </a:xfrm>
            <a:prstGeom prst="rect">
              <a:avLst/>
            </a:prstGeom>
            <a:solidFill>
              <a:srgbClr val="1CABE2">
                <a:alpha val="100000"/>
              </a:srgbClr>
            </a:solidFill>
          </p:spPr>
          <p:txBody>
            <a:bodyPr/>
            <a:lstStyle/>
            <a:p/>
          </p:txBody>
        </p:sp>
        <p:sp>
          <p:nvSpPr>
            <p:cNvPr id="28" name="rc28"/>
            <p:cNvSpPr/>
            <p:nvPr/>
          </p:nvSpPr>
          <p:spPr>
            <a:xfrm>
              <a:off x="2053324" y="4099261"/>
              <a:ext cx="487582" cy="1325589"/>
            </a:xfrm>
            <a:prstGeom prst="rect">
              <a:avLst/>
            </a:prstGeom>
            <a:solidFill>
              <a:srgbClr val="1CABE2">
                <a:alpha val="100000"/>
              </a:srgbClr>
            </a:solidFill>
          </p:spPr>
          <p:txBody>
            <a:bodyPr/>
            <a:lstStyle/>
            <a:p/>
          </p:txBody>
        </p:sp>
        <p:sp>
          <p:nvSpPr>
            <p:cNvPr id="29" name="rc29"/>
            <p:cNvSpPr/>
            <p:nvPr/>
          </p:nvSpPr>
          <p:spPr>
            <a:xfrm>
              <a:off x="2595083" y="5136339"/>
              <a:ext cx="487582" cy="288510"/>
            </a:xfrm>
            <a:prstGeom prst="rect">
              <a:avLst/>
            </a:prstGeom>
            <a:solidFill>
              <a:srgbClr val="1CABE2">
                <a:alpha val="100000"/>
              </a:srgbClr>
            </a:solidFill>
          </p:spPr>
          <p:txBody>
            <a:bodyPr/>
            <a:lstStyle/>
            <a:p/>
          </p:txBody>
        </p:sp>
        <p:sp>
          <p:nvSpPr>
            <p:cNvPr id="30" name="rc30"/>
            <p:cNvSpPr/>
            <p:nvPr/>
          </p:nvSpPr>
          <p:spPr>
            <a:xfrm>
              <a:off x="3136842" y="5038869"/>
              <a:ext cx="487582" cy="385980"/>
            </a:xfrm>
            <a:prstGeom prst="rect">
              <a:avLst/>
            </a:prstGeom>
            <a:solidFill>
              <a:srgbClr val="1CABE2">
                <a:alpha val="100000"/>
              </a:srgbClr>
            </a:solidFill>
          </p:spPr>
          <p:txBody>
            <a:bodyPr/>
            <a:lstStyle/>
            <a:p/>
          </p:txBody>
        </p:sp>
        <p:sp>
          <p:nvSpPr>
            <p:cNvPr id="31" name="rc31"/>
            <p:cNvSpPr/>
            <p:nvPr/>
          </p:nvSpPr>
          <p:spPr>
            <a:xfrm>
              <a:off x="3678600" y="5109048"/>
              <a:ext cx="487582" cy="315802"/>
            </a:xfrm>
            <a:prstGeom prst="rect">
              <a:avLst/>
            </a:prstGeom>
            <a:solidFill>
              <a:srgbClr val="1CABE2">
                <a:alpha val="100000"/>
              </a:srgbClr>
            </a:solidFill>
          </p:spPr>
          <p:txBody>
            <a:bodyPr/>
            <a:lstStyle/>
            <a:p/>
          </p:txBody>
        </p:sp>
        <p:sp>
          <p:nvSpPr>
            <p:cNvPr id="32" name="rc32"/>
            <p:cNvSpPr/>
            <p:nvPr/>
          </p:nvSpPr>
          <p:spPr>
            <a:xfrm>
              <a:off x="4220359" y="5031072"/>
              <a:ext cx="487582" cy="393777"/>
            </a:xfrm>
            <a:prstGeom prst="rect">
              <a:avLst/>
            </a:prstGeom>
            <a:solidFill>
              <a:srgbClr val="1CABE2">
                <a:alpha val="100000"/>
              </a:srgbClr>
            </a:solidFill>
          </p:spPr>
          <p:txBody>
            <a:bodyPr/>
            <a:lstStyle/>
            <a:p/>
          </p:txBody>
        </p:sp>
        <p:sp>
          <p:nvSpPr>
            <p:cNvPr id="33" name="rc33"/>
            <p:cNvSpPr/>
            <p:nvPr/>
          </p:nvSpPr>
          <p:spPr>
            <a:xfrm>
              <a:off x="4762118" y="4313694"/>
              <a:ext cx="487582" cy="1111155"/>
            </a:xfrm>
            <a:prstGeom prst="rect">
              <a:avLst/>
            </a:prstGeom>
            <a:solidFill>
              <a:srgbClr val="1CABE2">
                <a:alpha val="100000"/>
              </a:srgbClr>
            </a:solidFill>
          </p:spPr>
          <p:txBody>
            <a:bodyPr/>
            <a:lstStyle/>
            <a:p/>
          </p:txBody>
        </p:sp>
        <p:sp>
          <p:nvSpPr>
            <p:cNvPr id="34" name="rc34"/>
            <p:cNvSpPr/>
            <p:nvPr/>
          </p:nvSpPr>
          <p:spPr>
            <a:xfrm>
              <a:off x="5303876" y="5323481"/>
              <a:ext cx="487582" cy="101368"/>
            </a:xfrm>
            <a:prstGeom prst="rect">
              <a:avLst/>
            </a:prstGeom>
            <a:solidFill>
              <a:srgbClr val="1CABE2">
                <a:alpha val="100000"/>
              </a:srgbClr>
            </a:solidFill>
          </p:spPr>
          <p:txBody>
            <a:bodyPr/>
            <a:lstStyle/>
            <a:p/>
          </p:txBody>
        </p:sp>
        <p:sp>
          <p:nvSpPr>
            <p:cNvPr id="35" name="rc35"/>
            <p:cNvSpPr/>
            <p:nvPr/>
          </p:nvSpPr>
          <p:spPr>
            <a:xfrm>
              <a:off x="6387393" y="5397558"/>
              <a:ext cx="487582" cy="27291"/>
            </a:xfrm>
            <a:prstGeom prst="rect">
              <a:avLst/>
            </a:prstGeom>
            <a:solidFill>
              <a:srgbClr val="1CABE2">
                <a:alpha val="100000"/>
              </a:srgbClr>
            </a:solidFill>
          </p:spPr>
          <p:txBody>
            <a:bodyPr/>
            <a:lstStyle/>
            <a:p/>
          </p:txBody>
        </p:sp>
        <p:sp>
          <p:nvSpPr>
            <p:cNvPr id="36" name="rc36"/>
            <p:cNvSpPr/>
            <p:nvPr/>
          </p:nvSpPr>
          <p:spPr>
            <a:xfrm>
              <a:off x="6929152" y="5323481"/>
              <a:ext cx="487582" cy="101368"/>
            </a:xfrm>
            <a:prstGeom prst="rect">
              <a:avLst/>
            </a:prstGeom>
            <a:solidFill>
              <a:srgbClr val="1CABE2">
                <a:alpha val="100000"/>
              </a:srgbClr>
            </a:solidFill>
          </p:spPr>
          <p:txBody>
            <a:bodyPr/>
            <a:lstStyle/>
            <a:p/>
          </p:txBody>
        </p:sp>
        <p:sp>
          <p:nvSpPr>
            <p:cNvPr id="37" name="rc37"/>
            <p:cNvSpPr/>
            <p:nvPr/>
          </p:nvSpPr>
          <p:spPr>
            <a:xfrm>
              <a:off x="7470911" y="5202619"/>
              <a:ext cx="487582" cy="222231"/>
            </a:xfrm>
            <a:prstGeom prst="rect">
              <a:avLst/>
            </a:prstGeom>
            <a:solidFill>
              <a:srgbClr val="1CABE2">
                <a:alpha val="100000"/>
              </a:srgbClr>
            </a:solidFill>
          </p:spPr>
          <p:txBody>
            <a:bodyPr/>
            <a:lstStyle/>
            <a:p/>
          </p:txBody>
        </p:sp>
        <p:sp>
          <p:nvSpPr>
            <p:cNvPr id="38" name="pl38"/>
            <p:cNvSpPr/>
            <p:nvPr/>
          </p:nvSpPr>
          <p:spPr>
            <a:xfrm>
              <a:off x="1213598" y="1182965"/>
              <a:ext cx="6501103" cy="220931"/>
            </a:xfrm>
            <a:custGeom>
              <a:avLst/>
              <a:pathLst>
                <a:path w="6501103" h="220931">
                  <a:moveTo>
                    <a:pt x="0" y="88372"/>
                  </a:moveTo>
                  <a:lnTo>
                    <a:pt x="541758" y="88372"/>
                  </a:lnTo>
                  <a:lnTo>
                    <a:pt x="1083517" y="88372"/>
                  </a:lnTo>
                  <a:lnTo>
                    <a:pt x="1625275" y="44186"/>
                  </a:lnTo>
                  <a:lnTo>
                    <a:pt x="2167034" y="44186"/>
                  </a:lnTo>
                  <a:lnTo>
                    <a:pt x="2708793" y="88372"/>
                  </a:lnTo>
                  <a:lnTo>
                    <a:pt x="3250551" y="88372"/>
                  </a:lnTo>
                  <a:lnTo>
                    <a:pt x="3792310" y="88372"/>
                  </a:lnTo>
                  <a:lnTo>
                    <a:pt x="4334069" y="132558"/>
                  </a:lnTo>
                  <a:lnTo>
                    <a:pt x="4875827" y="132558"/>
                  </a:lnTo>
                  <a:lnTo>
                    <a:pt x="5417586" y="0"/>
                  </a:lnTo>
                  <a:lnTo>
                    <a:pt x="5959345" y="220931"/>
                  </a:lnTo>
                  <a:lnTo>
                    <a:pt x="6501103" y="220931"/>
                  </a:lnTo>
                </a:path>
              </a:pathLst>
            </a:custGeom>
            <a:ln w="27101" cap="flat">
              <a:solidFill>
                <a:srgbClr val="00833D">
                  <a:alpha val="100000"/>
                </a:srgbClr>
              </a:solidFill>
              <a:prstDash val="solid"/>
              <a:round/>
            </a:ln>
          </p:spPr>
          <p:txBody>
            <a:bodyPr/>
            <a:lstStyle/>
            <a:p/>
          </p:txBody>
        </p:sp>
        <p:sp>
          <p:nvSpPr>
            <p:cNvPr id="39" name="pl39"/>
            <p:cNvSpPr/>
            <p:nvPr/>
          </p:nvSpPr>
          <p:spPr>
            <a:xfrm>
              <a:off x="1213598" y="1271337"/>
              <a:ext cx="6501103" cy="132558"/>
            </a:xfrm>
            <a:custGeom>
              <a:avLst/>
              <a:pathLst>
                <a:path w="6501103" h="132558">
                  <a:moveTo>
                    <a:pt x="0" y="132558"/>
                  </a:moveTo>
                  <a:lnTo>
                    <a:pt x="541758" y="88372"/>
                  </a:lnTo>
                  <a:lnTo>
                    <a:pt x="1083517" y="44186"/>
                  </a:lnTo>
                  <a:lnTo>
                    <a:pt x="1625275" y="44186"/>
                  </a:lnTo>
                  <a:lnTo>
                    <a:pt x="2167034" y="0"/>
                  </a:lnTo>
                  <a:lnTo>
                    <a:pt x="2708793" y="44186"/>
                  </a:lnTo>
                  <a:lnTo>
                    <a:pt x="3250551" y="44186"/>
                  </a:lnTo>
                  <a:lnTo>
                    <a:pt x="3792310" y="0"/>
                  </a:lnTo>
                  <a:lnTo>
                    <a:pt x="4334069" y="0"/>
                  </a:lnTo>
                  <a:lnTo>
                    <a:pt x="4875827" y="0"/>
                  </a:lnTo>
                  <a:lnTo>
                    <a:pt x="5417586" y="132558"/>
                  </a:lnTo>
                  <a:lnTo>
                    <a:pt x="5959345" y="44186"/>
                  </a:lnTo>
                  <a:lnTo>
                    <a:pt x="6501103" y="88372"/>
                  </a:lnTo>
                </a:path>
              </a:pathLst>
            </a:custGeom>
            <a:ln w="27101" cap="flat">
              <a:solidFill>
                <a:srgbClr val="002759">
                  <a:alpha val="100000"/>
                </a:srgbClr>
              </a:solidFill>
              <a:prstDash val="solid"/>
              <a:round/>
            </a:ln>
          </p:spPr>
          <p:txBody>
            <a:bodyPr/>
            <a:lstStyle/>
            <a:p/>
          </p:txBody>
        </p:sp>
        <p:sp>
          <p:nvSpPr>
            <p:cNvPr id="40" name="pt40"/>
            <p:cNvSpPr/>
            <p:nvPr/>
          </p:nvSpPr>
          <p:spPr>
            <a:xfrm>
              <a:off x="1181997"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81997"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23756"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265514"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07273"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49032"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90790"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32549"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74308"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6066"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57825"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99584"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4134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83101"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14120" y="451914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199</a:t>
              </a:r>
            </a:p>
          </p:txBody>
        </p:sp>
        <p:sp>
          <p:nvSpPr>
            <p:cNvPr id="67" name="tx67"/>
            <p:cNvSpPr/>
            <p:nvPr/>
          </p:nvSpPr>
          <p:spPr>
            <a:xfrm>
              <a:off x="1655879" y="469459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154</a:t>
              </a:r>
            </a:p>
          </p:txBody>
        </p:sp>
        <p:sp>
          <p:nvSpPr>
            <p:cNvPr id="68" name="tx68"/>
            <p:cNvSpPr/>
            <p:nvPr/>
          </p:nvSpPr>
          <p:spPr>
            <a:xfrm>
              <a:off x="2197638" y="396936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340</a:t>
              </a:r>
            </a:p>
          </p:txBody>
        </p:sp>
        <p:sp>
          <p:nvSpPr>
            <p:cNvPr id="69" name="tx69"/>
            <p:cNvSpPr/>
            <p:nvPr/>
          </p:nvSpPr>
          <p:spPr>
            <a:xfrm>
              <a:off x="2772556" y="5008302"/>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70" name="tx70"/>
            <p:cNvSpPr/>
            <p:nvPr/>
          </p:nvSpPr>
          <p:spPr>
            <a:xfrm>
              <a:off x="3314314" y="490902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a:t>
              </a:r>
            </a:p>
          </p:txBody>
        </p:sp>
        <p:sp>
          <p:nvSpPr>
            <p:cNvPr id="71" name="tx71"/>
            <p:cNvSpPr/>
            <p:nvPr/>
          </p:nvSpPr>
          <p:spPr>
            <a:xfrm>
              <a:off x="3856073" y="497920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a:t>
              </a:r>
            </a:p>
          </p:txBody>
        </p:sp>
        <p:sp>
          <p:nvSpPr>
            <p:cNvPr id="72" name="tx72"/>
            <p:cNvSpPr/>
            <p:nvPr/>
          </p:nvSpPr>
          <p:spPr>
            <a:xfrm>
              <a:off x="4364672" y="490122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101</a:t>
              </a:r>
            </a:p>
          </p:txBody>
        </p:sp>
        <p:sp>
          <p:nvSpPr>
            <p:cNvPr id="73" name="tx73"/>
            <p:cNvSpPr/>
            <p:nvPr/>
          </p:nvSpPr>
          <p:spPr>
            <a:xfrm>
              <a:off x="4906431" y="418385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74" name="tx74"/>
            <p:cNvSpPr/>
            <p:nvPr/>
          </p:nvSpPr>
          <p:spPr>
            <a:xfrm>
              <a:off x="5481349" y="51936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75" name="tx75"/>
            <p:cNvSpPr/>
            <p:nvPr/>
          </p:nvSpPr>
          <p:spPr>
            <a:xfrm>
              <a:off x="6598026" y="5270627"/>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6" name="tx76"/>
            <p:cNvSpPr/>
            <p:nvPr/>
          </p:nvSpPr>
          <p:spPr>
            <a:xfrm>
              <a:off x="7106625" y="51936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77" name="tx77"/>
            <p:cNvSpPr/>
            <p:nvPr/>
          </p:nvSpPr>
          <p:spPr>
            <a:xfrm>
              <a:off x="7648384" y="507423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a:t>
              </a:r>
            </a:p>
          </p:txBody>
        </p:sp>
        <p:sp>
          <p:nvSpPr>
            <p:cNvPr id="78" name="pl78"/>
            <p:cNvSpPr/>
            <p:nvPr/>
          </p:nvSpPr>
          <p:spPr>
            <a:xfrm>
              <a:off x="7726721" y="1412537"/>
              <a:ext cx="135582" cy="97473"/>
            </a:xfrm>
            <a:custGeom>
              <a:avLst/>
              <a:pathLst>
                <a:path w="135582" h="97473">
                  <a:moveTo>
                    <a:pt x="135582" y="97473"/>
                  </a:moveTo>
                  <a:lnTo>
                    <a:pt x="0" y="0"/>
                  </a:lnTo>
                </a:path>
              </a:pathLst>
            </a:custGeom>
          </p:spPr>
          <p:txBody>
            <a:bodyPr/>
            <a:lstStyle/>
            <a:p/>
          </p:txBody>
        </p:sp>
        <p:sp>
          <p:nvSpPr>
            <p:cNvPr id="79" name="pl79"/>
            <p:cNvSpPr/>
            <p:nvPr/>
          </p:nvSpPr>
          <p:spPr>
            <a:xfrm>
              <a:off x="7729631" y="1295686"/>
              <a:ext cx="132673" cy="57548"/>
            </a:xfrm>
            <a:custGeom>
              <a:avLst/>
              <a:pathLst>
                <a:path w="132673" h="57548">
                  <a:moveTo>
                    <a:pt x="132673" y="0"/>
                  </a:moveTo>
                  <a:lnTo>
                    <a:pt x="0" y="57548"/>
                  </a:lnTo>
                </a:path>
              </a:pathLst>
            </a:custGeom>
          </p:spPr>
          <p:txBody>
            <a:bodyPr/>
            <a:lstStyle/>
            <a:p/>
          </p:txBody>
        </p:sp>
        <p:sp>
          <p:nvSpPr>
            <p:cNvPr id="80" name="pg80"/>
            <p:cNvSpPr/>
            <p:nvPr/>
          </p:nvSpPr>
          <p:spPr>
            <a:xfrm>
              <a:off x="7793724" y="145335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4944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82" name="pg82"/>
            <p:cNvSpPr/>
            <p:nvPr/>
          </p:nvSpPr>
          <p:spPr>
            <a:xfrm>
              <a:off x="7793724" y="11849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22605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4" name="rc84"/>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614019" y="4207773"/>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87" name="tx87"/>
            <p:cNvSpPr/>
            <p:nvPr/>
          </p:nvSpPr>
          <p:spPr>
            <a:xfrm>
              <a:off x="614019" y="303819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8" name="tx88"/>
            <p:cNvSpPr/>
            <p:nvPr/>
          </p:nvSpPr>
          <p:spPr>
            <a:xfrm>
              <a:off x="614019" y="186856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a:t>
              </a:r>
            </a:p>
          </p:txBody>
        </p:sp>
        <p:sp>
          <p:nvSpPr>
            <p:cNvPr id="89" name="tx89"/>
            <p:cNvSpPr/>
            <p:nvPr/>
          </p:nvSpPr>
          <p:spPr>
            <a:xfrm>
              <a:off x="508103" y="68249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a:t>
              </a:r>
            </a:p>
          </p:txBody>
        </p:sp>
        <p:sp>
          <p:nvSpPr>
            <p:cNvPr id="90" name="tx90"/>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008983" y="401416"/>
              <a:ext cx="55062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Australia,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57 confirmed measles cases in Australia. In the same year, MCV1 coverage was 91% and MCV2 coverage was 92%.
The number of cases in 2024 was 2.2 times more cases than in 2023 (n=26).
The highest number of measles cases was reported in 2014 (n=340). In this year, MCV1 coverage was 94%.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559886"/>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23" name="pl23"/>
            <p:cNvSpPr/>
            <p:nvPr/>
          </p:nvSpPr>
          <p:spPr>
            <a:xfrm>
              <a:off x="943464" y="2219028"/>
              <a:ext cx="3520101" cy="1440528"/>
            </a:xfrm>
            <a:custGeom>
              <a:avLst/>
              <a:pathLst>
                <a:path w="3520101" h="1440528">
                  <a:moveTo>
                    <a:pt x="0" y="0"/>
                  </a:moveTo>
                  <a:lnTo>
                    <a:pt x="146670" y="180066"/>
                  </a:lnTo>
                  <a:lnTo>
                    <a:pt x="293341" y="0"/>
                  </a:lnTo>
                  <a:lnTo>
                    <a:pt x="440012" y="360132"/>
                  </a:lnTo>
                  <a:lnTo>
                    <a:pt x="586683" y="540198"/>
                  </a:lnTo>
                  <a:lnTo>
                    <a:pt x="733354" y="360132"/>
                  </a:lnTo>
                  <a:lnTo>
                    <a:pt x="880025" y="540198"/>
                  </a:lnTo>
                  <a:lnTo>
                    <a:pt x="1026696" y="540198"/>
                  </a:lnTo>
                  <a:lnTo>
                    <a:pt x="1173367" y="900330"/>
                  </a:lnTo>
                  <a:lnTo>
                    <a:pt x="1320038" y="1080396"/>
                  </a:lnTo>
                  <a:lnTo>
                    <a:pt x="1466709" y="1260462"/>
                  </a:lnTo>
                  <a:lnTo>
                    <a:pt x="1613379" y="1260462"/>
                  </a:lnTo>
                  <a:lnTo>
                    <a:pt x="1760050" y="1260462"/>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440528"/>
                  </a:lnTo>
                  <a:lnTo>
                    <a:pt x="3520101" y="1440528"/>
                  </a:lnTo>
                </a:path>
              </a:pathLst>
            </a:custGeom>
            <a:ln w="27101" cap="flat">
              <a:solidFill>
                <a:srgbClr val="1CABE2">
                  <a:alpha val="80000"/>
                </a:srgbClr>
              </a:solidFill>
              <a:prstDash val="solid"/>
              <a:round/>
            </a:ln>
          </p:spPr>
          <p:txBody>
            <a:bodyPr/>
            <a:lstStyle/>
            <a:p/>
          </p:txBody>
        </p:sp>
        <p:sp>
          <p:nvSpPr>
            <p:cNvPr id="24" name="pl24"/>
            <p:cNvSpPr/>
            <p:nvPr/>
          </p:nvSpPr>
          <p:spPr>
            <a:xfrm>
              <a:off x="943464" y="4019688"/>
              <a:ext cx="3520101" cy="360132"/>
            </a:xfrm>
            <a:custGeom>
              <a:avLst/>
              <a:pathLst>
                <a:path w="3520101" h="360132">
                  <a:moveTo>
                    <a:pt x="0" y="0"/>
                  </a:moveTo>
                  <a:lnTo>
                    <a:pt x="146670" y="0"/>
                  </a:lnTo>
                  <a:lnTo>
                    <a:pt x="293341" y="180066"/>
                  </a:lnTo>
                  <a:lnTo>
                    <a:pt x="440012" y="180066"/>
                  </a:lnTo>
                  <a:lnTo>
                    <a:pt x="586683" y="180066"/>
                  </a:lnTo>
                  <a:lnTo>
                    <a:pt x="733354" y="180066"/>
                  </a:lnTo>
                  <a:lnTo>
                    <a:pt x="880025" y="360132"/>
                  </a:lnTo>
                  <a:lnTo>
                    <a:pt x="1026696" y="180066"/>
                  </a:lnTo>
                  <a:lnTo>
                    <a:pt x="1173367" y="360132"/>
                  </a:lnTo>
                  <a:lnTo>
                    <a:pt x="1320038" y="180066"/>
                  </a:lnTo>
                  <a:lnTo>
                    <a:pt x="1466709" y="180066"/>
                  </a:lnTo>
                  <a:lnTo>
                    <a:pt x="1613379" y="360132"/>
                  </a:lnTo>
                  <a:lnTo>
                    <a:pt x="1760050" y="180066"/>
                  </a:lnTo>
                  <a:lnTo>
                    <a:pt x="1906721" y="0"/>
                  </a:lnTo>
                  <a:lnTo>
                    <a:pt x="2053392" y="180066"/>
                  </a:lnTo>
                  <a:lnTo>
                    <a:pt x="2200063" y="180066"/>
                  </a:lnTo>
                  <a:lnTo>
                    <a:pt x="2346734" y="180066"/>
                  </a:lnTo>
                  <a:lnTo>
                    <a:pt x="2493405" y="180066"/>
                  </a:lnTo>
                  <a:lnTo>
                    <a:pt x="2640076" y="180066"/>
                  </a:lnTo>
                  <a:lnTo>
                    <a:pt x="2786747" y="180066"/>
                  </a:lnTo>
                  <a:lnTo>
                    <a:pt x="2933418" y="180066"/>
                  </a:lnTo>
                  <a:lnTo>
                    <a:pt x="3080089" y="180066"/>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5" name="pl25"/>
            <p:cNvSpPr/>
            <p:nvPr/>
          </p:nvSpPr>
          <p:spPr>
            <a:xfrm>
              <a:off x="943464" y="4559886"/>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26" name="pl26"/>
            <p:cNvSpPr/>
            <p:nvPr/>
          </p:nvSpPr>
          <p:spPr>
            <a:xfrm>
              <a:off x="943464" y="4559886"/>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27" name="pl27"/>
            <p:cNvSpPr/>
            <p:nvPr/>
          </p:nvSpPr>
          <p:spPr>
            <a:xfrm>
              <a:off x="76745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618330"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085039"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36204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9791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2401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2401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14226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90471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507206" y="6102617"/>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69" name="tx69"/>
            <p:cNvSpPr/>
            <p:nvPr/>
          </p:nvSpPr>
          <p:spPr>
            <a:xfrm>
              <a:off x="240936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17181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4019688"/>
              <a:ext cx="3520101" cy="1080396"/>
            </a:xfrm>
            <a:custGeom>
              <a:avLst/>
              <a:pathLst>
                <a:path w="3520101" h="1080396">
                  <a:moveTo>
                    <a:pt x="0" y="720264"/>
                  </a:moveTo>
                  <a:lnTo>
                    <a:pt x="146670" y="540198"/>
                  </a:lnTo>
                  <a:lnTo>
                    <a:pt x="293341" y="900330"/>
                  </a:lnTo>
                  <a:lnTo>
                    <a:pt x="440012" y="720264"/>
                  </a:lnTo>
                  <a:lnTo>
                    <a:pt x="586683" y="900330"/>
                  </a:lnTo>
                  <a:lnTo>
                    <a:pt x="733354" y="900330"/>
                  </a:lnTo>
                  <a:lnTo>
                    <a:pt x="880025" y="900330"/>
                  </a:lnTo>
                  <a:lnTo>
                    <a:pt x="1026696" y="900330"/>
                  </a:lnTo>
                  <a:lnTo>
                    <a:pt x="1173367" y="900330"/>
                  </a:lnTo>
                  <a:lnTo>
                    <a:pt x="1320038" y="900330"/>
                  </a:lnTo>
                  <a:lnTo>
                    <a:pt x="1466709" y="900330"/>
                  </a:lnTo>
                  <a:lnTo>
                    <a:pt x="1613379" y="900330"/>
                  </a:lnTo>
                  <a:lnTo>
                    <a:pt x="1760050" y="900330"/>
                  </a:lnTo>
                  <a:lnTo>
                    <a:pt x="1906721" y="1080396"/>
                  </a:lnTo>
                  <a:lnTo>
                    <a:pt x="2053392" y="900330"/>
                  </a:lnTo>
                  <a:lnTo>
                    <a:pt x="2200063" y="900330"/>
                  </a:lnTo>
                  <a:lnTo>
                    <a:pt x="2346734" y="720264"/>
                  </a:lnTo>
                  <a:lnTo>
                    <a:pt x="2493405" y="360132"/>
                  </a:lnTo>
                  <a:lnTo>
                    <a:pt x="2640076" y="360132"/>
                  </a:lnTo>
                  <a:lnTo>
                    <a:pt x="2786747" y="360132"/>
                  </a:lnTo>
                  <a:lnTo>
                    <a:pt x="2933418" y="180066"/>
                  </a:lnTo>
                  <a:lnTo>
                    <a:pt x="3080089" y="180066"/>
                  </a:lnTo>
                  <a:lnTo>
                    <a:pt x="3226759" y="900330"/>
                  </a:lnTo>
                  <a:lnTo>
                    <a:pt x="3373430" y="0"/>
                  </a:lnTo>
                  <a:lnTo>
                    <a:pt x="3520101" y="180066"/>
                  </a:lnTo>
                </a:path>
              </a:pathLst>
            </a:custGeom>
            <a:ln w="27101" cap="flat">
              <a:solidFill>
                <a:srgbClr val="0058AB">
                  <a:alpha val="80000"/>
                </a:srgbClr>
              </a:solidFill>
              <a:prstDash val="solid"/>
              <a:round/>
            </a:ln>
          </p:spPr>
          <p:txBody>
            <a:bodyPr/>
            <a:lstStyle/>
            <a:p/>
          </p:txBody>
        </p:sp>
        <p:sp>
          <p:nvSpPr>
            <p:cNvPr id="90" name="pl90"/>
            <p:cNvSpPr/>
            <p:nvPr/>
          </p:nvSpPr>
          <p:spPr>
            <a:xfrm>
              <a:off x="5308715" y="2038962"/>
              <a:ext cx="3520101" cy="1620594"/>
            </a:xfrm>
            <a:custGeom>
              <a:avLst/>
              <a:pathLst>
                <a:path w="3520101" h="1620594">
                  <a:moveTo>
                    <a:pt x="0" y="0"/>
                  </a:moveTo>
                  <a:lnTo>
                    <a:pt x="146670" y="180066"/>
                  </a:lnTo>
                  <a:lnTo>
                    <a:pt x="293341" y="180066"/>
                  </a:lnTo>
                  <a:lnTo>
                    <a:pt x="440012" y="360132"/>
                  </a:lnTo>
                  <a:lnTo>
                    <a:pt x="586683" y="540198"/>
                  </a:lnTo>
                  <a:lnTo>
                    <a:pt x="733354" y="540198"/>
                  </a:lnTo>
                  <a:lnTo>
                    <a:pt x="880025" y="720264"/>
                  </a:lnTo>
                  <a:lnTo>
                    <a:pt x="1026696" y="900330"/>
                  </a:lnTo>
                  <a:lnTo>
                    <a:pt x="1173367" y="1080396"/>
                  </a:lnTo>
                  <a:lnTo>
                    <a:pt x="1320038" y="1260462"/>
                  </a:lnTo>
                  <a:lnTo>
                    <a:pt x="1466709" y="1440528"/>
                  </a:lnTo>
                  <a:lnTo>
                    <a:pt x="1613379" y="1440528"/>
                  </a:lnTo>
                  <a:lnTo>
                    <a:pt x="1760050" y="1440528"/>
                  </a:lnTo>
                  <a:lnTo>
                    <a:pt x="1906721" y="1620594"/>
                  </a:lnTo>
                  <a:lnTo>
                    <a:pt x="2053392" y="1440528"/>
                  </a:lnTo>
                  <a:lnTo>
                    <a:pt x="2200063" y="1620594"/>
                  </a:lnTo>
                  <a:lnTo>
                    <a:pt x="2346734" y="1440528"/>
                  </a:lnTo>
                  <a:lnTo>
                    <a:pt x="2493405" y="1440528"/>
                  </a:lnTo>
                  <a:lnTo>
                    <a:pt x="2640076" y="1620594"/>
                  </a:lnTo>
                  <a:lnTo>
                    <a:pt x="2786747" y="1620594"/>
                  </a:lnTo>
                  <a:lnTo>
                    <a:pt x="2933418" y="1620594"/>
                  </a:lnTo>
                  <a:lnTo>
                    <a:pt x="3080089" y="1440528"/>
                  </a:lnTo>
                  <a:lnTo>
                    <a:pt x="3226759" y="1260462"/>
                  </a:lnTo>
                  <a:lnTo>
                    <a:pt x="3373430" y="1260462"/>
                  </a:lnTo>
                  <a:lnTo>
                    <a:pt x="3520101" y="1440528"/>
                  </a:lnTo>
                </a:path>
              </a:pathLst>
            </a:custGeom>
            <a:ln w="27101" cap="flat">
              <a:solidFill>
                <a:srgbClr val="1CABE2">
                  <a:alpha val="80000"/>
                </a:srgbClr>
              </a:solidFill>
              <a:prstDash val="solid"/>
              <a:round/>
            </a:ln>
          </p:spPr>
          <p:txBody>
            <a:bodyPr/>
            <a:lstStyle/>
            <a:p/>
          </p:txBody>
        </p:sp>
        <p:sp>
          <p:nvSpPr>
            <p:cNvPr id="91" name="pl91"/>
            <p:cNvSpPr/>
            <p:nvPr/>
          </p:nvSpPr>
          <p:spPr>
            <a:xfrm>
              <a:off x="5308715" y="3659556"/>
              <a:ext cx="3520101" cy="360132"/>
            </a:xfrm>
            <a:custGeom>
              <a:avLst/>
              <a:pathLst>
                <a:path w="3520101" h="360132">
                  <a:moveTo>
                    <a:pt x="0" y="0"/>
                  </a:moveTo>
                  <a:lnTo>
                    <a:pt x="146670" y="0"/>
                  </a:lnTo>
                  <a:lnTo>
                    <a:pt x="293341" y="0"/>
                  </a:lnTo>
                  <a:lnTo>
                    <a:pt x="440012" y="180066"/>
                  </a:lnTo>
                  <a:lnTo>
                    <a:pt x="586683" y="180066"/>
                  </a:lnTo>
                  <a:lnTo>
                    <a:pt x="733354" y="0"/>
                  </a:lnTo>
                  <a:lnTo>
                    <a:pt x="880025" y="180066"/>
                  </a:lnTo>
                  <a:lnTo>
                    <a:pt x="1026696" y="180066"/>
                  </a:lnTo>
                  <a:lnTo>
                    <a:pt x="1173367" y="180066"/>
                  </a:lnTo>
                  <a:lnTo>
                    <a:pt x="1320038" y="0"/>
                  </a:lnTo>
                  <a:lnTo>
                    <a:pt x="1466709" y="180066"/>
                  </a:lnTo>
                  <a:lnTo>
                    <a:pt x="1613379" y="180066"/>
                  </a:lnTo>
                  <a:lnTo>
                    <a:pt x="1760050" y="180066"/>
                  </a:lnTo>
                  <a:lnTo>
                    <a:pt x="1906721" y="360132"/>
                  </a:lnTo>
                  <a:lnTo>
                    <a:pt x="2053392" y="360132"/>
                  </a:lnTo>
                  <a:lnTo>
                    <a:pt x="2200063" y="360132"/>
                  </a:lnTo>
                  <a:lnTo>
                    <a:pt x="2346734" y="360132"/>
                  </a:lnTo>
                  <a:lnTo>
                    <a:pt x="2493405" y="360132"/>
                  </a:lnTo>
                  <a:lnTo>
                    <a:pt x="2640076" y="360132"/>
                  </a:lnTo>
                  <a:lnTo>
                    <a:pt x="2786747" y="360132"/>
                  </a:lnTo>
                  <a:lnTo>
                    <a:pt x="2933418" y="360132"/>
                  </a:lnTo>
                  <a:lnTo>
                    <a:pt x="3080089" y="360132"/>
                  </a:lnTo>
                  <a:lnTo>
                    <a:pt x="3226759" y="360132"/>
                  </a:lnTo>
                  <a:lnTo>
                    <a:pt x="3373430" y="360132"/>
                  </a:lnTo>
                  <a:lnTo>
                    <a:pt x="3520101" y="360132"/>
                  </a:lnTo>
                </a:path>
              </a:pathLst>
            </a:custGeom>
            <a:ln w="27101" cap="flat">
              <a:solidFill>
                <a:srgbClr val="00833D">
                  <a:alpha val="80000"/>
                </a:srgbClr>
              </a:solidFill>
              <a:prstDash val="solid"/>
              <a:round/>
            </a:ln>
          </p:spPr>
          <p:txBody>
            <a:bodyPr/>
            <a:lstStyle/>
            <a:p/>
          </p:txBody>
        </p:sp>
        <p:sp>
          <p:nvSpPr>
            <p:cNvPr id="92" name="pl92"/>
            <p:cNvSpPr/>
            <p:nvPr/>
          </p:nvSpPr>
          <p:spPr>
            <a:xfrm>
              <a:off x="5308715" y="4019688"/>
              <a:ext cx="3520101" cy="1080396"/>
            </a:xfrm>
            <a:custGeom>
              <a:avLst/>
              <a:pathLst>
                <a:path w="3520101" h="1080396">
                  <a:moveTo>
                    <a:pt x="0" y="720264"/>
                  </a:moveTo>
                  <a:lnTo>
                    <a:pt x="146670" y="540198"/>
                  </a:lnTo>
                  <a:lnTo>
                    <a:pt x="293341" y="900330"/>
                  </a:lnTo>
                  <a:lnTo>
                    <a:pt x="440012" y="720264"/>
                  </a:lnTo>
                  <a:lnTo>
                    <a:pt x="586683" y="900330"/>
                  </a:lnTo>
                  <a:lnTo>
                    <a:pt x="733354" y="900330"/>
                  </a:lnTo>
                  <a:lnTo>
                    <a:pt x="880025" y="900330"/>
                  </a:lnTo>
                  <a:lnTo>
                    <a:pt x="1026696" y="900330"/>
                  </a:lnTo>
                  <a:lnTo>
                    <a:pt x="1173367" y="900330"/>
                  </a:lnTo>
                  <a:lnTo>
                    <a:pt x="1320038" y="900330"/>
                  </a:lnTo>
                  <a:lnTo>
                    <a:pt x="1466709" y="900330"/>
                  </a:lnTo>
                  <a:lnTo>
                    <a:pt x="1613379" y="900330"/>
                  </a:lnTo>
                  <a:lnTo>
                    <a:pt x="1760050" y="900330"/>
                  </a:lnTo>
                  <a:lnTo>
                    <a:pt x="1906721" y="1080396"/>
                  </a:lnTo>
                  <a:lnTo>
                    <a:pt x="2053392" y="900330"/>
                  </a:lnTo>
                  <a:lnTo>
                    <a:pt x="2200063" y="900330"/>
                  </a:lnTo>
                  <a:lnTo>
                    <a:pt x="2346734" y="720264"/>
                  </a:lnTo>
                  <a:lnTo>
                    <a:pt x="2493405" y="360132"/>
                  </a:lnTo>
                  <a:lnTo>
                    <a:pt x="2640076" y="360132"/>
                  </a:lnTo>
                  <a:lnTo>
                    <a:pt x="2786747" y="360132"/>
                  </a:lnTo>
                  <a:lnTo>
                    <a:pt x="2933418" y="180066"/>
                  </a:lnTo>
                  <a:lnTo>
                    <a:pt x="3080089" y="180066"/>
                  </a:lnTo>
                  <a:lnTo>
                    <a:pt x="3226759" y="900330"/>
                  </a:lnTo>
                  <a:lnTo>
                    <a:pt x="3373430" y="0"/>
                  </a:lnTo>
                  <a:lnTo>
                    <a:pt x="3520101" y="180066"/>
                  </a:lnTo>
                </a:path>
              </a:pathLst>
            </a:custGeom>
            <a:ln w="43362" cap="flat">
              <a:solidFill>
                <a:srgbClr val="000000">
                  <a:alpha val="100000"/>
                </a:srgbClr>
              </a:solidFill>
              <a:prstDash val="solid"/>
              <a:round/>
            </a:ln>
          </p:spPr>
          <p:txBody>
            <a:bodyPr/>
            <a:lstStyle/>
            <a:p/>
          </p:txBody>
        </p:sp>
        <p:sp>
          <p:nvSpPr>
            <p:cNvPr id="93" name="pl93"/>
            <p:cNvSpPr/>
            <p:nvPr/>
          </p:nvSpPr>
          <p:spPr>
            <a:xfrm>
              <a:off x="5308715" y="4019688"/>
              <a:ext cx="3520101" cy="1080396"/>
            </a:xfrm>
            <a:custGeom>
              <a:avLst/>
              <a:pathLst>
                <a:path w="3520101" h="1080396">
                  <a:moveTo>
                    <a:pt x="0" y="720264"/>
                  </a:moveTo>
                  <a:lnTo>
                    <a:pt x="146670" y="540198"/>
                  </a:lnTo>
                  <a:lnTo>
                    <a:pt x="293341" y="900330"/>
                  </a:lnTo>
                  <a:lnTo>
                    <a:pt x="440012" y="720264"/>
                  </a:lnTo>
                  <a:lnTo>
                    <a:pt x="586683" y="900330"/>
                  </a:lnTo>
                  <a:lnTo>
                    <a:pt x="733354" y="900330"/>
                  </a:lnTo>
                  <a:lnTo>
                    <a:pt x="880025" y="900330"/>
                  </a:lnTo>
                  <a:lnTo>
                    <a:pt x="1026696" y="900330"/>
                  </a:lnTo>
                  <a:lnTo>
                    <a:pt x="1173367" y="900330"/>
                  </a:lnTo>
                  <a:lnTo>
                    <a:pt x="1320038" y="900330"/>
                  </a:lnTo>
                  <a:lnTo>
                    <a:pt x="1466709" y="900330"/>
                  </a:lnTo>
                  <a:lnTo>
                    <a:pt x="1613379" y="900330"/>
                  </a:lnTo>
                  <a:lnTo>
                    <a:pt x="1760050" y="900330"/>
                  </a:lnTo>
                  <a:lnTo>
                    <a:pt x="1906721" y="1080396"/>
                  </a:lnTo>
                  <a:lnTo>
                    <a:pt x="2053392" y="900330"/>
                  </a:lnTo>
                  <a:lnTo>
                    <a:pt x="2200063" y="900330"/>
                  </a:lnTo>
                  <a:lnTo>
                    <a:pt x="2346734" y="720264"/>
                  </a:lnTo>
                  <a:lnTo>
                    <a:pt x="2493405" y="360132"/>
                  </a:lnTo>
                  <a:lnTo>
                    <a:pt x="2640076" y="360132"/>
                  </a:lnTo>
                  <a:lnTo>
                    <a:pt x="2786747" y="360132"/>
                  </a:lnTo>
                  <a:lnTo>
                    <a:pt x="2933418" y="180066"/>
                  </a:lnTo>
                  <a:lnTo>
                    <a:pt x="3080089" y="180066"/>
                  </a:lnTo>
                  <a:lnTo>
                    <a:pt x="3226759" y="900330"/>
                  </a:lnTo>
                  <a:lnTo>
                    <a:pt x="3373430" y="0"/>
                  </a:lnTo>
                  <a:lnTo>
                    <a:pt x="3520101" y="180066"/>
                  </a:lnTo>
                </a:path>
              </a:pathLst>
            </a:custGeom>
            <a:ln w="27101" cap="flat">
              <a:solidFill>
                <a:srgbClr val="0058AB">
                  <a:alpha val="100000"/>
                </a:srgbClr>
              </a:solidFill>
              <a:prstDash val="solid"/>
              <a:round/>
            </a:ln>
          </p:spPr>
          <p:txBody>
            <a:bodyPr/>
            <a:lstStyle/>
            <a:p/>
          </p:txBody>
        </p:sp>
        <p:sp>
          <p:nvSpPr>
            <p:cNvPr id="94" name="pl94"/>
            <p:cNvSpPr/>
            <p:nvPr/>
          </p:nvSpPr>
          <p:spPr>
            <a:xfrm>
              <a:off x="513270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19975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37982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37982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37982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33379" y="413318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63733" y="416324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5966734" y="431325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97087" y="434331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700089" y="431325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30442" y="434331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8" name="pg108"/>
            <p:cNvSpPr/>
            <p:nvPr/>
          </p:nvSpPr>
          <p:spPr>
            <a:xfrm>
              <a:off x="7433443" y="431325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63796" y="434331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8036973"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3657"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pg114"/>
            <p:cNvSpPr/>
            <p:nvPr/>
          </p:nvSpPr>
          <p:spPr>
            <a:xfrm>
              <a:off x="8770328"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34390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39791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6053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6053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50751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26996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872456" y="6102617"/>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Australia</a:t>
              </a:r>
            </a:p>
          </p:txBody>
        </p:sp>
        <p:sp>
          <p:nvSpPr>
            <p:cNvPr id="136" name="tx136"/>
            <p:cNvSpPr/>
            <p:nvPr/>
          </p:nvSpPr>
          <p:spPr>
            <a:xfrm>
              <a:off x="677461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537065"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Australia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28772"/>
              <a:ext cx="2123063" cy="61876"/>
            </a:xfrm>
            <a:custGeom>
              <a:avLst/>
              <a:pathLst>
                <a:path w="2123063" h="61876">
                  <a:moveTo>
                    <a:pt x="0" y="61876"/>
                  </a:moveTo>
                  <a:lnTo>
                    <a:pt x="88460" y="37125"/>
                  </a:lnTo>
                  <a:lnTo>
                    <a:pt x="176921" y="37125"/>
                  </a:lnTo>
                  <a:lnTo>
                    <a:pt x="265382" y="24750"/>
                  </a:lnTo>
                  <a:lnTo>
                    <a:pt x="353843" y="37125"/>
                  </a:lnTo>
                  <a:lnTo>
                    <a:pt x="442304" y="37125"/>
                  </a:lnTo>
                  <a:lnTo>
                    <a:pt x="530765" y="37125"/>
                  </a:lnTo>
                  <a:lnTo>
                    <a:pt x="619226" y="37125"/>
                  </a:lnTo>
                  <a:lnTo>
                    <a:pt x="707687" y="37125"/>
                  </a:lnTo>
                  <a:lnTo>
                    <a:pt x="796148" y="37125"/>
                  </a:lnTo>
                  <a:lnTo>
                    <a:pt x="884609" y="37125"/>
                  </a:lnTo>
                  <a:lnTo>
                    <a:pt x="973070" y="37125"/>
                  </a:lnTo>
                  <a:lnTo>
                    <a:pt x="1061531" y="37125"/>
                  </a:lnTo>
                  <a:lnTo>
                    <a:pt x="1149992" y="49500"/>
                  </a:lnTo>
                  <a:lnTo>
                    <a:pt x="1238453" y="37125"/>
                  </a:lnTo>
                  <a:lnTo>
                    <a:pt x="1326914" y="24750"/>
                  </a:lnTo>
                  <a:lnTo>
                    <a:pt x="1415375" y="12375"/>
                  </a:lnTo>
                  <a:lnTo>
                    <a:pt x="1503836" y="0"/>
                  </a:lnTo>
                  <a:lnTo>
                    <a:pt x="1592297" y="0"/>
                  </a:lnTo>
                  <a:lnTo>
                    <a:pt x="1680758" y="0"/>
                  </a:lnTo>
                  <a:lnTo>
                    <a:pt x="1769219" y="0"/>
                  </a:lnTo>
                  <a:lnTo>
                    <a:pt x="1857680" y="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 name="tx25"/>
            <p:cNvSpPr/>
            <p:nvPr/>
          </p:nvSpPr>
          <p:spPr>
            <a:xfrm>
              <a:off x="321782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98250"/>
              <a:ext cx="2123063" cy="61876"/>
            </a:xfrm>
            <a:custGeom>
              <a:avLst/>
              <a:pathLst>
                <a:path w="2123063" h="61876">
                  <a:moveTo>
                    <a:pt x="0" y="61876"/>
                  </a:moveTo>
                  <a:lnTo>
                    <a:pt x="88460" y="49500"/>
                  </a:lnTo>
                  <a:lnTo>
                    <a:pt x="176921" y="24750"/>
                  </a:lnTo>
                  <a:lnTo>
                    <a:pt x="265382" y="24750"/>
                  </a:lnTo>
                  <a:lnTo>
                    <a:pt x="353843" y="24750"/>
                  </a:lnTo>
                  <a:lnTo>
                    <a:pt x="442304" y="24750"/>
                  </a:lnTo>
                  <a:lnTo>
                    <a:pt x="530765" y="24750"/>
                  </a:lnTo>
                  <a:lnTo>
                    <a:pt x="619226" y="24750"/>
                  </a:lnTo>
                  <a:lnTo>
                    <a:pt x="707687" y="24750"/>
                  </a:lnTo>
                  <a:lnTo>
                    <a:pt x="796148" y="24750"/>
                  </a:lnTo>
                  <a:lnTo>
                    <a:pt x="884609" y="24750"/>
                  </a:lnTo>
                  <a:lnTo>
                    <a:pt x="973070" y="24750"/>
                  </a:lnTo>
                  <a:lnTo>
                    <a:pt x="1061531" y="24750"/>
                  </a:lnTo>
                  <a:lnTo>
                    <a:pt x="1149992" y="24750"/>
                  </a:lnTo>
                  <a:lnTo>
                    <a:pt x="1238453" y="24750"/>
                  </a:lnTo>
                  <a:lnTo>
                    <a:pt x="1326914" y="12375"/>
                  </a:lnTo>
                  <a:lnTo>
                    <a:pt x="1415375" y="12375"/>
                  </a:lnTo>
                  <a:lnTo>
                    <a:pt x="1503836" y="24750"/>
                  </a:lnTo>
                  <a:lnTo>
                    <a:pt x="1592297" y="24750"/>
                  </a:lnTo>
                  <a:lnTo>
                    <a:pt x="1680758" y="24750"/>
                  </a:lnTo>
                  <a:lnTo>
                    <a:pt x="1769219" y="37125"/>
                  </a:lnTo>
                  <a:lnTo>
                    <a:pt x="1857680" y="37125"/>
                  </a:lnTo>
                  <a:lnTo>
                    <a:pt x="1946141" y="0"/>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48" name="tx48"/>
            <p:cNvSpPr/>
            <p:nvPr/>
          </p:nvSpPr>
          <p:spPr>
            <a:xfrm>
              <a:off x="910275"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49" name="tx49"/>
            <p:cNvSpPr/>
            <p:nvPr/>
          </p:nvSpPr>
          <p:spPr>
            <a:xfrm>
              <a:off x="3217825"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0" name="tx50"/>
            <p:cNvSpPr/>
            <p:nvPr/>
          </p:nvSpPr>
          <p:spPr>
            <a:xfrm>
              <a:off x="2688703"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1" name="tx51"/>
            <p:cNvSpPr/>
            <p:nvPr/>
          </p:nvSpPr>
          <p:spPr>
            <a:xfrm>
              <a:off x="304254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92479"/>
              <a:ext cx="2123063" cy="61876"/>
            </a:xfrm>
            <a:custGeom>
              <a:avLst/>
              <a:pathLst>
                <a:path w="2123063" h="61876">
                  <a:moveTo>
                    <a:pt x="0" y="61876"/>
                  </a:moveTo>
                  <a:lnTo>
                    <a:pt x="88460" y="49500"/>
                  </a:lnTo>
                  <a:lnTo>
                    <a:pt x="176921" y="37125"/>
                  </a:lnTo>
                  <a:lnTo>
                    <a:pt x="265382" y="37125"/>
                  </a:lnTo>
                  <a:lnTo>
                    <a:pt x="353843" y="37125"/>
                  </a:lnTo>
                  <a:lnTo>
                    <a:pt x="442304" y="37125"/>
                  </a:lnTo>
                  <a:lnTo>
                    <a:pt x="530765" y="37125"/>
                  </a:lnTo>
                  <a:lnTo>
                    <a:pt x="619226" y="37125"/>
                  </a:lnTo>
                  <a:lnTo>
                    <a:pt x="707687" y="37125"/>
                  </a:lnTo>
                  <a:lnTo>
                    <a:pt x="796148" y="37125"/>
                  </a:lnTo>
                  <a:lnTo>
                    <a:pt x="884609" y="37125"/>
                  </a:lnTo>
                  <a:lnTo>
                    <a:pt x="973070" y="37125"/>
                  </a:lnTo>
                  <a:lnTo>
                    <a:pt x="1061531" y="37125"/>
                  </a:lnTo>
                  <a:lnTo>
                    <a:pt x="1149992" y="49500"/>
                  </a:lnTo>
                  <a:lnTo>
                    <a:pt x="1238453" y="37125"/>
                  </a:lnTo>
                  <a:lnTo>
                    <a:pt x="1326914" y="24750"/>
                  </a:lnTo>
                  <a:lnTo>
                    <a:pt x="1415375" y="12375"/>
                  </a:lnTo>
                  <a:lnTo>
                    <a:pt x="1503836" y="0"/>
                  </a:lnTo>
                  <a:lnTo>
                    <a:pt x="1592297" y="0"/>
                  </a:lnTo>
                  <a:lnTo>
                    <a:pt x="1680758" y="0"/>
                  </a:lnTo>
                  <a:lnTo>
                    <a:pt x="1769219" y="0"/>
                  </a:lnTo>
                  <a:lnTo>
                    <a:pt x="1857680" y="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72" name="tx72"/>
            <p:cNvSpPr/>
            <p:nvPr/>
          </p:nvSpPr>
          <p:spPr>
            <a:xfrm>
              <a:off x="91027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28772"/>
              <a:ext cx="2123063" cy="61876"/>
            </a:xfrm>
            <a:custGeom>
              <a:avLst/>
              <a:pathLst>
                <a:path w="2123063" h="61876">
                  <a:moveTo>
                    <a:pt x="0" y="61876"/>
                  </a:moveTo>
                  <a:lnTo>
                    <a:pt x="88460" y="37125"/>
                  </a:lnTo>
                  <a:lnTo>
                    <a:pt x="176921" y="37125"/>
                  </a:lnTo>
                  <a:lnTo>
                    <a:pt x="265382" y="24750"/>
                  </a:lnTo>
                  <a:lnTo>
                    <a:pt x="353843" y="37125"/>
                  </a:lnTo>
                  <a:lnTo>
                    <a:pt x="442304" y="37125"/>
                  </a:lnTo>
                  <a:lnTo>
                    <a:pt x="530765" y="37125"/>
                  </a:lnTo>
                  <a:lnTo>
                    <a:pt x="619226" y="37125"/>
                  </a:lnTo>
                  <a:lnTo>
                    <a:pt x="707687" y="37125"/>
                  </a:lnTo>
                  <a:lnTo>
                    <a:pt x="796148" y="37125"/>
                  </a:lnTo>
                  <a:lnTo>
                    <a:pt x="884609" y="37125"/>
                  </a:lnTo>
                  <a:lnTo>
                    <a:pt x="973070" y="37125"/>
                  </a:lnTo>
                  <a:lnTo>
                    <a:pt x="1061531" y="37125"/>
                  </a:lnTo>
                  <a:lnTo>
                    <a:pt x="1149992" y="49500"/>
                  </a:lnTo>
                  <a:lnTo>
                    <a:pt x="1238453" y="37125"/>
                  </a:lnTo>
                  <a:lnTo>
                    <a:pt x="1326914" y="24750"/>
                  </a:lnTo>
                  <a:lnTo>
                    <a:pt x="1415375" y="12375"/>
                  </a:lnTo>
                  <a:lnTo>
                    <a:pt x="1503836" y="0"/>
                  </a:lnTo>
                  <a:lnTo>
                    <a:pt x="1592297" y="0"/>
                  </a:lnTo>
                  <a:lnTo>
                    <a:pt x="1680758" y="0"/>
                  </a:lnTo>
                  <a:lnTo>
                    <a:pt x="1769219" y="0"/>
                  </a:lnTo>
                  <a:lnTo>
                    <a:pt x="1857680" y="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7" name="tx97"/>
            <p:cNvSpPr/>
            <p:nvPr/>
          </p:nvSpPr>
          <p:spPr>
            <a:xfrm>
              <a:off x="601201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8" name="tx98"/>
            <p:cNvSpPr/>
            <p:nvPr/>
          </p:nvSpPr>
          <p:spPr>
            <a:xfrm>
              <a:off x="548289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5836734"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210236" y="2923001"/>
              <a:ext cx="1769219" cy="173253"/>
            </a:xfrm>
            <a:custGeom>
              <a:avLst/>
              <a:pathLst>
                <a:path w="1769219" h="173253">
                  <a:moveTo>
                    <a:pt x="0" y="111377"/>
                  </a:moveTo>
                  <a:lnTo>
                    <a:pt x="88460" y="111377"/>
                  </a:lnTo>
                  <a:lnTo>
                    <a:pt x="176921" y="86626"/>
                  </a:lnTo>
                  <a:lnTo>
                    <a:pt x="265382" y="61876"/>
                  </a:lnTo>
                  <a:lnTo>
                    <a:pt x="353843" y="173253"/>
                  </a:lnTo>
                  <a:lnTo>
                    <a:pt x="442304" y="148502"/>
                  </a:lnTo>
                  <a:lnTo>
                    <a:pt x="530765" y="74251"/>
                  </a:lnTo>
                  <a:lnTo>
                    <a:pt x="619226" y="49500"/>
                  </a:lnTo>
                  <a:lnTo>
                    <a:pt x="707687" y="37125"/>
                  </a:lnTo>
                  <a:lnTo>
                    <a:pt x="796148" y="24750"/>
                  </a:lnTo>
                  <a:lnTo>
                    <a:pt x="884609" y="12375"/>
                  </a:lnTo>
                  <a:lnTo>
                    <a:pt x="973070" y="12375"/>
                  </a:lnTo>
                  <a:lnTo>
                    <a:pt x="1061531" y="0"/>
                  </a:lnTo>
                  <a:lnTo>
                    <a:pt x="1149992" y="12375"/>
                  </a:lnTo>
                  <a:lnTo>
                    <a:pt x="1238453" y="12375"/>
                  </a:lnTo>
                  <a:lnTo>
                    <a:pt x="1326914" y="0"/>
                  </a:lnTo>
                  <a:lnTo>
                    <a:pt x="1415375" y="0"/>
                  </a:lnTo>
                  <a:lnTo>
                    <a:pt x="1503836" y="0"/>
                  </a:lnTo>
                  <a:lnTo>
                    <a:pt x="1592297" y="37125"/>
                  </a:lnTo>
                  <a:lnTo>
                    <a:pt x="1680758" y="12375"/>
                  </a:lnTo>
                  <a:lnTo>
                    <a:pt x="1769219" y="24750"/>
                  </a:lnTo>
                </a:path>
              </a:pathLst>
            </a:custGeom>
            <a:ln w="27101" cap="flat">
              <a:solidFill>
                <a:srgbClr val="1CABE2">
                  <a:alpha val="100000"/>
                </a:srgbClr>
              </a:solidFill>
              <a:prstDash val="solid"/>
              <a:round/>
            </a:ln>
          </p:spPr>
          <p:txBody>
            <a:bodyPr/>
            <a:lstStyle/>
            <a:p/>
          </p:txBody>
        </p:sp>
        <p:sp>
          <p:nvSpPr>
            <p:cNvPr id="120" name="tx120"/>
            <p:cNvSpPr/>
            <p:nvPr/>
          </p:nvSpPr>
          <p:spPr>
            <a:xfrm>
              <a:off x="4058306"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1" name="tx121"/>
            <p:cNvSpPr/>
            <p:nvPr/>
          </p:nvSpPr>
          <p:spPr>
            <a:xfrm>
              <a:off x="601201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2" name="tx122"/>
            <p:cNvSpPr/>
            <p:nvPr/>
          </p:nvSpPr>
          <p:spPr>
            <a:xfrm>
              <a:off x="548289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564080" y="4692479"/>
              <a:ext cx="1415375" cy="334131"/>
            </a:xfrm>
            <a:custGeom>
              <a:avLst/>
              <a:pathLst>
                <a:path w="1415375" h="334131">
                  <a:moveTo>
                    <a:pt x="0" y="173253"/>
                  </a:moveTo>
                  <a:lnTo>
                    <a:pt x="88460" y="160877"/>
                  </a:lnTo>
                  <a:lnTo>
                    <a:pt x="176921" y="136127"/>
                  </a:lnTo>
                  <a:lnTo>
                    <a:pt x="265382" y="123752"/>
                  </a:lnTo>
                  <a:lnTo>
                    <a:pt x="353843" y="136127"/>
                  </a:lnTo>
                  <a:lnTo>
                    <a:pt x="442304" y="136127"/>
                  </a:lnTo>
                  <a:lnTo>
                    <a:pt x="530765" y="136127"/>
                  </a:lnTo>
                  <a:lnTo>
                    <a:pt x="619226" y="123752"/>
                  </a:lnTo>
                  <a:lnTo>
                    <a:pt x="707687" y="99001"/>
                  </a:lnTo>
                  <a:lnTo>
                    <a:pt x="796148" y="74251"/>
                  </a:lnTo>
                  <a:lnTo>
                    <a:pt x="884609" y="61876"/>
                  </a:lnTo>
                  <a:lnTo>
                    <a:pt x="973070" y="37125"/>
                  </a:lnTo>
                  <a:lnTo>
                    <a:pt x="1061531" y="24750"/>
                  </a:lnTo>
                  <a:lnTo>
                    <a:pt x="1149992" y="0"/>
                  </a:lnTo>
                  <a:lnTo>
                    <a:pt x="1238453" y="86626"/>
                  </a:lnTo>
                  <a:lnTo>
                    <a:pt x="1326914" y="99001"/>
                  </a:lnTo>
                  <a:lnTo>
                    <a:pt x="1415375" y="334131"/>
                  </a:lnTo>
                </a:path>
              </a:pathLst>
            </a:custGeom>
            <a:ln w="27101" cap="flat">
              <a:solidFill>
                <a:srgbClr val="1CABE2">
                  <a:alpha val="100000"/>
                </a:srgbClr>
              </a:solidFill>
              <a:prstDash val="solid"/>
              <a:round/>
            </a:ln>
          </p:spPr>
          <p:txBody>
            <a:bodyPr/>
            <a:lstStyle/>
            <a:p/>
          </p:txBody>
        </p:sp>
        <p:sp>
          <p:nvSpPr>
            <p:cNvPr id="144" name="tx144"/>
            <p:cNvSpPr/>
            <p:nvPr/>
          </p:nvSpPr>
          <p:spPr>
            <a:xfrm>
              <a:off x="4412150"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5" name="tx145"/>
            <p:cNvSpPr/>
            <p:nvPr/>
          </p:nvSpPr>
          <p:spPr>
            <a:xfrm>
              <a:off x="6012012" y="4934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46" name="tx146"/>
            <p:cNvSpPr/>
            <p:nvPr/>
          </p:nvSpPr>
          <p:spPr>
            <a:xfrm>
              <a:off x="5482890"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5836734"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128772"/>
              <a:ext cx="796148" cy="24750"/>
            </a:xfrm>
            <a:custGeom>
              <a:avLst/>
              <a:pathLst>
                <a:path w="796148" h="24750">
                  <a:moveTo>
                    <a:pt x="0" y="24750"/>
                  </a:moveTo>
                  <a:lnTo>
                    <a:pt x="88460" y="12375"/>
                  </a:lnTo>
                  <a:lnTo>
                    <a:pt x="176921" y="0"/>
                  </a:lnTo>
                  <a:lnTo>
                    <a:pt x="265382" y="0"/>
                  </a:lnTo>
                  <a:lnTo>
                    <a:pt x="353843" y="0"/>
                  </a:lnTo>
                  <a:lnTo>
                    <a:pt x="442304" y="0"/>
                  </a:lnTo>
                  <a:lnTo>
                    <a:pt x="530765" y="0"/>
                  </a:lnTo>
                  <a:lnTo>
                    <a:pt x="619226" y="12375"/>
                  </a:lnTo>
                  <a:lnTo>
                    <a:pt x="707687" y="12375"/>
                  </a:lnTo>
                  <a:lnTo>
                    <a:pt x="796148" y="2475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880620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0" name="tx170"/>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8630921"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885875"/>
              <a:ext cx="1415375" cy="74251"/>
            </a:xfrm>
            <a:custGeom>
              <a:avLst/>
              <a:pathLst>
                <a:path w="1415375" h="74251">
                  <a:moveTo>
                    <a:pt x="0" y="74251"/>
                  </a:moveTo>
                  <a:lnTo>
                    <a:pt x="88460" y="74251"/>
                  </a:lnTo>
                  <a:lnTo>
                    <a:pt x="176921" y="74251"/>
                  </a:lnTo>
                  <a:lnTo>
                    <a:pt x="265382" y="74251"/>
                  </a:lnTo>
                  <a:lnTo>
                    <a:pt x="353843" y="74251"/>
                  </a:lnTo>
                  <a:lnTo>
                    <a:pt x="442304" y="74251"/>
                  </a:lnTo>
                  <a:lnTo>
                    <a:pt x="530765" y="74251"/>
                  </a:lnTo>
                  <a:lnTo>
                    <a:pt x="619226" y="49500"/>
                  </a:lnTo>
                  <a:lnTo>
                    <a:pt x="707687" y="37125"/>
                  </a:lnTo>
                  <a:lnTo>
                    <a:pt x="796148" y="37125"/>
                  </a:lnTo>
                  <a:lnTo>
                    <a:pt x="884609" y="24750"/>
                  </a:lnTo>
                  <a:lnTo>
                    <a:pt x="973070" y="12375"/>
                  </a:lnTo>
                  <a:lnTo>
                    <a:pt x="1061531" y="0"/>
                  </a:lnTo>
                  <a:lnTo>
                    <a:pt x="1149992" y="12375"/>
                  </a:lnTo>
                  <a:lnTo>
                    <a:pt x="1238453" y="12375"/>
                  </a:lnTo>
                  <a:lnTo>
                    <a:pt x="1326914" y="24750"/>
                  </a:lnTo>
                  <a:lnTo>
                    <a:pt x="1415375" y="24750"/>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3" name="tx193"/>
            <p:cNvSpPr/>
            <p:nvPr/>
          </p:nvSpPr>
          <p:spPr>
            <a:xfrm>
              <a:off x="880620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4" name="tx194"/>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8630921"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50568" y="398022"/>
              <a:ext cx="51347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Australia,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(68%), followed by MCV1 (91%).
Compared to 2019, coverage of 8 vaccines decreased (DTP1, DTP3, IPV1, MCV1, MCV2, PCV3, POL3 and ROTAC).
Compared to 2023, coverage of 5 vaccines decreased (DTP1, DTP3, IPV1, MCV2 and ROTAC) and 3 vaccines remained constant (MCV1,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237248"/>
            </a:xfrm>
            <a:custGeom>
              <a:avLst/>
              <a:pathLst>
                <a:path w="6480943" h="237248">
                  <a:moveTo>
                    <a:pt x="0" y="237248"/>
                  </a:moveTo>
                  <a:lnTo>
                    <a:pt x="270039" y="142348"/>
                  </a:lnTo>
                  <a:lnTo>
                    <a:pt x="540078" y="142348"/>
                  </a:lnTo>
                  <a:lnTo>
                    <a:pt x="810117" y="94899"/>
                  </a:lnTo>
                  <a:lnTo>
                    <a:pt x="1080157" y="142348"/>
                  </a:lnTo>
                  <a:lnTo>
                    <a:pt x="1350196" y="142348"/>
                  </a:lnTo>
                  <a:lnTo>
                    <a:pt x="1620235" y="142348"/>
                  </a:lnTo>
                  <a:lnTo>
                    <a:pt x="1890275" y="142348"/>
                  </a:lnTo>
                  <a:lnTo>
                    <a:pt x="2160314" y="142348"/>
                  </a:lnTo>
                  <a:lnTo>
                    <a:pt x="2430353" y="142348"/>
                  </a:lnTo>
                  <a:lnTo>
                    <a:pt x="2700393" y="142348"/>
                  </a:lnTo>
                  <a:lnTo>
                    <a:pt x="2970432" y="142348"/>
                  </a:lnTo>
                  <a:lnTo>
                    <a:pt x="3240471" y="142348"/>
                  </a:lnTo>
                  <a:lnTo>
                    <a:pt x="3510510" y="189798"/>
                  </a:lnTo>
                  <a:lnTo>
                    <a:pt x="3780550" y="142348"/>
                  </a:lnTo>
                  <a:lnTo>
                    <a:pt x="4050589" y="94899"/>
                  </a:lnTo>
                  <a:lnTo>
                    <a:pt x="4320628" y="47449"/>
                  </a:lnTo>
                  <a:lnTo>
                    <a:pt x="4590668" y="0"/>
                  </a:lnTo>
                  <a:lnTo>
                    <a:pt x="4860707" y="0"/>
                  </a:lnTo>
                  <a:lnTo>
                    <a:pt x="5130746" y="0"/>
                  </a:lnTo>
                  <a:lnTo>
                    <a:pt x="5400786" y="0"/>
                  </a:lnTo>
                  <a:lnTo>
                    <a:pt x="5670825" y="0"/>
                  </a:lnTo>
                  <a:lnTo>
                    <a:pt x="5940864" y="47449"/>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405294" y="1120597"/>
              <a:ext cx="6210904" cy="189798"/>
            </a:xfrm>
            <a:custGeom>
              <a:avLst/>
              <a:pathLst>
                <a:path w="6210904" h="189798">
                  <a:moveTo>
                    <a:pt x="0" y="47449"/>
                  </a:moveTo>
                  <a:lnTo>
                    <a:pt x="270039" y="0"/>
                  </a:lnTo>
                  <a:lnTo>
                    <a:pt x="540078" y="0"/>
                  </a:lnTo>
                  <a:lnTo>
                    <a:pt x="810117" y="0"/>
                  </a:lnTo>
                  <a:lnTo>
                    <a:pt x="1080157" y="0"/>
                  </a:lnTo>
                  <a:lnTo>
                    <a:pt x="1350196" y="0"/>
                  </a:lnTo>
                  <a:lnTo>
                    <a:pt x="1620235" y="47449"/>
                  </a:lnTo>
                  <a:lnTo>
                    <a:pt x="1890275" y="47449"/>
                  </a:lnTo>
                  <a:lnTo>
                    <a:pt x="2160314" y="47449"/>
                  </a:lnTo>
                  <a:lnTo>
                    <a:pt x="2430353" y="142348"/>
                  </a:lnTo>
                  <a:lnTo>
                    <a:pt x="2700393" y="142348"/>
                  </a:lnTo>
                  <a:lnTo>
                    <a:pt x="2970432" y="142348"/>
                  </a:lnTo>
                  <a:lnTo>
                    <a:pt x="3240471" y="189798"/>
                  </a:lnTo>
                  <a:lnTo>
                    <a:pt x="3510510" y="189798"/>
                  </a:lnTo>
                  <a:lnTo>
                    <a:pt x="3780550" y="94899"/>
                  </a:lnTo>
                  <a:lnTo>
                    <a:pt x="4050589" y="47449"/>
                  </a:lnTo>
                  <a:lnTo>
                    <a:pt x="4320628" y="0"/>
                  </a:lnTo>
                  <a:lnTo>
                    <a:pt x="4590668" y="0"/>
                  </a:lnTo>
                  <a:lnTo>
                    <a:pt x="4860707" y="0"/>
                  </a:lnTo>
                  <a:lnTo>
                    <a:pt x="5130746" y="0"/>
                  </a:lnTo>
                  <a:lnTo>
                    <a:pt x="5400786" y="0"/>
                  </a:lnTo>
                  <a:lnTo>
                    <a:pt x="5670825" y="47449"/>
                  </a:lnTo>
                  <a:lnTo>
                    <a:pt x="5940864" y="47449"/>
                  </a:lnTo>
                  <a:lnTo>
                    <a:pt x="6210904"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20597"/>
              <a:ext cx="6480943" cy="237248"/>
            </a:xfrm>
            <a:custGeom>
              <a:avLst/>
              <a:pathLst>
                <a:path w="6480943" h="237248">
                  <a:moveTo>
                    <a:pt x="0" y="237248"/>
                  </a:moveTo>
                  <a:lnTo>
                    <a:pt x="270039" y="0"/>
                  </a:lnTo>
                  <a:lnTo>
                    <a:pt x="540078" y="0"/>
                  </a:lnTo>
                  <a:lnTo>
                    <a:pt x="810117" y="0"/>
                  </a:lnTo>
                  <a:lnTo>
                    <a:pt x="1080157" y="0"/>
                  </a:lnTo>
                  <a:lnTo>
                    <a:pt x="1350196" y="47449"/>
                  </a:lnTo>
                  <a:lnTo>
                    <a:pt x="1620235" y="0"/>
                  </a:lnTo>
                  <a:lnTo>
                    <a:pt x="1890275" y="47449"/>
                  </a:lnTo>
                  <a:lnTo>
                    <a:pt x="2160314" y="47449"/>
                  </a:lnTo>
                  <a:lnTo>
                    <a:pt x="2430353" y="47449"/>
                  </a:lnTo>
                  <a:lnTo>
                    <a:pt x="2700393" y="142348"/>
                  </a:lnTo>
                  <a:lnTo>
                    <a:pt x="2970432" y="142348"/>
                  </a:lnTo>
                  <a:lnTo>
                    <a:pt x="3240471" y="142348"/>
                  </a:lnTo>
                  <a:lnTo>
                    <a:pt x="3510510" y="189798"/>
                  </a:lnTo>
                  <a:lnTo>
                    <a:pt x="3780550" y="189798"/>
                  </a:lnTo>
                  <a:lnTo>
                    <a:pt x="4050589" y="94899"/>
                  </a:lnTo>
                  <a:lnTo>
                    <a:pt x="4320628" y="47449"/>
                  </a:lnTo>
                  <a:lnTo>
                    <a:pt x="4590668" y="0"/>
                  </a:lnTo>
                  <a:lnTo>
                    <a:pt x="4860707" y="47449"/>
                  </a:lnTo>
                  <a:lnTo>
                    <a:pt x="5130746" y="0"/>
                  </a:lnTo>
                  <a:lnTo>
                    <a:pt x="5400786" y="0"/>
                  </a:lnTo>
                  <a:lnTo>
                    <a:pt x="5670825" y="0"/>
                  </a:lnTo>
                  <a:lnTo>
                    <a:pt x="5940864" y="47449"/>
                  </a:lnTo>
                  <a:lnTo>
                    <a:pt x="6210904" y="47449"/>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3835648" y="1879791"/>
              <a:ext cx="3780550" cy="1043891"/>
            </a:xfrm>
            <a:custGeom>
              <a:avLst/>
              <a:pathLst>
                <a:path w="3780550" h="1043891">
                  <a:moveTo>
                    <a:pt x="0" y="569395"/>
                  </a:moveTo>
                  <a:lnTo>
                    <a:pt x="270039" y="759193"/>
                  </a:lnTo>
                  <a:lnTo>
                    <a:pt x="540078" y="711744"/>
                  </a:lnTo>
                  <a:lnTo>
                    <a:pt x="810117" y="664294"/>
                  </a:lnTo>
                  <a:lnTo>
                    <a:pt x="1080157" y="616844"/>
                  </a:lnTo>
                  <a:lnTo>
                    <a:pt x="1350196" y="569395"/>
                  </a:lnTo>
                  <a:lnTo>
                    <a:pt x="1620235" y="379596"/>
                  </a:lnTo>
                  <a:lnTo>
                    <a:pt x="1890275" y="332147"/>
                  </a:lnTo>
                  <a:lnTo>
                    <a:pt x="2160314" y="189798"/>
                  </a:lnTo>
                  <a:lnTo>
                    <a:pt x="2430353" y="0"/>
                  </a:lnTo>
                  <a:lnTo>
                    <a:pt x="2700393" y="616844"/>
                  </a:lnTo>
                  <a:lnTo>
                    <a:pt x="2970432" y="616844"/>
                  </a:lnTo>
                  <a:lnTo>
                    <a:pt x="3240471" y="1043891"/>
                  </a:lnTo>
                  <a:lnTo>
                    <a:pt x="3510510" y="379596"/>
                  </a:lnTo>
                  <a:lnTo>
                    <a:pt x="3780550" y="284697"/>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20597"/>
              <a:ext cx="2430353" cy="94899"/>
            </a:xfrm>
            <a:custGeom>
              <a:avLst/>
              <a:pathLst>
                <a:path w="2430353" h="94899">
                  <a:moveTo>
                    <a:pt x="0" y="94899"/>
                  </a:moveTo>
                  <a:lnTo>
                    <a:pt x="270039" y="47449"/>
                  </a:lnTo>
                  <a:lnTo>
                    <a:pt x="540078" y="0"/>
                  </a:lnTo>
                  <a:lnTo>
                    <a:pt x="810117" y="0"/>
                  </a:lnTo>
                  <a:lnTo>
                    <a:pt x="1080157" y="0"/>
                  </a:lnTo>
                  <a:lnTo>
                    <a:pt x="1350196" y="0"/>
                  </a:lnTo>
                  <a:lnTo>
                    <a:pt x="1620235" y="0"/>
                  </a:lnTo>
                  <a:lnTo>
                    <a:pt x="1890275" y="47449"/>
                  </a:lnTo>
                  <a:lnTo>
                    <a:pt x="2160314" y="47449"/>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237248"/>
            </a:xfrm>
            <a:custGeom>
              <a:avLst/>
              <a:pathLst>
                <a:path w="6480943" h="237248">
                  <a:moveTo>
                    <a:pt x="0" y="237248"/>
                  </a:moveTo>
                  <a:lnTo>
                    <a:pt x="270039" y="189798"/>
                  </a:lnTo>
                  <a:lnTo>
                    <a:pt x="540078" y="94899"/>
                  </a:lnTo>
                  <a:lnTo>
                    <a:pt x="810117" y="94899"/>
                  </a:lnTo>
                  <a:lnTo>
                    <a:pt x="1080157" y="94899"/>
                  </a:lnTo>
                  <a:lnTo>
                    <a:pt x="1350196" y="94899"/>
                  </a:lnTo>
                  <a:lnTo>
                    <a:pt x="1620235" y="94899"/>
                  </a:lnTo>
                  <a:lnTo>
                    <a:pt x="1890275" y="94899"/>
                  </a:lnTo>
                  <a:lnTo>
                    <a:pt x="2160314" y="94899"/>
                  </a:lnTo>
                  <a:lnTo>
                    <a:pt x="2430353" y="94899"/>
                  </a:lnTo>
                  <a:lnTo>
                    <a:pt x="2700393" y="94899"/>
                  </a:lnTo>
                  <a:lnTo>
                    <a:pt x="2970432" y="94899"/>
                  </a:lnTo>
                  <a:lnTo>
                    <a:pt x="3240471" y="94899"/>
                  </a:lnTo>
                  <a:lnTo>
                    <a:pt x="3510510" y="94899"/>
                  </a:lnTo>
                  <a:lnTo>
                    <a:pt x="3780550" y="94899"/>
                  </a:lnTo>
                  <a:lnTo>
                    <a:pt x="4050589" y="47449"/>
                  </a:lnTo>
                  <a:lnTo>
                    <a:pt x="4320628" y="47449"/>
                  </a:lnTo>
                  <a:lnTo>
                    <a:pt x="4590668" y="94899"/>
                  </a:lnTo>
                  <a:lnTo>
                    <a:pt x="4860707" y="94899"/>
                  </a:lnTo>
                  <a:lnTo>
                    <a:pt x="5130746" y="94899"/>
                  </a:lnTo>
                  <a:lnTo>
                    <a:pt x="5400786" y="142348"/>
                  </a:lnTo>
                  <a:lnTo>
                    <a:pt x="5670825" y="142348"/>
                  </a:lnTo>
                  <a:lnTo>
                    <a:pt x="5940864" y="0"/>
                  </a:lnTo>
                  <a:lnTo>
                    <a:pt x="6210904" y="237248"/>
                  </a:lnTo>
                  <a:lnTo>
                    <a:pt x="6480943" y="237248"/>
                  </a:lnTo>
                </a:path>
              </a:pathLst>
            </a:custGeom>
            <a:ln w="27101" cap="flat">
              <a:solidFill>
                <a:srgbClr val="FF7F00">
                  <a:alpha val="100000"/>
                </a:srgbClr>
              </a:solidFill>
              <a:prstDash val="solid"/>
              <a:round/>
            </a:ln>
          </p:spPr>
          <p:txBody>
            <a:bodyPr/>
            <a:lstStyle/>
            <a:p/>
          </p:txBody>
        </p:sp>
        <p:sp>
          <p:nvSpPr>
            <p:cNvPr id="43" name="pl43"/>
            <p:cNvSpPr/>
            <p:nvPr/>
          </p:nvSpPr>
          <p:spPr>
            <a:xfrm>
              <a:off x="2215412" y="1168047"/>
              <a:ext cx="5400786" cy="664294"/>
            </a:xfrm>
            <a:custGeom>
              <a:avLst/>
              <a:pathLst>
                <a:path w="5400786" h="664294">
                  <a:moveTo>
                    <a:pt x="0" y="427046"/>
                  </a:moveTo>
                  <a:lnTo>
                    <a:pt x="270039" y="427046"/>
                  </a:lnTo>
                  <a:lnTo>
                    <a:pt x="540078" y="332147"/>
                  </a:lnTo>
                  <a:lnTo>
                    <a:pt x="810117" y="237248"/>
                  </a:lnTo>
                  <a:lnTo>
                    <a:pt x="1080157" y="664294"/>
                  </a:lnTo>
                  <a:lnTo>
                    <a:pt x="1350196" y="569395"/>
                  </a:lnTo>
                  <a:lnTo>
                    <a:pt x="1620235" y="284697"/>
                  </a:lnTo>
                  <a:lnTo>
                    <a:pt x="1890275" y="189798"/>
                  </a:lnTo>
                  <a:lnTo>
                    <a:pt x="2160314" y="142348"/>
                  </a:lnTo>
                  <a:lnTo>
                    <a:pt x="2430353" y="94899"/>
                  </a:lnTo>
                  <a:lnTo>
                    <a:pt x="2700393" y="47449"/>
                  </a:lnTo>
                  <a:lnTo>
                    <a:pt x="2970432" y="47449"/>
                  </a:lnTo>
                  <a:lnTo>
                    <a:pt x="3240471" y="0"/>
                  </a:lnTo>
                  <a:lnTo>
                    <a:pt x="3510510" y="47449"/>
                  </a:lnTo>
                  <a:lnTo>
                    <a:pt x="3780550" y="47449"/>
                  </a:lnTo>
                  <a:lnTo>
                    <a:pt x="4050589" y="0"/>
                  </a:lnTo>
                  <a:lnTo>
                    <a:pt x="4320628" y="0"/>
                  </a:lnTo>
                  <a:lnTo>
                    <a:pt x="4590668" y="0"/>
                  </a:lnTo>
                  <a:lnTo>
                    <a:pt x="4860707" y="142348"/>
                  </a:lnTo>
                  <a:lnTo>
                    <a:pt x="5130746" y="47449"/>
                  </a:lnTo>
                  <a:lnTo>
                    <a:pt x="5400786" y="94899"/>
                  </a:lnTo>
                </a:path>
              </a:pathLst>
            </a:custGeom>
            <a:ln w="27101" cap="flat">
              <a:solidFill>
                <a:srgbClr val="FFC20E">
                  <a:alpha val="100000"/>
                </a:srgbClr>
              </a:solidFill>
              <a:prstDash val="solid"/>
              <a:round/>
            </a:ln>
          </p:spPr>
          <p:txBody>
            <a:bodyPr/>
            <a:lstStyle/>
            <a:p/>
          </p:txBody>
        </p:sp>
        <p:sp>
          <p:nvSpPr>
            <p:cNvPr id="44" name="pl44"/>
            <p:cNvSpPr/>
            <p:nvPr/>
          </p:nvSpPr>
          <p:spPr>
            <a:xfrm>
              <a:off x="3295569" y="1025698"/>
              <a:ext cx="4320628" cy="284697"/>
            </a:xfrm>
            <a:custGeom>
              <a:avLst/>
              <a:pathLst>
                <a:path w="4320628" h="284697">
                  <a:moveTo>
                    <a:pt x="0" y="284697"/>
                  </a:moveTo>
                  <a:lnTo>
                    <a:pt x="270039" y="284697"/>
                  </a:lnTo>
                  <a:lnTo>
                    <a:pt x="540078" y="284697"/>
                  </a:lnTo>
                  <a:lnTo>
                    <a:pt x="810117" y="284697"/>
                  </a:lnTo>
                  <a:lnTo>
                    <a:pt x="1080157" y="284697"/>
                  </a:lnTo>
                  <a:lnTo>
                    <a:pt x="1350196" y="284697"/>
                  </a:lnTo>
                  <a:lnTo>
                    <a:pt x="1620235" y="284697"/>
                  </a:lnTo>
                  <a:lnTo>
                    <a:pt x="1890275" y="189798"/>
                  </a:lnTo>
                  <a:lnTo>
                    <a:pt x="2160314" y="142348"/>
                  </a:lnTo>
                  <a:lnTo>
                    <a:pt x="2430353" y="142348"/>
                  </a:lnTo>
                  <a:lnTo>
                    <a:pt x="2700393" y="94899"/>
                  </a:lnTo>
                  <a:lnTo>
                    <a:pt x="2970432" y="47449"/>
                  </a:lnTo>
                  <a:lnTo>
                    <a:pt x="3240471" y="0"/>
                  </a:lnTo>
                  <a:lnTo>
                    <a:pt x="3510510" y="47449"/>
                  </a:lnTo>
                  <a:lnTo>
                    <a:pt x="3780550" y="47449"/>
                  </a:lnTo>
                  <a:lnTo>
                    <a:pt x="4050589" y="94899"/>
                  </a:lnTo>
                  <a:lnTo>
                    <a:pt x="4320628"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237248"/>
            </a:xfrm>
            <a:custGeom>
              <a:avLst/>
              <a:pathLst>
                <a:path w="6480943" h="237248">
                  <a:moveTo>
                    <a:pt x="0" y="237248"/>
                  </a:moveTo>
                  <a:lnTo>
                    <a:pt x="270039" y="189798"/>
                  </a:lnTo>
                  <a:lnTo>
                    <a:pt x="540078" y="142348"/>
                  </a:lnTo>
                  <a:lnTo>
                    <a:pt x="810117" y="142348"/>
                  </a:lnTo>
                  <a:lnTo>
                    <a:pt x="1080157" y="142348"/>
                  </a:lnTo>
                  <a:lnTo>
                    <a:pt x="1350196" y="142348"/>
                  </a:lnTo>
                  <a:lnTo>
                    <a:pt x="1620235" y="142348"/>
                  </a:lnTo>
                  <a:lnTo>
                    <a:pt x="1890275" y="142348"/>
                  </a:lnTo>
                  <a:lnTo>
                    <a:pt x="2160314" y="142348"/>
                  </a:lnTo>
                  <a:lnTo>
                    <a:pt x="2430353" y="142348"/>
                  </a:lnTo>
                  <a:lnTo>
                    <a:pt x="2700393" y="142348"/>
                  </a:lnTo>
                  <a:lnTo>
                    <a:pt x="2970432" y="142348"/>
                  </a:lnTo>
                  <a:lnTo>
                    <a:pt x="3240471" y="142348"/>
                  </a:lnTo>
                  <a:lnTo>
                    <a:pt x="3510510" y="189798"/>
                  </a:lnTo>
                  <a:lnTo>
                    <a:pt x="3780550" y="142348"/>
                  </a:lnTo>
                  <a:lnTo>
                    <a:pt x="4050589" y="94899"/>
                  </a:lnTo>
                  <a:lnTo>
                    <a:pt x="4320628" y="47449"/>
                  </a:lnTo>
                  <a:lnTo>
                    <a:pt x="4590668" y="0"/>
                  </a:lnTo>
                  <a:lnTo>
                    <a:pt x="4860707" y="0"/>
                  </a:lnTo>
                  <a:lnTo>
                    <a:pt x="5130746" y="0"/>
                  </a:lnTo>
                  <a:lnTo>
                    <a:pt x="5400786" y="0"/>
                  </a:lnTo>
                  <a:lnTo>
                    <a:pt x="5670825" y="0"/>
                  </a:lnTo>
                  <a:lnTo>
                    <a:pt x="5940864" y="47449"/>
                  </a:lnTo>
                  <a:lnTo>
                    <a:pt x="6210904" y="47449"/>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3295569" y="1120597"/>
              <a:ext cx="4320628" cy="1281139"/>
            </a:xfrm>
            <a:custGeom>
              <a:avLst/>
              <a:pathLst>
                <a:path w="4320628" h="1281139">
                  <a:moveTo>
                    <a:pt x="0" y="664294"/>
                  </a:moveTo>
                  <a:lnTo>
                    <a:pt x="270039" y="616844"/>
                  </a:lnTo>
                  <a:lnTo>
                    <a:pt x="540078" y="521945"/>
                  </a:lnTo>
                  <a:lnTo>
                    <a:pt x="810117" y="474496"/>
                  </a:lnTo>
                  <a:lnTo>
                    <a:pt x="1080157" y="521945"/>
                  </a:lnTo>
                  <a:lnTo>
                    <a:pt x="1350196" y="521945"/>
                  </a:lnTo>
                  <a:lnTo>
                    <a:pt x="1620235" y="521945"/>
                  </a:lnTo>
                  <a:lnTo>
                    <a:pt x="1890275" y="474496"/>
                  </a:lnTo>
                  <a:lnTo>
                    <a:pt x="2160314" y="379596"/>
                  </a:lnTo>
                  <a:lnTo>
                    <a:pt x="2430353" y="284697"/>
                  </a:lnTo>
                  <a:lnTo>
                    <a:pt x="2700393" y="237248"/>
                  </a:lnTo>
                  <a:lnTo>
                    <a:pt x="2970432" y="142348"/>
                  </a:lnTo>
                  <a:lnTo>
                    <a:pt x="3240471" y="94899"/>
                  </a:lnTo>
                  <a:lnTo>
                    <a:pt x="3510510" y="0"/>
                  </a:lnTo>
                  <a:lnTo>
                    <a:pt x="3780550" y="332147"/>
                  </a:lnTo>
                  <a:lnTo>
                    <a:pt x="4050589" y="379596"/>
                  </a:lnTo>
                  <a:lnTo>
                    <a:pt x="4320628" y="1281139"/>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73148"/>
              <a:ext cx="6480943" cy="237248"/>
            </a:xfrm>
            <a:custGeom>
              <a:avLst/>
              <a:pathLst>
                <a:path w="6480943" h="237248">
                  <a:moveTo>
                    <a:pt x="0" y="237248"/>
                  </a:moveTo>
                  <a:lnTo>
                    <a:pt x="270039" y="189798"/>
                  </a:lnTo>
                  <a:lnTo>
                    <a:pt x="540078" y="94899"/>
                  </a:lnTo>
                  <a:lnTo>
                    <a:pt x="810117" y="94899"/>
                  </a:lnTo>
                  <a:lnTo>
                    <a:pt x="1080157" y="94899"/>
                  </a:lnTo>
                  <a:lnTo>
                    <a:pt x="1350196" y="94899"/>
                  </a:lnTo>
                  <a:lnTo>
                    <a:pt x="1620235" y="94899"/>
                  </a:lnTo>
                  <a:lnTo>
                    <a:pt x="1890275" y="94899"/>
                  </a:lnTo>
                  <a:lnTo>
                    <a:pt x="2160314" y="94899"/>
                  </a:lnTo>
                  <a:lnTo>
                    <a:pt x="2430353" y="94899"/>
                  </a:lnTo>
                  <a:lnTo>
                    <a:pt x="2700393" y="94899"/>
                  </a:lnTo>
                  <a:lnTo>
                    <a:pt x="2970432" y="94899"/>
                  </a:lnTo>
                  <a:lnTo>
                    <a:pt x="3240471" y="94899"/>
                  </a:lnTo>
                  <a:lnTo>
                    <a:pt x="3510510" y="94899"/>
                  </a:lnTo>
                  <a:lnTo>
                    <a:pt x="3780550" y="94899"/>
                  </a:lnTo>
                  <a:lnTo>
                    <a:pt x="4050589" y="47449"/>
                  </a:lnTo>
                  <a:lnTo>
                    <a:pt x="4320628" y="47449"/>
                  </a:lnTo>
                  <a:lnTo>
                    <a:pt x="4590668" y="94899"/>
                  </a:lnTo>
                  <a:lnTo>
                    <a:pt x="4860707" y="94899"/>
                  </a:lnTo>
                  <a:lnTo>
                    <a:pt x="5130746" y="94899"/>
                  </a:lnTo>
                  <a:lnTo>
                    <a:pt x="5400786" y="142348"/>
                  </a:lnTo>
                  <a:lnTo>
                    <a:pt x="5670825" y="142348"/>
                  </a:lnTo>
                  <a:lnTo>
                    <a:pt x="5940864" y="0"/>
                  </a:lnTo>
                  <a:lnTo>
                    <a:pt x="6210904" y="237248"/>
                  </a:lnTo>
                  <a:lnTo>
                    <a:pt x="6480943" y="237248"/>
                  </a:lnTo>
                </a:path>
              </a:pathLst>
            </a:custGeom>
            <a:ln w="27101" cap="flat">
              <a:solidFill>
                <a:srgbClr val="FB9A99">
                  <a:alpha val="100000"/>
                </a:srgbClr>
              </a:solidFill>
              <a:prstDash val="solid"/>
              <a:round/>
            </a:ln>
          </p:spPr>
          <p:txBody>
            <a:bodyPr/>
            <a:lstStyle/>
            <a:p/>
          </p:txBody>
        </p:sp>
        <p:sp>
          <p:nvSpPr>
            <p:cNvPr id="48" name="pl48"/>
            <p:cNvSpPr/>
            <p:nvPr/>
          </p:nvSpPr>
          <p:spPr>
            <a:xfrm>
              <a:off x="7630681" y="783412"/>
              <a:ext cx="697902" cy="330329"/>
            </a:xfrm>
            <a:custGeom>
              <a:avLst/>
              <a:pathLst>
                <a:path w="697902" h="330329">
                  <a:moveTo>
                    <a:pt x="697902" y="0"/>
                  </a:moveTo>
                  <a:lnTo>
                    <a:pt x="0" y="330329"/>
                  </a:lnTo>
                </a:path>
              </a:pathLst>
            </a:custGeom>
          </p:spPr>
          <p:txBody>
            <a:bodyPr/>
            <a:lstStyle/>
            <a:p/>
          </p:txBody>
        </p:sp>
        <p:sp>
          <p:nvSpPr>
            <p:cNvPr id="49" name="pl49"/>
            <p:cNvSpPr/>
            <p:nvPr/>
          </p:nvSpPr>
          <p:spPr>
            <a:xfrm>
              <a:off x="7634091" y="1038408"/>
              <a:ext cx="766850" cy="80315"/>
            </a:xfrm>
            <a:custGeom>
              <a:avLst/>
              <a:pathLst>
                <a:path w="766850" h="80315">
                  <a:moveTo>
                    <a:pt x="766850" y="0"/>
                  </a:moveTo>
                  <a:lnTo>
                    <a:pt x="0" y="80315"/>
                  </a:lnTo>
                </a:path>
              </a:pathLst>
            </a:custGeom>
          </p:spPr>
          <p:txBody>
            <a:bodyPr/>
            <a:lstStyle/>
            <a:p/>
          </p:txBody>
        </p:sp>
        <p:sp>
          <p:nvSpPr>
            <p:cNvPr id="50" name="pl50"/>
            <p:cNvSpPr/>
            <p:nvPr/>
          </p:nvSpPr>
          <p:spPr>
            <a:xfrm>
              <a:off x="7633705" y="1171030"/>
              <a:ext cx="724997" cy="123549"/>
            </a:xfrm>
            <a:custGeom>
              <a:avLst/>
              <a:pathLst>
                <a:path w="724997" h="123549">
                  <a:moveTo>
                    <a:pt x="724997" y="123549"/>
                  </a:moveTo>
                  <a:lnTo>
                    <a:pt x="0" y="0"/>
                  </a:lnTo>
                </a:path>
              </a:pathLst>
            </a:custGeom>
          </p:spPr>
          <p:txBody>
            <a:bodyPr/>
            <a:lstStyle/>
            <a:p/>
          </p:txBody>
        </p:sp>
        <p:sp>
          <p:nvSpPr>
            <p:cNvPr id="51" name="pl51"/>
            <p:cNvSpPr/>
            <p:nvPr/>
          </p:nvSpPr>
          <p:spPr>
            <a:xfrm>
              <a:off x="7625100" y="1225416"/>
              <a:ext cx="757845" cy="844502"/>
            </a:xfrm>
            <a:custGeom>
              <a:avLst/>
              <a:pathLst>
                <a:path w="757845" h="844502">
                  <a:moveTo>
                    <a:pt x="757845" y="844502"/>
                  </a:moveTo>
                  <a:lnTo>
                    <a:pt x="0" y="0"/>
                  </a:lnTo>
                </a:path>
              </a:pathLst>
            </a:custGeom>
          </p:spPr>
          <p:txBody>
            <a:bodyPr/>
            <a:lstStyle/>
            <a:p/>
          </p:txBody>
        </p:sp>
        <p:sp>
          <p:nvSpPr>
            <p:cNvPr id="52" name="pl52"/>
            <p:cNvSpPr/>
            <p:nvPr/>
          </p:nvSpPr>
          <p:spPr>
            <a:xfrm>
              <a:off x="7628075" y="1224101"/>
              <a:ext cx="809019" cy="586141"/>
            </a:xfrm>
            <a:custGeom>
              <a:avLst/>
              <a:pathLst>
                <a:path w="809019" h="586141">
                  <a:moveTo>
                    <a:pt x="809019" y="586141"/>
                  </a:moveTo>
                  <a:lnTo>
                    <a:pt x="0" y="0"/>
                  </a:lnTo>
                </a:path>
              </a:pathLst>
            </a:custGeom>
          </p:spPr>
          <p:txBody>
            <a:bodyPr/>
            <a:lstStyle/>
            <a:p/>
          </p:txBody>
        </p:sp>
        <p:sp>
          <p:nvSpPr>
            <p:cNvPr id="53" name="pl53"/>
            <p:cNvSpPr/>
            <p:nvPr/>
          </p:nvSpPr>
          <p:spPr>
            <a:xfrm>
              <a:off x="7631337" y="1221768"/>
              <a:ext cx="793689" cy="328828"/>
            </a:xfrm>
            <a:custGeom>
              <a:avLst/>
              <a:pathLst>
                <a:path w="793689" h="328828">
                  <a:moveTo>
                    <a:pt x="793689" y="328828"/>
                  </a:moveTo>
                  <a:lnTo>
                    <a:pt x="0" y="0"/>
                  </a:lnTo>
                </a:path>
              </a:pathLst>
            </a:custGeom>
          </p:spPr>
          <p:txBody>
            <a:bodyPr/>
            <a:lstStyle/>
            <a:p/>
          </p:txBody>
        </p:sp>
        <p:sp>
          <p:nvSpPr>
            <p:cNvPr id="54" name="pl54"/>
            <p:cNvSpPr/>
            <p:nvPr/>
          </p:nvSpPr>
          <p:spPr>
            <a:xfrm>
              <a:off x="7623465" y="1273377"/>
              <a:ext cx="735396" cy="1055616"/>
            </a:xfrm>
            <a:custGeom>
              <a:avLst/>
              <a:pathLst>
                <a:path w="735396" h="1055616">
                  <a:moveTo>
                    <a:pt x="735396" y="1055616"/>
                  </a:moveTo>
                  <a:lnTo>
                    <a:pt x="0" y="0"/>
                  </a:lnTo>
                </a:path>
              </a:pathLst>
            </a:custGeom>
          </p:spPr>
          <p:txBody>
            <a:bodyPr/>
            <a:lstStyle/>
            <a:p/>
          </p:txBody>
        </p:sp>
        <p:sp>
          <p:nvSpPr>
            <p:cNvPr id="55" name="pl55"/>
            <p:cNvSpPr/>
            <p:nvPr/>
          </p:nvSpPr>
          <p:spPr>
            <a:xfrm>
              <a:off x="7623739" y="1320749"/>
              <a:ext cx="1054087" cy="1447348"/>
            </a:xfrm>
            <a:custGeom>
              <a:avLst/>
              <a:pathLst>
                <a:path w="1054087" h="1447348">
                  <a:moveTo>
                    <a:pt x="1054087" y="1447348"/>
                  </a:moveTo>
                  <a:lnTo>
                    <a:pt x="0" y="0"/>
                  </a:lnTo>
                </a:path>
              </a:pathLst>
            </a:custGeom>
          </p:spPr>
          <p:txBody>
            <a:bodyPr/>
            <a:lstStyle/>
            <a:p/>
          </p:txBody>
        </p:sp>
        <p:sp>
          <p:nvSpPr>
            <p:cNvPr id="56" name="pl56"/>
            <p:cNvSpPr/>
            <p:nvPr/>
          </p:nvSpPr>
          <p:spPr>
            <a:xfrm>
              <a:off x="7621911" y="1321200"/>
              <a:ext cx="670520" cy="1268149"/>
            </a:xfrm>
            <a:custGeom>
              <a:avLst/>
              <a:pathLst>
                <a:path w="670520" h="1268149">
                  <a:moveTo>
                    <a:pt x="670520" y="1268149"/>
                  </a:moveTo>
                  <a:lnTo>
                    <a:pt x="0" y="0"/>
                  </a:lnTo>
                </a:path>
              </a:pathLst>
            </a:custGeom>
          </p:spPr>
          <p:txBody>
            <a:bodyPr/>
            <a:lstStyle/>
            <a:p/>
          </p:txBody>
        </p:sp>
        <p:sp>
          <p:nvSpPr>
            <p:cNvPr id="57" name="pl57"/>
            <p:cNvSpPr/>
            <p:nvPr/>
          </p:nvSpPr>
          <p:spPr>
            <a:xfrm>
              <a:off x="7624432" y="2174633"/>
              <a:ext cx="758513" cy="934517"/>
            </a:xfrm>
            <a:custGeom>
              <a:avLst/>
              <a:pathLst>
                <a:path w="758513" h="934517">
                  <a:moveTo>
                    <a:pt x="758513" y="934517"/>
                  </a:moveTo>
                  <a:lnTo>
                    <a:pt x="0" y="0"/>
                  </a:lnTo>
                </a:path>
              </a:pathLst>
            </a:custGeom>
          </p:spPr>
          <p:txBody>
            <a:bodyPr/>
            <a:lstStyle/>
            <a:p/>
          </p:txBody>
        </p:sp>
        <p:sp>
          <p:nvSpPr>
            <p:cNvPr id="58" name="pl58"/>
            <p:cNvSpPr/>
            <p:nvPr/>
          </p:nvSpPr>
          <p:spPr>
            <a:xfrm>
              <a:off x="7624012" y="2412011"/>
              <a:ext cx="728762" cy="958240"/>
            </a:xfrm>
            <a:custGeom>
              <a:avLst/>
              <a:pathLst>
                <a:path w="728762" h="958240">
                  <a:moveTo>
                    <a:pt x="728762" y="958240"/>
                  </a:moveTo>
                  <a:lnTo>
                    <a:pt x="0" y="0"/>
                  </a:lnTo>
                </a:path>
              </a:pathLst>
            </a:custGeom>
          </p:spPr>
          <p:txBody>
            <a:bodyPr/>
            <a:lstStyle/>
            <a:p/>
          </p:txBody>
        </p:sp>
        <p:sp>
          <p:nvSpPr>
            <p:cNvPr id="59" name="pg59"/>
            <p:cNvSpPr/>
            <p:nvPr/>
          </p:nvSpPr>
          <p:spPr>
            <a:xfrm>
              <a:off x="8260004" y="6918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7146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1" name="pg61"/>
            <p:cNvSpPr/>
            <p:nvPr/>
          </p:nvSpPr>
          <p:spPr>
            <a:xfrm>
              <a:off x="8332362" y="95271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55222" y="99425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95%</a:t>
              </a:r>
            </a:p>
          </p:txBody>
        </p:sp>
        <p:sp>
          <p:nvSpPr>
            <p:cNvPr id="63" name="pg63"/>
            <p:cNvSpPr/>
            <p:nvPr/>
          </p:nvSpPr>
          <p:spPr>
            <a:xfrm>
              <a:off x="8290122" y="121276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4" name="tx64"/>
            <p:cNvSpPr/>
            <p:nvPr/>
          </p:nvSpPr>
          <p:spPr>
            <a:xfrm>
              <a:off x="8312982" y="125429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65" name="pg65"/>
            <p:cNvSpPr/>
            <p:nvPr/>
          </p:nvSpPr>
          <p:spPr>
            <a:xfrm>
              <a:off x="8314365" y="19916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03318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67" name="pg67"/>
            <p:cNvSpPr/>
            <p:nvPr/>
          </p:nvSpPr>
          <p:spPr>
            <a:xfrm>
              <a:off x="8368515" y="173235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77389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69" name="pg69"/>
            <p:cNvSpPr/>
            <p:nvPr/>
          </p:nvSpPr>
          <p:spPr>
            <a:xfrm>
              <a:off x="8356446" y="147199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79306" y="151353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93%</a:t>
              </a:r>
            </a:p>
          </p:txBody>
        </p:sp>
        <p:sp>
          <p:nvSpPr>
            <p:cNvPr id="71" name="pg71"/>
            <p:cNvSpPr/>
            <p:nvPr/>
          </p:nvSpPr>
          <p:spPr>
            <a:xfrm>
              <a:off x="8290281" y="225004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29158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73" name="pg73"/>
            <p:cNvSpPr/>
            <p:nvPr/>
          </p:nvSpPr>
          <p:spPr>
            <a:xfrm>
              <a:off x="8290281" y="27680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0963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91%</a:t>
              </a:r>
            </a:p>
          </p:txBody>
        </p:sp>
        <p:sp>
          <p:nvSpPr>
            <p:cNvPr id="75" name="pg75"/>
            <p:cNvSpPr/>
            <p:nvPr/>
          </p:nvSpPr>
          <p:spPr>
            <a:xfrm>
              <a:off x="8223851" y="250982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5136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91%</a:t>
              </a:r>
            </a:p>
          </p:txBody>
        </p:sp>
        <p:sp>
          <p:nvSpPr>
            <p:cNvPr id="77" name="pg77"/>
            <p:cNvSpPr/>
            <p:nvPr/>
          </p:nvSpPr>
          <p:spPr>
            <a:xfrm>
              <a:off x="8314365" y="303055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07209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73%</a:t>
              </a:r>
            </a:p>
          </p:txBody>
        </p:sp>
        <p:sp>
          <p:nvSpPr>
            <p:cNvPr id="79" name="pg79"/>
            <p:cNvSpPr/>
            <p:nvPr/>
          </p:nvSpPr>
          <p:spPr>
            <a:xfrm>
              <a:off x="8284194" y="329166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333320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68%</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24845" y="401416"/>
              <a:ext cx="29819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Australia,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(68%), followed by MCV1 (91%).
Coverage of 10 vaccines decreased (DTP3, HPVc, Hib3, IPV1, MCV1, MCV2, PcV3, Polio3, RotaC and Rubella) and 1 vaccine was the same (HepB3) compared to respective coverage in 2019.
Coverage of 5 vaccines decreased (DTP3, Hib3, IPV1, MCV2 and RotaC), 2 vaccines increased (HPVc and HepB3), and 4 vaccines were the same (MCV1, PcV3, Polio3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7814" y="907931"/>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320786"/>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1733641"/>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146496"/>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559351"/>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2972206"/>
              <a:ext cx="361082" cy="0"/>
            </a:xfrm>
            <a:custGeom>
              <a:avLst/>
              <a:pathLst>
                <a:path w="361082" h="0">
                  <a:moveTo>
                    <a:pt x="0" y="0"/>
                  </a:moveTo>
                  <a:lnTo>
                    <a:pt x="0" y="0"/>
                  </a:lnTo>
                  <a:lnTo>
                    <a:pt x="144432"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3385062"/>
              <a:ext cx="216649" cy="0"/>
            </a:xfrm>
            <a:custGeom>
              <a:avLst/>
              <a:pathLst>
                <a:path w="216649" h="0">
                  <a:moveTo>
                    <a:pt x="0" y="0"/>
                  </a:move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421077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4623627"/>
              <a:ext cx="361082" cy="0"/>
            </a:xfrm>
            <a:custGeom>
              <a:avLst/>
              <a:pathLst>
                <a:path w="361082" h="0">
                  <a:moveTo>
                    <a:pt x="0" y="0"/>
                  </a:moveTo>
                  <a:lnTo>
                    <a:pt x="0" y="0"/>
                  </a:lnTo>
                  <a:lnTo>
                    <a:pt x="144432"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6402403" y="5036482"/>
              <a:ext cx="1949842" cy="0"/>
            </a:xfrm>
            <a:custGeom>
              <a:avLst/>
              <a:pathLst>
                <a:path w="1949842" h="0">
                  <a:moveTo>
                    <a:pt x="0" y="0"/>
                  </a:moveTo>
                  <a:lnTo>
                    <a:pt x="1372111" y="0"/>
                  </a:lnTo>
                  <a:lnTo>
                    <a:pt x="1444328" y="0"/>
                  </a:lnTo>
                  <a:lnTo>
                    <a:pt x="1733193" y="0"/>
                  </a:lnTo>
                  <a:lnTo>
                    <a:pt x="1805410" y="0"/>
                  </a:lnTo>
                  <a:lnTo>
                    <a:pt x="1949842" y="0"/>
                  </a:lnTo>
                </a:path>
              </a:pathLst>
            </a:custGeom>
            <a:ln w="116535" cap="flat">
              <a:solidFill>
                <a:srgbClr val="E8E8E8">
                  <a:alpha val="100000"/>
                </a:srgbClr>
              </a:solidFill>
              <a:prstDash val="solid"/>
              <a:round/>
            </a:ln>
          </p:spPr>
          <p:txBody>
            <a:bodyPr/>
            <a:lstStyle/>
            <a:p/>
          </p:txBody>
        </p:sp>
        <p:sp>
          <p:nvSpPr>
            <p:cNvPr id="31" name="pt31"/>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9790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8947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21726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289479"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21726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145046"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289479"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21726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28947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28947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21726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145046"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289479"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21726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14504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00061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00061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21726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145046"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072830"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28947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28947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21726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21726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21726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0061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00061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07283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711747"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339636"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801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Australia,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(95%) and 2023 (94%). DTP1 coverage declined in 2024 (93%) compared to 2023, and was lower than in 2019. In 2019-2024, DTP1 coverage was at it's lowest level in 2024 (93%).
In 2023, 11 vaccines had lower coverage than in 2019.
In 2024, 10 vaccines had lower coverage than in 2019.
In 2024, 6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826178"/>
              <a:ext cx="3280304" cy="616812"/>
            </a:xfrm>
            <a:custGeom>
              <a:avLst/>
              <a:pathLst>
                <a:path w="3280304" h="616812">
                  <a:moveTo>
                    <a:pt x="0" y="376940"/>
                  </a:moveTo>
                  <a:lnTo>
                    <a:pt x="234307" y="445475"/>
                  </a:lnTo>
                  <a:lnTo>
                    <a:pt x="468614" y="445475"/>
                  </a:lnTo>
                  <a:lnTo>
                    <a:pt x="702922" y="616812"/>
                  </a:lnTo>
                  <a:lnTo>
                    <a:pt x="937229" y="514010"/>
                  </a:lnTo>
                  <a:lnTo>
                    <a:pt x="1171537" y="445475"/>
                  </a:lnTo>
                  <a:lnTo>
                    <a:pt x="1405844" y="342673"/>
                  </a:lnTo>
                  <a:lnTo>
                    <a:pt x="1640152" y="171336"/>
                  </a:lnTo>
                  <a:lnTo>
                    <a:pt x="1874459" y="137069"/>
                  </a:lnTo>
                  <a:lnTo>
                    <a:pt x="2108766" y="0"/>
                  </a:lnTo>
                  <a:lnTo>
                    <a:pt x="2343074" y="514010"/>
                  </a:lnTo>
                  <a:lnTo>
                    <a:pt x="2577381" y="514010"/>
                  </a:lnTo>
                  <a:lnTo>
                    <a:pt x="2811689" y="479743"/>
                  </a:lnTo>
                  <a:lnTo>
                    <a:pt x="3045996" y="616812"/>
                  </a:lnTo>
                  <a:lnTo>
                    <a:pt x="3280304" y="548277"/>
                  </a:lnTo>
                </a:path>
              </a:pathLst>
            </a:custGeom>
            <a:ln w="29811" cap="flat">
              <a:solidFill>
                <a:srgbClr val="FF0000">
                  <a:alpha val="100000"/>
                </a:srgbClr>
              </a:solidFill>
              <a:prstDash val="solid"/>
              <a:round/>
            </a:ln>
          </p:spPr>
          <p:txBody>
            <a:bodyPr/>
            <a:lstStyle/>
            <a:p/>
          </p:txBody>
        </p:sp>
        <p:sp>
          <p:nvSpPr>
            <p:cNvPr id="33" name="pl33"/>
            <p:cNvSpPr/>
            <p:nvPr/>
          </p:nvSpPr>
          <p:spPr>
            <a:xfrm>
              <a:off x="1178953" y="2168852"/>
              <a:ext cx="3280304" cy="753881"/>
            </a:xfrm>
            <a:custGeom>
              <a:avLst/>
              <a:pathLst>
                <a:path w="3280304" h="753881">
                  <a:moveTo>
                    <a:pt x="0" y="411208"/>
                  </a:moveTo>
                  <a:lnTo>
                    <a:pt x="234307" y="548277"/>
                  </a:lnTo>
                  <a:lnTo>
                    <a:pt x="468614" y="514010"/>
                  </a:lnTo>
                  <a:lnTo>
                    <a:pt x="702922" y="479743"/>
                  </a:lnTo>
                  <a:lnTo>
                    <a:pt x="937229" y="445475"/>
                  </a:lnTo>
                  <a:lnTo>
                    <a:pt x="1171537" y="411208"/>
                  </a:lnTo>
                  <a:lnTo>
                    <a:pt x="1405844" y="274138"/>
                  </a:lnTo>
                  <a:lnTo>
                    <a:pt x="1640152" y="239871"/>
                  </a:lnTo>
                  <a:lnTo>
                    <a:pt x="1874459" y="137069"/>
                  </a:lnTo>
                  <a:lnTo>
                    <a:pt x="2108766" y="0"/>
                  </a:lnTo>
                  <a:lnTo>
                    <a:pt x="2343074" y="445475"/>
                  </a:lnTo>
                  <a:lnTo>
                    <a:pt x="2577381" y="445475"/>
                  </a:lnTo>
                  <a:lnTo>
                    <a:pt x="2811689" y="753881"/>
                  </a:lnTo>
                  <a:lnTo>
                    <a:pt x="3045996" y="274138"/>
                  </a:lnTo>
                  <a:lnTo>
                    <a:pt x="3280304" y="205604"/>
                  </a:lnTo>
                </a:path>
              </a:pathLst>
            </a:custGeom>
            <a:ln w="29811" cap="flat">
              <a:solidFill>
                <a:srgbClr val="0058AB">
                  <a:alpha val="100000"/>
                </a:srgbClr>
              </a:solidFill>
              <a:prstDash val="solid"/>
              <a:round/>
            </a:ln>
          </p:spPr>
          <p:txBody>
            <a:bodyPr/>
            <a:lstStyle/>
            <a:p/>
          </p:txBody>
        </p:sp>
        <p:sp>
          <p:nvSpPr>
            <p:cNvPr id="34" name="pt34"/>
            <p:cNvSpPr/>
            <p:nvPr/>
          </p:nvSpPr>
          <p:spPr>
            <a:xfrm>
              <a:off x="1154127"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5" name="tx65"/>
            <p:cNvSpPr/>
            <p:nvPr/>
          </p:nvSpPr>
          <p:spPr>
            <a:xfrm>
              <a:off x="1413261"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66" name="tx66"/>
            <p:cNvSpPr/>
            <p:nvPr/>
          </p:nvSpPr>
          <p:spPr>
            <a:xfrm>
              <a:off x="1647568"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7" name="tx67"/>
            <p:cNvSpPr/>
            <p:nvPr/>
          </p:nvSpPr>
          <p:spPr>
            <a:xfrm>
              <a:off x="1881875"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68" name="tx68"/>
            <p:cNvSpPr/>
            <p:nvPr/>
          </p:nvSpPr>
          <p:spPr>
            <a:xfrm>
              <a:off x="2116183"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9" name="tx69"/>
            <p:cNvSpPr/>
            <p:nvPr/>
          </p:nvSpPr>
          <p:spPr>
            <a:xfrm>
              <a:off x="2350490"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70" name="tx70"/>
            <p:cNvSpPr/>
            <p:nvPr/>
          </p:nvSpPr>
          <p:spPr>
            <a:xfrm>
              <a:off x="2584798"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1" name="tx71"/>
            <p:cNvSpPr/>
            <p:nvPr/>
          </p:nvSpPr>
          <p:spPr>
            <a:xfrm>
              <a:off x="281910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2" name="tx72"/>
            <p:cNvSpPr/>
            <p:nvPr/>
          </p:nvSpPr>
          <p:spPr>
            <a:xfrm>
              <a:off x="3053413"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3" name="tx73"/>
            <p:cNvSpPr/>
            <p:nvPr/>
          </p:nvSpPr>
          <p:spPr>
            <a:xfrm>
              <a:off x="3287720"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4" name="tx74"/>
            <p:cNvSpPr/>
            <p:nvPr/>
          </p:nvSpPr>
          <p:spPr>
            <a:xfrm>
              <a:off x="3522028"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5" name="tx75"/>
            <p:cNvSpPr/>
            <p:nvPr/>
          </p:nvSpPr>
          <p:spPr>
            <a:xfrm>
              <a:off x="375633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6" name="tx76"/>
            <p:cNvSpPr/>
            <p:nvPr/>
          </p:nvSpPr>
          <p:spPr>
            <a:xfrm>
              <a:off x="3990642"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7" name="tx77"/>
            <p:cNvSpPr/>
            <p:nvPr/>
          </p:nvSpPr>
          <p:spPr>
            <a:xfrm>
              <a:off x="4224950"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8" name="tx78"/>
            <p:cNvSpPr/>
            <p:nvPr/>
          </p:nvSpPr>
          <p:spPr>
            <a:xfrm>
              <a:off x="4459257"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79" name="tx79"/>
            <p:cNvSpPr/>
            <p:nvPr/>
          </p:nvSpPr>
          <p:spPr>
            <a:xfrm>
              <a:off x="1178953"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0" name="tx80"/>
            <p:cNvSpPr/>
            <p:nvPr/>
          </p:nvSpPr>
          <p:spPr>
            <a:xfrm>
              <a:off x="1413261"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81" name="tx81"/>
            <p:cNvSpPr/>
            <p:nvPr/>
          </p:nvSpPr>
          <p:spPr>
            <a:xfrm>
              <a:off x="1647568"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82" name="tx82"/>
            <p:cNvSpPr/>
            <p:nvPr/>
          </p:nvSpPr>
          <p:spPr>
            <a:xfrm>
              <a:off x="188187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3" name="tx83"/>
            <p:cNvSpPr/>
            <p:nvPr/>
          </p:nvSpPr>
          <p:spPr>
            <a:xfrm>
              <a:off x="2116183"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84" name="tx84"/>
            <p:cNvSpPr/>
            <p:nvPr/>
          </p:nvSpPr>
          <p:spPr>
            <a:xfrm>
              <a:off x="2350490"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85" name="tx85"/>
            <p:cNvSpPr/>
            <p:nvPr/>
          </p:nvSpPr>
          <p:spPr>
            <a:xfrm>
              <a:off x="2584798"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86" name="tx86"/>
            <p:cNvSpPr/>
            <p:nvPr/>
          </p:nvSpPr>
          <p:spPr>
            <a:xfrm>
              <a:off x="281910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7" name="tx87"/>
            <p:cNvSpPr/>
            <p:nvPr/>
          </p:nvSpPr>
          <p:spPr>
            <a:xfrm>
              <a:off x="3053413"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8" name="tx88"/>
            <p:cNvSpPr/>
            <p:nvPr/>
          </p:nvSpPr>
          <p:spPr>
            <a:xfrm>
              <a:off x="3287720"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9" name="tx89"/>
            <p:cNvSpPr/>
            <p:nvPr/>
          </p:nvSpPr>
          <p:spPr>
            <a:xfrm>
              <a:off x="3522028"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0" name="tx90"/>
            <p:cNvSpPr/>
            <p:nvPr/>
          </p:nvSpPr>
          <p:spPr>
            <a:xfrm>
              <a:off x="375633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1" name="tx91"/>
            <p:cNvSpPr/>
            <p:nvPr/>
          </p:nvSpPr>
          <p:spPr>
            <a:xfrm>
              <a:off x="3990642"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92" name="tx92"/>
            <p:cNvSpPr/>
            <p:nvPr/>
          </p:nvSpPr>
          <p:spPr>
            <a:xfrm>
              <a:off x="4224950"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93" name="tx93"/>
            <p:cNvSpPr/>
            <p:nvPr/>
          </p:nvSpPr>
          <p:spPr>
            <a:xfrm>
              <a:off x="4459257"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pl95"/>
            <p:cNvSpPr/>
            <p:nvPr/>
          </p:nvSpPr>
          <p:spPr>
            <a:xfrm>
              <a:off x="422495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6" name="tx96"/>
            <p:cNvSpPr/>
            <p:nvPr/>
          </p:nvSpPr>
          <p:spPr>
            <a:xfrm>
              <a:off x="3944754"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7" name="tx97"/>
            <p:cNvSpPr/>
            <p:nvPr/>
          </p:nvSpPr>
          <p:spPr>
            <a:xfrm>
              <a:off x="383018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8" name="rc9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9" name="pl9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309583" y="1860446"/>
              <a:ext cx="2343074" cy="822416"/>
            </a:xfrm>
            <a:custGeom>
              <a:avLst/>
              <a:pathLst>
                <a:path w="2343074" h="822416">
                  <a:moveTo>
                    <a:pt x="0" y="479743"/>
                  </a:moveTo>
                  <a:lnTo>
                    <a:pt x="234307" y="308406"/>
                  </a:lnTo>
                  <a:lnTo>
                    <a:pt x="468614" y="205604"/>
                  </a:lnTo>
                  <a:lnTo>
                    <a:pt x="702922" y="102802"/>
                  </a:lnTo>
                  <a:lnTo>
                    <a:pt x="937229" y="34267"/>
                  </a:lnTo>
                  <a:lnTo>
                    <a:pt x="1171537" y="0"/>
                  </a:lnTo>
                  <a:lnTo>
                    <a:pt x="1405844" y="514010"/>
                  </a:lnTo>
                  <a:lnTo>
                    <a:pt x="1640152" y="514010"/>
                  </a:lnTo>
                  <a:lnTo>
                    <a:pt x="1874459" y="616812"/>
                  </a:lnTo>
                  <a:lnTo>
                    <a:pt x="2108766" y="822416"/>
                  </a:lnTo>
                  <a:lnTo>
                    <a:pt x="2343074" y="616812"/>
                  </a:lnTo>
                </a:path>
              </a:pathLst>
            </a:custGeom>
            <a:ln w="29811" cap="flat">
              <a:solidFill>
                <a:srgbClr val="FF0000">
                  <a:alpha val="100000"/>
                </a:srgbClr>
              </a:solidFill>
              <a:prstDash val="solid"/>
              <a:round/>
            </a:ln>
          </p:spPr>
          <p:txBody>
            <a:bodyPr/>
            <a:lstStyle/>
            <a:p/>
          </p:txBody>
        </p:sp>
        <p:sp>
          <p:nvSpPr>
            <p:cNvPr id="128" name="pl128"/>
            <p:cNvSpPr/>
            <p:nvPr/>
          </p:nvSpPr>
          <p:spPr>
            <a:xfrm>
              <a:off x="6309583" y="2305921"/>
              <a:ext cx="2343074" cy="822416"/>
            </a:xfrm>
            <a:custGeom>
              <a:avLst/>
              <a:pathLst>
                <a:path w="2343074" h="822416">
                  <a:moveTo>
                    <a:pt x="0" y="445475"/>
                  </a:moveTo>
                  <a:lnTo>
                    <a:pt x="234307" y="239871"/>
                  </a:lnTo>
                  <a:lnTo>
                    <a:pt x="468614" y="68534"/>
                  </a:lnTo>
                  <a:lnTo>
                    <a:pt x="702922" y="34267"/>
                  </a:lnTo>
                  <a:lnTo>
                    <a:pt x="937229" y="0"/>
                  </a:lnTo>
                  <a:lnTo>
                    <a:pt x="1171537" y="0"/>
                  </a:lnTo>
                  <a:lnTo>
                    <a:pt x="1405844" y="445475"/>
                  </a:lnTo>
                  <a:lnTo>
                    <a:pt x="1640152" y="445475"/>
                  </a:lnTo>
                  <a:lnTo>
                    <a:pt x="1874459" y="822416"/>
                  </a:lnTo>
                  <a:lnTo>
                    <a:pt x="2108766" y="376940"/>
                  </a:lnTo>
                  <a:lnTo>
                    <a:pt x="2343074" y="171336"/>
                  </a:lnTo>
                </a:path>
              </a:pathLst>
            </a:custGeom>
            <a:ln w="29811" cap="flat">
              <a:solidFill>
                <a:srgbClr val="0058AB">
                  <a:alpha val="100000"/>
                </a:srgbClr>
              </a:solidFill>
              <a:prstDash val="solid"/>
              <a:round/>
            </a:ln>
          </p:spPr>
          <p:txBody>
            <a:bodyPr/>
            <a:lstStyle/>
            <a:p/>
          </p:txBody>
        </p:sp>
        <p:sp>
          <p:nvSpPr>
            <p:cNvPr id="129" name="pt129"/>
            <p:cNvSpPr/>
            <p:nvPr/>
          </p:nvSpPr>
          <p:spPr>
            <a:xfrm>
              <a:off x="6284757"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6519064"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6753372"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6987679"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221987"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456294"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690601"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924909"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159216"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8393524"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8627831"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6284757"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6519064"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6753372"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6987679"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7221987"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7456294"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7690601"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7924909"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pt148"/>
            <p:cNvSpPr/>
            <p:nvPr/>
          </p:nvSpPr>
          <p:spPr>
            <a:xfrm>
              <a:off x="8159216"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9" name="pt149"/>
            <p:cNvSpPr/>
            <p:nvPr/>
          </p:nvSpPr>
          <p:spPr>
            <a:xfrm>
              <a:off x="8393524"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0" name="pt150"/>
            <p:cNvSpPr/>
            <p:nvPr/>
          </p:nvSpPr>
          <p:spPr>
            <a:xfrm>
              <a:off x="8627831"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1" name="tx151"/>
            <p:cNvSpPr/>
            <p:nvPr/>
          </p:nvSpPr>
          <p:spPr>
            <a:xfrm>
              <a:off x="6309583"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52" name="tx152"/>
            <p:cNvSpPr/>
            <p:nvPr/>
          </p:nvSpPr>
          <p:spPr>
            <a:xfrm>
              <a:off x="6543890"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153" name="tx153"/>
            <p:cNvSpPr/>
            <p:nvPr/>
          </p:nvSpPr>
          <p:spPr>
            <a:xfrm>
              <a:off x="6778198"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154" name="tx154"/>
            <p:cNvSpPr/>
            <p:nvPr/>
          </p:nvSpPr>
          <p:spPr>
            <a:xfrm>
              <a:off x="701250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155" name="tx155"/>
            <p:cNvSpPr/>
            <p:nvPr/>
          </p:nvSpPr>
          <p:spPr>
            <a:xfrm>
              <a:off x="7246812"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156" name="tx156"/>
            <p:cNvSpPr/>
            <p:nvPr/>
          </p:nvSpPr>
          <p:spPr>
            <a:xfrm>
              <a:off x="7481120"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157" name="tx157"/>
            <p:cNvSpPr/>
            <p:nvPr/>
          </p:nvSpPr>
          <p:spPr>
            <a:xfrm>
              <a:off x="7715427"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58" name="tx158"/>
            <p:cNvSpPr/>
            <p:nvPr/>
          </p:nvSpPr>
          <p:spPr>
            <a:xfrm>
              <a:off x="7949735"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59" name="tx159"/>
            <p:cNvSpPr/>
            <p:nvPr/>
          </p:nvSpPr>
          <p:spPr>
            <a:xfrm>
              <a:off x="8184042"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60" name="tx160"/>
            <p:cNvSpPr/>
            <p:nvPr/>
          </p:nvSpPr>
          <p:spPr>
            <a:xfrm>
              <a:off x="8418350"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61" name="tx161"/>
            <p:cNvSpPr/>
            <p:nvPr/>
          </p:nvSpPr>
          <p:spPr>
            <a:xfrm>
              <a:off x="8652657"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62" name="tx162"/>
            <p:cNvSpPr/>
            <p:nvPr/>
          </p:nvSpPr>
          <p:spPr>
            <a:xfrm>
              <a:off x="6309583"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163" name="tx163"/>
            <p:cNvSpPr/>
            <p:nvPr/>
          </p:nvSpPr>
          <p:spPr>
            <a:xfrm>
              <a:off x="6543890"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164" name="tx164"/>
            <p:cNvSpPr/>
            <p:nvPr/>
          </p:nvSpPr>
          <p:spPr>
            <a:xfrm>
              <a:off x="6778198"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165" name="tx165"/>
            <p:cNvSpPr/>
            <p:nvPr/>
          </p:nvSpPr>
          <p:spPr>
            <a:xfrm>
              <a:off x="7012505"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166" name="tx166"/>
            <p:cNvSpPr/>
            <p:nvPr/>
          </p:nvSpPr>
          <p:spPr>
            <a:xfrm>
              <a:off x="7246812"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67" name="tx167"/>
            <p:cNvSpPr/>
            <p:nvPr/>
          </p:nvSpPr>
          <p:spPr>
            <a:xfrm>
              <a:off x="7481120"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68" name="tx168"/>
            <p:cNvSpPr/>
            <p:nvPr/>
          </p:nvSpPr>
          <p:spPr>
            <a:xfrm>
              <a:off x="7715427"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69" name="tx169"/>
            <p:cNvSpPr/>
            <p:nvPr/>
          </p:nvSpPr>
          <p:spPr>
            <a:xfrm>
              <a:off x="7949735"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70" name="tx170"/>
            <p:cNvSpPr/>
            <p:nvPr/>
          </p:nvSpPr>
          <p:spPr>
            <a:xfrm>
              <a:off x="8184042"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71" name="tx171"/>
            <p:cNvSpPr/>
            <p:nvPr/>
          </p:nvSpPr>
          <p:spPr>
            <a:xfrm>
              <a:off x="8418350"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72" name="tx172"/>
            <p:cNvSpPr/>
            <p:nvPr/>
          </p:nvSpPr>
          <p:spPr>
            <a:xfrm>
              <a:off x="8652657"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73" name="pl17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74" name="pl174"/>
            <p:cNvSpPr/>
            <p:nvPr/>
          </p:nvSpPr>
          <p:spPr>
            <a:xfrm>
              <a:off x="841835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75" name="tx175"/>
            <p:cNvSpPr/>
            <p:nvPr/>
          </p:nvSpPr>
          <p:spPr>
            <a:xfrm>
              <a:off x="8138153"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76" name="tx176"/>
            <p:cNvSpPr/>
            <p:nvPr/>
          </p:nvSpPr>
          <p:spPr>
            <a:xfrm>
              <a:off x="802358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77" name="rc17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78" name="tx17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79" name="tx17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80" name="tx180"/>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1" name="tx181"/>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2" name="tx182"/>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3" name="tx183"/>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4" name="tx184"/>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5" name="tx185"/>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6" name="tx186"/>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7" name="tx187"/>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8" name="tx188"/>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9" name="tx189"/>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0" name="tx190"/>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1" name="tx191"/>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2" name="tx192"/>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3" name="tx193"/>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4" name="tx194"/>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5" name="tx195"/>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96" name="tx196"/>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97" name="tx197"/>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98" name="tx198"/>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99" name="tx199"/>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00" name="tx200"/>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01" name="tx201"/>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02" name="tx202"/>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03" name="tx203"/>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04" name="tx204"/>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05" name="tx205"/>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06" name="tx206"/>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07" name="tx207"/>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08" name="tx208"/>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09" name="tx209"/>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10" name="tx21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11" name="tx21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2" name="tx21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13" name="tx21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14" name="tx21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15" name="tx21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16" name="tx21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7" name="pl21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8" name="pl21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9" name="tx21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20" name="tx22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21" name="tx221"/>
            <p:cNvSpPr/>
            <p:nvPr/>
          </p:nvSpPr>
          <p:spPr>
            <a:xfrm>
              <a:off x="757200" y="398022"/>
              <a:ext cx="54600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Australia, 2010-2024</a:t>
              </a:r>
            </a:p>
          </p:txBody>
        </p:sp>
        <p:sp>
          <p:nvSpPr>
            <p:cNvPr id="222" name="tx22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3" name="tx22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Australia was 2010.
In 2024, first dose (HPV1) programme coverage among girls was 73% and last dose (HPVc) programme coverage was 73%.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200262"/>
            </a:xfrm>
            <a:custGeom>
              <a:avLst/>
              <a:pathLst>
                <a:path w="6444618" h="200262">
                  <a:moveTo>
                    <a:pt x="0" y="200262"/>
                  </a:moveTo>
                  <a:lnTo>
                    <a:pt x="268525" y="120157"/>
                  </a:lnTo>
                  <a:lnTo>
                    <a:pt x="537051" y="120157"/>
                  </a:lnTo>
                  <a:lnTo>
                    <a:pt x="805577" y="80105"/>
                  </a:lnTo>
                  <a:lnTo>
                    <a:pt x="1074103" y="120157"/>
                  </a:lnTo>
                  <a:lnTo>
                    <a:pt x="1342628" y="120157"/>
                  </a:lnTo>
                  <a:lnTo>
                    <a:pt x="1611154" y="120157"/>
                  </a:lnTo>
                  <a:lnTo>
                    <a:pt x="1879680" y="120157"/>
                  </a:lnTo>
                  <a:lnTo>
                    <a:pt x="2148206" y="120157"/>
                  </a:lnTo>
                  <a:lnTo>
                    <a:pt x="2416732" y="120157"/>
                  </a:lnTo>
                  <a:lnTo>
                    <a:pt x="2685257" y="120157"/>
                  </a:lnTo>
                  <a:lnTo>
                    <a:pt x="2953783" y="120157"/>
                  </a:lnTo>
                  <a:lnTo>
                    <a:pt x="3222309" y="120157"/>
                  </a:lnTo>
                  <a:lnTo>
                    <a:pt x="3490835" y="160210"/>
                  </a:lnTo>
                  <a:lnTo>
                    <a:pt x="3759360" y="120157"/>
                  </a:lnTo>
                  <a:lnTo>
                    <a:pt x="4027886" y="80105"/>
                  </a:lnTo>
                  <a:lnTo>
                    <a:pt x="4296412" y="40052"/>
                  </a:lnTo>
                  <a:lnTo>
                    <a:pt x="4564938" y="0"/>
                  </a:lnTo>
                  <a:lnTo>
                    <a:pt x="4833464" y="0"/>
                  </a:lnTo>
                  <a:lnTo>
                    <a:pt x="5101989" y="0"/>
                  </a:lnTo>
                  <a:lnTo>
                    <a:pt x="5370515" y="0"/>
                  </a:lnTo>
                  <a:lnTo>
                    <a:pt x="5639041" y="0"/>
                  </a:lnTo>
                  <a:lnTo>
                    <a:pt x="5907567" y="40052"/>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2522381" y="1281846"/>
              <a:ext cx="5370515" cy="560735"/>
            </a:xfrm>
            <a:custGeom>
              <a:avLst/>
              <a:pathLst>
                <a:path w="5370515" h="560735">
                  <a:moveTo>
                    <a:pt x="0" y="360472"/>
                  </a:moveTo>
                  <a:lnTo>
                    <a:pt x="268525" y="360472"/>
                  </a:lnTo>
                  <a:lnTo>
                    <a:pt x="537051" y="280367"/>
                  </a:lnTo>
                  <a:lnTo>
                    <a:pt x="805577" y="200262"/>
                  </a:lnTo>
                  <a:lnTo>
                    <a:pt x="1074103" y="560735"/>
                  </a:lnTo>
                  <a:lnTo>
                    <a:pt x="1342628" y="480630"/>
                  </a:lnTo>
                  <a:lnTo>
                    <a:pt x="1611154" y="240315"/>
                  </a:lnTo>
                  <a:lnTo>
                    <a:pt x="1879680" y="160210"/>
                  </a:lnTo>
                  <a:lnTo>
                    <a:pt x="2148206" y="120157"/>
                  </a:lnTo>
                  <a:lnTo>
                    <a:pt x="2416732" y="80105"/>
                  </a:lnTo>
                  <a:lnTo>
                    <a:pt x="2685257" y="40052"/>
                  </a:lnTo>
                  <a:lnTo>
                    <a:pt x="2953783" y="40052"/>
                  </a:lnTo>
                  <a:lnTo>
                    <a:pt x="3222309" y="0"/>
                  </a:lnTo>
                  <a:lnTo>
                    <a:pt x="3490835" y="40052"/>
                  </a:lnTo>
                  <a:lnTo>
                    <a:pt x="3759360" y="40052"/>
                  </a:lnTo>
                  <a:lnTo>
                    <a:pt x="4027886" y="0"/>
                  </a:lnTo>
                  <a:lnTo>
                    <a:pt x="4296412" y="0"/>
                  </a:lnTo>
                  <a:lnTo>
                    <a:pt x="4564938" y="0"/>
                  </a:lnTo>
                  <a:lnTo>
                    <a:pt x="4833464" y="120157"/>
                  </a:lnTo>
                  <a:lnTo>
                    <a:pt x="5101989" y="40052"/>
                  </a:lnTo>
                  <a:lnTo>
                    <a:pt x="5370515" y="80105"/>
                  </a:lnTo>
                </a:path>
              </a:pathLst>
            </a:custGeom>
            <a:ln w="27101" cap="flat">
              <a:solidFill>
                <a:srgbClr val="7CAE00">
                  <a:alpha val="100000"/>
                </a:srgbClr>
              </a:solidFill>
              <a:prstDash val="solid"/>
              <a:round/>
            </a:ln>
          </p:spPr>
          <p:txBody>
            <a:bodyPr/>
            <a:lstStyle/>
            <a:p/>
          </p:txBody>
        </p:sp>
        <p:sp>
          <p:nvSpPr>
            <p:cNvPr id="28" name="pl28"/>
            <p:cNvSpPr/>
            <p:nvPr/>
          </p:nvSpPr>
          <p:spPr>
            <a:xfrm>
              <a:off x="3596485" y="1161689"/>
              <a:ext cx="4296412" cy="240315"/>
            </a:xfrm>
            <a:custGeom>
              <a:avLst/>
              <a:pathLst>
                <a:path w="4296412" h="240315">
                  <a:moveTo>
                    <a:pt x="0" y="240315"/>
                  </a:moveTo>
                  <a:lnTo>
                    <a:pt x="268525" y="240315"/>
                  </a:lnTo>
                  <a:lnTo>
                    <a:pt x="537051" y="240315"/>
                  </a:lnTo>
                  <a:lnTo>
                    <a:pt x="805577" y="240315"/>
                  </a:lnTo>
                  <a:lnTo>
                    <a:pt x="1074103" y="240315"/>
                  </a:lnTo>
                  <a:lnTo>
                    <a:pt x="1342628" y="240315"/>
                  </a:lnTo>
                  <a:lnTo>
                    <a:pt x="1611154" y="240315"/>
                  </a:lnTo>
                  <a:lnTo>
                    <a:pt x="1879680" y="160210"/>
                  </a:lnTo>
                  <a:lnTo>
                    <a:pt x="2148206" y="120157"/>
                  </a:lnTo>
                  <a:lnTo>
                    <a:pt x="2416732" y="120157"/>
                  </a:lnTo>
                  <a:lnTo>
                    <a:pt x="2685257" y="80105"/>
                  </a:lnTo>
                  <a:lnTo>
                    <a:pt x="2953783" y="40052"/>
                  </a:lnTo>
                  <a:lnTo>
                    <a:pt x="3222309" y="0"/>
                  </a:lnTo>
                  <a:lnTo>
                    <a:pt x="3490835" y="40052"/>
                  </a:lnTo>
                  <a:lnTo>
                    <a:pt x="3759360" y="40052"/>
                  </a:lnTo>
                  <a:lnTo>
                    <a:pt x="4027886" y="80105"/>
                  </a:lnTo>
                  <a:lnTo>
                    <a:pt x="4296412" y="80105"/>
                  </a:lnTo>
                </a:path>
              </a:pathLst>
            </a:custGeom>
            <a:ln w="27101" cap="flat">
              <a:solidFill>
                <a:srgbClr val="00BFC4">
                  <a:alpha val="100000"/>
                </a:srgbClr>
              </a:solidFill>
              <a:prstDash val="solid"/>
              <a:round/>
            </a:ln>
          </p:spPr>
          <p:txBody>
            <a:bodyPr/>
            <a:lstStyle/>
            <a:p/>
          </p:txBody>
        </p:sp>
        <p:sp>
          <p:nvSpPr>
            <p:cNvPr id="29" name="pl29"/>
            <p:cNvSpPr/>
            <p:nvPr/>
          </p:nvSpPr>
          <p:spPr>
            <a:xfrm>
              <a:off x="4133536" y="1882634"/>
              <a:ext cx="3759360" cy="881155"/>
            </a:xfrm>
            <a:custGeom>
              <a:avLst/>
              <a:pathLst>
                <a:path w="3759360" h="881155">
                  <a:moveTo>
                    <a:pt x="0" y="480630"/>
                  </a:moveTo>
                  <a:lnTo>
                    <a:pt x="268525" y="640840"/>
                  </a:lnTo>
                  <a:lnTo>
                    <a:pt x="537051" y="600787"/>
                  </a:lnTo>
                  <a:lnTo>
                    <a:pt x="805577" y="560735"/>
                  </a:lnTo>
                  <a:lnTo>
                    <a:pt x="1074103" y="520682"/>
                  </a:lnTo>
                  <a:lnTo>
                    <a:pt x="1342628" y="480630"/>
                  </a:lnTo>
                  <a:lnTo>
                    <a:pt x="1611154" y="320420"/>
                  </a:lnTo>
                  <a:lnTo>
                    <a:pt x="1879680" y="280367"/>
                  </a:lnTo>
                  <a:lnTo>
                    <a:pt x="2148206" y="160210"/>
                  </a:lnTo>
                  <a:lnTo>
                    <a:pt x="2416732" y="0"/>
                  </a:lnTo>
                  <a:lnTo>
                    <a:pt x="2685257" y="520682"/>
                  </a:lnTo>
                  <a:lnTo>
                    <a:pt x="2953783" y="520682"/>
                  </a:lnTo>
                  <a:lnTo>
                    <a:pt x="3222309" y="881155"/>
                  </a:lnTo>
                  <a:lnTo>
                    <a:pt x="3490835" y="320420"/>
                  </a:lnTo>
                  <a:lnTo>
                    <a:pt x="3759360" y="24031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83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034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08457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484005" y="16039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23248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499" y="1058879"/>
              <a:ext cx="256924" cy="175012"/>
            </a:xfrm>
            <a:custGeom>
              <a:avLst/>
              <a:pathLst>
                <a:path w="256924" h="175012">
                  <a:moveTo>
                    <a:pt x="256924" y="0"/>
                  </a:moveTo>
                  <a:lnTo>
                    <a:pt x="0" y="175012"/>
                  </a:lnTo>
                </a:path>
              </a:pathLst>
            </a:custGeom>
          </p:spPr>
          <p:txBody>
            <a:bodyPr/>
            <a:lstStyle/>
            <a:p/>
          </p:txBody>
        </p:sp>
        <p:sp>
          <p:nvSpPr>
            <p:cNvPr id="40" name="pl40"/>
            <p:cNvSpPr/>
            <p:nvPr/>
          </p:nvSpPr>
          <p:spPr>
            <a:xfrm>
              <a:off x="7911646" y="1308296"/>
              <a:ext cx="249777" cy="12653"/>
            </a:xfrm>
            <a:custGeom>
              <a:avLst/>
              <a:pathLst>
                <a:path w="249777" h="12653">
                  <a:moveTo>
                    <a:pt x="249777" y="0"/>
                  </a:moveTo>
                  <a:lnTo>
                    <a:pt x="0" y="12653"/>
                  </a:lnTo>
                </a:path>
              </a:pathLst>
            </a:custGeom>
          </p:spPr>
          <p:txBody>
            <a:bodyPr/>
            <a:lstStyle/>
            <a:p/>
          </p:txBody>
        </p:sp>
        <p:sp>
          <p:nvSpPr>
            <p:cNvPr id="41" name="pl41"/>
            <p:cNvSpPr/>
            <p:nvPr/>
          </p:nvSpPr>
          <p:spPr>
            <a:xfrm>
              <a:off x="7904014" y="1370049"/>
              <a:ext cx="257408" cy="187498"/>
            </a:xfrm>
            <a:custGeom>
              <a:avLst/>
              <a:pathLst>
                <a:path w="257408" h="187498">
                  <a:moveTo>
                    <a:pt x="257408" y="187498"/>
                  </a:moveTo>
                  <a:lnTo>
                    <a:pt x="0" y="0"/>
                  </a:lnTo>
                </a:path>
              </a:pathLst>
            </a:custGeom>
          </p:spPr>
          <p:txBody>
            <a:bodyPr/>
            <a:lstStyle/>
            <a:p/>
          </p:txBody>
        </p:sp>
        <p:sp>
          <p:nvSpPr>
            <p:cNvPr id="42" name="pl42"/>
            <p:cNvSpPr/>
            <p:nvPr/>
          </p:nvSpPr>
          <p:spPr>
            <a:xfrm>
              <a:off x="7911730" y="2122949"/>
              <a:ext cx="249692" cy="1"/>
            </a:xfrm>
            <a:custGeom>
              <a:avLst/>
              <a:pathLst>
                <a:path w="249692" h="1">
                  <a:moveTo>
                    <a:pt x="249692" y="1"/>
                  </a:moveTo>
                  <a:lnTo>
                    <a:pt x="0" y="0"/>
                  </a:lnTo>
                </a:path>
              </a:pathLst>
            </a:custGeom>
          </p:spPr>
          <p:txBody>
            <a:bodyPr/>
            <a:lstStyle/>
            <a:p/>
          </p:txBody>
        </p:sp>
        <p:sp>
          <p:nvSpPr>
            <p:cNvPr id="43" name="pg43"/>
            <p:cNvSpPr/>
            <p:nvPr/>
          </p:nvSpPr>
          <p:spPr>
            <a:xfrm>
              <a:off x="8092843" y="94351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98435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95%</a:t>
              </a:r>
            </a:p>
          </p:txBody>
        </p:sp>
        <p:sp>
          <p:nvSpPr>
            <p:cNvPr id="45" name="pg45"/>
            <p:cNvSpPr/>
            <p:nvPr/>
          </p:nvSpPr>
          <p:spPr>
            <a:xfrm>
              <a:off x="8092843" y="121724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25808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7" name="pg47"/>
            <p:cNvSpPr/>
            <p:nvPr/>
          </p:nvSpPr>
          <p:spPr>
            <a:xfrm>
              <a:off x="8092843" y="149076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53160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9" name="pg49"/>
            <p:cNvSpPr/>
            <p:nvPr/>
          </p:nvSpPr>
          <p:spPr>
            <a:xfrm>
              <a:off x="8092843" y="20319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0728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73%</a:t>
              </a:r>
            </a:p>
          </p:txBody>
        </p:sp>
        <p:sp>
          <p:nvSpPr>
            <p:cNvPr id="51" name="pg51"/>
            <p:cNvSpPr/>
            <p:nvPr/>
          </p:nvSpPr>
          <p:spPr>
            <a:xfrm>
              <a:off x="1511397" y="125635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117" y="13001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2585975" y="145635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631695" y="15001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85</a:t>
              </a:r>
            </a:p>
          </p:txBody>
        </p:sp>
        <p:sp>
          <p:nvSpPr>
            <p:cNvPr id="55" name="pg55"/>
            <p:cNvSpPr/>
            <p:nvPr/>
          </p:nvSpPr>
          <p:spPr>
            <a:xfrm>
              <a:off x="3660064" y="12152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705784" y="12590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91</a:t>
              </a:r>
            </a:p>
          </p:txBody>
        </p:sp>
        <p:sp>
          <p:nvSpPr>
            <p:cNvPr id="57" name="pg57"/>
            <p:cNvSpPr/>
            <p:nvPr/>
          </p:nvSpPr>
          <p:spPr>
            <a:xfrm>
              <a:off x="3837681" y="236822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3401" y="24120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98675" y="580629"/>
              <a:ext cx="368087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Australia,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Australia has all 4 of the  SDG vaccines.
In 2024, Australia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94% in 2023 to 93% in 2024.
• DTP3 coverage declined 1 percentage point from 94% in 2023 to 93% in 2024.
• There were there were 3,000 more zero-dose children in 2024. This leaves 21,000 children without vaccination, vulnerable to vaccine-preventable diseases and a further &lt;100 with incomplete protection.
• Australia accounted for 6.2% of zero-dose children in Non-programme and 0.1% of zero-dose children globally.
• MCV1 coverage remained constant at 91% between 2023 and 2024. There were 27,000 children who missed out on the first measles vaccination.
• MCV2 coverage declined 1 percentage point from 93% in 2023 to 92% in 2024.
• Last dose coverage of HPV vaccination (HPVc) among girls increased from 71% to 73%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Australia,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Australia.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10 out of 13 (77%) vaccines in the schedule achieved coverage of 90% or more. Vaccine coverage ranged from 44% to 95%.
Since 2001, estimates have been made for 7 new vaccines. HepBB is the newest vaccine reported (2024), which achieved 44% coverage in 2024.
In 2024, Australia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DAPMHHIV-502652578-1607649</_dlc_DocId>
    <_dlc_DocIdUrl xmlns="9e17fbd9-fb4c-4d20-9ec4-18aa77a91b0d">
      <Url>https://unicef.sharepoint.com/teams/DAPM-Health-HIV/_layouts/15/DocIdRedir.aspx?ID=DAPMHHIV-502652578-1607649</Url>
      <Description>DAPMHHIV-502652578-1607649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9b1c8681-380f-48f0-a23c-9a9b21c41cee</vt:lpwstr>
  </property>
  <property fmtid="{D5CDD505-2E9C-101B-9397-08002B2CF9AE}" pid="4" name="MediaServiceImageTags">
    <vt:lpwstr/>
  </property>
</Properties>
</file>