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16d3d925ee82b1f0eaa6ee8513ef24f2357a1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39416"/>
            </a:xfrm>
            <a:custGeom>
              <a:avLst/>
              <a:pathLst>
                <a:path w="6444618" h="239416">
                  <a:moveTo>
                    <a:pt x="0" y="39902"/>
                  </a:moveTo>
                  <a:lnTo>
                    <a:pt x="268525" y="0"/>
                  </a:lnTo>
                  <a:lnTo>
                    <a:pt x="537051" y="39902"/>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79805"/>
                  </a:lnTo>
                  <a:lnTo>
                    <a:pt x="4564938" y="119708"/>
                  </a:lnTo>
                  <a:lnTo>
                    <a:pt x="4833464" y="0"/>
                  </a:lnTo>
                  <a:lnTo>
                    <a:pt x="5101989" y="0"/>
                  </a:lnTo>
                  <a:lnTo>
                    <a:pt x="5370515" y="119708"/>
                  </a:lnTo>
                  <a:lnTo>
                    <a:pt x="5639041" y="239416"/>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79319"/>
            </a:xfrm>
            <a:custGeom>
              <a:avLst/>
              <a:pathLst>
                <a:path w="6444618" h="279319">
                  <a:moveTo>
                    <a:pt x="0" y="159610"/>
                  </a:moveTo>
                  <a:lnTo>
                    <a:pt x="268525" y="79805"/>
                  </a:lnTo>
                  <a:lnTo>
                    <a:pt x="537051" y="39902"/>
                  </a:lnTo>
                  <a:lnTo>
                    <a:pt x="805577" y="0"/>
                  </a:lnTo>
                  <a:lnTo>
                    <a:pt x="1074103" y="79805"/>
                  </a:lnTo>
                  <a:lnTo>
                    <a:pt x="1342628" y="0"/>
                  </a:lnTo>
                  <a:lnTo>
                    <a:pt x="1611154" y="0"/>
                  </a:lnTo>
                  <a:lnTo>
                    <a:pt x="1879680" y="0"/>
                  </a:lnTo>
                  <a:lnTo>
                    <a:pt x="2148206" y="0"/>
                  </a:lnTo>
                  <a:lnTo>
                    <a:pt x="2416732" y="0"/>
                  </a:lnTo>
                  <a:lnTo>
                    <a:pt x="2685257" y="39902"/>
                  </a:lnTo>
                  <a:lnTo>
                    <a:pt x="2953783" y="0"/>
                  </a:lnTo>
                  <a:lnTo>
                    <a:pt x="3222309" y="39902"/>
                  </a:lnTo>
                  <a:lnTo>
                    <a:pt x="3490835" y="0"/>
                  </a:lnTo>
                  <a:lnTo>
                    <a:pt x="3759360" y="0"/>
                  </a:lnTo>
                  <a:lnTo>
                    <a:pt x="4027886" y="0"/>
                  </a:lnTo>
                  <a:lnTo>
                    <a:pt x="4296412" y="279319"/>
                  </a:lnTo>
                  <a:lnTo>
                    <a:pt x="4564938" y="159610"/>
                  </a:lnTo>
                  <a:lnTo>
                    <a:pt x="4833464" y="159610"/>
                  </a:lnTo>
                  <a:lnTo>
                    <a:pt x="5101989" y="0"/>
                  </a:lnTo>
                  <a:lnTo>
                    <a:pt x="5370515" y="119708"/>
                  </a:lnTo>
                  <a:lnTo>
                    <a:pt x="5639041" y="279319"/>
                  </a:lnTo>
                  <a:lnTo>
                    <a:pt x="5907567" y="0"/>
                  </a:lnTo>
                  <a:lnTo>
                    <a:pt x="6176092" y="79805"/>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58638"/>
            </a:xfrm>
            <a:custGeom>
              <a:avLst/>
              <a:pathLst>
                <a:path w="6444618" h="558638">
                  <a:moveTo>
                    <a:pt x="0" y="159610"/>
                  </a:moveTo>
                  <a:lnTo>
                    <a:pt x="268525" y="79805"/>
                  </a:lnTo>
                  <a:lnTo>
                    <a:pt x="537051" y="0"/>
                  </a:lnTo>
                  <a:lnTo>
                    <a:pt x="805577" y="0"/>
                  </a:lnTo>
                  <a:lnTo>
                    <a:pt x="1074103" y="79805"/>
                  </a:lnTo>
                  <a:lnTo>
                    <a:pt x="1342628" y="0"/>
                  </a:lnTo>
                  <a:lnTo>
                    <a:pt x="1611154" y="0"/>
                  </a:lnTo>
                  <a:lnTo>
                    <a:pt x="1879680" y="0"/>
                  </a:lnTo>
                  <a:lnTo>
                    <a:pt x="2148206" y="0"/>
                  </a:lnTo>
                  <a:lnTo>
                    <a:pt x="2416732" y="0"/>
                  </a:lnTo>
                  <a:lnTo>
                    <a:pt x="2685257" y="39902"/>
                  </a:lnTo>
                  <a:lnTo>
                    <a:pt x="2953783" y="0"/>
                  </a:lnTo>
                  <a:lnTo>
                    <a:pt x="3222309" y="39902"/>
                  </a:lnTo>
                  <a:lnTo>
                    <a:pt x="3490835" y="119708"/>
                  </a:lnTo>
                  <a:lnTo>
                    <a:pt x="3759360" y="239416"/>
                  </a:lnTo>
                  <a:lnTo>
                    <a:pt x="4027886" y="319221"/>
                  </a:lnTo>
                  <a:lnTo>
                    <a:pt x="4296412" y="438929"/>
                  </a:lnTo>
                  <a:lnTo>
                    <a:pt x="4564938" y="0"/>
                  </a:lnTo>
                  <a:lnTo>
                    <a:pt x="4833464" y="119708"/>
                  </a:lnTo>
                  <a:lnTo>
                    <a:pt x="5101989" y="79805"/>
                  </a:lnTo>
                  <a:lnTo>
                    <a:pt x="5370515" y="399027"/>
                  </a:lnTo>
                  <a:lnTo>
                    <a:pt x="5639041" y="558638"/>
                  </a:lnTo>
                  <a:lnTo>
                    <a:pt x="5907567" y="0"/>
                  </a:lnTo>
                  <a:lnTo>
                    <a:pt x="6176092" y="199513"/>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2790907" y="1318612"/>
              <a:ext cx="5101989" cy="2114844"/>
            </a:xfrm>
            <a:custGeom>
              <a:avLst/>
              <a:pathLst>
                <a:path w="5101989" h="2114844">
                  <a:moveTo>
                    <a:pt x="0" y="2114844"/>
                  </a:moveTo>
                  <a:lnTo>
                    <a:pt x="268525" y="1236984"/>
                  </a:lnTo>
                  <a:lnTo>
                    <a:pt x="537051" y="837957"/>
                  </a:lnTo>
                  <a:lnTo>
                    <a:pt x="805577" y="638443"/>
                  </a:lnTo>
                  <a:lnTo>
                    <a:pt x="1074103" y="199513"/>
                  </a:lnTo>
                  <a:lnTo>
                    <a:pt x="1342628" y="279319"/>
                  </a:lnTo>
                  <a:lnTo>
                    <a:pt x="1611154" y="399027"/>
                  </a:lnTo>
                  <a:lnTo>
                    <a:pt x="1879680" y="359124"/>
                  </a:lnTo>
                  <a:lnTo>
                    <a:pt x="2148206" y="478832"/>
                  </a:lnTo>
                  <a:lnTo>
                    <a:pt x="2416732" y="0"/>
                  </a:lnTo>
                  <a:lnTo>
                    <a:pt x="2685257" y="598540"/>
                  </a:lnTo>
                  <a:lnTo>
                    <a:pt x="2953783" y="1236984"/>
                  </a:lnTo>
                  <a:lnTo>
                    <a:pt x="3222309" y="159610"/>
                  </a:lnTo>
                  <a:lnTo>
                    <a:pt x="3490835" y="159610"/>
                  </a:lnTo>
                  <a:lnTo>
                    <a:pt x="3759360" y="1117276"/>
                  </a:lnTo>
                  <a:lnTo>
                    <a:pt x="4027886" y="758151"/>
                  </a:lnTo>
                  <a:lnTo>
                    <a:pt x="4296412" y="917762"/>
                  </a:lnTo>
                  <a:lnTo>
                    <a:pt x="4564938" y="319221"/>
                  </a:lnTo>
                  <a:lnTo>
                    <a:pt x="4833464" y="478832"/>
                  </a:lnTo>
                  <a:lnTo>
                    <a:pt x="5101989"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162" y="1320282"/>
              <a:ext cx="250260" cy="22872"/>
            </a:xfrm>
            <a:custGeom>
              <a:avLst/>
              <a:pathLst>
                <a:path w="250260" h="22872">
                  <a:moveTo>
                    <a:pt x="250260" y="22872"/>
                  </a:moveTo>
                  <a:lnTo>
                    <a:pt x="0" y="0"/>
                  </a:lnTo>
                </a:path>
              </a:pathLst>
            </a:custGeom>
          </p:spPr>
          <p:txBody>
            <a:bodyPr/>
            <a:lstStyle/>
            <a:p/>
          </p:txBody>
        </p:sp>
        <p:sp>
          <p:nvSpPr>
            <p:cNvPr id="41" name="pl41"/>
            <p:cNvSpPr/>
            <p:nvPr/>
          </p:nvSpPr>
          <p:spPr>
            <a:xfrm>
              <a:off x="7903471" y="1093771"/>
              <a:ext cx="257952" cy="215987"/>
            </a:xfrm>
            <a:custGeom>
              <a:avLst/>
              <a:pathLst>
                <a:path w="257952" h="215987">
                  <a:moveTo>
                    <a:pt x="257952" y="0"/>
                  </a:moveTo>
                  <a:lnTo>
                    <a:pt x="0" y="215987"/>
                  </a:lnTo>
                </a:path>
              </a:pathLst>
            </a:custGeom>
          </p:spPr>
          <p:txBody>
            <a:bodyPr/>
            <a:lstStyle/>
            <a:p/>
          </p:txBody>
        </p:sp>
        <p:sp>
          <p:nvSpPr>
            <p:cNvPr id="42" name="pl42"/>
            <p:cNvSpPr/>
            <p:nvPr/>
          </p:nvSpPr>
          <p:spPr>
            <a:xfrm>
              <a:off x="7904434" y="1406851"/>
              <a:ext cx="256988" cy="187854"/>
            </a:xfrm>
            <a:custGeom>
              <a:avLst/>
              <a:pathLst>
                <a:path w="256988" h="187854">
                  <a:moveTo>
                    <a:pt x="256988" y="187854"/>
                  </a:moveTo>
                  <a:lnTo>
                    <a:pt x="0" y="0"/>
                  </a:lnTo>
                </a:path>
              </a:pathLst>
            </a:custGeom>
          </p:spPr>
          <p:txBody>
            <a:bodyPr/>
            <a:lstStyle/>
            <a:p/>
          </p:txBody>
        </p:sp>
        <p:sp>
          <p:nvSpPr>
            <p:cNvPr id="43" name="pl43"/>
            <p:cNvSpPr/>
            <p:nvPr/>
          </p:nvSpPr>
          <p:spPr>
            <a:xfrm>
              <a:off x="7911385" y="1996956"/>
              <a:ext cx="250038" cy="2"/>
            </a:xfrm>
            <a:custGeom>
              <a:avLst/>
              <a:pathLst>
                <a:path w="250038" h="2">
                  <a:moveTo>
                    <a:pt x="250038" y="0"/>
                  </a:moveTo>
                  <a:lnTo>
                    <a:pt x="0" y="2"/>
                  </a:lnTo>
                </a:path>
              </a:pathLst>
            </a:custGeom>
          </p:spPr>
          <p:txBody>
            <a:bodyPr/>
            <a:lstStyle/>
            <a:p/>
          </p:txBody>
        </p:sp>
        <p:sp>
          <p:nvSpPr>
            <p:cNvPr id="44" name="pg44"/>
            <p:cNvSpPr/>
            <p:nvPr/>
          </p:nvSpPr>
          <p:spPr>
            <a:xfrm>
              <a:off x="8092843" y="125247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331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98058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02142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5263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671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9059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468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5543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Antigua and Barbuda,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NA.
Between 2023 and 2024,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93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1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706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124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512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90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16146"/>
              <a:ext cx="249522" cy="557493"/>
            </a:xfrm>
            <a:prstGeom prst="rect">
              <a:avLst/>
            </a:prstGeom>
            <a:solidFill>
              <a:srgbClr val="1CABE2">
                <a:alpha val="100000"/>
              </a:srgbClr>
            </a:solidFill>
          </p:spPr>
          <p:txBody>
            <a:bodyPr/>
            <a:lstStyle/>
            <a:p/>
          </p:txBody>
        </p:sp>
        <p:sp>
          <p:nvSpPr>
            <p:cNvPr id="23" name="rc23"/>
            <p:cNvSpPr/>
            <p:nvPr/>
          </p:nvSpPr>
          <p:spPr>
            <a:xfrm>
              <a:off x="1573521" y="3604505"/>
              <a:ext cx="249522" cy="269134"/>
            </a:xfrm>
            <a:prstGeom prst="rect">
              <a:avLst/>
            </a:prstGeom>
            <a:solidFill>
              <a:srgbClr val="1CABE2">
                <a:alpha val="100000"/>
              </a:srgbClr>
            </a:solidFill>
          </p:spPr>
          <p:txBody>
            <a:bodyPr/>
            <a:lstStyle/>
            <a:p/>
          </p:txBody>
        </p:sp>
        <p:sp>
          <p:nvSpPr>
            <p:cNvPr id="24" name="rc24"/>
            <p:cNvSpPr/>
            <p:nvPr/>
          </p:nvSpPr>
          <p:spPr>
            <a:xfrm>
              <a:off x="1850769" y="3373817"/>
              <a:ext cx="249522" cy="499822"/>
            </a:xfrm>
            <a:prstGeom prst="rect">
              <a:avLst/>
            </a:prstGeom>
            <a:solidFill>
              <a:srgbClr val="1CABE2">
                <a:alpha val="100000"/>
              </a:srgbClr>
            </a:solidFill>
          </p:spPr>
          <p:txBody>
            <a:bodyPr/>
            <a:lstStyle/>
            <a:p/>
          </p:txBody>
        </p:sp>
        <p:sp>
          <p:nvSpPr>
            <p:cNvPr id="25" name="rc25"/>
            <p:cNvSpPr/>
            <p:nvPr/>
          </p:nvSpPr>
          <p:spPr>
            <a:xfrm>
              <a:off x="2128016" y="3623729"/>
              <a:ext cx="249522" cy="249911"/>
            </a:xfrm>
            <a:prstGeom prst="rect">
              <a:avLst/>
            </a:prstGeom>
            <a:solidFill>
              <a:srgbClr val="1CABE2">
                <a:alpha val="100000"/>
              </a:srgbClr>
            </a:solidFill>
          </p:spPr>
          <p:txBody>
            <a:bodyPr/>
            <a:lstStyle/>
            <a:p/>
          </p:txBody>
        </p:sp>
        <p:sp>
          <p:nvSpPr>
            <p:cNvPr id="26" name="rc26"/>
            <p:cNvSpPr/>
            <p:nvPr/>
          </p:nvSpPr>
          <p:spPr>
            <a:xfrm>
              <a:off x="2405264" y="3642952"/>
              <a:ext cx="249522" cy="230687"/>
            </a:xfrm>
            <a:prstGeom prst="rect">
              <a:avLst/>
            </a:prstGeom>
            <a:solidFill>
              <a:srgbClr val="1CABE2">
                <a:alpha val="100000"/>
              </a:srgbClr>
            </a:solidFill>
          </p:spPr>
          <p:txBody>
            <a:bodyPr/>
            <a:lstStyle/>
            <a:p/>
          </p:txBody>
        </p:sp>
        <p:sp>
          <p:nvSpPr>
            <p:cNvPr id="27" name="rc27"/>
            <p:cNvSpPr/>
            <p:nvPr/>
          </p:nvSpPr>
          <p:spPr>
            <a:xfrm>
              <a:off x="2682512" y="3642952"/>
              <a:ext cx="249522" cy="230687"/>
            </a:xfrm>
            <a:prstGeom prst="rect">
              <a:avLst/>
            </a:prstGeom>
            <a:solidFill>
              <a:srgbClr val="1CABE2">
                <a:alpha val="100000"/>
              </a:srgbClr>
            </a:solidFill>
          </p:spPr>
          <p:txBody>
            <a:bodyPr/>
            <a:lstStyle/>
            <a:p/>
          </p:txBody>
        </p:sp>
        <p:sp>
          <p:nvSpPr>
            <p:cNvPr id="28" name="rc28"/>
            <p:cNvSpPr/>
            <p:nvPr/>
          </p:nvSpPr>
          <p:spPr>
            <a:xfrm>
              <a:off x="2959759" y="3642952"/>
              <a:ext cx="249522" cy="230687"/>
            </a:xfrm>
            <a:prstGeom prst="rect">
              <a:avLst/>
            </a:prstGeom>
            <a:solidFill>
              <a:srgbClr val="1CABE2">
                <a:alpha val="100000"/>
              </a:srgbClr>
            </a:solidFill>
          </p:spPr>
          <p:txBody>
            <a:bodyPr/>
            <a:lstStyle/>
            <a:p/>
          </p:txBody>
        </p:sp>
        <p:sp>
          <p:nvSpPr>
            <p:cNvPr id="29" name="rc29"/>
            <p:cNvSpPr/>
            <p:nvPr/>
          </p:nvSpPr>
          <p:spPr>
            <a:xfrm>
              <a:off x="3237007" y="3623729"/>
              <a:ext cx="249522" cy="249911"/>
            </a:xfrm>
            <a:prstGeom prst="rect">
              <a:avLst/>
            </a:prstGeom>
            <a:solidFill>
              <a:srgbClr val="1CABE2">
                <a:alpha val="100000"/>
              </a:srgbClr>
            </a:solidFill>
          </p:spPr>
          <p:txBody>
            <a:bodyPr/>
            <a:lstStyle/>
            <a:p/>
          </p:txBody>
        </p:sp>
        <p:sp>
          <p:nvSpPr>
            <p:cNvPr id="30" name="rc30"/>
            <p:cNvSpPr/>
            <p:nvPr/>
          </p:nvSpPr>
          <p:spPr>
            <a:xfrm>
              <a:off x="3514255" y="3604505"/>
              <a:ext cx="249522" cy="269134"/>
            </a:xfrm>
            <a:prstGeom prst="rect">
              <a:avLst/>
            </a:prstGeom>
            <a:solidFill>
              <a:srgbClr val="1CABE2">
                <a:alpha val="100000"/>
              </a:srgbClr>
            </a:solidFill>
          </p:spPr>
          <p:txBody>
            <a:bodyPr/>
            <a:lstStyle/>
            <a:p/>
          </p:txBody>
        </p:sp>
        <p:sp>
          <p:nvSpPr>
            <p:cNvPr id="31" name="rc31"/>
            <p:cNvSpPr/>
            <p:nvPr/>
          </p:nvSpPr>
          <p:spPr>
            <a:xfrm>
              <a:off x="3791502" y="3604505"/>
              <a:ext cx="249522" cy="269134"/>
            </a:xfrm>
            <a:prstGeom prst="rect">
              <a:avLst/>
            </a:prstGeom>
            <a:solidFill>
              <a:srgbClr val="1CABE2">
                <a:alpha val="100000"/>
              </a:srgbClr>
            </a:solidFill>
          </p:spPr>
          <p:txBody>
            <a:bodyPr/>
            <a:lstStyle/>
            <a:p/>
          </p:txBody>
        </p:sp>
        <p:sp>
          <p:nvSpPr>
            <p:cNvPr id="32" name="rc32"/>
            <p:cNvSpPr/>
            <p:nvPr/>
          </p:nvSpPr>
          <p:spPr>
            <a:xfrm>
              <a:off x="4068750" y="3642952"/>
              <a:ext cx="249522" cy="230687"/>
            </a:xfrm>
            <a:prstGeom prst="rect">
              <a:avLst/>
            </a:prstGeom>
            <a:solidFill>
              <a:srgbClr val="1CABE2">
                <a:alpha val="100000"/>
              </a:srgbClr>
            </a:solidFill>
          </p:spPr>
          <p:txBody>
            <a:bodyPr/>
            <a:lstStyle/>
            <a:p/>
          </p:txBody>
        </p:sp>
        <p:sp>
          <p:nvSpPr>
            <p:cNvPr id="33" name="rc33"/>
            <p:cNvSpPr/>
            <p:nvPr/>
          </p:nvSpPr>
          <p:spPr>
            <a:xfrm>
              <a:off x="4345998" y="3642952"/>
              <a:ext cx="249522" cy="230687"/>
            </a:xfrm>
            <a:prstGeom prst="rect">
              <a:avLst/>
            </a:prstGeom>
            <a:solidFill>
              <a:srgbClr val="1CABE2">
                <a:alpha val="100000"/>
              </a:srgbClr>
            </a:solidFill>
          </p:spPr>
          <p:txBody>
            <a:bodyPr/>
            <a:lstStyle/>
            <a:p/>
          </p:txBody>
        </p:sp>
        <p:sp>
          <p:nvSpPr>
            <p:cNvPr id="34" name="rc34"/>
            <p:cNvSpPr/>
            <p:nvPr/>
          </p:nvSpPr>
          <p:spPr>
            <a:xfrm>
              <a:off x="4623245" y="3642952"/>
              <a:ext cx="249522" cy="230687"/>
            </a:xfrm>
            <a:prstGeom prst="rect">
              <a:avLst/>
            </a:prstGeom>
            <a:solidFill>
              <a:srgbClr val="1CABE2">
                <a:alpha val="100000"/>
              </a:srgbClr>
            </a:solidFill>
          </p:spPr>
          <p:txBody>
            <a:bodyPr/>
            <a:lstStyle/>
            <a:p/>
          </p:txBody>
        </p:sp>
        <p:sp>
          <p:nvSpPr>
            <p:cNvPr id="35" name="rc35"/>
            <p:cNvSpPr/>
            <p:nvPr/>
          </p:nvSpPr>
          <p:spPr>
            <a:xfrm>
              <a:off x="4900493" y="3662176"/>
              <a:ext cx="249522" cy="211463"/>
            </a:xfrm>
            <a:prstGeom prst="rect">
              <a:avLst/>
            </a:prstGeom>
            <a:solidFill>
              <a:srgbClr val="1CABE2">
                <a:alpha val="100000"/>
              </a:srgbClr>
            </a:solidFill>
          </p:spPr>
          <p:txBody>
            <a:bodyPr/>
            <a:lstStyle/>
            <a:p/>
          </p:txBody>
        </p:sp>
        <p:sp>
          <p:nvSpPr>
            <p:cNvPr id="36" name="rc36"/>
            <p:cNvSpPr/>
            <p:nvPr/>
          </p:nvSpPr>
          <p:spPr>
            <a:xfrm>
              <a:off x="5177741" y="3662176"/>
              <a:ext cx="249522" cy="211463"/>
            </a:xfrm>
            <a:prstGeom prst="rect">
              <a:avLst/>
            </a:prstGeom>
            <a:solidFill>
              <a:srgbClr val="1CABE2">
                <a:alpha val="100000"/>
              </a:srgbClr>
            </a:solidFill>
          </p:spPr>
          <p:txBody>
            <a:bodyPr/>
            <a:lstStyle/>
            <a:p/>
          </p:txBody>
        </p:sp>
        <p:sp>
          <p:nvSpPr>
            <p:cNvPr id="37" name="rc37"/>
            <p:cNvSpPr/>
            <p:nvPr/>
          </p:nvSpPr>
          <p:spPr>
            <a:xfrm>
              <a:off x="5454988" y="3662176"/>
              <a:ext cx="249522" cy="211463"/>
            </a:xfrm>
            <a:prstGeom prst="rect">
              <a:avLst/>
            </a:prstGeom>
            <a:solidFill>
              <a:srgbClr val="1CABE2">
                <a:alpha val="100000"/>
              </a:srgbClr>
            </a:solidFill>
          </p:spPr>
          <p:txBody>
            <a:bodyPr/>
            <a:lstStyle/>
            <a:p/>
          </p:txBody>
        </p:sp>
        <p:sp>
          <p:nvSpPr>
            <p:cNvPr id="38" name="rc38"/>
            <p:cNvSpPr/>
            <p:nvPr/>
          </p:nvSpPr>
          <p:spPr>
            <a:xfrm>
              <a:off x="5732236" y="3277698"/>
              <a:ext cx="249522" cy="595941"/>
            </a:xfrm>
            <a:prstGeom prst="rect">
              <a:avLst/>
            </a:prstGeom>
            <a:solidFill>
              <a:srgbClr val="1CABE2">
                <a:alpha val="100000"/>
              </a:srgbClr>
            </a:solidFill>
          </p:spPr>
          <p:txBody>
            <a:bodyPr/>
            <a:lstStyle/>
            <a:p/>
          </p:txBody>
        </p:sp>
        <p:sp>
          <p:nvSpPr>
            <p:cNvPr id="39" name="rc39"/>
            <p:cNvSpPr/>
            <p:nvPr/>
          </p:nvSpPr>
          <p:spPr>
            <a:xfrm>
              <a:off x="6009484" y="3066235"/>
              <a:ext cx="249522" cy="807404"/>
            </a:xfrm>
            <a:prstGeom prst="rect">
              <a:avLst/>
            </a:prstGeom>
            <a:solidFill>
              <a:srgbClr val="1CABE2">
                <a:alpha val="100000"/>
              </a:srgbClr>
            </a:solidFill>
          </p:spPr>
          <p:txBody>
            <a:bodyPr/>
            <a:lstStyle/>
            <a:p/>
          </p:txBody>
        </p:sp>
        <p:sp>
          <p:nvSpPr>
            <p:cNvPr id="40" name="rc40"/>
            <p:cNvSpPr/>
            <p:nvPr/>
          </p:nvSpPr>
          <p:spPr>
            <a:xfrm>
              <a:off x="6286731" y="3681400"/>
              <a:ext cx="249522" cy="192239"/>
            </a:xfrm>
            <a:prstGeom prst="rect">
              <a:avLst/>
            </a:prstGeom>
            <a:solidFill>
              <a:srgbClr val="1CABE2">
                <a:alpha val="100000"/>
              </a:srgbClr>
            </a:solidFill>
          </p:spPr>
          <p:txBody>
            <a:bodyPr/>
            <a:lstStyle/>
            <a:p/>
          </p:txBody>
        </p:sp>
        <p:sp>
          <p:nvSpPr>
            <p:cNvPr id="41" name="rc41"/>
            <p:cNvSpPr/>
            <p:nvPr/>
          </p:nvSpPr>
          <p:spPr>
            <a:xfrm>
              <a:off x="6563979" y="3681400"/>
              <a:ext cx="249522" cy="192239"/>
            </a:xfrm>
            <a:prstGeom prst="rect">
              <a:avLst/>
            </a:prstGeom>
            <a:solidFill>
              <a:srgbClr val="1CABE2">
                <a:alpha val="100000"/>
              </a:srgbClr>
            </a:solidFill>
          </p:spPr>
          <p:txBody>
            <a:bodyPr/>
            <a:lstStyle/>
            <a:p/>
          </p:txBody>
        </p:sp>
        <p:sp>
          <p:nvSpPr>
            <p:cNvPr id="42" name="rc42"/>
            <p:cNvSpPr/>
            <p:nvPr/>
          </p:nvSpPr>
          <p:spPr>
            <a:xfrm>
              <a:off x="6841227" y="3027787"/>
              <a:ext cx="249522" cy="845852"/>
            </a:xfrm>
            <a:prstGeom prst="rect">
              <a:avLst/>
            </a:prstGeom>
            <a:solidFill>
              <a:srgbClr val="1CABE2">
                <a:alpha val="100000"/>
              </a:srgbClr>
            </a:solidFill>
          </p:spPr>
          <p:txBody>
            <a:bodyPr/>
            <a:lstStyle/>
            <a:p/>
          </p:txBody>
        </p:sp>
        <p:sp>
          <p:nvSpPr>
            <p:cNvPr id="43" name="rc43"/>
            <p:cNvSpPr/>
            <p:nvPr/>
          </p:nvSpPr>
          <p:spPr>
            <a:xfrm>
              <a:off x="7118474" y="2374173"/>
              <a:ext cx="249522" cy="1499466"/>
            </a:xfrm>
            <a:prstGeom prst="rect">
              <a:avLst/>
            </a:prstGeom>
            <a:solidFill>
              <a:srgbClr val="1CABE2">
                <a:alpha val="100000"/>
              </a:srgbClr>
            </a:solidFill>
          </p:spPr>
          <p:txBody>
            <a:bodyPr/>
            <a:lstStyle/>
            <a:p/>
          </p:txBody>
        </p:sp>
        <p:sp>
          <p:nvSpPr>
            <p:cNvPr id="44" name="rc44"/>
            <p:cNvSpPr/>
            <p:nvPr/>
          </p:nvSpPr>
          <p:spPr>
            <a:xfrm>
              <a:off x="7395722" y="3662176"/>
              <a:ext cx="249522" cy="211463"/>
            </a:xfrm>
            <a:prstGeom prst="rect">
              <a:avLst/>
            </a:prstGeom>
            <a:solidFill>
              <a:srgbClr val="1CABE2">
                <a:alpha val="100000"/>
              </a:srgbClr>
            </a:solidFill>
          </p:spPr>
          <p:txBody>
            <a:bodyPr/>
            <a:lstStyle/>
            <a:p/>
          </p:txBody>
        </p:sp>
        <p:sp>
          <p:nvSpPr>
            <p:cNvPr id="45" name="rc45"/>
            <p:cNvSpPr/>
            <p:nvPr/>
          </p:nvSpPr>
          <p:spPr>
            <a:xfrm>
              <a:off x="7672970" y="3662176"/>
              <a:ext cx="249522" cy="211463"/>
            </a:xfrm>
            <a:prstGeom prst="rect">
              <a:avLst/>
            </a:prstGeom>
            <a:solidFill>
              <a:srgbClr val="1CABE2">
                <a:alpha val="100000"/>
              </a:srgbClr>
            </a:solidFill>
          </p:spPr>
          <p:txBody>
            <a:bodyPr/>
            <a:lstStyle/>
            <a:p/>
          </p:txBody>
        </p:sp>
        <p:sp>
          <p:nvSpPr>
            <p:cNvPr id="46" name="rc46"/>
            <p:cNvSpPr/>
            <p:nvPr/>
          </p:nvSpPr>
          <p:spPr>
            <a:xfrm>
              <a:off x="7950217" y="3662176"/>
              <a:ext cx="249522" cy="211463"/>
            </a:xfrm>
            <a:prstGeom prst="rect">
              <a:avLst/>
            </a:prstGeom>
            <a:solidFill>
              <a:srgbClr val="1CABE2">
                <a:alpha val="100000"/>
              </a:srgbClr>
            </a:solidFill>
          </p:spPr>
          <p:txBody>
            <a:bodyPr/>
            <a:lstStyle/>
            <a:p/>
          </p:txBody>
        </p:sp>
        <p:sp>
          <p:nvSpPr>
            <p:cNvPr id="47" name="rc47"/>
            <p:cNvSpPr/>
            <p:nvPr/>
          </p:nvSpPr>
          <p:spPr>
            <a:xfrm>
              <a:off x="1296273" y="2470293"/>
              <a:ext cx="249522" cy="845852"/>
            </a:xfrm>
            <a:prstGeom prst="rect">
              <a:avLst/>
            </a:prstGeom>
            <a:solidFill>
              <a:srgbClr val="B3B3B3">
                <a:alpha val="100000"/>
              </a:srgbClr>
            </a:solidFill>
          </p:spPr>
          <p:txBody>
            <a:bodyPr/>
            <a:lstStyle/>
            <a:p/>
          </p:txBody>
        </p:sp>
        <p:sp>
          <p:nvSpPr>
            <p:cNvPr id="48" name="rc48"/>
            <p:cNvSpPr/>
            <p:nvPr/>
          </p:nvSpPr>
          <p:spPr>
            <a:xfrm>
              <a:off x="1573521" y="3085459"/>
              <a:ext cx="249522" cy="519046"/>
            </a:xfrm>
            <a:prstGeom prst="rect">
              <a:avLst/>
            </a:prstGeom>
            <a:solidFill>
              <a:srgbClr val="B3B3B3">
                <a:alpha val="100000"/>
              </a:srgbClr>
            </a:solidFill>
          </p:spPr>
          <p:txBody>
            <a:bodyPr/>
            <a:lstStyle/>
            <a:p/>
          </p:txBody>
        </p:sp>
        <p:sp>
          <p:nvSpPr>
            <p:cNvPr id="49" name="rc49"/>
            <p:cNvSpPr/>
            <p:nvPr/>
          </p:nvSpPr>
          <p:spPr>
            <a:xfrm>
              <a:off x="1850769" y="3373817"/>
              <a:ext cx="249522" cy="0"/>
            </a:xfrm>
            <a:prstGeom prst="rect">
              <a:avLst/>
            </a:prstGeom>
            <a:solidFill>
              <a:srgbClr val="B3B3B3">
                <a:alpha val="100000"/>
              </a:srgbClr>
            </a:solidFill>
          </p:spPr>
          <p:txBody>
            <a:bodyPr/>
            <a:lstStyle/>
            <a:p/>
          </p:txBody>
        </p:sp>
        <p:sp>
          <p:nvSpPr>
            <p:cNvPr id="50" name="rc50"/>
            <p:cNvSpPr/>
            <p:nvPr/>
          </p:nvSpPr>
          <p:spPr>
            <a:xfrm>
              <a:off x="2128016" y="3623729"/>
              <a:ext cx="249522" cy="0"/>
            </a:xfrm>
            <a:prstGeom prst="rect">
              <a:avLst/>
            </a:prstGeom>
            <a:solidFill>
              <a:srgbClr val="B3B3B3">
                <a:alpha val="100000"/>
              </a:srgbClr>
            </a:solidFill>
          </p:spPr>
          <p:txBody>
            <a:bodyPr/>
            <a:lstStyle/>
            <a:p/>
          </p:txBody>
        </p:sp>
        <p:sp>
          <p:nvSpPr>
            <p:cNvPr id="51" name="rc51"/>
            <p:cNvSpPr/>
            <p:nvPr/>
          </p:nvSpPr>
          <p:spPr>
            <a:xfrm>
              <a:off x="2405264" y="3162354"/>
              <a:ext cx="249522" cy="480598"/>
            </a:xfrm>
            <a:prstGeom prst="rect">
              <a:avLst/>
            </a:prstGeom>
            <a:solidFill>
              <a:srgbClr val="B3B3B3">
                <a:alpha val="100000"/>
              </a:srgbClr>
            </a:solidFill>
          </p:spPr>
          <p:txBody>
            <a:bodyPr/>
            <a:lstStyle/>
            <a:p/>
          </p:txBody>
        </p:sp>
        <p:sp>
          <p:nvSpPr>
            <p:cNvPr id="52" name="rc52"/>
            <p:cNvSpPr/>
            <p:nvPr/>
          </p:nvSpPr>
          <p:spPr>
            <a:xfrm>
              <a:off x="2682512" y="3642952"/>
              <a:ext cx="249522" cy="0"/>
            </a:xfrm>
            <a:prstGeom prst="rect">
              <a:avLst/>
            </a:prstGeom>
            <a:solidFill>
              <a:srgbClr val="B3B3B3">
                <a:alpha val="100000"/>
              </a:srgbClr>
            </a:solidFill>
          </p:spPr>
          <p:txBody>
            <a:bodyPr/>
            <a:lstStyle/>
            <a:p/>
          </p:txBody>
        </p:sp>
        <p:sp>
          <p:nvSpPr>
            <p:cNvPr id="53" name="rc53"/>
            <p:cNvSpPr/>
            <p:nvPr/>
          </p:nvSpPr>
          <p:spPr>
            <a:xfrm>
              <a:off x="2959759" y="3642952"/>
              <a:ext cx="249522" cy="0"/>
            </a:xfrm>
            <a:prstGeom prst="rect">
              <a:avLst/>
            </a:prstGeom>
            <a:solidFill>
              <a:srgbClr val="B3B3B3">
                <a:alpha val="100000"/>
              </a:srgbClr>
            </a:solidFill>
          </p:spPr>
          <p:txBody>
            <a:bodyPr/>
            <a:lstStyle/>
            <a:p/>
          </p:txBody>
        </p:sp>
        <p:sp>
          <p:nvSpPr>
            <p:cNvPr id="54" name="rc54"/>
            <p:cNvSpPr/>
            <p:nvPr/>
          </p:nvSpPr>
          <p:spPr>
            <a:xfrm>
              <a:off x="3237007" y="3623729"/>
              <a:ext cx="249522" cy="0"/>
            </a:xfrm>
            <a:prstGeom prst="rect">
              <a:avLst/>
            </a:prstGeom>
            <a:solidFill>
              <a:srgbClr val="B3B3B3">
                <a:alpha val="100000"/>
              </a:srgbClr>
            </a:solidFill>
          </p:spPr>
          <p:txBody>
            <a:bodyPr/>
            <a:lstStyle/>
            <a:p/>
          </p:txBody>
        </p:sp>
        <p:sp>
          <p:nvSpPr>
            <p:cNvPr id="55" name="rc55"/>
            <p:cNvSpPr/>
            <p:nvPr/>
          </p:nvSpPr>
          <p:spPr>
            <a:xfrm>
              <a:off x="3514255" y="3604505"/>
              <a:ext cx="249522" cy="0"/>
            </a:xfrm>
            <a:prstGeom prst="rect">
              <a:avLst/>
            </a:prstGeom>
            <a:solidFill>
              <a:srgbClr val="B3B3B3">
                <a:alpha val="100000"/>
              </a:srgbClr>
            </a:solidFill>
          </p:spPr>
          <p:txBody>
            <a:bodyPr/>
            <a:lstStyle/>
            <a:p/>
          </p:txBody>
        </p:sp>
        <p:sp>
          <p:nvSpPr>
            <p:cNvPr id="56" name="rc56"/>
            <p:cNvSpPr/>
            <p:nvPr/>
          </p:nvSpPr>
          <p:spPr>
            <a:xfrm>
              <a:off x="3791502" y="3604505"/>
              <a:ext cx="249522" cy="0"/>
            </a:xfrm>
            <a:prstGeom prst="rect">
              <a:avLst/>
            </a:prstGeom>
            <a:solidFill>
              <a:srgbClr val="B3B3B3">
                <a:alpha val="100000"/>
              </a:srgbClr>
            </a:solidFill>
          </p:spPr>
          <p:txBody>
            <a:bodyPr/>
            <a:lstStyle/>
            <a:p/>
          </p:txBody>
        </p:sp>
        <p:sp>
          <p:nvSpPr>
            <p:cNvPr id="57" name="rc57"/>
            <p:cNvSpPr/>
            <p:nvPr/>
          </p:nvSpPr>
          <p:spPr>
            <a:xfrm>
              <a:off x="4068750" y="3393041"/>
              <a:ext cx="249522" cy="249911"/>
            </a:xfrm>
            <a:prstGeom prst="rect">
              <a:avLst/>
            </a:prstGeom>
            <a:solidFill>
              <a:srgbClr val="B3B3B3">
                <a:alpha val="100000"/>
              </a:srgbClr>
            </a:solidFill>
          </p:spPr>
          <p:txBody>
            <a:bodyPr/>
            <a:lstStyle/>
            <a:p/>
          </p:txBody>
        </p:sp>
        <p:sp>
          <p:nvSpPr>
            <p:cNvPr id="58" name="rc58"/>
            <p:cNvSpPr/>
            <p:nvPr/>
          </p:nvSpPr>
          <p:spPr>
            <a:xfrm>
              <a:off x="4345998" y="3642952"/>
              <a:ext cx="249522" cy="0"/>
            </a:xfrm>
            <a:prstGeom prst="rect">
              <a:avLst/>
            </a:prstGeom>
            <a:solidFill>
              <a:srgbClr val="B3B3B3">
                <a:alpha val="100000"/>
              </a:srgbClr>
            </a:solidFill>
          </p:spPr>
          <p:txBody>
            <a:bodyPr/>
            <a:lstStyle/>
            <a:p/>
          </p:txBody>
        </p:sp>
        <p:sp>
          <p:nvSpPr>
            <p:cNvPr id="59" name="rc59"/>
            <p:cNvSpPr/>
            <p:nvPr/>
          </p:nvSpPr>
          <p:spPr>
            <a:xfrm>
              <a:off x="4623245" y="3431489"/>
              <a:ext cx="249522" cy="211463"/>
            </a:xfrm>
            <a:prstGeom prst="rect">
              <a:avLst/>
            </a:prstGeom>
            <a:solidFill>
              <a:srgbClr val="B3B3B3">
                <a:alpha val="100000"/>
              </a:srgbClr>
            </a:solidFill>
          </p:spPr>
          <p:txBody>
            <a:bodyPr/>
            <a:lstStyle/>
            <a:p/>
          </p:txBody>
        </p:sp>
        <p:sp>
          <p:nvSpPr>
            <p:cNvPr id="60" name="rc60"/>
            <p:cNvSpPr/>
            <p:nvPr/>
          </p:nvSpPr>
          <p:spPr>
            <a:xfrm>
              <a:off x="4900493" y="3662176"/>
              <a:ext cx="249522" cy="0"/>
            </a:xfrm>
            <a:prstGeom prst="rect">
              <a:avLst/>
            </a:prstGeom>
            <a:solidFill>
              <a:srgbClr val="B3B3B3">
                <a:alpha val="100000"/>
              </a:srgbClr>
            </a:solidFill>
          </p:spPr>
          <p:txBody>
            <a:bodyPr/>
            <a:lstStyle/>
            <a:p/>
          </p:txBody>
        </p:sp>
        <p:sp>
          <p:nvSpPr>
            <p:cNvPr id="61" name="rc61"/>
            <p:cNvSpPr/>
            <p:nvPr/>
          </p:nvSpPr>
          <p:spPr>
            <a:xfrm>
              <a:off x="5177741" y="3662176"/>
              <a:ext cx="249522" cy="0"/>
            </a:xfrm>
            <a:prstGeom prst="rect">
              <a:avLst/>
            </a:prstGeom>
            <a:solidFill>
              <a:srgbClr val="B3B3B3">
                <a:alpha val="100000"/>
              </a:srgbClr>
            </a:solidFill>
          </p:spPr>
          <p:txBody>
            <a:bodyPr/>
            <a:lstStyle/>
            <a:p/>
          </p:txBody>
        </p:sp>
        <p:sp>
          <p:nvSpPr>
            <p:cNvPr id="62" name="rc62"/>
            <p:cNvSpPr/>
            <p:nvPr/>
          </p:nvSpPr>
          <p:spPr>
            <a:xfrm>
              <a:off x="5454988" y="3662176"/>
              <a:ext cx="249522" cy="0"/>
            </a:xfrm>
            <a:prstGeom prst="rect">
              <a:avLst/>
            </a:prstGeom>
            <a:solidFill>
              <a:srgbClr val="B3B3B3">
                <a:alpha val="100000"/>
              </a:srgbClr>
            </a:solidFill>
          </p:spPr>
          <p:txBody>
            <a:bodyPr/>
            <a:lstStyle/>
            <a:p/>
          </p:txBody>
        </p:sp>
        <p:sp>
          <p:nvSpPr>
            <p:cNvPr id="63" name="rc63"/>
            <p:cNvSpPr/>
            <p:nvPr/>
          </p:nvSpPr>
          <p:spPr>
            <a:xfrm>
              <a:off x="5732236" y="2278054"/>
              <a:ext cx="249522" cy="999644"/>
            </a:xfrm>
            <a:prstGeom prst="rect">
              <a:avLst/>
            </a:prstGeom>
            <a:solidFill>
              <a:srgbClr val="B3B3B3">
                <a:alpha val="100000"/>
              </a:srgbClr>
            </a:solidFill>
          </p:spPr>
          <p:txBody>
            <a:bodyPr/>
            <a:lstStyle/>
            <a:p/>
          </p:txBody>
        </p:sp>
        <p:sp>
          <p:nvSpPr>
            <p:cNvPr id="64" name="rc64"/>
            <p:cNvSpPr/>
            <p:nvPr/>
          </p:nvSpPr>
          <p:spPr>
            <a:xfrm>
              <a:off x="6009484" y="2854771"/>
              <a:ext cx="249522" cy="211463"/>
            </a:xfrm>
            <a:prstGeom prst="rect">
              <a:avLst/>
            </a:prstGeom>
            <a:solidFill>
              <a:srgbClr val="B3B3B3">
                <a:alpha val="100000"/>
              </a:srgbClr>
            </a:solidFill>
          </p:spPr>
          <p:txBody>
            <a:bodyPr/>
            <a:lstStyle/>
            <a:p/>
          </p:txBody>
        </p:sp>
        <p:sp>
          <p:nvSpPr>
            <p:cNvPr id="65" name="rc65"/>
            <p:cNvSpPr/>
            <p:nvPr/>
          </p:nvSpPr>
          <p:spPr>
            <a:xfrm>
              <a:off x="6286731" y="2931667"/>
              <a:ext cx="249522" cy="749733"/>
            </a:xfrm>
            <a:prstGeom prst="rect">
              <a:avLst/>
            </a:prstGeom>
            <a:solidFill>
              <a:srgbClr val="B3B3B3">
                <a:alpha val="100000"/>
              </a:srgbClr>
            </a:solidFill>
          </p:spPr>
          <p:txBody>
            <a:bodyPr/>
            <a:lstStyle/>
            <a:p/>
          </p:txBody>
        </p:sp>
        <p:sp>
          <p:nvSpPr>
            <p:cNvPr id="66" name="rc66"/>
            <p:cNvSpPr/>
            <p:nvPr/>
          </p:nvSpPr>
          <p:spPr>
            <a:xfrm>
              <a:off x="6563979" y="3681400"/>
              <a:ext cx="249522" cy="0"/>
            </a:xfrm>
            <a:prstGeom prst="rect">
              <a:avLst/>
            </a:prstGeom>
            <a:solidFill>
              <a:srgbClr val="B3B3B3">
                <a:alpha val="100000"/>
              </a:srgbClr>
            </a:solidFill>
          </p:spPr>
          <p:txBody>
            <a:bodyPr/>
            <a:lstStyle/>
            <a:p/>
          </p:txBody>
        </p:sp>
        <p:sp>
          <p:nvSpPr>
            <p:cNvPr id="67" name="rc67"/>
            <p:cNvSpPr/>
            <p:nvPr/>
          </p:nvSpPr>
          <p:spPr>
            <a:xfrm>
              <a:off x="6841227" y="3027787"/>
              <a:ext cx="249522" cy="0"/>
            </a:xfrm>
            <a:prstGeom prst="rect">
              <a:avLst/>
            </a:prstGeom>
            <a:solidFill>
              <a:srgbClr val="B3B3B3">
                <a:alpha val="100000"/>
              </a:srgbClr>
            </a:solidFill>
          </p:spPr>
          <p:txBody>
            <a:bodyPr/>
            <a:lstStyle/>
            <a:p/>
          </p:txBody>
        </p:sp>
        <p:sp>
          <p:nvSpPr>
            <p:cNvPr id="68" name="rc68"/>
            <p:cNvSpPr/>
            <p:nvPr/>
          </p:nvSpPr>
          <p:spPr>
            <a:xfrm>
              <a:off x="7118474" y="2162710"/>
              <a:ext cx="249522" cy="211463"/>
            </a:xfrm>
            <a:prstGeom prst="rect">
              <a:avLst/>
            </a:prstGeom>
            <a:solidFill>
              <a:srgbClr val="B3B3B3">
                <a:alpha val="100000"/>
              </a:srgbClr>
            </a:solidFill>
          </p:spPr>
          <p:txBody>
            <a:bodyPr/>
            <a:lstStyle/>
            <a:p/>
          </p:txBody>
        </p:sp>
        <p:sp>
          <p:nvSpPr>
            <p:cNvPr id="69" name="rc69"/>
            <p:cNvSpPr/>
            <p:nvPr/>
          </p:nvSpPr>
          <p:spPr>
            <a:xfrm>
              <a:off x="7395722" y="3662176"/>
              <a:ext cx="249522" cy="0"/>
            </a:xfrm>
            <a:prstGeom prst="rect">
              <a:avLst/>
            </a:prstGeom>
            <a:solidFill>
              <a:srgbClr val="B3B3B3">
                <a:alpha val="100000"/>
              </a:srgbClr>
            </a:solidFill>
          </p:spPr>
          <p:txBody>
            <a:bodyPr/>
            <a:lstStyle/>
            <a:p/>
          </p:txBody>
        </p:sp>
        <p:sp>
          <p:nvSpPr>
            <p:cNvPr id="70" name="rc70"/>
            <p:cNvSpPr/>
            <p:nvPr/>
          </p:nvSpPr>
          <p:spPr>
            <a:xfrm>
              <a:off x="7672970" y="3239250"/>
              <a:ext cx="249522" cy="422926"/>
            </a:xfrm>
            <a:prstGeom prst="rect">
              <a:avLst/>
            </a:prstGeom>
            <a:solidFill>
              <a:srgbClr val="B3B3B3">
                <a:alpha val="100000"/>
              </a:srgbClr>
            </a:solidFill>
          </p:spPr>
          <p:txBody>
            <a:bodyPr/>
            <a:lstStyle/>
            <a:p/>
          </p:txBody>
        </p:sp>
        <p:sp>
          <p:nvSpPr>
            <p:cNvPr id="71" name="rc71"/>
            <p:cNvSpPr/>
            <p:nvPr/>
          </p:nvSpPr>
          <p:spPr>
            <a:xfrm>
              <a:off x="7950217" y="3662176"/>
              <a:ext cx="249522" cy="0"/>
            </a:xfrm>
            <a:prstGeom prst="rect">
              <a:avLst/>
            </a:prstGeom>
            <a:solidFill>
              <a:srgbClr val="B3B3B3">
                <a:alpha val="100000"/>
              </a:srgbClr>
            </a:solidFill>
          </p:spPr>
          <p:txBody>
            <a:bodyPr/>
            <a:lstStyle/>
            <a:p/>
          </p:txBody>
        </p:sp>
        <p:sp>
          <p:nvSpPr>
            <p:cNvPr id="72" name="pl72"/>
            <p:cNvSpPr/>
            <p:nvPr/>
          </p:nvSpPr>
          <p:spPr>
            <a:xfrm>
              <a:off x="1421035" y="1050606"/>
              <a:ext cx="6653943" cy="171092"/>
            </a:xfrm>
            <a:custGeom>
              <a:avLst/>
              <a:pathLst>
                <a:path w="6653943" h="171092">
                  <a:moveTo>
                    <a:pt x="0" y="28515"/>
                  </a:moveTo>
                  <a:lnTo>
                    <a:pt x="277247" y="0"/>
                  </a:lnTo>
                  <a:lnTo>
                    <a:pt x="554495" y="28515"/>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57030"/>
                  </a:lnTo>
                  <a:lnTo>
                    <a:pt x="4713210" y="85546"/>
                  </a:lnTo>
                  <a:lnTo>
                    <a:pt x="4990457" y="0"/>
                  </a:lnTo>
                  <a:lnTo>
                    <a:pt x="5267705" y="0"/>
                  </a:lnTo>
                  <a:lnTo>
                    <a:pt x="5544953" y="85546"/>
                  </a:lnTo>
                  <a:lnTo>
                    <a:pt x="5822200" y="171092"/>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199608"/>
            </a:xfrm>
            <a:custGeom>
              <a:avLst/>
              <a:pathLst>
                <a:path w="6653943" h="199608">
                  <a:moveTo>
                    <a:pt x="0" y="114061"/>
                  </a:moveTo>
                  <a:lnTo>
                    <a:pt x="277247" y="57030"/>
                  </a:lnTo>
                  <a:lnTo>
                    <a:pt x="554495" y="28515"/>
                  </a:lnTo>
                  <a:lnTo>
                    <a:pt x="831742" y="0"/>
                  </a:lnTo>
                  <a:lnTo>
                    <a:pt x="1108990" y="57030"/>
                  </a:lnTo>
                  <a:lnTo>
                    <a:pt x="1386238" y="0"/>
                  </a:lnTo>
                  <a:lnTo>
                    <a:pt x="1663485" y="0"/>
                  </a:lnTo>
                  <a:lnTo>
                    <a:pt x="1940733" y="0"/>
                  </a:lnTo>
                  <a:lnTo>
                    <a:pt x="2217981" y="0"/>
                  </a:lnTo>
                  <a:lnTo>
                    <a:pt x="2495228" y="0"/>
                  </a:lnTo>
                  <a:lnTo>
                    <a:pt x="2772476" y="28515"/>
                  </a:lnTo>
                  <a:lnTo>
                    <a:pt x="3049724" y="0"/>
                  </a:lnTo>
                  <a:lnTo>
                    <a:pt x="3326971" y="28515"/>
                  </a:lnTo>
                  <a:lnTo>
                    <a:pt x="3604219" y="0"/>
                  </a:lnTo>
                  <a:lnTo>
                    <a:pt x="3881467" y="0"/>
                  </a:lnTo>
                  <a:lnTo>
                    <a:pt x="4158714" y="0"/>
                  </a:lnTo>
                  <a:lnTo>
                    <a:pt x="4435962" y="199608"/>
                  </a:lnTo>
                  <a:lnTo>
                    <a:pt x="4713210" y="114061"/>
                  </a:lnTo>
                  <a:lnTo>
                    <a:pt x="4990457" y="114061"/>
                  </a:lnTo>
                  <a:lnTo>
                    <a:pt x="5267705" y="0"/>
                  </a:lnTo>
                  <a:lnTo>
                    <a:pt x="5544953" y="85546"/>
                  </a:lnTo>
                  <a:lnTo>
                    <a:pt x="5822200" y="199608"/>
                  </a:lnTo>
                  <a:lnTo>
                    <a:pt x="6099448" y="0"/>
                  </a:lnTo>
                  <a:lnTo>
                    <a:pt x="6376696" y="57030"/>
                  </a:lnTo>
                  <a:lnTo>
                    <a:pt x="6653943" y="0"/>
                  </a:lnTo>
                </a:path>
              </a:pathLst>
            </a:custGeom>
            <a:ln w="27101" cap="flat">
              <a:solidFill>
                <a:srgbClr val="333333">
                  <a:alpha val="50196"/>
                </a:srgbClr>
              </a:solidFill>
              <a:prstDash val="solid"/>
              <a:round/>
            </a:ln>
          </p:spPr>
          <p:txBody>
            <a:bodyPr/>
            <a:lstStyle/>
            <a:p/>
          </p:txBody>
        </p:sp>
        <p:sp>
          <p:nvSpPr>
            <p:cNvPr id="74" name="tx74"/>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718294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690569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2" name="tx82"/>
            <p:cNvSpPr/>
            <p:nvPr/>
          </p:nvSpPr>
          <p:spPr>
            <a:xfrm>
              <a:off x="7182946"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1298947" y="235225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2685185" y="35249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4071423" y="327500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5457662" y="35441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6566652" y="356336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843900" y="29097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121148"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398395" y="35441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675643" y="31212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952891" y="35441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733081" y="2860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8" name="tx98"/>
            <p:cNvSpPr/>
            <p:nvPr/>
          </p:nvSpPr>
          <p:spPr>
            <a:xfrm>
              <a:off x="655386" y="1899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a:off x="655386" y="9379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00" name="tx10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6" name="tx11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7" name="pl11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8" name="pl11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9" name="tx11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0" name="tx12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1" name="rc121"/>
            <p:cNvSpPr/>
            <p:nvPr/>
          </p:nvSpPr>
          <p:spPr>
            <a:xfrm>
              <a:off x="4663170" y="4778716"/>
              <a:ext cx="201456" cy="201456"/>
            </a:xfrm>
            <a:prstGeom prst="rect">
              <a:avLst/>
            </a:prstGeom>
            <a:solidFill>
              <a:srgbClr val="B3B3B3">
                <a:alpha val="100000"/>
              </a:srgbClr>
            </a:solidFill>
          </p:spPr>
          <p:txBody>
            <a:bodyPr/>
            <a:lstStyle/>
            <a:p/>
          </p:txBody>
        </p:sp>
        <p:sp>
          <p:nvSpPr>
            <p:cNvPr id="122" name="rc122"/>
            <p:cNvSpPr/>
            <p:nvPr/>
          </p:nvSpPr>
          <p:spPr>
            <a:xfrm>
              <a:off x="5565324" y="4778716"/>
              <a:ext cx="201456" cy="201456"/>
            </a:xfrm>
            <a:prstGeom prst="rect">
              <a:avLst/>
            </a:prstGeom>
            <a:solidFill>
              <a:srgbClr val="1CABE2">
                <a:alpha val="100000"/>
              </a:srgbClr>
            </a:solidFill>
          </p:spPr>
          <p:txBody>
            <a:bodyPr/>
            <a:lstStyle/>
            <a:p/>
          </p:txBody>
        </p:sp>
        <p:sp>
          <p:nvSpPr>
            <p:cNvPr id="123" name="tx12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4" name="tx12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5" name="tx125"/>
            <p:cNvSpPr/>
            <p:nvPr/>
          </p:nvSpPr>
          <p:spPr>
            <a:xfrm>
              <a:off x="951100" y="467611"/>
              <a:ext cx="83779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Antigua and Barbuda, 2000-2024</a:t>
              </a:r>
            </a:p>
          </p:txBody>
        </p:sp>
        <p:sp>
          <p:nvSpPr>
            <p:cNvPr id="126" name="pl126"/>
            <p:cNvSpPr/>
            <p:nvPr/>
          </p:nvSpPr>
          <p:spPr>
            <a:xfrm>
              <a:off x="23422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342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261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8823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8019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5721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650800"/>
              <a:ext cx="2091959" cy="164676"/>
            </a:xfrm>
            <a:prstGeom prst="rect">
              <a:avLst/>
            </a:prstGeom>
            <a:solidFill>
              <a:srgbClr val="1CABE2">
                <a:alpha val="100000"/>
              </a:srgbClr>
            </a:solidFill>
          </p:spPr>
          <p:txBody>
            <a:bodyPr/>
            <a:lstStyle/>
            <a:p/>
          </p:txBody>
        </p:sp>
        <p:sp>
          <p:nvSpPr>
            <p:cNvPr id="137" name="rc137"/>
            <p:cNvSpPr/>
            <p:nvPr/>
          </p:nvSpPr>
          <p:spPr>
            <a:xfrm>
              <a:off x="1296273" y="5444954"/>
              <a:ext cx="2301155" cy="164676"/>
            </a:xfrm>
            <a:prstGeom prst="rect">
              <a:avLst/>
            </a:prstGeom>
            <a:solidFill>
              <a:srgbClr val="1CABE2">
                <a:alpha val="100000"/>
              </a:srgbClr>
            </a:solidFill>
          </p:spPr>
          <p:txBody>
            <a:bodyPr/>
            <a:lstStyle/>
            <a:p/>
          </p:txBody>
        </p:sp>
        <p:sp>
          <p:nvSpPr>
            <p:cNvPr id="138" name="rc138"/>
            <p:cNvSpPr/>
            <p:nvPr/>
          </p:nvSpPr>
          <p:spPr>
            <a:xfrm>
              <a:off x="1296273" y="5239108"/>
              <a:ext cx="2301155" cy="164676"/>
            </a:xfrm>
            <a:prstGeom prst="rect">
              <a:avLst/>
            </a:prstGeom>
            <a:solidFill>
              <a:srgbClr val="1CABE2">
                <a:alpha val="100000"/>
              </a:srgbClr>
            </a:solidFill>
          </p:spPr>
          <p:txBody>
            <a:bodyPr/>
            <a:lstStyle/>
            <a:p/>
          </p:txBody>
        </p:sp>
        <p:sp>
          <p:nvSpPr>
            <p:cNvPr id="139" name="rc139"/>
            <p:cNvSpPr/>
            <p:nvPr/>
          </p:nvSpPr>
          <p:spPr>
            <a:xfrm>
              <a:off x="3388233" y="5650800"/>
              <a:ext cx="0" cy="164676"/>
            </a:xfrm>
            <a:prstGeom prst="rect">
              <a:avLst/>
            </a:prstGeom>
            <a:solidFill>
              <a:srgbClr val="B3B3B3">
                <a:alpha val="100000"/>
              </a:srgbClr>
            </a:solidFill>
          </p:spPr>
          <p:txBody>
            <a:bodyPr/>
            <a:lstStyle/>
            <a:p/>
          </p:txBody>
        </p:sp>
        <p:sp>
          <p:nvSpPr>
            <p:cNvPr id="140" name="rc140"/>
            <p:cNvSpPr/>
            <p:nvPr/>
          </p:nvSpPr>
          <p:spPr>
            <a:xfrm>
              <a:off x="3597429" y="5444954"/>
              <a:ext cx="4602311" cy="164676"/>
            </a:xfrm>
            <a:prstGeom prst="rect">
              <a:avLst/>
            </a:prstGeom>
            <a:solidFill>
              <a:srgbClr val="B3B3B3">
                <a:alpha val="100000"/>
              </a:srgbClr>
            </a:solidFill>
          </p:spPr>
          <p:txBody>
            <a:bodyPr/>
            <a:lstStyle/>
            <a:p/>
          </p:txBody>
        </p:sp>
        <p:sp>
          <p:nvSpPr>
            <p:cNvPr id="141" name="rc141"/>
            <p:cNvSpPr/>
            <p:nvPr/>
          </p:nvSpPr>
          <p:spPr>
            <a:xfrm>
              <a:off x="3597429" y="5239108"/>
              <a:ext cx="0" cy="164676"/>
            </a:xfrm>
            <a:prstGeom prst="rect">
              <a:avLst/>
            </a:prstGeom>
            <a:solidFill>
              <a:srgbClr val="B3B3B3">
                <a:alpha val="100000"/>
              </a:srgbClr>
            </a:solidFill>
          </p:spPr>
          <p:txBody>
            <a:bodyPr/>
            <a:lstStyle/>
            <a:p/>
          </p:txBody>
        </p:sp>
        <p:sp>
          <p:nvSpPr>
            <p:cNvPr id="142" name="tx142"/>
            <p:cNvSpPr/>
            <p:nvPr/>
          </p:nvSpPr>
          <p:spPr>
            <a:xfrm>
              <a:off x="3518460"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3" name="tx143"/>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4" name="tx144"/>
            <p:cNvSpPr/>
            <p:nvPr/>
          </p:nvSpPr>
          <p:spPr>
            <a:xfrm>
              <a:off x="3727656"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5" name="tx14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331053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0" name="tx150"/>
            <p:cNvSpPr/>
            <p:nvPr/>
          </p:nvSpPr>
          <p:spPr>
            <a:xfrm>
              <a:off x="5402498"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1" name="tx151"/>
            <p:cNvSpPr/>
            <p:nvPr/>
          </p:nvSpPr>
          <p:spPr>
            <a:xfrm>
              <a:off x="7494458" y="591709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52" name="tx152"/>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3" name="tx15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5" name="tx15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Antigua and Barbuda.
In 2024, DTP1 coverage in Antigua and Barbuda remained constant 99%. There were &lt;100 children who missed out on any DTP vaccination (zero-dose children).
DTP3 coverage increased to at 99%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71421"/>
            </a:xfrm>
            <a:custGeom>
              <a:avLst/>
              <a:pathLst>
                <a:path w="3418439" h="171421">
                  <a:moveTo>
                    <a:pt x="0" y="28570"/>
                  </a:moveTo>
                  <a:lnTo>
                    <a:pt x="142434" y="0"/>
                  </a:lnTo>
                  <a:lnTo>
                    <a:pt x="284869" y="2857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57140"/>
                  </a:lnTo>
                  <a:lnTo>
                    <a:pt x="2421394" y="85710"/>
                  </a:lnTo>
                  <a:lnTo>
                    <a:pt x="2563829" y="0"/>
                  </a:lnTo>
                  <a:lnTo>
                    <a:pt x="2706264" y="0"/>
                  </a:lnTo>
                  <a:lnTo>
                    <a:pt x="2848699" y="85710"/>
                  </a:lnTo>
                  <a:lnTo>
                    <a:pt x="2991134" y="171421"/>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71421"/>
            </a:xfrm>
            <a:custGeom>
              <a:avLst/>
              <a:pathLst>
                <a:path w="3418439" h="171421">
                  <a:moveTo>
                    <a:pt x="0" y="28570"/>
                  </a:moveTo>
                  <a:lnTo>
                    <a:pt x="142434" y="0"/>
                  </a:lnTo>
                  <a:lnTo>
                    <a:pt x="284869" y="2857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57140"/>
                  </a:lnTo>
                  <a:lnTo>
                    <a:pt x="2421394" y="85710"/>
                  </a:lnTo>
                  <a:lnTo>
                    <a:pt x="2563829" y="0"/>
                  </a:lnTo>
                  <a:lnTo>
                    <a:pt x="2706264" y="0"/>
                  </a:lnTo>
                  <a:lnTo>
                    <a:pt x="2848699" y="85710"/>
                  </a:lnTo>
                  <a:lnTo>
                    <a:pt x="2991134" y="171421"/>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71421"/>
            </a:xfrm>
            <a:custGeom>
              <a:avLst/>
              <a:pathLst>
                <a:path w="3418439" h="171421">
                  <a:moveTo>
                    <a:pt x="0" y="28570"/>
                  </a:moveTo>
                  <a:lnTo>
                    <a:pt x="142434" y="0"/>
                  </a:lnTo>
                  <a:lnTo>
                    <a:pt x="284869" y="2857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57140"/>
                  </a:lnTo>
                  <a:lnTo>
                    <a:pt x="2421394" y="85710"/>
                  </a:lnTo>
                  <a:lnTo>
                    <a:pt x="2563829" y="0"/>
                  </a:lnTo>
                  <a:lnTo>
                    <a:pt x="2706264" y="0"/>
                  </a:lnTo>
                  <a:lnTo>
                    <a:pt x="2848699" y="85710"/>
                  </a:lnTo>
                  <a:lnTo>
                    <a:pt x="2991134" y="171421"/>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4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45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767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392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552" y="480401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0" name="tx60"/>
            <p:cNvSpPr/>
            <p:nvPr/>
          </p:nvSpPr>
          <p:spPr>
            <a:xfrm>
              <a:off x="32438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0632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36722" y="472419"/>
              <a:ext cx="33890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Antigua and Barbuda,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3038008"/>
              <a:ext cx="3418439" cy="620664"/>
            </a:xfrm>
            <a:custGeom>
              <a:avLst/>
              <a:pathLst>
                <a:path w="3418439" h="620664">
                  <a:moveTo>
                    <a:pt x="0" y="103444"/>
                  </a:moveTo>
                  <a:lnTo>
                    <a:pt x="142434" y="0"/>
                  </a:lnTo>
                  <a:lnTo>
                    <a:pt x="284869" y="103444"/>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206888"/>
                  </a:lnTo>
                  <a:lnTo>
                    <a:pt x="2421394" y="310332"/>
                  </a:lnTo>
                  <a:lnTo>
                    <a:pt x="2563829" y="0"/>
                  </a:lnTo>
                  <a:lnTo>
                    <a:pt x="2706264" y="0"/>
                  </a:lnTo>
                  <a:lnTo>
                    <a:pt x="2848699" y="310332"/>
                  </a:lnTo>
                  <a:lnTo>
                    <a:pt x="2991134" y="620664"/>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3038008"/>
              <a:ext cx="3418439" cy="620664"/>
            </a:xfrm>
            <a:custGeom>
              <a:avLst/>
              <a:pathLst>
                <a:path w="3418439" h="620664">
                  <a:moveTo>
                    <a:pt x="0" y="103444"/>
                  </a:moveTo>
                  <a:lnTo>
                    <a:pt x="142434" y="0"/>
                  </a:lnTo>
                  <a:lnTo>
                    <a:pt x="284869" y="103444"/>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206888"/>
                  </a:lnTo>
                  <a:lnTo>
                    <a:pt x="2421394" y="310332"/>
                  </a:lnTo>
                  <a:lnTo>
                    <a:pt x="2563829" y="0"/>
                  </a:lnTo>
                  <a:lnTo>
                    <a:pt x="2706264" y="0"/>
                  </a:lnTo>
                  <a:lnTo>
                    <a:pt x="2848699" y="310332"/>
                  </a:lnTo>
                  <a:lnTo>
                    <a:pt x="2991134" y="620664"/>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3038008"/>
              <a:ext cx="3418439" cy="620664"/>
            </a:xfrm>
            <a:custGeom>
              <a:avLst/>
              <a:pathLst>
                <a:path w="3418439" h="620664">
                  <a:moveTo>
                    <a:pt x="0" y="103444"/>
                  </a:moveTo>
                  <a:lnTo>
                    <a:pt x="142434" y="0"/>
                  </a:lnTo>
                  <a:lnTo>
                    <a:pt x="284869" y="103444"/>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206888"/>
                  </a:lnTo>
                  <a:lnTo>
                    <a:pt x="2421394" y="310332"/>
                  </a:lnTo>
                  <a:lnTo>
                    <a:pt x="2563829" y="0"/>
                  </a:lnTo>
                  <a:lnTo>
                    <a:pt x="2706264" y="0"/>
                  </a:lnTo>
                  <a:lnTo>
                    <a:pt x="2848699" y="310332"/>
                  </a:lnTo>
                  <a:lnTo>
                    <a:pt x="2991134" y="620664"/>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89" name="tx89"/>
            <p:cNvSpPr/>
            <p:nvPr/>
          </p:nvSpPr>
          <p:spPr>
            <a:xfrm>
              <a:off x="5367266"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09749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80966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52184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375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5988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5988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7021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03266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65990" y="480401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14" name="tx114"/>
            <p:cNvSpPr/>
            <p:nvPr/>
          </p:nvSpPr>
          <p:spPr>
            <a:xfrm>
              <a:off x="75373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9976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155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123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3091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3059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139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3107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3075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6655968" cy="149993"/>
            </a:xfrm>
            <a:prstGeom prst="rect">
              <a:avLst/>
            </a:prstGeom>
            <a:solidFill>
              <a:srgbClr val="1CABE2">
                <a:alpha val="80000"/>
              </a:srgbClr>
            </a:solidFill>
          </p:spPr>
          <p:txBody>
            <a:bodyPr/>
            <a:lstStyle/>
            <a:p/>
          </p:txBody>
        </p:sp>
        <p:sp>
          <p:nvSpPr>
            <p:cNvPr id="129" name="rc129"/>
            <p:cNvSpPr/>
            <p:nvPr/>
          </p:nvSpPr>
          <p:spPr>
            <a:xfrm>
              <a:off x="1317178" y="5637654"/>
              <a:ext cx="7321564" cy="149993"/>
            </a:xfrm>
            <a:prstGeom prst="rect">
              <a:avLst/>
            </a:prstGeom>
            <a:solidFill>
              <a:srgbClr val="1CABE2">
                <a:alpha val="80000"/>
              </a:srgbClr>
            </a:solidFill>
          </p:spPr>
          <p:txBody>
            <a:bodyPr/>
            <a:lstStyle/>
            <a:p/>
          </p:txBody>
        </p:sp>
        <p:sp>
          <p:nvSpPr>
            <p:cNvPr id="130" name="rc130"/>
            <p:cNvSpPr/>
            <p:nvPr/>
          </p:nvSpPr>
          <p:spPr>
            <a:xfrm>
              <a:off x="1317178" y="5450161"/>
              <a:ext cx="7321564"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236274"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6" name="tx136"/>
            <p:cNvSpPr/>
            <p:nvPr/>
          </p:nvSpPr>
          <p:spPr>
            <a:xfrm>
              <a:off x="523306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7" name="tx137"/>
            <p:cNvSpPr/>
            <p:nvPr/>
          </p:nvSpPr>
          <p:spPr>
            <a:xfrm>
              <a:off x="7229855"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Antigua and Barbuda (99%) was 10 percentage points higher than the global average (89%) and 14 percentage points higher than the average across all LACR countries (85%).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Antigua and Barbuda ranked number 26 out of 32 countries for lowest DTP1 coverage (based on tied ranks).
Antigua and Barbuda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F26A21">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Antigua and Barbuda ranked number 30 out of 32 countries with &lt;100 zero-dose children.
In 2024, Antigua and Barbuda ranked number 32 out of 32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00774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277216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153658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38995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15437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91879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11313" y="2909314"/>
              <a:ext cx="206534" cy="1716220"/>
            </a:xfrm>
            <a:prstGeom prst="rect">
              <a:avLst/>
            </a:prstGeom>
            <a:solidFill>
              <a:srgbClr val="80BD41">
                <a:alpha val="100000"/>
              </a:srgbClr>
            </a:solidFill>
          </p:spPr>
          <p:txBody>
            <a:bodyPr/>
            <a:lstStyle/>
            <a:p/>
          </p:txBody>
        </p:sp>
        <p:sp>
          <p:nvSpPr>
            <p:cNvPr id="25" name="rc25"/>
            <p:cNvSpPr/>
            <p:nvPr/>
          </p:nvSpPr>
          <p:spPr>
            <a:xfrm>
              <a:off x="1211313" y="2819117"/>
              <a:ext cx="206534" cy="35831"/>
            </a:xfrm>
            <a:prstGeom prst="rect">
              <a:avLst/>
            </a:prstGeom>
            <a:solidFill>
              <a:srgbClr val="0058AB">
                <a:alpha val="100000"/>
              </a:srgbClr>
            </a:solidFill>
          </p:spPr>
          <p:txBody>
            <a:bodyPr/>
            <a:lstStyle/>
            <a:p/>
          </p:txBody>
        </p:sp>
        <p:sp>
          <p:nvSpPr>
            <p:cNvPr id="26" name="rc26"/>
            <p:cNvSpPr/>
            <p:nvPr/>
          </p:nvSpPr>
          <p:spPr>
            <a:xfrm>
              <a:off x="1211313" y="2854949"/>
              <a:ext cx="206534" cy="54365"/>
            </a:xfrm>
            <a:prstGeom prst="rect">
              <a:avLst/>
            </a:prstGeom>
            <a:solidFill>
              <a:srgbClr val="1CABE2">
                <a:alpha val="100000"/>
              </a:srgbClr>
            </a:solidFill>
          </p:spPr>
          <p:txBody>
            <a:bodyPr/>
            <a:lstStyle/>
            <a:p/>
          </p:txBody>
        </p:sp>
        <p:sp>
          <p:nvSpPr>
            <p:cNvPr id="27" name="rc27"/>
            <p:cNvSpPr/>
            <p:nvPr/>
          </p:nvSpPr>
          <p:spPr>
            <a:xfrm>
              <a:off x="1440796" y="3004454"/>
              <a:ext cx="206534" cy="1621080"/>
            </a:xfrm>
            <a:prstGeom prst="rect">
              <a:avLst/>
            </a:prstGeom>
            <a:solidFill>
              <a:srgbClr val="80BD41">
                <a:alpha val="100000"/>
              </a:srgbClr>
            </a:solidFill>
          </p:spPr>
          <p:txBody>
            <a:bodyPr/>
            <a:lstStyle/>
            <a:p/>
          </p:txBody>
        </p:sp>
        <p:sp>
          <p:nvSpPr>
            <p:cNvPr id="28" name="rc28"/>
            <p:cNvSpPr/>
            <p:nvPr/>
          </p:nvSpPr>
          <p:spPr>
            <a:xfrm>
              <a:off x="1440796" y="2953795"/>
              <a:ext cx="206534" cy="17298"/>
            </a:xfrm>
            <a:prstGeom prst="rect">
              <a:avLst/>
            </a:prstGeom>
            <a:solidFill>
              <a:srgbClr val="0058AB">
                <a:alpha val="100000"/>
              </a:srgbClr>
            </a:solidFill>
          </p:spPr>
          <p:txBody>
            <a:bodyPr/>
            <a:lstStyle/>
            <a:p/>
          </p:txBody>
        </p:sp>
        <p:sp>
          <p:nvSpPr>
            <p:cNvPr id="29" name="rc29"/>
            <p:cNvSpPr/>
            <p:nvPr/>
          </p:nvSpPr>
          <p:spPr>
            <a:xfrm>
              <a:off x="1440796" y="2971093"/>
              <a:ext cx="206534" cy="33360"/>
            </a:xfrm>
            <a:prstGeom prst="rect">
              <a:avLst/>
            </a:prstGeom>
            <a:solidFill>
              <a:srgbClr val="1CABE2">
                <a:alpha val="100000"/>
              </a:srgbClr>
            </a:solidFill>
          </p:spPr>
          <p:txBody>
            <a:bodyPr/>
            <a:lstStyle/>
            <a:p/>
          </p:txBody>
        </p:sp>
        <p:sp>
          <p:nvSpPr>
            <p:cNvPr id="30" name="rc30"/>
            <p:cNvSpPr/>
            <p:nvPr/>
          </p:nvSpPr>
          <p:spPr>
            <a:xfrm>
              <a:off x="1670279" y="3045228"/>
              <a:ext cx="206534" cy="1580306"/>
            </a:xfrm>
            <a:prstGeom prst="rect">
              <a:avLst/>
            </a:prstGeom>
            <a:solidFill>
              <a:srgbClr val="80BD41">
                <a:alpha val="100000"/>
              </a:srgbClr>
            </a:solidFill>
          </p:spPr>
          <p:txBody>
            <a:bodyPr/>
            <a:lstStyle/>
            <a:p/>
          </p:txBody>
        </p:sp>
        <p:sp>
          <p:nvSpPr>
            <p:cNvPr id="31" name="rc31"/>
            <p:cNvSpPr/>
            <p:nvPr/>
          </p:nvSpPr>
          <p:spPr>
            <a:xfrm>
              <a:off x="1670279" y="3013103"/>
              <a:ext cx="206534" cy="32125"/>
            </a:xfrm>
            <a:prstGeom prst="rect">
              <a:avLst/>
            </a:prstGeom>
            <a:solidFill>
              <a:srgbClr val="0058AB">
                <a:alpha val="100000"/>
              </a:srgbClr>
            </a:solidFill>
          </p:spPr>
          <p:txBody>
            <a:bodyPr/>
            <a:lstStyle/>
            <a:p/>
          </p:txBody>
        </p:sp>
        <p:sp>
          <p:nvSpPr>
            <p:cNvPr id="32" name="rc32"/>
            <p:cNvSpPr/>
            <p:nvPr/>
          </p:nvSpPr>
          <p:spPr>
            <a:xfrm>
              <a:off x="1670279" y="3045228"/>
              <a:ext cx="206534" cy="0"/>
            </a:xfrm>
            <a:prstGeom prst="rect">
              <a:avLst/>
            </a:prstGeom>
            <a:solidFill>
              <a:srgbClr val="1CABE2">
                <a:alpha val="100000"/>
              </a:srgbClr>
            </a:solidFill>
          </p:spPr>
          <p:txBody>
            <a:bodyPr/>
            <a:lstStyle/>
            <a:p/>
          </p:txBody>
        </p:sp>
        <p:sp>
          <p:nvSpPr>
            <p:cNvPr id="33" name="rc33"/>
            <p:cNvSpPr/>
            <p:nvPr/>
          </p:nvSpPr>
          <p:spPr>
            <a:xfrm>
              <a:off x="1899761" y="3073647"/>
              <a:ext cx="206534" cy="1551888"/>
            </a:xfrm>
            <a:prstGeom prst="rect">
              <a:avLst/>
            </a:prstGeom>
            <a:solidFill>
              <a:srgbClr val="80BD41">
                <a:alpha val="100000"/>
              </a:srgbClr>
            </a:solidFill>
          </p:spPr>
          <p:txBody>
            <a:bodyPr/>
            <a:lstStyle/>
            <a:p/>
          </p:txBody>
        </p:sp>
        <p:sp>
          <p:nvSpPr>
            <p:cNvPr id="34" name="rc34"/>
            <p:cNvSpPr/>
            <p:nvPr/>
          </p:nvSpPr>
          <p:spPr>
            <a:xfrm>
              <a:off x="1899761" y="3057584"/>
              <a:ext cx="206534" cy="16062"/>
            </a:xfrm>
            <a:prstGeom prst="rect">
              <a:avLst/>
            </a:prstGeom>
            <a:solidFill>
              <a:srgbClr val="0058AB">
                <a:alpha val="100000"/>
              </a:srgbClr>
            </a:solidFill>
          </p:spPr>
          <p:txBody>
            <a:bodyPr/>
            <a:lstStyle/>
            <a:p/>
          </p:txBody>
        </p:sp>
        <p:sp>
          <p:nvSpPr>
            <p:cNvPr id="35" name="rc35"/>
            <p:cNvSpPr/>
            <p:nvPr/>
          </p:nvSpPr>
          <p:spPr>
            <a:xfrm>
              <a:off x="1899761" y="3073647"/>
              <a:ext cx="206534" cy="0"/>
            </a:xfrm>
            <a:prstGeom prst="rect">
              <a:avLst/>
            </a:prstGeom>
            <a:solidFill>
              <a:srgbClr val="1CABE2">
                <a:alpha val="100000"/>
              </a:srgbClr>
            </a:solidFill>
          </p:spPr>
          <p:txBody>
            <a:bodyPr/>
            <a:lstStyle/>
            <a:p/>
          </p:txBody>
        </p:sp>
        <p:sp>
          <p:nvSpPr>
            <p:cNvPr id="36" name="rc36"/>
            <p:cNvSpPr/>
            <p:nvPr/>
          </p:nvSpPr>
          <p:spPr>
            <a:xfrm>
              <a:off x="2129244" y="3135426"/>
              <a:ext cx="206534" cy="1490109"/>
            </a:xfrm>
            <a:prstGeom prst="rect">
              <a:avLst/>
            </a:prstGeom>
            <a:solidFill>
              <a:srgbClr val="80BD41">
                <a:alpha val="100000"/>
              </a:srgbClr>
            </a:solidFill>
          </p:spPr>
          <p:txBody>
            <a:bodyPr/>
            <a:lstStyle/>
            <a:p/>
          </p:txBody>
        </p:sp>
        <p:sp>
          <p:nvSpPr>
            <p:cNvPr id="37" name="rc37"/>
            <p:cNvSpPr/>
            <p:nvPr/>
          </p:nvSpPr>
          <p:spPr>
            <a:xfrm>
              <a:off x="2129244" y="3089709"/>
              <a:ext cx="206534" cy="14826"/>
            </a:xfrm>
            <a:prstGeom prst="rect">
              <a:avLst/>
            </a:prstGeom>
            <a:solidFill>
              <a:srgbClr val="0058AB">
                <a:alpha val="100000"/>
              </a:srgbClr>
            </a:solidFill>
          </p:spPr>
          <p:txBody>
            <a:bodyPr/>
            <a:lstStyle/>
            <a:p/>
          </p:txBody>
        </p:sp>
        <p:sp>
          <p:nvSpPr>
            <p:cNvPr id="38" name="rc38"/>
            <p:cNvSpPr/>
            <p:nvPr/>
          </p:nvSpPr>
          <p:spPr>
            <a:xfrm>
              <a:off x="2129244" y="3104536"/>
              <a:ext cx="206534" cy="30889"/>
            </a:xfrm>
            <a:prstGeom prst="rect">
              <a:avLst/>
            </a:prstGeom>
            <a:solidFill>
              <a:srgbClr val="1CABE2">
                <a:alpha val="100000"/>
              </a:srgbClr>
            </a:solidFill>
          </p:spPr>
          <p:txBody>
            <a:bodyPr/>
            <a:lstStyle/>
            <a:p/>
          </p:txBody>
        </p:sp>
        <p:sp>
          <p:nvSpPr>
            <p:cNvPr id="39" name="rc39"/>
            <p:cNvSpPr/>
            <p:nvPr/>
          </p:nvSpPr>
          <p:spPr>
            <a:xfrm>
              <a:off x="2358727" y="3119363"/>
              <a:ext cx="206534" cy="1506172"/>
            </a:xfrm>
            <a:prstGeom prst="rect">
              <a:avLst/>
            </a:prstGeom>
            <a:solidFill>
              <a:srgbClr val="80BD41">
                <a:alpha val="100000"/>
              </a:srgbClr>
            </a:solidFill>
          </p:spPr>
          <p:txBody>
            <a:bodyPr/>
            <a:lstStyle/>
            <a:p/>
          </p:txBody>
        </p:sp>
        <p:sp>
          <p:nvSpPr>
            <p:cNvPr id="40" name="rc40"/>
            <p:cNvSpPr/>
            <p:nvPr/>
          </p:nvSpPr>
          <p:spPr>
            <a:xfrm>
              <a:off x="2358727" y="3104536"/>
              <a:ext cx="206534" cy="14826"/>
            </a:xfrm>
            <a:prstGeom prst="rect">
              <a:avLst/>
            </a:prstGeom>
            <a:solidFill>
              <a:srgbClr val="0058AB">
                <a:alpha val="100000"/>
              </a:srgbClr>
            </a:solidFill>
          </p:spPr>
          <p:txBody>
            <a:bodyPr/>
            <a:lstStyle/>
            <a:p/>
          </p:txBody>
        </p:sp>
        <p:sp>
          <p:nvSpPr>
            <p:cNvPr id="41" name="rc41"/>
            <p:cNvSpPr/>
            <p:nvPr/>
          </p:nvSpPr>
          <p:spPr>
            <a:xfrm>
              <a:off x="2358727" y="3119363"/>
              <a:ext cx="206534" cy="0"/>
            </a:xfrm>
            <a:prstGeom prst="rect">
              <a:avLst/>
            </a:prstGeom>
            <a:solidFill>
              <a:srgbClr val="1CABE2">
                <a:alpha val="100000"/>
              </a:srgbClr>
            </a:solidFill>
          </p:spPr>
          <p:txBody>
            <a:bodyPr/>
            <a:lstStyle/>
            <a:p/>
          </p:txBody>
        </p:sp>
        <p:sp>
          <p:nvSpPr>
            <p:cNvPr id="42" name="rc42"/>
            <p:cNvSpPr/>
            <p:nvPr/>
          </p:nvSpPr>
          <p:spPr>
            <a:xfrm>
              <a:off x="2588210" y="3114421"/>
              <a:ext cx="206534" cy="1511114"/>
            </a:xfrm>
            <a:prstGeom prst="rect">
              <a:avLst/>
            </a:prstGeom>
            <a:solidFill>
              <a:srgbClr val="80BD41">
                <a:alpha val="100000"/>
              </a:srgbClr>
            </a:solidFill>
          </p:spPr>
          <p:txBody>
            <a:bodyPr/>
            <a:lstStyle/>
            <a:p/>
          </p:txBody>
        </p:sp>
        <p:sp>
          <p:nvSpPr>
            <p:cNvPr id="43" name="rc43"/>
            <p:cNvSpPr/>
            <p:nvPr/>
          </p:nvSpPr>
          <p:spPr>
            <a:xfrm>
              <a:off x="2588210" y="3099594"/>
              <a:ext cx="206534" cy="14826"/>
            </a:xfrm>
            <a:prstGeom prst="rect">
              <a:avLst/>
            </a:prstGeom>
            <a:solidFill>
              <a:srgbClr val="0058AB">
                <a:alpha val="100000"/>
              </a:srgbClr>
            </a:solidFill>
          </p:spPr>
          <p:txBody>
            <a:bodyPr/>
            <a:lstStyle/>
            <a:p/>
          </p:txBody>
        </p:sp>
        <p:sp>
          <p:nvSpPr>
            <p:cNvPr id="44" name="rc44"/>
            <p:cNvSpPr/>
            <p:nvPr/>
          </p:nvSpPr>
          <p:spPr>
            <a:xfrm>
              <a:off x="2588210" y="3114421"/>
              <a:ext cx="206534" cy="0"/>
            </a:xfrm>
            <a:prstGeom prst="rect">
              <a:avLst/>
            </a:prstGeom>
            <a:solidFill>
              <a:srgbClr val="1CABE2">
                <a:alpha val="100000"/>
              </a:srgbClr>
            </a:solidFill>
          </p:spPr>
          <p:txBody>
            <a:bodyPr/>
            <a:lstStyle/>
            <a:p/>
          </p:txBody>
        </p:sp>
        <p:sp>
          <p:nvSpPr>
            <p:cNvPr id="45" name="rc45"/>
            <p:cNvSpPr/>
            <p:nvPr/>
          </p:nvSpPr>
          <p:spPr>
            <a:xfrm>
              <a:off x="2817692" y="3081060"/>
              <a:ext cx="206534" cy="1544475"/>
            </a:xfrm>
            <a:prstGeom prst="rect">
              <a:avLst/>
            </a:prstGeom>
            <a:solidFill>
              <a:srgbClr val="80BD41">
                <a:alpha val="100000"/>
              </a:srgbClr>
            </a:solidFill>
          </p:spPr>
          <p:txBody>
            <a:bodyPr/>
            <a:lstStyle/>
            <a:p/>
          </p:txBody>
        </p:sp>
        <p:sp>
          <p:nvSpPr>
            <p:cNvPr id="46" name="rc46"/>
            <p:cNvSpPr/>
            <p:nvPr/>
          </p:nvSpPr>
          <p:spPr>
            <a:xfrm>
              <a:off x="2817692" y="3064998"/>
              <a:ext cx="206534" cy="16062"/>
            </a:xfrm>
            <a:prstGeom prst="rect">
              <a:avLst/>
            </a:prstGeom>
            <a:solidFill>
              <a:srgbClr val="0058AB">
                <a:alpha val="100000"/>
              </a:srgbClr>
            </a:solidFill>
          </p:spPr>
          <p:txBody>
            <a:bodyPr/>
            <a:lstStyle/>
            <a:p/>
          </p:txBody>
        </p:sp>
        <p:sp>
          <p:nvSpPr>
            <p:cNvPr id="47" name="rc47"/>
            <p:cNvSpPr/>
            <p:nvPr/>
          </p:nvSpPr>
          <p:spPr>
            <a:xfrm>
              <a:off x="2817692" y="3081060"/>
              <a:ext cx="206534" cy="0"/>
            </a:xfrm>
            <a:prstGeom prst="rect">
              <a:avLst/>
            </a:prstGeom>
            <a:solidFill>
              <a:srgbClr val="1CABE2">
                <a:alpha val="100000"/>
              </a:srgbClr>
            </a:solidFill>
          </p:spPr>
          <p:txBody>
            <a:bodyPr/>
            <a:lstStyle/>
            <a:p/>
          </p:txBody>
        </p:sp>
        <p:sp>
          <p:nvSpPr>
            <p:cNvPr id="48" name="rc48"/>
            <p:cNvSpPr/>
            <p:nvPr/>
          </p:nvSpPr>
          <p:spPr>
            <a:xfrm>
              <a:off x="3047175" y="2916728"/>
              <a:ext cx="206534" cy="1708807"/>
            </a:xfrm>
            <a:prstGeom prst="rect">
              <a:avLst/>
            </a:prstGeom>
            <a:solidFill>
              <a:srgbClr val="80BD41">
                <a:alpha val="100000"/>
              </a:srgbClr>
            </a:solidFill>
          </p:spPr>
          <p:txBody>
            <a:bodyPr/>
            <a:lstStyle/>
            <a:p/>
          </p:txBody>
        </p:sp>
        <p:sp>
          <p:nvSpPr>
            <p:cNvPr id="49" name="rc49"/>
            <p:cNvSpPr/>
            <p:nvPr/>
          </p:nvSpPr>
          <p:spPr>
            <a:xfrm>
              <a:off x="3047175" y="2899430"/>
              <a:ext cx="206534" cy="17298"/>
            </a:xfrm>
            <a:prstGeom prst="rect">
              <a:avLst/>
            </a:prstGeom>
            <a:solidFill>
              <a:srgbClr val="0058AB">
                <a:alpha val="100000"/>
              </a:srgbClr>
            </a:solidFill>
          </p:spPr>
          <p:txBody>
            <a:bodyPr/>
            <a:lstStyle/>
            <a:p/>
          </p:txBody>
        </p:sp>
        <p:sp>
          <p:nvSpPr>
            <p:cNvPr id="50" name="rc50"/>
            <p:cNvSpPr/>
            <p:nvPr/>
          </p:nvSpPr>
          <p:spPr>
            <a:xfrm>
              <a:off x="3047175" y="2916728"/>
              <a:ext cx="206534" cy="0"/>
            </a:xfrm>
            <a:prstGeom prst="rect">
              <a:avLst/>
            </a:prstGeom>
            <a:solidFill>
              <a:srgbClr val="1CABE2">
                <a:alpha val="100000"/>
              </a:srgbClr>
            </a:solidFill>
          </p:spPr>
          <p:txBody>
            <a:bodyPr/>
            <a:lstStyle/>
            <a:p/>
          </p:txBody>
        </p:sp>
        <p:sp>
          <p:nvSpPr>
            <p:cNvPr id="51" name="rc51"/>
            <p:cNvSpPr/>
            <p:nvPr/>
          </p:nvSpPr>
          <p:spPr>
            <a:xfrm>
              <a:off x="3276658" y="2934026"/>
              <a:ext cx="206534" cy="1691509"/>
            </a:xfrm>
            <a:prstGeom prst="rect">
              <a:avLst/>
            </a:prstGeom>
            <a:solidFill>
              <a:srgbClr val="80BD41">
                <a:alpha val="100000"/>
              </a:srgbClr>
            </a:solidFill>
          </p:spPr>
          <p:txBody>
            <a:bodyPr/>
            <a:lstStyle/>
            <a:p/>
          </p:txBody>
        </p:sp>
        <p:sp>
          <p:nvSpPr>
            <p:cNvPr id="52" name="rc52"/>
            <p:cNvSpPr/>
            <p:nvPr/>
          </p:nvSpPr>
          <p:spPr>
            <a:xfrm>
              <a:off x="3276658" y="2916728"/>
              <a:ext cx="206534" cy="17298"/>
            </a:xfrm>
            <a:prstGeom prst="rect">
              <a:avLst/>
            </a:prstGeom>
            <a:solidFill>
              <a:srgbClr val="0058AB">
                <a:alpha val="100000"/>
              </a:srgbClr>
            </a:solidFill>
          </p:spPr>
          <p:txBody>
            <a:bodyPr/>
            <a:lstStyle/>
            <a:p/>
          </p:txBody>
        </p:sp>
        <p:sp>
          <p:nvSpPr>
            <p:cNvPr id="53" name="rc53"/>
            <p:cNvSpPr/>
            <p:nvPr/>
          </p:nvSpPr>
          <p:spPr>
            <a:xfrm>
              <a:off x="3276658" y="2934026"/>
              <a:ext cx="206534" cy="0"/>
            </a:xfrm>
            <a:prstGeom prst="rect">
              <a:avLst/>
            </a:prstGeom>
            <a:solidFill>
              <a:srgbClr val="1CABE2">
                <a:alpha val="100000"/>
              </a:srgbClr>
            </a:solidFill>
          </p:spPr>
          <p:txBody>
            <a:bodyPr/>
            <a:lstStyle/>
            <a:p/>
          </p:txBody>
        </p:sp>
        <p:sp>
          <p:nvSpPr>
            <p:cNvPr id="54" name="rc54"/>
            <p:cNvSpPr/>
            <p:nvPr/>
          </p:nvSpPr>
          <p:spPr>
            <a:xfrm>
              <a:off x="3506141" y="3123070"/>
              <a:ext cx="206534" cy="1502465"/>
            </a:xfrm>
            <a:prstGeom prst="rect">
              <a:avLst/>
            </a:prstGeom>
            <a:solidFill>
              <a:srgbClr val="80BD41">
                <a:alpha val="100000"/>
              </a:srgbClr>
            </a:solidFill>
          </p:spPr>
          <p:txBody>
            <a:bodyPr/>
            <a:lstStyle/>
            <a:p/>
          </p:txBody>
        </p:sp>
        <p:sp>
          <p:nvSpPr>
            <p:cNvPr id="55" name="rc55"/>
            <p:cNvSpPr/>
            <p:nvPr/>
          </p:nvSpPr>
          <p:spPr>
            <a:xfrm>
              <a:off x="3506141" y="3092180"/>
              <a:ext cx="206534" cy="14826"/>
            </a:xfrm>
            <a:prstGeom prst="rect">
              <a:avLst/>
            </a:prstGeom>
            <a:solidFill>
              <a:srgbClr val="0058AB">
                <a:alpha val="100000"/>
              </a:srgbClr>
            </a:solidFill>
          </p:spPr>
          <p:txBody>
            <a:bodyPr/>
            <a:lstStyle/>
            <a:p/>
          </p:txBody>
        </p:sp>
        <p:sp>
          <p:nvSpPr>
            <p:cNvPr id="56" name="rc56"/>
            <p:cNvSpPr/>
            <p:nvPr/>
          </p:nvSpPr>
          <p:spPr>
            <a:xfrm>
              <a:off x="3506141" y="3107007"/>
              <a:ext cx="206534" cy="16062"/>
            </a:xfrm>
            <a:prstGeom prst="rect">
              <a:avLst/>
            </a:prstGeom>
            <a:solidFill>
              <a:srgbClr val="1CABE2">
                <a:alpha val="100000"/>
              </a:srgbClr>
            </a:solidFill>
          </p:spPr>
          <p:txBody>
            <a:bodyPr/>
            <a:lstStyle/>
            <a:p/>
          </p:txBody>
        </p:sp>
        <p:sp>
          <p:nvSpPr>
            <p:cNvPr id="57" name="rc57"/>
            <p:cNvSpPr/>
            <p:nvPr/>
          </p:nvSpPr>
          <p:spPr>
            <a:xfrm>
              <a:off x="3735623" y="3131719"/>
              <a:ext cx="206534" cy="1493816"/>
            </a:xfrm>
            <a:prstGeom prst="rect">
              <a:avLst/>
            </a:prstGeom>
            <a:solidFill>
              <a:srgbClr val="80BD41">
                <a:alpha val="100000"/>
              </a:srgbClr>
            </a:solidFill>
          </p:spPr>
          <p:txBody>
            <a:bodyPr/>
            <a:lstStyle/>
            <a:p/>
          </p:txBody>
        </p:sp>
        <p:sp>
          <p:nvSpPr>
            <p:cNvPr id="58" name="rc58"/>
            <p:cNvSpPr/>
            <p:nvPr/>
          </p:nvSpPr>
          <p:spPr>
            <a:xfrm>
              <a:off x="3735623" y="3116892"/>
              <a:ext cx="206534" cy="14826"/>
            </a:xfrm>
            <a:prstGeom prst="rect">
              <a:avLst/>
            </a:prstGeom>
            <a:solidFill>
              <a:srgbClr val="0058AB">
                <a:alpha val="100000"/>
              </a:srgbClr>
            </a:solidFill>
          </p:spPr>
          <p:txBody>
            <a:bodyPr/>
            <a:lstStyle/>
            <a:p/>
          </p:txBody>
        </p:sp>
        <p:sp>
          <p:nvSpPr>
            <p:cNvPr id="59" name="rc59"/>
            <p:cNvSpPr/>
            <p:nvPr/>
          </p:nvSpPr>
          <p:spPr>
            <a:xfrm>
              <a:off x="3735623" y="3131719"/>
              <a:ext cx="206534" cy="0"/>
            </a:xfrm>
            <a:prstGeom prst="rect">
              <a:avLst/>
            </a:prstGeom>
            <a:solidFill>
              <a:srgbClr val="1CABE2">
                <a:alpha val="100000"/>
              </a:srgbClr>
            </a:solidFill>
          </p:spPr>
          <p:txBody>
            <a:bodyPr/>
            <a:lstStyle/>
            <a:p/>
          </p:txBody>
        </p:sp>
        <p:sp>
          <p:nvSpPr>
            <p:cNvPr id="60" name="rc60"/>
            <p:cNvSpPr/>
            <p:nvPr/>
          </p:nvSpPr>
          <p:spPr>
            <a:xfrm>
              <a:off x="3965106" y="3214503"/>
              <a:ext cx="206534" cy="1411032"/>
            </a:xfrm>
            <a:prstGeom prst="rect">
              <a:avLst/>
            </a:prstGeom>
            <a:solidFill>
              <a:srgbClr val="80BD41">
                <a:alpha val="100000"/>
              </a:srgbClr>
            </a:solidFill>
          </p:spPr>
          <p:txBody>
            <a:bodyPr/>
            <a:lstStyle/>
            <a:p/>
          </p:txBody>
        </p:sp>
        <p:sp>
          <p:nvSpPr>
            <p:cNvPr id="61" name="rc61"/>
            <p:cNvSpPr/>
            <p:nvPr/>
          </p:nvSpPr>
          <p:spPr>
            <a:xfrm>
              <a:off x="3965106" y="3186084"/>
              <a:ext cx="206534" cy="14826"/>
            </a:xfrm>
            <a:prstGeom prst="rect">
              <a:avLst/>
            </a:prstGeom>
            <a:solidFill>
              <a:srgbClr val="0058AB">
                <a:alpha val="100000"/>
              </a:srgbClr>
            </a:solidFill>
          </p:spPr>
          <p:txBody>
            <a:bodyPr/>
            <a:lstStyle/>
            <a:p/>
          </p:txBody>
        </p:sp>
        <p:sp>
          <p:nvSpPr>
            <p:cNvPr id="62" name="rc62"/>
            <p:cNvSpPr/>
            <p:nvPr/>
          </p:nvSpPr>
          <p:spPr>
            <a:xfrm>
              <a:off x="3965106" y="3200911"/>
              <a:ext cx="206534" cy="13591"/>
            </a:xfrm>
            <a:prstGeom prst="rect">
              <a:avLst/>
            </a:prstGeom>
            <a:solidFill>
              <a:srgbClr val="1CABE2">
                <a:alpha val="100000"/>
              </a:srgbClr>
            </a:solidFill>
          </p:spPr>
          <p:txBody>
            <a:bodyPr/>
            <a:lstStyle/>
            <a:p/>
          </p:txBody>
        </p:sp>
        <p:sp>
          <p:nvSpPr>
            <p:cNvPr id="63" name="rc63"/>
            <p:cNvSpPr/>
            <p:nvPr/>
          </p:nvSpPr>
          <p:spPr>
            <a:xfrm>
              <a:off x="4194589" y="3297287"/>
              <a:ext cx="206534" cy="1328248"/>
            </a:xfrm>
            <a:prstGeom prst="rect">
              <a:avLst/>
            </a:prstGeom>
            <a:solidFill>
              <a:srgbClr val="80BD41">
                <a:alpha val="100000"/>
              </a:srgbClr>
            </a:solidFill>
          </p:spPr>
          <p:txBody>
            <a:bodyPr/>
            <a:lstStyle/>
            <a:p/>
          </p:txBody>
        </p:sp>
        <p:sp>
          <p:nvSpPr>
            <p:cNvPr id="64" name="rc64"/>
            <p:cNvSpPr/>
            <p:nvPr/>
          </p:nvSpPr>
          <p:spPr>
            <a:xfrm>
              <a:off x="4194589" y="3283695"/>
              <a:ext cx="206534" cy="13591"/>
            </a:xfrm>
            <a:prstGeom prst="rect">
              <a:avLst/>
            </a:prstGeom>
            <a:solidFill>
              <a:srgbClr val="0058AB">
                <a:alpha val="100000"/>
              </a:srgbClr>
            </a:solidFill>
          </p:spPr>
          <p:txBody>
            <a:bodyPr/>
            <a:lstStyle/>
            <a:p/>
          </p:txBody>
        </p:sp>
        <p:sp>
          <p:nvSpPr>
            <p:cNvPr id="65" name="rc65"/>
            <p:cNvSpPr/>
            <p:nvPr/>
          </p:nvSpPr>
          <p:spPr>
            <a:xfrm>
              <a:off x="4194589" y="3297287"/>
              <a:ext cx="206534" cy="0"/>
            </a:xfrm>
            <a:prstGeom prst="rect">
              <a:avLst/>
            </a:prstGeom>
            <a:solidFill>
              <a:srgbClr val="1CABE2">
                <a:alpha val="100000"/>
              </a:srgbClr>
            </a:solidFill>
          </p:spPr>
          <p:txBody>
            <a:bodyPr/>
            <a:lstStyle/>
            <a:p/>
          </p:txBody>
        </p:sp>
        <p:sp>
          <p:nvSpPr>
            <p:cNvPr id="66" name="rc66"/>
            <p:cNvSpPr/>
            <p:nvPr/>
          </p:nvSpPr>
          <p:spPr>
            <a:xfrm>
              <a:off x="4424072" y="3298522"/>
              <a:ext cx="206534" cy="1327012"/>
            </a:xfrm>
            <a:prstGeom prst="rect">
              <a:avLst/>
            </a:prstGeom>
            <a:solidFill>
              <a:srgbClr val="80BD41">
                <a:alpha val="100000"/>
              </a:srgbClr>
            </a:solidFill>
          </p:spPr>
          <p:txBody>
            <a:bodyPr/>
            <a:lstStyle/>
            <a:p/>
          </p:txBody>
        </p:sp>
        <p:sp>
          <p:nvSpPr>
            <p:cNvPr id="67" name="rc67"/>
            <p:cNvSpPr/>
            <p:nvPr/>
          </p:nvSpPr>
          <p:spPr>
            <a:xfrm>
              <a:off x="4424072" y="3284931"/>
              <a:ext cx="206534" cy="13591"/>
            </a:xfrm>
            <a:prstGeom prst="rect">
              <a:avLst/>
            </a:prstGeom>
            <a:solidFill>
              <a:srgbClr val="0058AB">
                <a:alpha val="100000"/>
              </a:srgbClr>
            </a:solidFill>
          </p:spPr>
          <p:txBody>
            <a:bodyPr/>
            <a:lstStyle/>
            <a:p/>
          </p:txBody>
        </p:sp>
        <p:sp>
          <p:nvSpPr>
            <p:cNvPr id="68" name="rc68"/>
            <p:cNvSpPr/>
            <p:nvPr/>
          </p:nvSpPr>
          <p:spPr>
            <a:xfrm>
              <a:off x="4424072" y="3298522"/>
              <a:ext cx="206534" cy="0"/>
            </a:xfrm>
            <a:prstGeom prst="rect">
              <a:avLst/>
            </a:prstGeom>
            <a:solidFill>
              <a:srgbClr val="1CABE2">
                <a:alpha val="100000"/>
              </a:srgbClr>
            </a:solidFill>
          </p:spPr>
          <p:txBody>
            <a:bodyPr/>
            <a:lstStyle/>
            <a:p/>
          </p:txBody>
        </p:sp>
        <p:sp>
          <p:nvSpPr>
            <p:cNvPr id="69" name="rc69"/>
            <p:cNvSpPr/>
            <p:nvPr/>
          </p:nvSpPr>
          <p:spPr>
            <a:xfrm>
              <a:off x="4653554" y="3260219"/>
              <a:ext cx="206534" cy="1365315"/>
            </a:xfrm>
            <a:prstGeom prst="rect">
              <a:avLst/>
            </a:prstGeom>
            <a:solidFill>
              <a:srgbClr val="80BD41">
                <a:alpha val="100000"/>
              </a:srgbClr>
            </a:solidFill>
          </p:spPr>
          <p:txBody>
            <a:bodyPr/>
            <a:lstStyle/>
            <a:p/>
          </p:txBody>
        </p:sp>
        <p:sp>
          <p:nvSpPr>
            <p:cNvPr id="70" name="rc70"/>
            <p:cNvSpPr/>
            <p:nvPr/>
          </p:nvSpPr>
          <p:spPr>
            <a:xfrm>
              <a:off x="4653554" y="3246628"/>
              <a:ext cx="206534" cy="13591"/>
            </a:xfrm>
            <a:prstGeom prst="rect">
              <a:avLst/>
            </a:prstGeom>
            <a:solidFill>
              <a:srgbClr val="0058AB">
                <a:alpha val="100000"/>
              </a:srgbClr>
            </a:solidFill>
          </p:spPr>
          <p:txBody>
            <a:bodyPr/>
            <a:lstStyle/>
            <a:p/>
          </p:txBody>
        </p:sp>
        <p:sp>
          <p:nvSpPr>
            <p:cNvPr id="71" name="rc71"/>
            <p:cNvSpPr/>
            <p:nvPr/>
          </p:nvSpPr>
          <p:spPr>
            <a:xfrm>
              <a:off x="4653554" y="3260219"/>
              <a:ext cx="206534" cy="0"/>
            </a:xfrm>
            <a:prstGeom prst="rect">
              <a:avLst/>
            </a:prstGeom>
            <a:solidFill>
              <a:srgbClr val="1CABE2">
                <a:alpha val="100000"/>
              </a:srgbClr>
            </a:solidFill>
          </p:spPr>
          <p:txBody>
            <a:bodyPr/>
            <a:lstStyle/>
            <a:p/>
          </p:txBody>
        </p:sp>
        <p:sp>
          <p:nvSpPr>
            <p:cNvPr id="72" name="rc72"/>
            <p:cNvSpPr/>
            <p:nvPr/>
          </p:nvSpPr>
          <p:spPr>
            <a:xfrm>
              <a:off x="4883037" y="3441849"/>
              <a:ext cx="206534" cy="1183685"/>
            </a:xfrm>
            <a:prstGeom prst="rect">
              <a:avLst/>
            </a:prstGeom>
            <a:solidFill>
              <a:srgbClr val="80BD41">
                <a:alpha val="100000"/>
              </a:srgbClr>
            </a:solidFill>
          </p:spPr>
          <p:txBody>
            <a:bodyPr/>
            <a:lstStyle/>
            <a:p/>
          </p:txBody>
        </p:sp>
        <p:sp>
          <p:nvSpPr>
            <p:cNvPr id="73" name="rc73"/>
            <p:cNvSpPr/>
            <p:nvPr/>
          </p:nvSpPr>
          <p:spPr>
            <a:xfrm>
              <a:off x="4883037" y="3339296"/>
              <a:ext cx="206534" cy="38302"/>
            </a:xfrm>
            <a:prstGeom prst="rect">
              <a:avLst/>
            </a:prstGeom>
            <a:solidFill>
              <a:srgbClr val="0058AB">
                <a:alpha val="100000"/>
              </a:srgbClr>
            </a:solidFill>
          </p:spPr>
          <p:txBody>
            <a:bodyPr/>
            <a:lstStyle/>
            <a:p/>
          </p:txBody>
        </p:sp>
        <p:sp>
          <p:nvSpPr>
            <p:cNvPr id="74" name="rc74"/>
            <p:cNvSpPr/>
            <p:nvPr/>
          </p:nvSpPr>
          <p:spPr>
            <a:xfrm>
              <a:off x="4883037" y="3377599"/>
              <a:ext cx="206534" cy="64250"/>
            </a:xfrm>
            <a:prstGeom prst="rect">
              <a:avLst/>
            </a:prstGeom>
            <a:solidFill>
              <a:srgbClr val="1CABE2">
                <a:alpha val="100000"/>
              </a:srgbClr>
            </a:solidFill>
          </p:spPr>
          <p:txBody>
            <a:bodyPr/>
            <a:lstStyle/>
            <a:p/>
          </p:txBody>
        </p:sp>
        <p:sp>
          <p:nvSpPr>
            <p:cNvPr id="75" name="rc75"/>
            <p:cNvSpPr/>
            <p:nvPr/>
          </p:nvSpPr>
          <p:spPr>
            <a:xfrm>
              <a:off x="5112520" y="3382542"/>
              <a:ext cx="206534" cy="1242993"/>
            </a:xfrm>
            <a:prstGeom prst="rect">
              <a:avLst/>
            </a:prstGeom>
            <a:solidFill>
              <a:srgbClr val="80BD41">
                <a:alpha val="100000"/>
              </a:srgbClr>
            </a:solidFill>
          </p:spPr>
          <p:txBody>
            <a:bodyPr/>
            <a:lstStyle/>
            <a:p/>
          </p:txBody>
        </p:sp>
        <p:sp>
          <p:nvSpPr>
            <p:cNvPr id="76" name="rc76"/>
            <p:cNvSpPr/>
            <p:nvPr/>
          </p:nvSpPr>
          <p:spPr>
            <a:xfrm>
              <a:off x="5112520" y="3317056"/>
              <a:ext cx="206534" cy="51894"/>
            </a:xfrm>
            <a:prstGeom prst="rect">
              <a:avLst/>
            </a:prstGeom>
            <a:solidFill>
              <a:srgbClr val="0058AB">
                <a:alpha val="100000"/>
              </a:srgbClr>
            </a:solidFill>
          </p:spPr>
          <p:txBody>
            <a:bodyPr/>
            <a:lstStyle/>
            <a:p/>
          </p:txBody>
        </p:sp>
        <p:sp>
          <p:nvSpPr>
            <p:cNvPr id="77" name="rc77"/>
            <p:cNvSpPr/>
            <p:nvPr/>
          </p:nvSpPr>
          <p:spPr>
            <a:xfrm>
              <a:off x="5112520" y="3368950"/>
              <a:ext cx="206534" cy="13591"/>
            </a:xfrm>
            <a:prstGeom prst="rect">
              <a:avLst/>
            </a:prstGeom>
            <a:solidFill>
              <a:srgbClr val="1CABE2">
                <a:alpha val="100000"/>
              </a:srgbClr>
            </a:solidFill>
          </p:spPr>
          <p:txBody>
            <a:bodyPr/>
            <a:lstStyle/>
            <a:p/>
          </p:txBody>
        </p:sp>
        <p:sp>
          <p:nvSpPr>
            <p:cNvPr id="78" name="rc78"/>
            <p:cNvSpPr/>
            <p:nvPr/>
          </p:nvSpPr>
          <p:spPr>
            <a:xfrm>
              <a:off x="5342003" y="3478917"/>
              <a:ext cx="206534" cy="1146618"/>
            </a:xfrm>
            <a:prstGeom prst="rect">
              <a:avLst/>
            </a:prstGeom>
            <a:solidFill>
              <a:srgbClr val="80BD41">
                <a:alpha val="100000"/>
              </a:srgbClr>
            </a:solidFill>
          </p:spPr>
          <p:txBody>
            <a:bodyPr/>
            <a:lstStyle/>
            <a:p/>
          </p:txBody>
        </p:sp>
        <p:sp>
          <p:nvSpPr>
            <p:cNvPr id="79" name="rc79"/>
            <p:cNvSpPr/>
            <p:nvPr/>
          </p:nvSpPr>
          <p:spPr>
            <a:xfrm>
              <a:off x="5342003" y="3418373"/>
              <a:ext cx="206534" cy="12355"/>
            </a:xfrm>
            <a:prstGeom prst="rect">
              <a:avLst/>
            </a:prstGeom>
            <a:solidFill>
              <a:srgbClr val="0058AB">
                <a:alpha val="100000"/>
              </a:srgbClr>
            </a:solidFill>
          </p:spPr>
          <p:txBody>
            <a:bodyPr/>
            <a:lstStyle/>
            <a:p/>
          </p:txBody>
        </p:sp>
        <p:sp>
          <p:nvSpPr>
            <p:cNvPr id="80" name="rc80"/>
            <p:cNvSpPr/>
            <p:nvPr/>
          </p:nvSpPr>
          <p:spPr>
            <a:xfrm>
              <a:off x="5342003" y="3430729"/>
              <a:ext cx="206534" cy="48187"/>
            </a:xfrm>
            <a:prstGeom prst="rect">
              <a:avLst/>
            </a:prstGeom>
            <a:solidFill>
              <a:srgbClr val="1CABE2">
                <a:alpha val="100000"/>
              </a:srgbClr>
            </a:solidFill>
          </p:spPr>
          <p:txBody>
            <a:bodyPr/>
            <a:lstStyle/>
            <a:p/>
          </p:txBody>
        </p:sp>
        <p:sp>
          <p:nvSpPr>
            <p:cNvPr id="81" name="rc81"/>
            <p:cNvSpPr/>
            <p:nvPr/>
          </p:nvSpPr>
          <p:spPr>
            <a:xfrm>
              <a:off x="5571486" y="3347945"/>
              <a:ext cx="206534" cy="1277589"/>
            </a:xfrm>
            <a:prstGeom prst="rect">
              <a:avLst/>
            </a:prstGeom>
            <a:solidFill>
              <a:srgbClr val="80BD41">
                <a:alpha val="100000"/>
              </a:srgbClr>
            </a:solidFill>
          </p:spPr>
          <p:txBody>
            <a:bodyPr/>
            <a:lstStyle/>
            <a:p/>
          </p:txBody>
        </p:sp>
        <p:sp>
          <p:nvSpPr>
            <p:cNvPr id="82" name="rc82"/>
            <p:cNvSpPr/>
            <p:nvPr/>
          </p:nvSpPr>
          <p:spPr>
            <a:xfrm>
              <a:off x="5571486" y="3335590"/>
              <a:ext cx="206534" cy="12355"/>
            </a:xfrm>
            <a:prstGeom prst="rect">
              <a:avLst/>
            </a:prstGeom>
            <a:solidFill>
              <a:srgbClr val="0058AB">
                <a:alpha val="100000"/>
              </a:srgbClr>
            </a:solidFill>
          </p:spPr>
          <p:txBody>
            <a:bodyPr/>
            <a:lstStyle/>
            <a:p/>
          </p:txBody>
        </p:sp>
        <p:sp>
          <p:nvSpPr>
            <p:cNvPr id="83" name="rc83"/>
            <p:cNvSpPr/>
            <p:nvPr/>
          </p:nvSpPr>
          <p:spPr>
            <a:xfrm>
              <a:off x="5571486" y="3347945"/>
              <a:ext cx="206534" cy="0"/>
            </a:xfrm>
            <a:prstGeom prst="rect">
              <a:avLst/>
            </a:prstGeom>
            <a:solidFill>
              <a:srgbClr val="1CABE2">
                <a:alpha val="100000"/>
              </a:srgbClr>
            </a:solidFill>
          </p:spPr>
          <p:txBody>
            <a:bodyPr/>
            <a:lstStyle/>
            <a:p/>
          </p:txBody>
        </p:sp>
        <p:sp>
          <p:nvSpPr>
            <p:cNvPr id="84" name="rc84"/>
            <p:cNvSpPr/>
            <p:nvPr/>
          </p:nvSpPr>
          <p:spPr>
            <a:xfrm>
              <a:off x="5800968" y="3307171"/>
              <a:ext cx="206534" cy="1318363"/>
            </a:xfrm>
            <a:prstGeom prst="rect">
              <a:avLst/>
            </a:prstGeom>
            <a:solidFill>
              <a:srgbClr val="80BD41">
                <a:alpha val="100000"/>
              </a:srgbClr>
            </a:solidFill>
          </p:spPr>
          <p:txBody>
            <a:bodyPr/>
            <a:lstStyle/>
            <a:p/>
          </p:txBody>
        </p:sp>
        <p:sp>
          <p:nvSpPr>
            <p:cNvPr id="85" name="rc85"/>
            <p:cNvSpPr/>
            <p:nvPr/>
          </p:nvSpPr>
          <p:spPr>
            <a:xfrm>
              <a:off x="5800968" y="3252806"/>
              <a:ext cx="206534" cy="54365"/>
            </a:xfrm>
            <a:prstGeom prst="rect">
              <a:avLst/>
            </a:prstGeom>
            <a:solidFill>
              <a:srgbClr val="0058AB">
                <a:alpha val="100000"/>
              </a:srgbClr>
            </a:solidFill>
          </p:spPr>
          <p:txBody>
            <a:bodyPr/>
            <a:lstStyle/>
            <a:p/>
          </p:txBody>
        </p:sp>
        <p:sp>
          <p:nvSpPr>
            <p:cNvPr id="86" name="rc86"/>
            <p:cNvSpPr/>
            <p:nvPr/>
          </p:nvSpPr>
          <p:spPr>
            <a:xfrm>
              <a:off x="5800968" y="3307171"/>
              <a:ext cx="206534" cy="0"/>
            </a:xfrm>
            <a:prstGeom prst="rect">
              <a:avLst/>
            </a:prstGeom>
            <a:solidFill>
              <a:srgbClr val="1CABE2">
                <a:alpha val="100000"/>
              </a:srgbClr>
            </a:solidFill>
          </p:spPr>
          <p:txBody>
            <a:bodyPr/>
            <a:lstStyle/>
            <a:p/>
          </p:txBody>
        </p:sp>
        <p:sp>
          <p:nvSpPr>
            <p:cNvPr id="87" name="rc87"/>
            <p:cNvSpPr/>
            <p:nvPr/>
          </p:nvSpPr>
          <p:spPr>
            <a:xfrm>
              <a:off x="6030451" y="3360301"/>
              <a:ext cx="206534" cy="1265233"/>
            </a:xfrm>
            <a:prstGeom prst="rect">
              <a:avLst/>
            </a:prstGeom>
            <a:solidFill>
              <a:srgbClr val="80BD41">
                <a:alpha val="100000"/>
              </a:srgbClr>
            </a:solidFill>
          </p:spPr>
          <p:txBody>
            <a:bodyPr/>
            <a:lstStyle/>
            <a:p/>
          </p:txBody>
        </p:sp>
        <p:sp>
          <p:nvSpPr>
            <p:cNvPr id="88" name="rc88"/>
            <p:cNvSpPr/>
            <p:nvPr/>
          </p:nvSpPr>
          <p:spPr>
            <a:xfrm>
              <a:off x="6030451" y="3250335"/>
              <a:ext cx="206534" cy="96375"/>
            </a:xfrm>
            <a:prstGeom prst="rect">
              <a:avLst/>
            </a:prstGeom>
            <a:solidFill>
              <a:srgbClr val="0058AB">
                <a:alpha val="100000"/>
              </a:srgbClr>
            </a:solidFill>
          </p:spPr>
          <p:txBody>
            <a:bodyPr/>
            <a:lstStyle/>
            <a:p/>
          </p:txBody>
        </p:sp>
        <p:sp>
          <p:nvSpPr>
            <p:cNvPr id="89" name="rc89"/>
            <p:cNvSpPr/>
            <p:nvPr/>
          </p:nvSpPr>
          <p:spPr>
            <a:xfrm>
              <a:off x="6030451" y="3346710"/>
              <a:ext cx="206534" cy="13591"/>
            </a:xfrm>
            <a:prstGeom prst="rect">
              <a:avLst/>
            </a:prstGeom>
            <a:solidFill>
              <a:srgbClr val="1CABE2">
                <a:alpha val="100000"/>
              </a:srgbClr>
            </a:solidFill>
          </p:spPr>
          <p:txBody>
            <a:bodyPr/>
            <a:lstStyle/>
            <a:p/>
          </p:txBody>
        </p:sp>
        <p:sp>
          <p:nvSpPr>
            <p:cNvPr id="90" name="rc90"/>
            <p:cNvSpPr/>
            <p:nvPr/>
          </p:nvSpPr>
          <p:spPr>
            <a:xfrm>
              <a:off x="6259934" y="3271339"/>
              <a:ext cx="206534" cy="1354195"/>
            </a:xfrm>
            <a:prstGeom prst="rect">
              <a:avLst/>
            </a:prstGeom>
            <a:solidFill>
              <a:srgbClr val="80BD41">
                <a:alpha val="100000"/>
              </a:srgbClr>
            </a:solidFill>
          </p:spPr>
          <p:txBody>
            <a:bodyPr/>
            <a:lstStyle/>
            <a:p/>
          </p:txBody>
        </p:sp>
        <p:sp>
          <p:nvSpPr>
            <p:cNvPr id="91" name="rc91"/>
            <p:cNvSpPr/>
            <p:nvPr/>
          </p:nvSpPr>
          <p:spPr>
            <a:xfrm>
              <a:off x="6259934" y="3257748"/>
              <a:ext cx="206534" cy="13591"/>
            </a:xfrm>
            <a:prstGeom prst="rect">
              <a:avLst/>
            </a:prstGeom>
            <a:solidFill>
              <a:srgbClr val="0058AB">
                <a:alpha val="100000"/>
              </a:srgbClr>
            </a:solidFill>
          </p:spPr>
          <p:txBody>
            <a:bodyPr/>
            <a:lstStyle/>
            <a:p/>
          </p:txBody>
        </p:sp>
        <p:sp>
          <p:nvSpPr>
            <p:cNvPr id="92" name="rc92"/>
            <p:cNvSpPr/>
            <p:nvPr/>
          </p:nvSpPr>
          <p:spPr>
            <a:xfrm>
              <a:off x="6259934" y="3271339"/>
              <a:ext cx="206534" cy="0"/>
            </a:xfrm>
            <a:prstGeom prst="rect">
              <a:avLst/>
            </a:prstGeom>
            <a:solidFill>
              <a:srgbClr val="1CABE2">
                <a:alpha val="100000"/>
              </a:srgbClr>
            </a:solidFill>
          </p:spPr>
          <p:txBody>
            <a:bodyPr/>
            <a:lstStyle/>
            <a:p/>
          </p:txBody>
        </p:sp>
        <p:sp>
          <p:nvSpPr>
            <p:cNvPr id="93" name="rc93"/>
            <p:cNvSpPr/>
            <p:nvPr/>
          </p:nvSpPr>
          <p:spPr>
            <a:xfrm>
              <a:off x="6489417" y="3308407"/>
              <a:ext cx="206534" cy="1317128"/>
            </a:xfrm>
            <a:prstGeom prst="rect">
              <a:avLst/>
            </a:prstGeom>
            <a:solidFill>
              <a:srgbClr val="80BD41">
                <a:alpha val="100000"/>
              </a:srgbClr>
            </a:solidFill>
          </p:spPr>
          <p:txBody>
            <a:bodyPr/>
            <a:lstStyle/>
            <a:p/>
          </p:txBody>
        </p:sp>
        <p:sp>
          <p:nvSpPr>
            <p:cNvPr id="94" name="rc94"/>
            <p:cNvSpPr/>
            <p:nvPr/>
          </p:nvSpPr>
          <p:spPr>
            <a:xfrm>
              <a:off x="6489417" y="3267633"/>
              <a:ext cx="206534" cy="13591"/>
            </a:xfrm>
            <a:prstGeom prst="rect">
              <a:avLst/>
            </a:prstGeom>
            <a:solidFill>
              <a:srgbClr val="0058AB">
                <a:alpha val="100000"/>
              </a:srgbClr>
            </a:solidFill>
          </p:spPr>
          <p:txBody>
            <a:bodyPr/>
            <a:lstStyle/>
            <a:p/>
          </p:txBody>
        </p:sp>
        <p:sp>
          <p:nvSpPr>
            <p:cNvPr id="95" name="rc95"/>
            <p:cNvSpPr/>
            <p:nvPr/>
          </p:nvSpPr>
          <p:spPr>
            <a:xfrm>
              <a:off x="6489417" y="3281224"/>
              <a:ext cx="206534" cy="27182"/>
            </a:xfrm>
            <a:prstGeom prst="rect">
              <a:avLst/>
            </a:prstGeom>
            <a:solidFill>
              <a:srgbClr val="1CABE2">
                <a:alpha val="100000"/>
              </a:srgbClr>
            </a:solidFill>
          </p:spPr>
          <p:txBody>
            <a:bodyPr/>
            <a:lstStyle/>
            <a:p/>
          </p:txBody>
        </p:sp>
        <p:sp>
          <p:nvSpPr>
            <p:cNvPr id="96" name="rc96"/>
            <p:cNvSpPr/>
            <p:nvPr/>
          </p:nvSpPr>
          <p:spPr>
            <a:xfrm>
              <a:off x="6718899" y="3286166"/>
              <a:ext cx="206534" cy="1339368"/>
            </a:xfrm>
            <a:prstGeom prst="rect">
              <a:avLst/>
            </a:prstGeom>
            <a:solidFill>
              <a:srgbClr val="80BD41">
                <a:alpha val="100000"/>
              </a:srgbClr>
            </a:solidFill>
          </p:spPr>
          <p:txBody>
            <a:bodyPr/>
            <a:lstStyle/>
            <a:p/>
          </p:txBody>
        </p:sp>
        <p:sp>
          <p:nvSpPr>
            <p:cNvPr id="97" name="rc97"/>
            <p:cNvSpPr/>
            <p:nvPr/>
          </p:nvSpPr>
          <p:spPr>
            <a:xfrm>
              <a:off x="6718899" y="3272575"/>
              <a:ext cx="206534" cy="13591"/>
            </a:xfrm>
            <a:prstGeom prst="rect">
              <a:avLst/>
            </a:prstGeom>
            <a:solidFill>
              <a:srgbClr val="0058AB">
                <a:alpha val="100000"/>
              </a:srgbClr>
            </a:solidFill>
          </p:spPr>
          <p:txBody>
            <a:bodyPr/>
            <a:lstStyle/>
            <a:p/>
          </p:txBody>
        </p:sp>
        <p:sp>
          <p:nvSpPr>
            <p:cNvPr id="98" name="rc98"/>
            <p:cNvSpPr/>
            <p:nvPr/>
          </p:nvSpPr>
          <p:spPr>
            <a:xfrm>
              <a:off x="6718899" y="3286166"/>
              <a:ext cx="206534" cy="0"/>
            </a:xfrm>
            <a:prstGeom prst="rect">
              <a:avLst/>
            </a:prstGeom>
            <a:solidFill>
              <a:srgbClr val="1CABE2">
                <a:alpha val="100000"/>
              </a:srgbClr>
            </a:solidFill>
          </p:spPr>
          <p:txBody>
            <a:bodyPr/>
            <a:lstStyle/>
            <a:p/>
          </p:txBody>
        </p:sp>
        <p:sp>
          <p:nvSpPr>
            <p:cNvPr id="99" name="rc99"/>
            <p:cNvSpPr/>
            <p:nvPr/>
          </p:nvSpPr>
          <p:spPr>
            <a:xfrm>
              <a:off x="6948382" y="3286166"/>
              <a:ext cx="206534" cy="11917"/>
            </a:xfrm>
            <a:prstGeom prst="rect">
              <a:avLst/>
            </a:prstGeom>
            <a:solidFill>
              <a:srgbClr val="F26A21">
                <a:alpha val="100000"/>
              </a:srgbClr>
            </a:solidFill>
          </p:spPr>
          <p:txBody>
            <a:bodyPr/>
            <a:lstStyle/>
            <a:p/>
          </p:txBody>
        </p:sp>
        <p:sp>
          <p:nvSpPr>
            <p:cNvPr id="100" name="rc100"/>
            <p:cNvSpPr/>
            <p:nvPr/>
          </p:nvSpPr>
          <p:spPr>
            <a:xfrm>
              <a:off x="6948382" y="3298084"/>
              <a:ext cx="206534" cy="1327451"/>
            </a:xfrm>
            <a:prstGeom prst="rect">
              <a:avLst/>
            </a:prstGeom>
            <a:solidFill>
              <a:srgbClr val="FFC20E">
                <a:alpha val="100000"/>
              </a:srgbClr>
            </a:solidFill>
          </p:spPr>
          <p:txBody>
            <a:bodyPr/>
            <a:lstStyle/>
            <a:p/>
          </p:txBody>
        </p:sp>
        <p:sp>
          <p:nvSpPr>
            <p:cNvPr id="101" name="rc101"/>
            <p:cNvSpPr/>
            <p:nvPr/>
          </p:nvSpPr>
          <p:spPr>
            <a:xfrm>
              <a:off x="7177865" y="3300993"/>
              <a:ext cx="206534" cy="10450"/>
            </a:xfrm>
            <a:prstGeom prst="rect">
              <a:avLst/>
            </a:prstGeom>
            <a:solidFill>
              <a:srgbClr val="F26A21">
                <a:alpha val="100000"/>
              </a:srgbClr>
            </a:solidFill>
          </p:spPr>
          <p:txBody>
            <a:bodyPr/>
            <a:lstStyle/>
            <a:p/>
          </p:txBody>
        </p:sp>
        <p:sp>
          <p:nvSpPr>
            <p:cNvPr id="102" name="rc102"/>
            <p:cNvSpPr/>
            <p:nvPr/>
          </p:nvSpPr>
          <p:spPr>
            <a:xfrm>
              <a:off x="7177865" y="3311443"/>
              <a:ext cx="206534" cy="1314091"/>
            </a:xfrm>
            <a:prstGeom prst="rect">
              <a:avLst/>
            </a:prstGeom>
            <a:solidFill>
              <a:srgbClr val="FFC20E">
                <a:alpha val="100000"/>
              </a:srgbClr>
            </a:solidFill>
          </p:spPr>
          <p:txBody>
            <a:bodyPr/>
            <a:lstStyle/>
            <a:p/>
          </p:txBody>
        </p:sp>
        <p:sp>
          <p:nvSpPr>
            <p:cNvPr id="103" name="rc103"/>
            <p:cNvSpPr/>
            <p:nvPr/>
          </p:nvSpPr>
          <p:spPr>
            <a:xfrm>
              <a:off x="7407348" y="3308407"/>
              <a:ext cx="206534" cy="9163"/>
            </a:xfrm>
            <a:prstGeom prst="rect">
              <a:avLst/>
            </a:prstGeom>
            <a:solidFill>
              <a:srgbClr val="F26A21">
                <a:alpha val="100000"/>
              </a:srgbClr>
            </a:solidFill>
          </p:spPr>
          <p:txBody>
            <a:bodyPr/>
            <a:lstStyle/>
            <a:p/>
          </p:txBody>
        </p:sp>
        <p:sp>
          <p:nvSpPr>
            <p:cNvPr id="104" name="rc104"/>
            <p:cNvSpPr/>
            <p:nvPr/>
          </p:nvSpPr>
          <p:spPr>
            <a:xfrm>
              <a:off x="7407348" y="3317570"/>
              <a:ext cx="206534" cy="1307964"/>
            </a:xfrm>
            <a:prstGeom prst="rect">
              <a:avLst/>
            </a:prstGeom>
            <a:solidFill>
              <a:srgbClr val="FFC20E">
                <a:alpha val="100000"/>
              </a:srgbClr>
            </a:solidFill>
          </p:spPr>
          <p:txBody>
            <a:bodyPr/>
            <a:lstStyle/>
            <a:p/>
          </p:txBody>
        </p:sp>
        <p:sp>
          <p:nvSpPr>
            <p:cNvPr id="105" name="rc105"/>
            <p:cNvSpPr/>
            <p:nvPr/>
          </p:nvSpPr>
          <p:spPr>
            <a:xfrm>
              <a:off x="7636830" y="3320763"/>
              <a:ext cx="206534" cy="8034"/>
            </a:xfrm>
            <a:prstGeom prst="rect">
              <a:avLst/>
            </a:prstGeom>
            <a:solidFill>
              <a:srgbClr val="F26A21">
                <a:alpha val="100000"/>
              </a:srgbClr>
            </a:solidFill>
          </p:spPr>
          <p:txBody>
            <a:bodyPr/>
            <a:lstStyle/>
            <a:p/>
          </p:txBody>
        </p:sp>
        <p:sp>
          <p:nvSpPr>
            <p:cNvPr id="106" name="rc106"/>
            <p:cNvSpPr/>
            <p:nvPr/>
          </p:nvSpPr>
          <p:spPr>
            <a:xfrm>
              <a:off x="7636830" y="3328798"/>
              <a:ext cx="206534" cy="1296737"/>
            </a:xfrm>
            <a:prstGeom prst="rect">
              <a:avLst/>
            </a:prstGeom>
            <a:solidFill>
              <a:srgbClr val="FFC20E">
                <a:alpha val="100000"/>
              </a:srgbClr>
            </a:solidFill>
          </p:spPr>
          <p:txBody>
            <a:bodyPr/>
            <a:lstStyle/>
            <a:p/>
          </p:txBody>
        </p:sp>
        <p:sp>
          <p:nvSpPr>
            <p:cNvPr id="107" name="rc107"/>
            <p:cNvSpPr/>
            <p:nvPr/>
          </p:nvSpPr>
          <p:spPr>
            <a:xfrm>
              <a:off x="7866313" y="3330647"/>
              <a:ext cx="206534" cy="7045"/>
            </a:xfrm>
            <a:prstGeom prst="rect">
              <a:avLst/>
            </a:prstGeom>
            <a:solidFill>
              <a:srgbClr val="F26A21">
                <a:alpha val="100000"/>
              </a:srgbClr>
            </a:solidFill>
          </p:spPr>
          <p:txBody>
            <a:bodyPr/>
            <a:lstStyle/>
            <a:p/>
          </p:txBody>
        </p:sp>
        <p:sp>
          <p:nvSpPr>
            <p:cNvPr id="108" name="rc108"/>
            <p:cNvSpPr/>
            <p:nvPr/>
          </p:nvSpPr>
          <p:spPr>
            <a:xfrm>
              <a:off x="7866313" y="3337693"/>
              <a:ext cx="206534" cy="1287842"/>
            </a:xfrm>
            <a:prstGeom prst="rect">
              <a:avLst/>
            </a:prstGeom>
            <a:solidFill>
              <a:srgbClr val="FFC20E">
                <a:alpha val="100000"/>
              </a:srgbClr>
            </a:solidFill>
          </p:spPr>
          <p:txBody>
            <a:bodyPr/>
            <a:lstStyle/>
            <a:p/>
          </p:txBody>
        </p:sp>
        <p:sp>
          <p:nvSpPr>
            <p:cNvPr id="109" name="rc109"/>
            <p:cNvSpPr/>
            <p:nvPr/>
          </p:nvSpPr>
          <p:spPr>
            <a:xfrm>
              <a:off x="8095796" y="3344239"/>
              <a:ext cx="206534" cy="6177"/>
            </a:xfrm>
            <a:prstGeom prst="rect">
              <a:avLst/>
            </a:prstGeom>
            <a:solidFill>
              <a:srgbClr val="F26A21">
                <a:alpha val="100000"/>
              </a:srgbClr>
            </a:solidFill>
          </p:spPr>
          <p:txBody>
            <a:bodyPr/>
            <a:lstStyle/>
            <a:p/>
          </p:txBody>
        </p:sp>
        <p:sp>
          <p:nvSpPr>
            <p:cNvPr id="110" name="rc110"/>
            <p:cNvSpPr/>
            <p:nvPr/>
          </p:nvSpPr>
          <p:spPr>
            <a:xfrm>
              <a:off x="8095796" y="3350417"/>
              <a:ext cx="206534" cy="1275118"/>
            </a:xfrm>
            <a:prstGeom prst="rect">
              <a:avLst/>
            </a:prstGeom>
            <a:solidFill>
              <a:srgbClr val="FFC20E">
                <a:alpha val="100000"/>
              </a:srgbClr>
            </a:solidFill>
          </p:spPr>
          <p:txBody>
            <a:bodyPr/>
            <a:lstStyle/>
            <a:p/>
          </p:txBody>
        </p:sp>
        <p:sp>
          <p:nvSpPr>
            <p:cNvPr id="111" name="pl111"/>
            <p:cNvSpPr/>
            <p:nvPr/>
          </p:nvSpPr>
          <p:spPr>
            <a:xfrm>
              <a:off x="1314580" y="1227418"/>
              <a:ext cx="5507586" cy="205946"/>
            </a:xfrm>
            <a:custGeom>
              <a:avLst/>
              <a:pathLst>
                <a:path w="5507586" h="205946">
                  <a:moveTo>
                    <a:pt x="0" y="34324"/>
                  </a:moveTo>
                  <a:lnTo>
                    <a:pt x="229482" y="0"/>
                  </a:lnTo>
                  <a:lnTo>
                    <a:pt x="458965" y="34324"/>
                  </a:lnTo>
                  <a:lnTo>
                    <a:pt x="688448" y="0"/>
                  </a:lnTo>
                  <a:lnTo>
                    <a:pt x="917931" y="0"/>
                  </a:lnTo>
                  <a:lnTo>
                    <a:pt x="1147413" y="0"/>
                  </a:lnTo>
                  <a:lnTo>
                    <a:pt x="1376896" y="0"/>
                  </a:lnTo>
                  <a:lnTo>
                    <a:pt x="1606379" y="0"/>
                  </a:lnTo>
                  <a:lnTo>
                    <a:pt x="1835862" y="0"/>
                  </a:lnTo>
                  <a:lnTo>
                    <a:pt x="2065344" y="0"/>
                  </a:lnTo>
                  <a:lnTo>
                    <a:pt x="2294827" y="0"/>
                  </a:lnTo>
                  <a:lnTo>
                    <a:pt x="2524310" y="0"/>
                  </a:lnTo>
                  <a:lnTo>
                    <a:pt x="2753793" y="0"/>
                  </a:lnTo>
                  <a:lnTo>
                    <a:pt x="2983275" y="0"/>
                  </a:lnTo>
                  <a:lnTo>
                    <a:pt x="3212758" y="0"/>
                  </a:lnTo>
                  <a:lnTo>
                    <a:pt x="3442241" y="0"/>
                  </a:lnTo>
                  <a:lnTo>
                    <a:pt x="3671724" y="68648"/>
                  </a:lnTo>
                  <a:lnTo>
                    <a:pt x="3901207" y="102973"/>
                  </a:lnTo>
                  <a:lnTo>
                    <a:pt x="4130689" y="0"/>
                  </a:lnTo>
                  <a:lnTo>
                    <a:pt x="4360172" y="0"/>
                  </a:lnTo>
                  <a:lnTo>
                    <a:pt x="4589655" y="102973"/>
                  </a:lnTo>
                  <a:lnTo>
                    <a:pt x="4819138" y="205946"/>
                  </a:lnTo>
                  <a:lnTo>
                    <a:pt x="5048620" y="0"/>
                  </a:lnTo>
                  <a:lnTo>
                    <a:pt x="5278103" y="0"/>
                  </a:lnTo>
                  <a:lnTo>
                    <a:pt x="5507586" y="0"/>
                  </a:lnTo>
                </a:path>
              </a:pathLst>
            </a:custGeom>
            <a:ln w="27101" cap="flat">
              <a:solidFill>
                <a:srgbClr val="0058AB">
                  <a:alpha val="100000"/>
                </a:srgbClr>
              </a:solidFill>
              <a:prstDash val="solid"/>
              <a:round/>
            </a:ln>
          </p:spPr>
          <p:txBody>
            <a:bodyPr/>
            <a:lstStyle/>
            <a:p/>
          </p:txBody>
        </p:sp>
        <p:sp>
          <p:nvSpPr>
            <p:cNvPr id="112" name="pl112"/>
            <p:cNvSpPr/>
            <p:nvPr/>
          </p:nvSpPr>
          <p:spPr>
            <a:xfrm>
              <a:off x="1314580" y="1227418"/>
              <a:ext cx="5507586" cy="240270"/>
            </a:xfrm>
            <a:custGeom>
              <a:avLst/>
              <a:pathLst>
                <a:path w="5507586" h="240270">
                  <a:moveTo>
                    <a:pt x="0" y="137297"/>
                  </a:moveTo>
                  <a:lnTo>
                    <a:pt x="229482" y="68648"/>
                  </a:lnTo>
                  <a:lnTo>
                    <a:pt x="458965" y="34324"/>
                  </a:lnTo>
                  <a:lnTo>
                    <a:pt x="688448" y="0"/>
                  </a:lnTo>
                  <a:lnTo>
                    <a:pt x="917931" y="68648"/>
                  </a:lnTo>
                  <a:lnTo>
                    <a:pt x="1147413" y="0"/>
                  </a:lnTo>
                  <a:lnTo>
                    <a:pt x="1376896" y="0"/>
                  </a:lnTo>
                  <a:lnTo>
                    <a:pt x="1606379" y="0"/>
                  </a:lnTo>
                  <a:lnTo>
                    <a:pt x="1835862" y="0"/>
                  </a:lnTo>
                  <a:lnTo>
                    <a:pt x="2065344" y="0"/>
                  </a:lnTo>
                  <a:lnTo>
                    <a:pt x="2294827" y="34324"/>
                  </a:lnTo>
                  <a:lnTo>
                    <a:pt x="2524310" y="0"/>
                  </a:lnTo>
                  <a:lnTo>
                    <a:pt x="2753793" y="34324"/>
                  </a:lnTo>
                  <a:lnTo>
                    <a:pt x="2983275" y="0"/>
                  </a:lnTo>
                  <a:lnTo>
                    <a:pt x="3212758" y="0"/>
                  </a:lnTo>
                  <a:lnTo>
                    <a:pt x="3442241" y="0"/>
                  </a:lnTo>
                  <a:lnTo>
                    <a:pt x="3671724" y="240270"/>
                  </a:lnTo>
                  <a:lnTo>
                    <a:pt x="3901207" y="137297"/>
                  </a:lnTo>
                  <a:lnTo>
                    <a:pt x="4130689" y="137297"/>
                  </a:lnTo>
                  <a:lnTo>
                    <a:pt x="4360172" y="0"/>
                  </a:lnTo>
                  <a:lnTo>
                    <a:pt x="4589655" y="102973"/>
                  </a:lnTo>
                  <a:lnTo>
                    <a:pt x="4819138" y="240270"/>
                  </a:lnTo>
                  <a:lnTo>
                    <a:pt x="5048620" y="0"/>
                  </a:lnTo>
                  <a:lnTo>
                    <a:pt x="5278103" y="68648"/>
                  </a:lnTo>
                  <a:lnTo>
                    <a:pt x="5507586" y="0"/>
                  </a:lnTo>
                </a:path>
              </a:pathLst>
            </a:custGeom>
            <a:ln w="27101" cap="flat">
              <a:solidFill>
                <a:srgbClr val="80BD41">
                  <a:alpha val="100000"/>
                </a:srgbClr>
              </a:solidFill>
              <a:prstDash val="solid"/>
              <a:round/>
            </a:ln>
          </p:spPr>
          <p:txBody>
            <a:bodyPr/>
            <a:lstStyle/>
            <a:p/>
          </p:txBody>
        </p:sp>
        <p:sp>
          <p:nvSpPr>
            <p:cNvPr id="113" name="tx113"/>
            <p:cNvSpPr/>
            <p:nvPr/>
          </p:nvSpPr>
          <p:spPr>
            <a:xfrm>
              <a:off x="124625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064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35907"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606539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2948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243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538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24625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39366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354108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468849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064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83590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606539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62948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52435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7538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3252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5" name="tx135"/>
            <p:cNvSpPr/>
            <p:nvPr/>
          </p:nvSpPr>
          <p:spPr>
            <a:xfrm>
              <a:off x="508103" y="209694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6" name="tx136"/>
            <p:cNvSpPr/>
            <p:nvPr/>
          </p:nvSpPr>
          <p:spPr>
            <a:xfrm>
              <a:off x="508103" y="8613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52255" y="5504603"/>
              <a:ext cx="201456" cy="201456"/>
            </a:xfrm>
            <a:prstGeom prst="rect">
              <a:avLst/>
            </a:prstGeom>
            <a:solidFill>
              <a:srgbClr val="80BD41">
                <a:alpha val="100000"/>
              </a:srgbClr>
            </a:solidFill>
          </p:spPr>
          <p:txBody>
            <a:bodyPr/>
            <a:lstStyle/>
            <a:p/>
          </p:txBody>
        </p:sp>
        <p:sp>
          <p:nvSpPr>
            <p:cNvPr id="158" name="rc158"/>
            <p:cNvSpPr/>
            <p:nvPr/>
          </p:nvSpPr>
          <p:spPr>
            <a:xfrm>
              <a:off x="2554205" y="5504603"/>
              <a:ext cx="201456" cy="201456"/>
            </a:xfrm>
            <a:prstGeom prst="rect">
              <a:avLst/>
            </a:prstGeom>
            <a:solidFill>
              <a:srgbClr val="1CABE2">
                <a:alpha val="100000"/>
              </a:srgbClr>
            </a:solidFill>
          </p:spPr>
          <p:txBody>
            <a:bodyPr/>
            <a:lstStyle/>
            <a:p/>
          </p:txBody>
        </p:sp>
        <p:sp>
          <p:nvSpPr>
            <p:cNvPr id="159" name="rc159"/>
            <p:cNvSpPr/>
            <p:nvPr/>
          </p:nvSpPr>
          <p:spPr>
            <a:xfrm>
              <a:off x="3627028" y="5504603"/>
              <a:ext cx="201456" cy="201456"/>
            </a:xfrm>
            <a:prstGeom prst="rect">
              <a:avLst/>
            </a:prstGeom>
            <a:solidFill>
              <a:srgbClr val="0058AB">
                <a:alpha val="100000"/>
              </a:srgbClr>
            </a:solidFill>
          </p:spPr>
          <p:txBody>
            <a:bodyPr/>
            <a:lstStyle/>
            <a:p/>
          </p:txBody>
        </p:sp>
        <p:sp>
          <p:nvSpPr>
            <p:cNvPr id="160" name="rc160"/>
            <p:cNvSpPr/>
            <p:nvPr/>
          </p:nvSpPr>
          <p:spPr>
            <a:xfrm>
              <a:off x="4622361" y="5504603"/>
              <a:ext cx="201456" cy="201456"/>
            </a:xfrm>
            <a:prstGeom prst="rect">
              <a:avLst/>
            </a:prstGeom>
            <a:solidFill>
              <a:srgbClr val="FFC20E">
                <a:alpha val="100000"/>
              </a:srgbClr>
            </a:solidFill>
          </p:spPr>
          <p:txBody>
            <a:bodyPr/>
            <a:lstStyle/>
            <a:p/>
          </p:txBody>
        </p:sp>
        <p:sp>
          <p:nvSpPr>
            <p:cNvPr id="161" name="rc161"/>
            <p:cNvSpPr/>
            <p:nvPr/>
          </p:nvSpPr>
          <p:spPr>
            <a:xfrm>
              <a:off x="6526495" y="5504603"/>
              <a:ext cx="201455" cy="201456"/>
            </a:xfrm>
            <a:prstGeom prst="rect">
              <a:avLst/>
            </a:prstGeom>
            <a:solidFill>
              <a:srgbClr val="F26A21">
                <a:alpha val="100000"/>
              </a:srgbClr>
            </a:solidFill>
          </p:spPr>
          <p:txBody>
            <a:bodyPr/>
            <a:lstStyle/>
            <a:p/>
          </p:txBody>
        </p:sp>
        <p:sp>
          <p:nvSpPr>
            <p:cNvPr id="162" name="tx162"/>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856762" y="580629"/>
              <a:ext cx="52473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Antigua and Barbuda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Antigua and Barbuda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46200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40448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34696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28944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393324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8757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81820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760682"/>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3457356"/>
              <a:ext cx="221797" cy="1533403"/>
            </a:xfrm>
            <a:prstGeom prst="rect">
              <a:avLst/>
            </a:prstGeom>
            <a:solidFill>
              <a:srgbClr val="0058AB">
                <a:alpha val="100000"/>
              </a:srgbClr>
            </a:solidFill>
          </p:spPr>
          <p:txBody>
            <a:bodyPr/>
            <a:lstStyle/>
            <a:p/>
          </p:txBody>
        </p:sp>
        <p:sp>
          <p:nvSpPr>
            <p:cNvPr id="41" name="rc41"/>
            <p:cNvSpPr/>
            <p:nvPr/>
          </p:nvSpPr>
          <p:spPr>
            <a:xfrm>
              <a:off x="1325063" y="4250496"/>
              <a:ext cx="221797" cy="740263"/>
            </a:xfrm>
            <a:prstGeom prst="rect">
              <a:avLst/>
            </a:prstGeom>
            <a:solidFill>
              <a:srgbClr val="0058AB">
                <a:alpha val="100000"/>
              </a:srgbClr>
            </a:solidFill>
          </p:spPr>
          <p:txBody>
            <a:bodyPr/>
            <a:lstStyle/>
            <a:p/>
          </p:txBody>
        </p:sp>
        <p:sp>
          <p:nvSpPr>
            <p:cNvPr id="42" name="rc42"/>
            <p:cNvSpPr/>
            <p:nvPr/>
          </p:nvSpPr>
          <p:spPr>
            <a:xfrm>
              <a:off x="1571504" y="3615984"/>
              <a:ext cx="221797" cy="1374775"/>
            </a:xfrm>
            <a:prstGeom prst="rect">
              <a:avLst/>
            </a:prstGeom>
            <a:solidFill>
              <a:srgbClr val="0058AB">
                <a:alpha val="100000"/>
              </a:srgbClr>
            </a:solidFill>
          </p:spPr>
          <p:txBody>
            <a:bodyPr/>
            <a:lstStyle/>
            <a:p/>
          </p:txBody>
        </p:sp>
        <p:sp>
          <p:nvSpPr>
            <p:cNvPr id="43" name="rc43"/>
            <p:cNvSpPr/>
            <p:nvPr/>
          </p:nvSpPr>
          <p:spPr>
            <a:xfrm>
              <a:off x="1817945" y="4303372"/>
              <a:ext cx="221797" cy="687387"/>
            </a:xfrm>
            <a:prstGeom prst="rect">
              <a:avLst/>
            </a:prstGeom>
            <a:solidFill>
              <a:srgbClr val="0058AB">
                <a:alpha val="100000"/>
              </a:srgbClr>
            </a:solidFill>
          </p:spPr>
          <p:txBody>
            <a:bodyPr/>
            <a:lstStyle/>
            <a:p/>
          </p:txBody>
        </p:sp>
        <p:sp>
          <p:nvSpPr>
            <p:cNvPr id="44" name="rc44"/>
            <p:cNvSpPr/>
            <p:nvPr/>
          </p:nvSpPr>
          <p:spPr>
            <a:xfrm>
              <a:off x="2064387" y="4356248"/>
              <a:ext cx="221797" cy="634511"/>
            </a:xfrm>
            <a:prstGeom prst="rect">
              <a:avLst/>
            </a:prstGeom>
            <a:solidFill>
              <a:srgbClr val="0058AB">
                <a:alpha val="100000"/>
              </a:srgbClr>
            </a:solidFill>
          </p:spPr>
          <p:txBody>
            <a:bodyPr/>
            <a:lstStyle/>
            <a:p/>
          </p:txBody>
        </p:sp>
        <p:sp>
          <p:nvSpPr>
            <p:cNvPr id="45" name="rc45"/>
            <p:cNvSpPr/>
            <p:nvPr/>
          </p:nvSpPr>
          <p:spPr>
            <a:xfrm>
              <a:off x="2310828" y="4356248"/>
              <a:ext cx="221797" cy="634511"/>
            </a:xfrm>
            <a:prstGeom prst="rect">
              <a:avLst/>
            </a:prstGeom>
            <a:solidFill>
              <a:srgbClr val="0058AB">
                <a:alpha val="100000"/>
              </a:srgbClr>
            </a:solidFill>
          </p:spPr>
          <p:txBody>
            <a:bodyPr/>
            <a:lstStyle/>
            <a:p/>
          </p:txBody>
        </p:sp>
        <p:sp>
          <p:nvSpPr>
            <p:cNvPr id="46" name="rc46"/>
            <p:cNvSpPr/>
            <p:nvPr/>
          </p:nvSpPr>
          <p:spPr>
            <a:xfrm>
              <a:off x="2557269" y="4356248"/>
              <a:ext cx="221797" cy="634511"/>
            </a:xfrm>
            <a:prstGeom prst="rect">
              <a:avLst/>
            </a:prstGeom>
            <a:solidFill>
              <a:srgbClr val="0058AB">
                <a:alpha val="100000"/>
              </a:srgbClr>
            </a:solidFill>
          </p:spPr>
          <p:txBody>
            <a:bodyPr/>
            <a:lstStyle/>
            <a:p/>
          </p:txBody>
        </p:sp>
        <p:sp>
          <p:nvSpPr>
            <p:cNvPr id="47" name="rc47"/>
            <p:cNvSpPr/>
            <p:nvPr/>
          </p:nvSpPr>
          <p:spPr>
            <a:xfrm>
              <a:off x="2803711" y="4303372"/>
              <a:ext cx="221797" cy="687387"/>
            </a:xfrm>
            <a:prstGeom prst="rect">
              <a:avLst/>
            </a:prstGeom>
            <a:solidFill>
              <a:srgbClr val="0058AB">
                <a:alpha val="100000"/>
              </a:srgbClr>
            </a:solidFill>
          </p:spPr>
          <p:txBody>
            <a:bodyPr/>
            <a:lstStyle/>
            <a:p/>
          </p:txBody>
        </p:sp>
        <p:sp>
          <p:nvSpPr>
            <p:cNvPr id="48" name="rc48"/>
            <p:cNvSpPr/>
            <p:nvPr/>
          </p:nvSpPr>
          <p:spPr>
            <a:xfrm>
              <a:off x="3050152" y="4250496"/>
              <a:ext cx="221797" cy="740263"/>
            </a:xfrm>
            <a:prstGeom prst="rect">
              <a:avLst/>
            </a:prstGeom>
            <a:solidFill>
              <a:srgbClr val="0058AB">
                <a:alpha val="100000"/>
              </a:srgbClr>
            </a:solidFill>
          </p:spPr>
          <p:txBody>
            <a:bodyPr/>
            <a:lstStyle/>
            <a:p/>
          </p:txBody>
        </p:sp>
        <p:sp>
          <p:nvSpPr>
            <p:cNvPr id="49" name="rc49"/>
            <p:cNvSpPr/>
            <p:nvPr/>
          </p:nvSpPr>
          <p:spPr>
            <a:xfrm>
              <a:off x="3296593" y="4250496"/>
              <a:ext cx="221797" cy="740263"/>
            </a:xfrm>
            <a:prstGeom prst="rect">
              <a:avLst/>
            </a:prstGeom>
            <a:solidFill>
              <a:srgbClr val="0058AB">
                <a:alpha val="100000"/>
              </a:srgbClr>
            </a:solidFill>
          </p:spPr>
          <p:txBody>
            <a:bodyPr/>
            <a:lstStyle/>
            <a:p/>
          </p:txBody>
        </p:sp>
        <p:sp>
          <p:nvSpPr>
            <p:cNvPr id="50" name="rc50"/>
            <p:cNvSpPr/>
            <p:nvPr/>
          </p:nvSpPr>
          <p:spPr>
            <a:xfrm>
              <a:off x="3543035" y="4356248"/>
              <a:ext cx="221797" cy="634511"/>
            </a:xfrm>
            <a:prstGeom prst="rect">
              <a:avLst/>
            </a:prstGeom>
            <a:solidFill>
              <a:srgbClr val="0058AB">
                <a:alpha val="100000"/>
              </a:srgbClr>
            </a:solidFill>
          </p:spPr>
          <p:txBody>
            <a:bodyPr/>
            <a:lstStyle/>
            <a:p/>
          </p:txBody>
        </p:sp>
        <p:sp>
          <p:nvSpPr>
            <p:cNvPr id="51" name="rc51"/>
            <p:cNvSpPr/>
            <p:nvPr/>
          </p:nvSpPr>
          <p:spPr>
            <a:xfrm>
              <a:off x="3789476" y="4356248"/>
              <a:ext cx="221797" cy="634511"/>
            </a:xfrm>
            <a:prstGeom prst="rect">
              <a:avLst/>
            </a:prstGeom>
            <a:solidFill>
              <a:srgbClr val="0058AB">
                <a:alpha val="100000"/>
              </a:srgbClr>
            </a:solidFill>
          </p:spPr>
          <p:txBody>
            <a:bodyPr/>
            <a:lstStyle/>
            <a:p/>
          </p:txBody>
        </p:sp>
        <p:sp>
          <p:nvSpPr>
            <p:cNvPr id="52" name="rc52"/>
            <p:cNvSpPr/>
            <p:nvPr/>
          </p:nvSpPr>
          <p:spPr>
            <a:xfrm>
              <a:off x="4035917" y="4356248"/>
              <a:ext cx="221797" cy="634511"/>
            </a:xfrm>
            <a:prstGeom prst="rect">
              <a:avLst/>
            </a:prstGeom>
            <a:solidFill>
              <a:srgbClr val="0058AB">
                <a:alpha val="100000"/>
              </a:srgbClr>
            </a:solidFill>
          </p:spPr>
          <p:txBody>
            <a:bodyPr/>
            <a:lstStyle/>
            <a:p/>
          </p:txBody>
        </p:sp>
        <p:sp>
          <p:nvSpPr>
            <p:cNvPr id="53" name="rc53"/>
            <p:cNvSpPr/>
            <p:nvPr/>
          </p:nvSpPr>
          <p:spPr>
            <a:xfrm>
              <a:off x="4282359" y="4409124"/>
              <a:ext cx="221797" cy="581635"/>
            </a:xfrm>
            <a:prstGeom prst="rect">
              <a:avLst/>
            </a:prstGeom>
            <a:solidFill>
              <a:srgbClr val="0058AB">
                <a:alpha val="100000"/>
              </a:srgbClr>
            </a:solidFill>
          </p:spPr>
          <p:txBody>
            <a:bodyPr/>
            <a:lstStyle/>
            <a:p/>
          </p:txBody>
        </p:sp>
        <p:sp>
          <p:nvSpPr>
            <p:cNvPr id="54" name="rc54"/>
            <p:cNvSpPr/>
            <p:nvPr/>
          </p:nvSpPr>
          <p:spPr>
            <a:xfrm>
              <a:off x="4528800" y="4409124"/>
              <a:ext cx="221797" cy="581635"/>
            </a:xfrm>
            <a:prstGeom prst="rect">
              <a:avLst/>
            </a:prstGeom>
            <a:solidFill>
              <a:srgbClr val="0058AB">
                <a:alpha val="100000"/>
              </a:srgbClr>
            </a:solidFill>
          </p:spPr>
          <p:txBody>
            <a:bodyPr/>
            <a:lstStyle/>
            <a:p/>
          </p:txBody>
        </p:sp>
        <p:sp>
          <p:nvSpPr>
            <p:cNvPr id="55" name="rc55"/>
            <p:cNvSpPr/>
            <p:nvPr/>
          </p:nvSpPr>
          <p:spPr>
            <a:xfrm>
              <a:off x="4775241" y="4409124"/>
              <a:ext cx="221797" cy="581635"/>
            </a:xfrm>
            <a:prstGeom prst="rect">
              <a:avLst/>
            </a:prstGeom>
            <a:solidFill>
              <a:srgbClr val="0058AB">
                <a:alpha val="100000"/>
              </a:srgbClr>
            </a:solidFill>
          </p:spPr>
          <p:txBody>
            <a:bodyPr/>
            <a:lstStyle/>
            <a:p/>
          </p:txBody>
        </p:sp>
        <p:sp>
          <p:nvSpPr>
            <p:cNvPr id="56" name="rc56"/>
            <p:cNvSpPr/>
            <p:nvPr/>
          </p:nvSpPr>
          <p:spPr>
            <a:xfrm>
              <a:off x="5021683" y="3351604"/>
              <a:ext cx="221797" cy="1639155"/>
            </a:xfrm>
            <a:prstGeom prst="rect">
              <a:avLst/>
            </a:prstGeom>
            <a:solidFill>
              <a:srgbClr val="0058AB">
                <a:alpha val="100000"/>
              </a:srgbClr>
            </a:solidFill>
          </p:spPr>
          <p:txBody>
            <a:bodyPr/>
            <a:lstStyle/>
            <a:p/>
          </p:txBody>
        </p:sp>
        <p:sp>
          <p:nvSpPr>
            <p:cNvPr id="57" name="rc57"/>
            <p:cNvSpPr/>
            <p:nvPr/>
          </p:nvSpPr>
          <p:spPr>
            <a:xfrm>
              <a:off x="5268124" y="2769969"/>
              <a:ext cx="221797" cy="2220790"/>
            </a:xfrm>
            <a:prstGeom prst="rect">
              <a:avLst/>
            </a:prstGeom>
            <a:solidFill>
              <a:srgbClr val="0058AB">
                <a:alpha val="100000"/>
              </a:srgbClr>
            </a:solidFill>
          </p:spPr>
          <p:txBody>
            <a:bodyPr/>
            <a:lstStyle/>
            <a:p/>
          </p:txBody>
        </p:sp>
        <p:sp>
          <p:nvSpPr>
            <p:cNvPr id="58" name="rc58"/>
            <p:cNvSpPr/>
            <p:nvPr/>
          </p:nvSpPr>
          <p:spPr>
            <a:xfrm>
              <a:off x="5514565" y="4462000"/>
              <a:ext cx="221797" cy="528759"/>
            </a:xfrm>
            <a:prstGeom prst="rect">
              <a:avLst/>
            </a:prstGeom>
            <a:solidFill>
              <a:srgbClr val="0058AB">
                <a:alpha val="100000"/>
              </a:srgbClr>
            </a:solidFill>
          </p:spPr>
          <p:txBody>
            <a:bodyPr/>
            <a:lstStyle/>
            <a:p/>
          </p:txBody>
        </p:sp>
        <p:sp>
          <p:nvSpPr>
            <p:cNvPr id="59" name="rc59"/>
            <p:cNvSpPr/>
            <p:nvPr/>
          </p:nvSpPr>
          <p:spPr>
            <a:xfrm>
              <a:off x="5761007" y="4462000"/>
              <a:ext cx="221797" cy="528759"/>
            </a:xfrm>
            <a:prstGeom prst="rect">
              <a:avLst/>
            </a:prstGeom>
            <a:solidFill>
              <a:srgbClr val="0058AB">
                <a:alpha val="100000"/>
              </a:srgbClr>
            </a:solidFill>
          </p:spPr>
          <p:txBody>
            <a:bodyPr/>
            <a:lstStyle/>
            <a:p/>
          </p:txBody>
        </p:sp>
        <p:sp>
          <p:nvSpPr>
            <p:cNvPr id="60" name="rc60"/>
            <p:cNvSpPr/>
            <p:nvPr/>
          </p:nvSpPr>
          <p:spPr>
            <a:xfrm>
              <a:off x="6007448" y="2664217"/>
              <a:ext cx="221797" cy="2326542"/>
            </a:xfrm>
            <a:prstGeom prst="rect">
              <a:avLst/>
            </a:prstGeom>
            <a:solidFill>
              <a:srgbClr val="0058AB">
                <a:alpha val="100000"/>
              </a:srgbClr>
            </a:solidFill>
          </p:spPr>
          <p:txBody>
            <a:bodyPr/>
            <a:lstStyle/>
            <a:p/>
          </p:txBody>
        </p:sp>
        <p:sp>
          <p:nvSpPr>
            <p:cNvPr id="61" name="rc61"/>
            <p:cNvSpPr/>
            <p:nvPr/>
          </p:nvSpPr>
          <p:spPr>
            <a:xfrm>
              <a:off x="6253889" y="866434"/>
              <a:ext cx="221797" cy="4124325"/>
            </a:xfrm>
            <a:prstGeom prst="rect">
              <a:avLst/>
            </a:prstGeom>
            <a:solidFill>
              <a:srgbClr val="0058AB">
                <a:alpha val="100000"/>
              </a:srgbClr>
            </a:solidFill>
          </p:spPr>
          <p:txBody>
            <a:bodyPr/>
            <a:lstStyle/>
            <a:p/>
          </p:txBody>
        </p:sp>
        <p:sp>
          <p:nvSpPr>
            <p:cNvPr id="62" name="rc62"/>
            <p:cNvSpPr/>
            <p:nvPr/>
          </p:nvSpPr>
          <p:spPr>
            <a:xfrm>
              <a:off x="6500331" y="4409124"/>
              <a:ext cx="221797" cy="581635"/>
            </a:xfrm>
            <a:prstGeom prst="rect">
              <a:avLst/>
            </a:prstGeom>
            <a:solidFill>
              <a:srgbClr val="0058AB">
                <a:alpha val="100000"/>
              </a:srgbClr>
            </a:solidFill>
          </p:spPr>
          <p:txBody>
            <a:bodyPr/>
            <a:lstStyle/>
            <a:p/>
          </p:txBody>
        </p:sp>
        <p:sp>
          <p:nvSpPr>
            <p:cNvPr id="63" name="rc63"/>
            <p:cNvSpPr/>
            <p:nvPr/>
          </p:nvSpPr>
          <p:spPr>
            <a:xfrm>
              <a:off x="6746772" y="4409124"/>
              <a:ext cx="221797" cy="581635"/>
            </a:xfrm>
            <a:prstGeom prst="rect">
              <a:avLst/>
            </a:prstGeom>
            <a:solidFill>
              <a:srgbClr val="0058AB">
                <a:alpha val="100000"/>
              </a:srgbClr>
            </a:solidFill>
          </p:spPr>
          <p:txBody>
            <a:bodyPr/>
            <a:lstStyle/>
            <a:p/>
          </p:txBody>
        </p:sp>
        <p:sp>
          <p:nvSpPr>
            <p:cNvPr id="64" name="rc64"/>
            <p:cNvSpPr/>
            <p:nvPr/>
          </p:nvSpPr>
          <p:spPr>
            <a:xfrm>
              <a:off x="6993213" y="4409124"/>
              <a:ext cx="221797" cy="581635"/>
            </a:xfrm>
            <a:prstGeom prst="rect">
              <a:avLst/>
            </a:prstGeom>
            <a:solidFill>
              <a:srgbClr val="0058AB">
                <a:alpha val="100000"/>
              </a:srgbClr>
            </a:solidFill>
          </p:spPr>
          <p:txBody>
            <a:bodyPr/>
            <a:lstStyle/>
            <a:p/>
          </p:txBody>
        </p:sp>
        <p:sp>
          <p:nvSpPr>
            <p:cNvPr id="65" name="rc65"/>
            <p:cNvSpPr/>
            <p:nvPr/>
          </p:nvSpPr>
          <p:spPr>
            <a:xfrm>
              <a:off x="8471861" y="4726380"/>
              <a:ext cx="221797" cy="264379"/>
            </a:xfrm>
            <a:prstGeom prst="rect">
              <a:avLst/>
            </a:prstGeom>
            <a:solidFill>
              <a:srgbClr val="69DBFF">
                <a:alpha val="100000"/>
              </a:srgbClr>
            </a:solidFill>
          </p:spPr>
          <p:txBody>
            <a:bodyPr/>
            <a:lstStyle/>
            <a:p/>
          </p:txBody>
        </p:sp>
        <p:sp>
          <p:nvSpPr>
            <p:cNvPr id="66" name="pl66"/>
            <p:cNvSpPr/>
            <p:nvPr/>
          </p:nvSpPr>
          <p:spPr>
            <a:xfrm>
              <a:off x="6118347" y="4462000"/>
              <a:ext cx="2464413" cy="264379"/>
            </a:xfrm>
            <a:custGeom>
              <a:avLst/>
              <a:pathLst>
                <a:path w="2464413" h="264379">
                  <a:moveTo>
                    <a:pt x="0" y="0"/>
                  </a:moveTo>
                  <a:lnTo>
                    <a:pt x="246441" y="26437"/>
                  </a:lnTo>
                  <a:lnTo>
                    <a:pt x="492882" y="52875"/>
                  </a:lnTo>
                  <a:lnTo>
                    <a:pt x="739324" y="79313"/>
                  </a:lnTo>
                  <a:lnTo>
                    <a:pt x="985765" y="105751"/>
                  </a:lnTo>
                  <a:lnTo>
                    <a:pt x="1232206" y="132189"/>
                  </a:lnTo>
                  <a:lnTo>
                    <a:pt x="1478648" y="158627"/>
                  </a:lnTo>
                  <a:lnTo>
                    <a:pt x="1725089" y="185065"/>
                  </a:lnTo>
                  <a:lnTo>
                    <a:pt x="1971530" y="211503"/>
                  </a:lnTo>
                  <a:lnTo>
                    <a:pt x="2217972" y="237941"/>
                  </a:lnTo>
                  <a:lnTo>
                    <a:pt x="2464413" y="264379"/>
                  </a:lnTo>
                </a:path>
              </a:pathLst>
            </a:custGeom>
            <a:ln w="13550" cap="flat">
              <a:solidFill>
                <a:srgbClr val="000000">
                  <a:alpha val="100000"/>
                </a:srgbClr>
              </a:solidFill>
              <a:prstDash val="solid"/>
              <a:round/>
            </a:ln>
          </p:spPr>
          <p:txBody>
            <a:bodyPr/>
            <a:lstStyle/>
            <a:p/>
          </p:txBody>
        </p:sp>
        <p:sp>
          <p:nvSpPr>
            <p:cNvPr id="67" name="pt67"/>
            <p:cNvSpPr/>
            <p:nvPr/>
          </p:nvSpPr>
          <p:spPr>
            <a:xfrm>
              <a:off x="6093521" y="44371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39962" y="44636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586403" y="44900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32845" y="4516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79286" y="45429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25727" y="4569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72169" y="45958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18610" y="4622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65051" y="4648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1493" y="4675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57934" y="4701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906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0" name="tx80"/>
            <p:cNvSpPr/>
            <p:nvPr/>
          </p:nvSpPr>
          <p:spPr>
            <a:xfrm>
              <a:off x="508103" y="28330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1" name="tx81"/>
            <p:cNvSpPr/>
            <p:nvPr/>
          </p:nvSpPr>
          <p:spPr>
            <a:xfrm>
              <a:off x="508103" y="1775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82" name="tx82"/>
            <p:cNvSpPr/>
            <p:nvPr/>
          </p:nvSpPr>
          <p:spPr>
            <a:xfrm>
              <a:off x="508103" y="7180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83" name="tx83"/>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50153" y="5881714"/>
              <a:ext cx="201456" cy="201456"/>
            </a:xfrm>
            <a:prstGeom prst="rect">
              <a:avLst/>
            </a:prstGeom>
            <a:solidFill>
              <a:srgbClr val="0058AB">
                <a:alpha val="100000"/>
              </a:srgbClr>
            </a:solidFill>
          </p:spPr>
          <p:txBody>
            <a:bodyPr/>
            <a:lstStyle/>
            <a:p/>
          </p:txBody>
        </p:sp>
        <p:sp>
          <p:nvSpPr>
            <p:cNvPr id="112" name="rc112"/>
            <p:cNvSpPr/>
            <p:nvPr/>
          </p:nvSpPr>
          <p:spPr>
            <a:xfrm>
              <a:off x="4452240" y="5881714"/>
              <a:ext cx="201456" cy="201456"/>
            </a:xfrm>
            <a:prstGeom prst="rect">
              <a:avLst/>
            </a:prstGeom>
            <a:solidFill>
              <a:srgbClr val="69DBFF">
                <a:alpha val="100000"/>
              </a:srgbClr>
            </a:solidFill>
          </p:spPr>
          <p:txBody>
            <a:bodyPr/>
            <a:lstStyle/>
            <a:p/>
          </p:txBody>
        </p:sp>
        <p:sp>
          <p:nvSpPr>
            <p:cNvPr id="113" name="tx113"/>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395986" y="398022"/>
              <a:ext cx="69803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Antigua and Barbuda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38%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204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323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14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264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03662"/>
              <a:ext cx="249522" cy="1699034"/>
            </a:xfrm>
            <a:prstGeom prst="rect">
              <a:avLst/>
            </a:prstGeom>
            <a:solidFill>
              <a:srgbClr val="80BD41">
                <a:alpha val="100000"/>
              </a:srgbClr>
            </a:solidFill>
          </p:spPr>
          <p:txBody>
            <a:bodyPr/>
            <a:lstStyle/>
            <a:p/>
          </p:txBody>
        </p:sp>
        <p:sp>
          <p:nvSpPr>
            <p:cNvPr id="22" name="rc22"/>
            <p:cNvSpPr/>
            <p:nvPr/>
          </p:nvSpPr>
          <p:spPr>
            <a:xfrm>
              <a:off x="1296273" y="2368018"/>
              <a:ext cx="249522" cy="35644"/>
            </a:xfrm>
            <a:prstGeom prst="rect">
              <a:avLst/>
            </a:prstGeom>
            <a:solidFill>
              <a:srgbClr val="1CABE2">
                <a:alpha val="100000"/>
              </a:srgbClr>
            </a:solidFill>
          </p:spPr>
          <p:txBody>
            <a:bodyPr/>
            <a:lstStyle/>
            <a:p/>
          </p:txBody>
        </p:sp>
        <p:sp>
          <p:nvSpPr>
            <p:cNvPr id="23" name="rc23"/>
            <p:cNvSpPr/>
            <p:nvPr/>
          </p:nvSpPr>
          <p:spPr>
            <a:xfrm>
              <a:off x="1573521" y="2510594"/>
              <a:ext cx="249522" cy="1592102"/>
            </a:xfrm>
            <a:prstGeom prst="rect">
              <a:avLst/>
            </a:prstGeom>
            <a:solidFill>
              <a:srgbClr val="80BD41">
                <a:alpha val="100000"/>
              </a:srgbClr>
            </a:solidFill>
          </p:spPr>
          <p:txBody>
            <a:bodyPr/>
            <a:lstStyle/>
            <a:p/>
          </p:txBody>
        </p:sp>
        <p:sp>
          <p:nvSpPr>
            <p:cNvPr id="24" name="rc24"/>
            <p:cNvSpPr/>
            <p:nvPr/>
          </p:nvSpPr>
          <p:spPr>
            <a:xfrm>
              <a:off x="1573521" y="2498713"/>
              <a:ext cx="249522" cy="11881"/>
            </a:xfrm>
            <a:prstGeom prst="rect">
              <a:avLst/>
            </a:prstGeom>
            <a:solidFill>
              <a:srgbClr val="1CABE2">
                <a:alpha val="100000"/>
              </a:srgbClr>
            </a:solidFill>
          </p:spPr>
          <p:txBody>
            <a:bodyPr/>
            <a:lstStyle/>
            <a:p/>
          </p:txBody>
        </p:sp>
        <p:sp>
          <p:nvSpPr>
            <p:cNvPr id="25" name="rc25"/>
            <p:cNvSpPr/>
            <p:nvPr/>
          </p:nvSpPr>
          <p:spPr>
            <a:xfrm>
              <a:off x="1850769" y="2581882"/>
              <a:ext cx="249522" cy="1520814"/>
            </a:xfrm>
            <a:prstGeom prst="rect">
              <a:avLst/>
            </a:prstGeom>
            <a:solidFill>
              <a:srgbClr val="80BD41">
                <a:alpha val="100000"/>
              </a:srgbClr>
            </a:solidFill>
          </p:spPr>
          <p:txBody>
            <a:bodyPr/>
            <a:lstStyle/>
            <a:p/>
          </p:txBody>
        </p:sp>
        <p:sp>
          <p:nvSpPr>
            <p:cNvPr id="26" name="rc26"/>
            <p:cNvSpPr/>
            <p:nvPr/>
          </p:nvSpPr>
          <p:spPr>
            <a:xfrm>
              <a:off x="1850769" y="2546238"/>
              <a:ext cx="249522" cy="35644"/>
            </a:xfrm>
            <a:prstGeom prst="rect">
              <a:avLst/>
            </a:prstGeom>
            <a:solidFill>
              <a:srgbClr val="1CABE2">
                <a:alpha val="100000"/>
              </a:srgbClr>
            </a:solidFill>
          </p:spPr>
          <p:txBody>
            <a:bodyPr/>
            <a:lstStyle/>
            <a:p/>
          </p:txBody>
        </p:sp>
        <p:sp>
          <p:nvSpPr>
            <p:cNvPr id="27" name="rc27"/>
            <p:cNvSpPr/>
            <p:nvPr/>
          </p:nvSpPr>
          <p:spPr>
            <a:xfrm>
              <a:off x="2128016" y="2605645"/>
              <a:ext cx="249522" cy="1497051"/>
            </a:xfrm>
            <a:prstGeom prst="rect">
              <a:avLst/>
            </a:prstGeom>
            <a:solidFill>
              <a:srgbClr val="80BD41">
                <a:alpha val="100000"/>
              </a:srgbClr>
            </a:solidFill>
          </p:spPr>
          <p:txBody>
            <a:bodyPr/>
            <a:lstStyle/>
            <a:p/>
          </p:txBody>
        </p:sp>
        <p:sp>
          <p:nvSpPr>
            <p:cNvPr id="28" name="rc28"/>
            <p:cNvSpPr/>
            <p:nvPr/>
          </p:nvSpPr>
          <p:spPr>
            <a:xfrm>
              <a:off x="2128016" y="2593764"/>
              <a:ext cx="249522" cy="11881"/>
            </a:xfrm>
            <a:prstGeom prst="rect">
              <a:avLst/>
            </a:prstGeom>
            <a:solidFill>
              <a:srgbClr val="1CABE2">
                <a:alpha val="100000"/>
              </a:srgbClr>
            </a:solidFill>
          </p:spPr>
          <p:txBody>
            <a:bodyPr/>
            <a:lstStyle/>
            <a:p/>
          </p:txBody>
        </p:sp>
        <p:sp>
          <p:nvSpPr>
            <p:cNvPr id="29" name="rc29"/>
            <p:cNvSpPr/>
            <p:nvPr/>
          </p:nvSpPr>
          <p:spPr>
            <a:xfrm>
              <a:off x="2405264" y="2641289"/>
              <a:ext cx="249522" cy="1461407"/>
            </a:xfrm>
            <a:prstGeom prst="rect">
              <a:avLst/>
            </a:prstGeom>
            <a:solidFill>
              <a:srgbClr val="80BD41">
                <a:alpha val="100000"/>
              </a:srgbClr>
            </a:solidFill>
          </p:spPr>
          <p:txBody>
            <a:bodyPr/>
            <a:lstStyle/>
            <a:p/>
          </p:txBody>
        </p:sp>
        <p:sp>
          <p:nvSpPr>
            <p:cNvPr id="30" name="rc30"/>
            <p:cNvSpPr/>
            <p:nvPr/>
          </p:nvSpPr>
          <p:spPr>
            <a:xfrm>
              <a:off x="2405264" y="2629408"/>
              <a:ext cx="249522" cy="11881"/>
            </a:xfrm>
            <a:prstGeom prst="rect">
              <a:avLst/>
            </a:prstGeom>
            <a:solidFill>
              <a:srgbClr val="1CABE2">
                <a:alpha val="100000"/>
              </a:srgbClr>
            </a:solidFill>
          </p:spPr>
          <p:txBody>
            <a:bodyPr/>
            <a:lstStyle/>
            <a:p/>
          </p:txBody>
        </p:sp>
        <p:sp>
          <p:nvSpPr>
            <p:cNvPr id="31" name="rc31"/>
            <p:cNvSpPr/>
            <p:nvPr/>
          </p:nvSpPr>
          <p:spPr>
            <a:xfrm>
              <a:off x="2682512" y="2653170"/>
              <a:ext cx="249522" cy="1449526"/>
            </a:xfrm>
            <a:prstGeom prst="rect">
              <a:avLst/>
            </a:prstGeom>
            <a:solidFill>
              <a:srgbClr val="80BD41">
                <a:alpha val="100000"/>
              </a:srgbClr>
            </a:solidFill>
          </p:spPr>
          <p:txBody>
            <a:bodyPr/>
            <a:lstStyle/>
            <a:p/>
          </p:txBody>
        </p:sp>
        <p:sp>
          <p:nvSpPr>
            <p:cNvPr id="32" name="rc32"/>
            <p:cNvSpPr/>
            <p:nvPr/>
          </p:nvSpPr>
          <p:spPr>
            <a:xfrm>
              <a:off x="2682512" y="2641289"/>
              <a:ext cx="249522" cy="11881"/>
            </a:xfrm>
            <a:prstGeom prst="rect">
              <a:avLst/>
            </a:prstGeom>
            <a:solidFill>
              <a:srgbClr val="1CABE2">
                <a:alpha val="100000"/>
              </a:srgbClr>
            </a:solidFill>
          </p:spPr>
          <p:txBody>
            <a:bodyPr/>
            <a:lstStyle/>
            <a:p/>
          </p:txBody>
        </p:sp>
        <p:sp>
          <p:nvSpPr>
            <p:cNvPr id="33" name="rc33"/>
            <p:cNvSpPr/>
            <p:nvPr/>
          </p:nvSpPr>
          <p:spPr>
            <a:xfrm>
              <a:off x="2959759" y="2653170"/>
              <a:ext cx="249522" cy="1449526"/>
            </a:xfrm>
            <a:prstGeom prst="rect">
              <a:avLst/>
            </a:prstGeom>
            <a:solidFill>
              <a:srgbClr val="80BD41">
                <a:alpha val="100000"/>
              </a:srgbClr>
            </a:solidFill>
          </p:spPr>
          <p:txBody>
            <a:bodyPr/>
            <a:lstStyle/>
            <a:p/>
          </p:txBody>
        </p:sp>
        <p:sp>
          <p:nvSpPr>
            <p:cNvPr id="34" name="rc34"/>
            <p:cNvSpPr/>
            <p:nvPr/>
          </p:nvSpPr>
          <p:spPr>
            <a:xfrm>
              <a:off x="2959759" y="2641289"/>
              <a:ext cx="249522" cy="11881"/>
            </a:xfrm>
            <a:prstGeom prst="rect">
              <a:avLst/>
            </a:prstGeom>
            <a:solidFill>
              <a:srgbClr val="1CABE2">
                <a:alpha val="100000"/>
              </a:srgbClr>
            </a:solidFill>
          </p:spPr>
          <p:txBody>
            <a:bodyPr/>
            <a:lstStyle/>
            <a:p/>
          </p:txBody>
        </p:sp>
        <p:sp>
          <p:nvSpPr>
            <p:cNvPr id="35" name="rc35"/>
            <p:cNvSpPr/>
            <p:nvPr/>
          </p:nvSpPr>
          <p:spPr>
            <a:xfrm>
              <a:off x="3237007" y="2617526"/>
              <a:ext cx="249522" cy="1485170"/>
            </a:xfrm>
            <a:prstGeom prst="rect">
              <a:avLst/>
            </a:prstGeom>
            <a:solidFill>
              <a:srgbClr val="80BD41">
                <a:alpha val="100000"/>
              </a:srgbClr>
            </a:solidFill>
          </p:spPr>
          <p:txBody>
            <a:bodyPr/>
            <a:lstStyle/>
            <a:p/>
          </p:txBody>
        </p:sp>
        <p:sp>
          <p:nvSpPr>
            <p:cNvPr id="36" name="rc36"/>
            <p:cNvSpPr/>
            <p:nvPr/>
          </p:nvSpPr>
          <p:spPr>
            <a:xfrm>
              <a:off x="3237007" y="2605645"/>
              <a:ext cx="249522" cy="11881"/>
            </a:xfrm>
            <a:prstGeom prst="rect">
              <a:avLst/>
            </a:prstGeom>
            <a:solidFill>
              <a:srgbClr val="1CABE2">
                <a:alpha val="100000"/>
              </a:srgbClr>
            </a:solidFill>
          </p:spPr>
          <p:txBody>
            <a:bodyPr/>
            <a:lstStyle/>
            <a:p/>
          </p:txBody>
        </p:sp>
        <p:sp>
          <p:nvSpPr>
            <p:cNvPr id="37" name="rc37"/>
            <p:cNvSpPr/>
            <p:nvPr/>
          </p:nvSpPr>
          <p:spPr>
            <a:xfrm>
              <a:off x="3514255" y="2463069"/>
              <a:ext cx="249522" cy="1639628"/>
            </a:xfrm>
            <a:prstGeom prst="rect">
              <a:avLst/>
            </a:prstGeom>
            <a:solidFill>
              <a:srgbClr val="80BD41">
                <a:alpha val="100000"/>
              </a:srgbClr>
            </a:solidFill>
          </p:spPr>
          <p:txBody>
            <a:bodyPr/>
            <a:lstStyle/>
            <a:p/>
          </p:txBody>
        </p:sp>
        <p:sp>
          <p:nvSpPr>
            <p:cNvPr id="38" name="rc38"/>
            <p:cNvSpPr/>
            <p:nvPr/>
          </p:nvSpPr>
          <p:spPr>
            <a:xfrm>
              <a:off x="3514255" y="2451187"/>
              <a:ext cx="249522" cy="11881"/>
            </a:xfrm>
            <a:prstGeom prst="rect">
              <a:avLst/>
            </a:prstGeom>
            <a:solidFill>
              <a:srgbClr val="1CABE2">
                <a:alpha val="100000"/>
              </a:srgbClr>
            </a:solidFill>
          </p:spPr>
          <p:txBody>
            <a:bodyPr/>
            <a:lstStyle/>
            <a:p/>
          </p:txBody>
        </p:sp>
        <p:sp>
          <p:nvSpPr>
            <p:cNvPr id="39" name="rc39"/>
            <p:cNvSpPr/>
            <p:nvPr/>
          </p:nvSpPr>
          <p:spPr>
            <a:xfrm>
              <a:off x="3791502" y="2474950"/>
              <a:ext cx="249522" cy="1627746"/>
            </a:xfrm>
            <a:prstGeom prst="rect">
              <a:avLst/>
            </a:prstGeom>
            <a:solidFill>
              <a:srgbClr val="80BD41">
                <a:alpha val="100000"/>
              </a:srgbClr>
            </a:solidFill>
          </p:spPr>
          <p:txBody>
            <a:bodyPr/>
            <a:lstStyle/>
            <a:p/>
          </p:txBody>
        </p:sp>
        <p:sp>
          <p:nvSpPr>
            <p:cNvPr id="40" name="rc40"/>
            <p:cNvSpPr/>
            <p:nvPr/>
          </p:nvSpPr>
          <p:spPr>
            <a:xfrm>
              <a:off x="3791502" y="2463069"/>
              <a:ext cx="249522" cy="11881"/>
            </a:xfrm>
            <a:prstGeom prst="rect">
              <a:avLst/>
            </a:prstGeom>
            <a:solidFill>
              <a:srgbClr val="1CABE2">
                <a:alpha val="100000"/>
              </a:srgbClr>
            </a:solidFill>
          </p:spPr>
          <p:txBody>
            <a:bodyPr/>
            <a:lstStyle/>
            <a:p/>
          </p:txBody>
        </p:sp>
        <p:sp>
          <p:nvSpPr>
            <p:cNvPr id="41" name="rc41"/>
            <p:cNvSpPr/>
            <p:nvPr/>
          </p:nvSpPr>
          <p:spPr>
            <a:xfrm>
              <a:off x="4068750" y="2641289"/>
              <a:ext cx="249522" cy="1461407"/>
            </a:xfrm>
            <a:prstGeom prst="rect">
              <a:avLst/>
            </a:prstGeom>
            <a:solidFill>
              <a:srgbClr val="80BD41">
                <a:alpha val="100000"/>
              </a:srgbClr>
            </a:solidFill>
          </p:spPr>
          <p:txBody>
            <a:bodyPr/>
            <a:lstStyle/>
            <a:p/>
          </p:txBody>
        </p:sp>
        <p:sp>
          <p:nvSpPr>
            <p:cNvPr id="42" name="rc42"/>
            <p:cNvSpPr/>
            <p:nvPr/>
          </p:nvSpPr>
          <p:spPr>
            <a:xfrm>
              <a:off x="4068750" y="2629408"/>
              <a:ext cx="249522" cy="11881"/>
            </a:xfrm>
            <a:prstGeom prst="rect">
              <a:avLst/>
            </a:prstGeom>
            <a:solidFill>
              <a:srgbClr val="1CABE2">
                <a:alpha val="100000"/>
              </a:srgbClr>
            </a:solidFill>
          </p:spPr>
          <p:txBody>
            <a:bodyPr/>
            <a:lstStyle/>
            <a:p/>
          </p:txBody>
        </p:sp>
        <p:sp>
          <p:nvSpPr>
            <p:cNvPr id="43" name="rc43"/>
            <p:cNvSpPr/>
            <p:nvPr/>
          </p:nvSpPr>
          <p:spPr>
            <a:xfrm>
              <a:off x="4345998" y="2665052"/>
              <a:ext cx="249522" cy="1437644"/>
            </a:xfrm>
            <a:prstGeom prst="rect">
              <a:avLst/>
            </a:prstGeom>
            <a:solidFill>
              <a:srgbClr val="80BD41">
                <a:alpha val="100000"/>
              </a:srgbClr>
            </a:solidFill>
          </p:spPr>
          <p:txBody>
            <a:bodyPr/>
            <a:lstStyle/>
            <a:p/>
          </p:txBody>
        </p:sp>
        <p:sp>
          <p:nvSpPr>
            <p:cNvPr id="44" name="rc44"/>
            <p:cNvSpPr/>
            <p:nvPr/>
          </p:nvSpPr>
          <p:spPr>
            <a:xfrm>
              <a:off x="4345998" y="2653170"/>
              <a:ext cx="249522" cy="11881"/>
            </a:xfrm>
            <a:prstGeom prst="rect">
              <a:avLst/>
            </a:prstGeom>
            <a:solidFill>
              <a:srgbClr val="1CABE2">
                <a:alpha val="100000"/>
              </a:srgbClr>
            </a:solidFill>
          </p:spPr>
          <p:txBody>
            <a:bodyPr/>
            <a:lstStyle/>
            <a:p/>
          </p:txBody>
        </p:sp>
        <p:sp>
          <p:nvSpPr>
            <p:cNvPr id="45" name="rc45"/>
            <p:cNvSpPr/>
            <p:nvPr/>
          </p:nvSpPr>
          <p:spPr>
            <a:xfrm>
              <a:off x="4623245" y="2736340"/>
              <a:ext cx="249522" cy="1366356"/>
            </a:xfrm>
            <a:prstGeom prst="rect">
              <a:avLst/>
            </a:prstGeom>
            <a:solidFill>
              <a:srgbClr val="80BD41">
                <a:alpha val="100000"/>
              </a:srgbClr>
            </a:solidFill>
          </p:spPr>
          <p:txBody>
            <a:bodyPr/>
            <a:lstStyle/>
            <a:p/>
          </p:txBody>
        </p:sp>
        <p:sp>
          <p:nvSpPr>
            <p:cNvPr id="46" name="rc46"/>
            <p:cNvSpPr/>
            <p:nvPr/>
          </p:nvSpPr>
          <p:spPr>
            <a:xfrm>
              <a:off x="4623245" y="2724459"/>
              <a:ext cx="249522" cy="11881"/>
            </a:xfrm>
            <a:prstGeom prst="rect">
              <a:avLst/>
            </a:prstGeom>
            <a:solidFill>
              <a:srgbClr val="1CABE2">
                <a:alpha val="100000"/>
              </a:srgbClr>
            </a:solidFill>
          </p:spPr>
          <p:txBody>
            <a:bodyPr/>
            <a:lstStyle/>
            <a:p/>
          </p:txBody>
        </p:sp>
        <p:sp>
          <p:nvSpPr>
            <p:cNvPr id="47" name="rc47"/>
            <p:cNvSpPr/>
            <p:nvPr/>
          </p:nvSpPr>
          <p:spPr>
            <a:xfrm>
              <a:off x="4900493" y="2831391"/>
              <a:ext cx="249522" cy="1271305"/>
            </a:xfrm>
            <a:prstGeom prst="rect">
              <a:avLst/>
            </a:prstGeom>
            <a:solidFill>
              <a:srgbClr val="80BD41">
                <a:alpha val="100000"/>
              </a:srgbClr>
            </a:solidFill>
          </p:spPr>
          <p:txBody>
            <a:bodyPr/>
            <a:lstStyle/>
            <a:p/>
          </p:txBody>
        </p:sp>
        <p:sp>
          <p:nvSpPr>
            <p:cNvPr id="48" name="rc48"/>
            <p:cNvSpPr/>
            <p:nvPr/>
          </p:nvSpPr>
          <p:spPr>
            <a:xfrm>
              <a:off x="4900493" y="2819510"/>
              <a:ext cx="249522" cy="11881"/>
            </a:xfrm>
            <a:prstGeom prst="rect">
              <a:avLst/>
            </a:prstGeom>
            <a:solidFill>
              <a:srgbClr val="1CABE2">
                <a:alpha val="100000"/>
              </a:srgbClr>
            </a:solidFill>
          </p:spPr>
          <p:txBody>
            <a:bodyPr/>
            <a:lstStyle/>
            <a:p/>
          </p:txBody>
        </p:sp>
        <p:sp>
          <p:nvSpPr>
            <p:cNvPr id="49" name="rc49"/>
            <p:cNvSpPr/>
            <p:nvPr/>
          </p:nvSpPr>
          <p:spPr>
            <a:xfrm>
              <a:off x="5177741" y="2831391"/>
              <a:ext cx="249522" cy="1271305"/>
            </a:xfrm>
            <a:prstGeom prst="rect">
              <a:avLst/>
            </a:prstGeom>
            <a:solidFill>
              <a:srgbClr val="80BD41">
                <a:alpha val="100000"/>
              </a:srgbClr>
            </a:solidFill>
          </p:spPr>
          <p:txBody>
            <a:bodyPr/>
            <a:lstStyle/>
            <a:p/>
          </p:txBody>
        </p:sp>
        <p:sp>
          <p:nvSpPr>
            <p:cNvPr id="50" name="rc50"/>
            <p:cNvSpPr/>
            <p:nvPr/>
          </p:nvSpPr>
          <p:spPr>
            <a:xfrm>
              <a:off x="5177741" y="2819510"/>
              <a:ext cx="249522" cy="11881"/>
            </a:xfrm>
            <a:prstGeom prst="rect">
              <a:avLst/>
            </a:prstGeom>
            <a:solidFill>
              <a:srgbClr val="1CABE2">
                <a:alpha val="100000"/>
              </a:srgbClr>
            </a:solidFill>
          </p:spPr>
          <p:txBody>
            <a:bodyPr/>
            <a:lstStyle/>
            <a:p/>
          </p:txBody>
        </p:sp>
        <p:sp>
          <p:nvSpPr>
            <p:cNvPr id="51" name="rc51"/>
            <p:cNvSpPr/>
            <p:nvPr/>
          </p:nvSpPr>
          <p:spPr>
            <a:xfrm>
              <a:off x="5454988" y="2795747"/>
              <a:ext cx="249522" cy="1306949"/>
            </a:xfrm>
            <a:prstGeom prst="rect">
              <a:avLst/>
            </a:prstGeom>
            <a:solidFill>
              <a:srgbClr val="80BD41">
                <a:alpha val="100000"/>
              </a:srgbClr>
            </a:solidFill>
          </p:spPr>
          <p:txBody>
            <a:bodyPr/>
            <a:lstStyle/>
            <a:p/>
          </p:txBody>
        </p:sp>
        <p:sp>
          <p:nvSpPr>
            <p:cNvPr id="52" name="rc52"/>
            <p:cNvSpPr/>
            <p:nvPr/>
          </p:nvSpPr>
          <p:spPr>
            <a:xfrm>
              <a:off x="5454988" y="2783865"/>
              <a:ext cx="249522" cy="11881"/>
            </a:xfrm>
            <a:prstGeom prst="rect">
              <a:avLst/>
            </a:prstGeom>
            <a:solidFill>
              <a:srgbClr val="1CABE2">
                <a:alpha val="100000"/>
              </a:srgbClr>
            </a:solidFill>
          </p:spPr>
          <p:txBody>
            <a:bodyPr/>
            <a:lstStyle/>
            <a:p/>
          </p:txBody>
        </p:sp>
        <p:sp>
          <p:nvSpPr>
            <p:cNvPr id="53" name="rc53"/>
            <p:cNvSpPr/>
            <p:nvPr/>
          </p:nvSpPr>
          <p:spPr>
            <a:xfrm>
              <a:off x="5732236" y="2902679"/>
              <a:ext cx="249522" cy="1200017"/>
            </a:xfrm>
            <a:prstGeom prst="rect">
              <a:avLst/>
            </a:prstGeom>
            <a:solidFill>
              <a:srgbClr val="80BD41">
                <a:alpha val="100000"/>
              </a:srgbClr>
            </a:solidFill>
          </p:spPr>
          <p:txBody>
            <a:bodyPr/>
            <a:lstStyle/>
            <a:p/>
          </p:txBody>
        </p:sp>
        <p:sp>
          <p:nvSpPr>
            <p:cNvPr id="54" name="rc54"/>
            <p:cNvSpPr/>
            <p:nvPr/>
          </p:nvSpPr>
          <p:spPr>
            <a:xfrm>
              <a:off x="5732236" y="2867035"/>
              <a:ext cx="249522" cy="35644"/>
            </a:xfrm>
            <a:prstGeom prst="rect">
              <a:avLst/>
            </a:prstGeom>
            <a:solidFill>
              <a:srgbClr val="1CABE2">
                <a:alpha val="100000"/>
              </a:srgbClr>
            </a:solidFill>
          </p:spPr>
          <p:txBody>
            <a:bodyPr/>
            <a:lstStyle/>
            <a:p/>
          </p:txBody>
        </p:sp>
        <p:sp>
          <p:nvSpPr>
            <p:cNvPr id="55" name="rc55"/>
            <p:cNvSpPr/>
            <p:nvPr/>
          </p:nvSpPr>
          <p:spPr>
            <a:xfrm>
              <a:off x="6009484" y="2890798"/>
              <a:ext cx="249522" cy="1211899"/>
            </a:xfrm>
            <a:prstGeom prst="rect">
              <a:avLst/>
            </a:prstGeom>
            <a:solidFill>
              <a:srgbClr val="80BD41">
                <a:alpha val="100000"/>
              </a:srgbClr>
            </a:solidFill>
          </p:spPr>
          <p:txBody>
            <a:bodyPr/>
            <a:lstStyle/>
            <a:p/>
          </p:txBody>
        </p:sp>
        <p:sp>
          <p:nvSpPr>
            <p:cNvPr id="56" name="rc56"/>
            <p:cNvSpPr/>
            <p:nvPr/>
          </p:nvSpPr>
          <p:spPr>
            <a:xfrm>
              <a:off x="6009484" y="2843272"/>
              <a:ext cx="249522" cy="47525"/>
            </a:xfrm>
            <a:prstGeom prst="rect">
              <a:avLst/>
            </a:prstGeom>
            <a:solidFill>
              <a:srgbClr val="1CABE2">
                <a:alpha val="100000"/>
              </a:srgbClr>
            </a:solidFill>
          </p:spPr>
          <p:txBody>
            <a:bodyPr/>
            <a:lstStyle/>
            <a:p/>
          </p:txBody>
        </p:sp>
        <p:sp>
          <p:nvSpPr>
            <p:cNvPr id="57" name="rc57"/>
            <p:cNvSpPr/>
            <p:nvPr/>
          </p:nvSpPr>
          <p:spPr>
            <a:xfrm>
              <a:off x="6286731" y="2950205"/>
              <a:ext cx="249522" cy="1152492"/>
            </a:xfrm>
            <a:prstGeom prst="rect">
              <a:avLst/>
            </a:prstGeom>
            <a:solidFill>
              <a:srgbClr val="80BD41">
                <a:alpha val="100000"/>
              </a:srgbClr>
            </a:solidFill>
          </p:spPr>
          <p:txBody>
            <a:bodyPr/>
            <a:lstStyle/>
            <a:p/>
          </p:txBody>
        </p:sp>
        <p:sp>
          <p:nvSpPr>
            <p:cNvPr id="58" name="rc58"/>
            <p:cNvSpPr/>
            <p:nvPr/>
          </p:nvSpPr>
          <p:spPr>
            <a:xfrm>
              <a:off x="6286731" y="2938323"/>
              <a:ext cx="249522" cy="11881"/>
            </a:xfrm>
            <a:prstGeom prst="rect">
              <a:avLst/>
            </a:prstGeom>
            <a:solidFill>
              <a:srgbClr val="1CABE2">
                <a:alpha val="100000"/>
              </a:srgbClr>
            </a:solidFill>
          </p:spPr>
          <p:txBody>
            <a:bodyPr/>
            <a:lstStyle/>
            <a:p/>
          </p:txBody>
        </p:sp>
        <p:sp>
          <p:nvSpPr>
            <p:cNvPr id="59" name="rc59"/>
            <p:cNvSpPr/>
            <p:nvPr/>
          </p:nvSpPr>
          <p:spPr>
            <a:xfrm>
              <a:off x="6563979" y="2878916"/>
              <a:ext cx="249522" cy="1223780"/>
            </a:xfrm>
            <a:prstGeom prst="rect">
              <a:avLst/>
            </a:prstGeom>
            <a:solidFill>
              <a:srgbClr val="80BD41">
                <a:alpha val="100000"/>
              </a:srgbClr>
            </a:solidFill>
          </p:spPr>
          <p:txBody>
            <a:bodyPr/>
            <a:lstStyle/>
            <a:p/>
          </p:txBody>
        </p:sp>
        <p:sp>
          <p:nvSpPr>
            <p:cNvPr id="60" name="rc60"/>
            <p:cNvSpPr/>
            <p:nvPr/>
          </p:nvSpPr>
          <p:spPr>
            <a:xfrm>
              <a:off x="6563979" y="2867035"/>
              <a:ext cx="249522" cy="11881"/>
            </a:xfrm>
            <a:prstGeom prst="rect">
              <a:avLst/>
            </a:prstGeom>
            <a:solidFill>
              <a:srgbClr val="1CABE2">
                <a:alpha val="100000"/>
              </a:srgbClr>
            </a:solidFill>
          </p:spPr>
          <p:txBody>
            <a:bodyPr/>
            <a:lstStyle/>
            <a:p/>
          </p:txBody>
        </p:sp>
        <p:sp>
          <p:nvSpPr>
            <p:cNvPr id="61" name="rc61"/>
            <p:cNvSpPr/>
            <p:nvPr/>
          </p:nvSpPr>
          <p:spPr>
            <a:xfrm>
              <a:off x="6841227" y="2831391"/>
              <a:ext cx="249522" cy="1271305"/>
            </a:xfrm>
            <a:prstGeom prst="rect">
              <a:avLst/>
            </a:prstGeom>
            <a:solidFill>
              <a:srgbClr val="80BD41">
                <a:alpha val="100000"/>
              </a:srgbClr>
            </a:solidFill>
          </p:spPr>
          <p:txBody>
            <a:bodyPr/>
            <a:lstStyle/>
            <a:p/>
          </p:txBody>
        </p:sp>
        <p:sp>
          <p:nvSpPr>
            <p:cNvPr id="62" name="rc62"/>
            <p:cNvSpPr/>
            <p:nvPr/>
          </p:nvSpPr>
          <p:spPr>
            <a:xfrm>
              <a:off x="6841227" y="2783865"/>
              <a:ext cx="249522" cy="47525"/>
            </a:xfrm>
            <a:prstGeom prst="rect">
              <a:avLst/>
            </a:prstGeom>
            <a:solidFill>
              <a:srgbClr val="1CABE2">
                <a:alpha val="100000"/>
              </a:srgbClr>
            </a:solidFill>
          </p:spPr>
          <p:txBody>
            <a:bodyPr/>
            <a:lstStyle/>
            <a:p/>
          </p:txBody>
        </p:sp>
        <p:sp>
          <p:nvSpPr>
            <p:cNvPr id="63" name="rc63"/>
            <p:cNvSpPr/>
            <p:nvPr/>
          </p:nvSpPr>
          <p:spPr>
            <a:xfrm>
              <a:off x="7118474" y="2878916"/>
              <a:ext cx="249522" cy="1223780"/>
            </a:xfrm>
            <a:prstGeom prst="rect">
              <a:avLst/>
            </a:prstGeom>
            <a:solidFill>
              <a:srgbClr val="80BD41">
                <a:alpha val="100000"/>
              </a:srgbClr>
            </a:solidFill>
          </p:spPr>
          <p:txBody>
            <a:bodyPr/>
            <a:lstStyle/>
            <a:p/>
          </p:txBody>
        </p:sp>
        <p:sp>
          <p:nvSpPr>
            <p:cNvPr id="64" name="rc64"/>
            <p:cNvSpPr/>
            <p:nvPr/>
          </p:nvSpPr>
          <p:spPr>
            <a:xfrm>
              <a:off x="7118474" y="2783865"/>
              <a:ext cx="249522" cy="95050"/>
            </a:xfrm>
            <a:prstGeom prst="rect">
              <a:avLst/>
            </a:prstGeom>
            <a:solidFill>
              <a:srgbClr val="1CABE2">
                <a:alpha val="100000"/>
              </a:srgbClr>
            </a:solidFill>
          </p:spPr>
          <p:txBody>
            <a:bodyPr/>
            <a:lstStyle/>
            <a:p/>
          </p:txBody>
        </p:sp>
        <p:sp>
          <p:nvSpPr>
            <p:cNvPr id="65" name="rc65"/>
            <p:cNvSpPr/>
            <p:nvPr/>
          </p:nvSpPr>
          <p:spPr>
            <a:xfrm>
              <a:off x="7395722" y="2795747"/>
              <a:ext cx="249522" cy="1306949"/>
            </a:xfrm>
            <a:prstGeom prst="rect">
              <a:avLst/>
            </a:prstGeom>
            <a:solidFill>
              <a:srgbClr val="80BD41">
                <a:alpha val="100000"/>
              </a:srgbClr>
            </a:solidFill>
          </p:spPr>
          <p:txBody>
            <a:bodyPr/>
            <a:lstStyle/>
            <a:p/>
          </p:txBody>
        </p:sp>
        <p:sp>
          <p:nvSpPr>
            <p:cNvPr id="66" name="rc66"/>
            <p:cNvSpPr/>
            <p:nvPr/>
          </p:nvSpPr>
          <p:spPr>
            <a:xfrm>
              <a:off x="7395722" y="2783865"/>
              <a:ext cx="249522" cy="11881"/>
            </a:xfrm>
            <a:prstGeom prst="rect">
              <a:avLst/>
            </a:prstGeom>
            <a:solidFill>
              <a:srgbClr val="1CABE2">
                <a:alpha val="100000"/>
              </a:srgbClr>
            </a:solidFill>
          </p:spPr>
          <p:txBody>
            <a:bodyPr/>
            <a:lstStyle/>
            <a:p/>
          </p:txBody>
        </p:sp>
        <p:sp>
          <p:nvSpPr>
            <p:cNvPr id="67" name="rc67"/>
            <p:cNvSpPr/>
            <p:nvPr/>
          </p:nvSpPr>
          <p:spPr>
            <a:xfrm>
              <a:off x="7672970" y="2807628"/>
              <a:ext cx="249522" cy="1295068"/>
            </a:xfrm>
            <a:prstGeom prst="rect">
              <a:avLst/>
            </a:prstGeom>
            <a:solidFill>
              <a:srgbClr val="80BD41">
                <a:alpha val="100000"/>
              </a:srgbClr>
            </a:solidFill>
          </p:spPr>
          <p:txBody>
            <a:bodyPr/>
            <a:lstStyle/>
            <a:p/>
          </p:txBody>
        </p:sp>
        <p:sp>
          <p:nvSpPr>
            <p:cNvPr id="68" name="rc68"/>
            <p:cNvSpPr/>
            <p:nvPr/>
          </p:nvSpPr>
          <p:spPr>
            <a:xfrm>
              <a:off x="7672970" y="2795747"/>
              <a:ext cx="249522" cy="11881"/>
            </a:xfrm>
            <a:prstGeom prst="rect">
              <a:avLst/>
            </a:prstGeom>
            <a:solidFill>
              <a:srgbClr val="1CABE2">
                <a:alpha val="100000"/>
              </a:srgbClr>
            </a:solidFill>
          </p:spPr>
          <p:txBody>
            <a:bodyPr/>
            <a:lstStyle/>
            <a:p/>
          </p:txBody>
        </p:sp>
        <p:sp>
          <p:nvSpPr>
            <p:cNvPr id="69" name="rc69"/>
            <p:cNvSpPr/>
            <p:nvPr/>
          </p:nvSpPr>
          <p:spPr>
            <a:xfrm>
              <a:off x="7950217" y="2819510"/>
              <a:ext cx="249522" cy="1283187"/>
            </a:xfrm>
            <a:prstGeom prst="rect">
              <a:avLst/>
            </a:prstGeom>
            <a:solidFill>
              <a:srgbClr val="80BD41">
                <a:alpha val="100000"/>
              </a:srgbClr>
            </a:solidFill>
          </p:spPr>
          <p:txBody>
            <a:bodyPr/>
            <a:lstStyle/>
            <a:p/>
          </p:txBody>
        </p:sp>
        <p:sp>
          <p:nvSpPr>
            <p:cNvPr id="70" name="rc70"/>
            <p:cNvSpPr/>
            <p:nvPr/>
          </p:nvSpPr>
          <p:spPr>
            <a:xfrm>
              <a:off x="7950217" y="2807628"/>
              <a:ext cx="249522" cy="11881"/>
            </a:xfrm>
            <a:prstGeom prst="rect">
              <a:avLst/>
            </a:prstGeom>
            <a:solidFill>
              <a:srgbClr val="1CABE2">
                <a:alpha val="100000"/>
              </a:srgbClr>
            </a:solidFill>
          </p:spPr>
          <p:txBody>
            <a:bodyPr/>
            <a:lstStyle/>
            <a:p/>
          </p:txBody>
        </p:sp>
        <p:sp>
          <p:nvSpPr>
            <p:cNvPr id="71" name="pl71"/>
            <p:cNvSpPr/>
            <p:nvPr/>
          </p:nvSpPr>
          <p:spPr>
            <a:xfrm>
              <a:off x="1421035" y="1236556"/>
              <a:ext cx="6653943" cy="173705"/>
            </a:xfrm>
            <a:custGeom>
              <a:avLst/>
              <a:pathLst>
                <a:path w="6653943" h="173705">
                  <a:moveTo>
                    <a:pt x="0" y="28950"/>
                  </a:moveTo>
                  <a:lnTo>
                    <a:pt x="277247" y="0"/>
                  </a:lnTo>
                  <a:lnTo>
                    <a:pt x="554495" y="2895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57901"/>
                  </a:lnTo>
                  <a:lnTo>
                    <a:pt x="4713210" y="86852"/>
                  </a:lnTo>
                  <a:lnTo>
                    <a:pt x="4990457" y="0"/>
                  </a:lnTo>
                  <a:lnTo>
                    <a:pt x="5267705" y="0"/>
                  </a:lnTo>
                  <a:lnTo>
                    <a:pt x="5544953" y="86852"/>
                  </a:lnTo>
                  <a:lnTo>
                    <a:pt x="5822200" y="173705"/>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55732" y="22320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3" name="tx83"/>
            <p:cNvSpPr/>
            <p:nvPr/>
          </p:nvSpPr>
          <p:spPr>
            <a:xfrm>
              <a:off x="2741971" y="25065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4" name="tx84"/>
            <p:cNvSpPr/>
            <p:nvPr/>
          </p:nvSpPr>
          <p:spPr>
            <a:xfrm>
              <a:off x="4128209" y="24946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5" name="tx85"/>
            <p:cNvSpPr/>
            <p:nvPr/>
          </p:nvSpPr>
          <p:spPr>
            <a:xfrm>
              <a:off x="5514447" y="26372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6" name="tx86"/>
            <p:cNvSpPr/>
            <p:nvPr/>
          </p:nvSpPr>
          <p:spPr>
            <a:xfrm>
              <a:off x="6662615" y="273225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7" name="tx87"/>
            <p:cNvSpPr/>
            <p:nvPr/>
          </p:nvSpPr>
          <p:spPr>
            <a:xfrm>
              <a:off x="6900686" y="26490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8" name="tx88"/>
            <p:cNvSpPr/>
            <p:nvPr/>
          </p:nvSpPr>
          <p:spPr>
            <a:xfrm>
              <a:off x="7177933" y="26490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9" name="tx89"/>
            <p:cNvSpPr/>
            <p:nvPr/>
          </p:nvSpPr>
          <p:spPr>
            <a:xfrm>
              <a:off x="7455181" y="26490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0" name="tx90"/>
            <p:cNvSpPr/>
            <p:nvPr/>
          </p:nvSpPr>
          <p:spPr>
            <a:xfrm>
              <a:off x="7732429" y="26609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1" name="tx91"/>
            <p:cNvSpPr/>
            <p:nvPr/>
          </p:nvSpPr>
          <p:spPr>
            <a:xfrm>
              <a:off x="8009676" y="26728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pl92"/>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2192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3" name="tx103"/>
            <p:cNvSpPr/>
            <p:nvPr/>
          </p:nvSpPr>
          <p:spPr>
            <a:xfrm>
              <a:off x="1367476" y="23519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3440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5" name="tx105"/>
            <p:cNvSpPr/>
            <p:nvPr/>
          </p:nvSpPr>
          <p:spPr>
            <a:xfrm>
              <a:off x="2753715" y="26133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3380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7" name="tx107"/>
            <p:cNvSpPr/>
            <p:nvPr/>
          </p:nvSpPr>
          <p:spPr>
            <a:xfrm>
              <a:off x="4139953" y="26014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4153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9" name="tx109"/>
            <p:cNvSpPr/>
            <p:nvPr/>
          </p:nvSpPr>
          <p:spPr>
            <a:xfrm>
              <a:off x="5526191" y="27559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62615" y="345690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1" name="tx111"/>
            <p:cNvSpPr/>
            <p:nvPr/>
          </p:nvSpPr>
          <p:spPr>
            <a:xfrm>
              <a:off x="6635182" y="28390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4331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6912430" y="27737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217110" y="345690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7189677" y="27974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4153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7466925" y="27559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4212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7744173" y="2767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4272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8021420" y="2779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86415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4" name="tx124"/>
            <p:cNvSpPr/>
            <p:nvPr/>
          </p:nvSpPr>
          <p:spPr>
            <a:xfrm>
              <a:off x="810775" y="1676015"/>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2000-2024</a:t>
              </a:r>
            </a:p>
          </p:txBody>
        </p:sp>
        <p:sp>
          <p:nvSpPr>
            <p:cNvPr id="150" name="pl150"/>
            <p:cNvSpPr/>
            <p:nvPr/>
          </p:nvSpPr>
          <p:spPr>
            <a:xfrm>
              <a:off x="21928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859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790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721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9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824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755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687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156338" cy="167191"/>
            </a:xfrm>
            <a:prstGeom prst="rect">
              <a:avLst/>
            </a:prstGeom>
            <a:solidFill>
              <a:srgbClr val="80BD41">
                <a:alpha val="100000"/>
              </a:srgbClr>
            </a:solidFill>
          </p:spPr>
          <p:txBody>
            <a:bodyPr/>
            <a:lstStyle/>
            <a:p/>
          </p:txBody>
        </p:sp>
        <p:sp>
          <p:nvSpPr>
            <p:cNvPr id="163" name="rc163"/>
            <p:cNvSpPr/>
            <p:nvPr/>
          </p:nvSpPr>
          <p:spPr>
            <a:xfrm>
              <a:off x="7452612" y="5889059"/>
              <a:ext cx="59770" cy="167191"/>
            </a:xfrm>
            <a:prstGeom prst="rect">
              <a:avLst/>
            </a:prstGeom>
            <a:solidFill>
              <a:srgbClr val="1CABE2">
                <a:alpha val="100000"/>
              </a:srgbClr>
            </a:solidFill>
          </p:spPr>
          <p:txBody>
            <a:bodyPr/>
            <a:lstStyle/>
            <a:p/>
          </p:txBody>
        </p:sp>
        <p:sp>
          <p:nvSpPr>
            <p:cNvPr id="164" name="rc164"/>
            <p:cNvSpPr/>
            <p:nvPr/>
          </p:nvSpPr>
          <p:spPr>
            <a:xfrm>
              <a:off x="1296273" y="5680069"/>
              <a:ext cx="6514959" cy="167191"/>
            </a:xfrm>
            <a:prstGeom prst="rect">
              <a:avLst/>
            </a:prstGeom>
            <a:solidFill>
              <a:srgbClr val="80BD41">
                <a:alpha val="100000"/>
              </a:srgbClr>
            </a:solidFill>
          </p:spPr>
          <p:txBody>
            <a:bodyPr/>
            <a:lstStyle/>
            <a:p/>
          </p:txBody>
        </p:sp>
        <p:sp>
          <p:nvSpPr>
            <p:cNvPr id="165" name="rc165"/>
            <p:cNvSpPr/>
            <p:nvPr/>
          </p:nvSpPr>
          <p:spPr>
            <a:xfrm>
              <a:off x="7811233" y="5680069"/>
              <a:ext cx="59770" cy="167191"/>
            </a:xfrm>
            <a:prstGeom prst="rect">
              <a:avLst/>
            </a:prstGeom>
            <a:solidFill>
              <a:srgbClr val="1CABE2">
                <a:alpha val="100000"/>
              </a:srgbClr>
            </a:solidFill>
          </p:spPr>
          <p:txBody>
            <a:bodyPr/>
            <a:lstStyle/>
            <a:p/>
          </p:txBody>
        </p:sp>
        <p:sp>
          <p:nvSpPr>
            <p:cNvPr id="166" name="rc166"/>
            <p:cNvSpPr/>
            <p:nvPr/>
          </p:nvSpPr>
          <p:spPr>
            <a:xfrm>
              <a:off x="1296273" y="5471080"/>
              <a:ext cx="6455189" cy="167191"/>
            </a:xfrm>
            <a:prstGeom prst="rect">
              <a:avLst/>
            </a:prstGeom>
            <a:solidFill>
              <a:srgbClr val="80BD41">
                <a:alpha val="100000"/>
              </a:srgbClr>
            </a:solidFill>
          </p:spPr>
          <p:txBody>
            <a:bodyPr/>
            <a:lstStyle/>
            <a:p/>
          </p:txBody>
        </p:sp>
        <p:sp>
          <p:nvSpPr>
            <p:cNvPr id="167" name="rc167"/>
            <p:cNvSpPr/>
            <p:nvPr/>
          </p:nvSpPr>
          <p:spPr>
            <a:xfrm>
              <a:off x="7751463" y="5471080"/>
              <a:ext cx="59770" cy="167191"/>
            </a:xfrm>
            <a:prstGeom prst="rect">
              <a:avLst/>
            </a:prstGeom>
            <a:solidFill>
              <a:srgbClr val="1CABE2">
                <a:alpha val="100000"/>
              </a:srgbClr>
            </a:solidFill>
          </p:spPr>
          <p:txBody>
            <a:bodyPr/>
            <a:lstStyle/>
            <a:p/>
          </p:txBody>
        </p:sp>
        <p:sp>
          <p:nvSpPr>
            <p:cNvPr id="168" name="tx168"/>
            <p:cNvSpPr/>
            <p:nvPr/>
          </p:nvSpPr>
          <p:spPr>
            <a:xfrm>
              <a:off x="7791033" y="5930930"/>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69" name="tx169"/>
            <p:cNvSpPr/>
            <p:nvPr/>
          </p:nvSpPr>
          <p:spPr>
            <a:xfrm>
              <a:off x="8119368"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0" name="tx170"/>
            <p:cNvSpPr/>
            <p:nvPr/>
          </p:nvSpPr>
          <p:spPr>
            <a:xfrm>
              <a:off x="8056609"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1" name="tx171"/>
            <p:cNvSpPr/>
            <p:nvPr/>
          </p:nvSpPr>
          <p:spPr>
            <a:xfrm>
              <a:off x="4344298"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72" name="tx172"/>
            <p:cNvSpPr/>
            <p:nvPr/>
          </p:nvSpPr>
          <p:spPr>
            <a:xfrm>
              <a:off x="742069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478404"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4" name="tx174"/>
            <p:cNvSpPr/>
            <p:nvPr/>
          </p:nvSpPr>
          <p:spPr>
            <a:xfrm>
              <a:off x="7779320"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448519"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6" name="tx176"/>
            <p:cNvSpPr/>
            <p:nvPr/>
          </p:nvSpPr>
          <p:spPr>
            <a:xfrm>
              <a:off x="771955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1" name="tx181"/>
            <p:cNvSpPr/>
            <p:nvPr/>
          </p:nvSpPr>
          <p:spPr>
            <a:xfrm>
              <a:off x="2992281" y="6158495"/>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82" name="tx182"/>
            <p:cNvSpPr/>
            <p:nvPr/>
          </p:nvSpPr>
          <p:spPr>
            <a:xfrm>
              <a:off x="478538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3" name="tx183"/>
            <p:cNvSpPr/>
            <p:nvPr/>
          </p:nvSpPr>
          <p:spPr>
            <a:xfrm>
              <a:off x="6578497"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84" name="tx184"/>
            <p:cNvSpPr/>
            <p:nvPr/>
          </p:nvSpPr>
          <p:spPr>
            <a:xfrm>
              <a:off x="8371605" y="616026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increased 5%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Antigua and Barbuda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114281"/>
                  </a:moveTo>
                  <a:lnTo>
                    <a:pt x="141553" y="57140"/>
                  </a:lnTo>
                  <a:lnTo>
                    <a:pt x="283107" y="28570"/>
                  </a:lnTo>
                  <a:lnTo>
                    <a:pt x="424661" y="0"/>
                  </a:lnTo>
                  <a:lnTo>
                    <a:pt x="566215" y="57140"/>
                  </a:lnTo>
                  <a:lnTo>
                    <a:pt x="707769" y="0"/>
                  </a:lnTo>
                  <a:lnTo>
                    <a:pt x="849323" y="0"/>
                  </a:lnTo>
                  <a:lnTo>
                    <a:pt x="990877" y="0"/>
                  </a:lnTo>
                  <a:lnTo>
                    <a:pt x="1132431" y="0"/>
                  </a:lnTo>
                  <a:lnTo>
                    <a:pt x="1273984" y="0"/>
                  </a:lnTo>
                  <a:lnTo>
                    <a:pt x="1415538" y="28570"/>
                  </a:lnTo>
                  <a:lnTo>
                    <a:pt x="1557092" y="0"/>
                  </a:lnTo>
                  <a:lnTo>
                    <a:pt x="1698646" y="28570"/>
                  </a:lnTo>
                  <a:lnTo>
                    <a:pt x="1840200" y="0"/>
                  </a:lnTo>
                  <a:lnTo>
                    <a:pt x="1981754" y="0"/>
                  </a:lnTo>
                  <a:lnTo>
                    <a:pt x="2123308" y="0"/>
                  </a:lnTo>
                  <a:lnTo>
                    <a:pt x="2264862" y="199991"/>
                  </a:lnTo>
                  <a:lnTo>
                    <a:pt x="2406416" y="114281"/>
                  </a:lnTo>
                  <a:lnTo>
                    <a:pt x="2547969" y="114281"/>
                  </a:lnTo>
                  <a:lnTo>
                    <a:pt x="2689523" y="0"/>
                  </a:lnTo>
                  <a:lnTo>
                    <a:pt x="2831077" y="85710"/>
                  </a:lnTo>
                  <a:lnTo>
                    <a:pt x="2972631" y="199991"/>
                  </a:lnTo>
                  <a:lnTo>
                    <a:pt x="3114185" y="0"/>
                  </a:lnTo>
                  <a:lnTo>
                    <a:pt x="3255739" y="5714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114281"/>
                  </a:moveTo>
                  <a:lnTo>
                    <a:pt x="141553" y="57140"/>
                  </a:lnTo>
                  <a:lnTo>
                    <a:pt x="283107" y="28570"/>
                  </a:lnTo>
                  <a:lnTo>
                    <a:pt x="424661" y="0"/>
                  </a:lnTo>
                  <a:lnTo>
                    <a:pt x="566215" y="57140"/>
                  </a:lnTo>
                  <a:lnTo>
                    <a:pt x="707769" y="0"/>
                  </a:lnTo>
                  <a:lnTo>
                    <a:pt x="849323" y="0"/>
                  </a:lnTo>
                  <a:lnTo>
                    <a:pt x="990877" y="0"/>
                  </a:lnTo>
                  <a:lnTo>
                    <a:pt x="1132431" y="0"/>
                  </a:lnTo>
                  <a:lnTo>
                    <a:pt x="1273984" y="0"/>
                  </a:lnTo>
                  <a:lnTo>
                    <a:pt x="1415538" y="28570"/>
                  </a:lnTo>
                  <a:lnTo>
                    <a:pt x="1557092" y="0"/>
                  </a:lnTo>
                  <a:lnTo>
                    <a:pt x="1698646" y="28570"/>
                  </a:lnTo>
                  <a:lnTo>
                    <a:pt x="1840200" y="0"/>
                  </a:lnTo>
                  <a:lnTo>
                    <a:pt x="1981754" y="0"/>
                  </a:lnTo>
                  <a:lnTo>
                    <a:pt x="2123308" y="0"/>
                  </a:lnTo>
                  <a:lnTo>
                    <a:pt x="2264862" y="199991"/>
                  </a:lnTo>
                  <a:lnTo>
                    <a:pt x="2406416" y="114281"/>
                  </a:lnTo>
                  <a:lnTo>
                    <a:pt x="2547969" y="114281"/>
                  </a:lnTo>
                  <a:lnTo>
                    <a:pt x="2689523" y="0"/>
                  </a:lnTo>
                  <a:lnTo>
                    <a:pt x="2831077" y="85710"/>
                  </a:lnTo>
                  <a:lnTo>
                    <a:pt x="2972631" y="199991"/>
                  </a:lnTo>
                  <a:lnTo>
                    <a:pt x="3114185" y="0"/>
                  </a:lnTo>
                  <a:lnTo>
                    <a:pt x="3255739" y="5714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114281"/>
                  </a:moveTo>
                  <a:lnTo>
                    <a:pt x="141553" y="57140"/>
                  </a:lnTo>
                  <a:lnTo>
                    <a:pt x="283107" y="28570"/>
                  </a:lnTo>
                  <a:lnTo>
                    <a:pt x="424661" y="0"/>
                  </a:lnTo>
                  <a:lnTo>
                    <a:pt x="566215" y="57140"/>
                  </a:lnTo>
                  <a:lnTo>
                    <a:pt x="707769" y="0"/>
                  </a:lnTo>
                  <a:lnTo>
                    <a:pt x="849323" y="0"/>
                  </a:lnTo>
                  <a:lnTo>
                    <a:pt x="990877" y="0"/>
                  </a:lnTo>
                  <a:lnTo>
                    <a:pt x="1132431" y="0"/>
                  </a:lnTo>
                  <a:lnTo>
                    <a:pt x="1273984" y="0"/>
                  </a:lnTo>
                  <a:lnTo>
                    <a:pt x="1415538" y="28570"/>
                  </a:lnTo>
                  <a:lnTo>
                    <a:pt x="1557092" y="0"/>
                  </a:lnTo>
                  <a:lnTo>
                    <a:pt x="1698646" y="28570"/>
                  </a:lnTo>
                  <a:lnTo>
                    <a:pt x="1840200" y="0"/>
                  </a:lnTo>
                  <a:lnTo>
                    <a:pt x="1981754" y="0"/>
                  </a:lnTo>
                  <a:lnTo>
                    <a:pt x="2123308" y="0"/>
                  </a:lnTo>
                  <a:lnTo>
                    <a:pt x="2264862" y="199991"/>
                  </a:lnTo>
                  <a:lnTo>
                    <a:pt x="2406416" y="114281"/>
                  </a:lnTo>
                  <a:lnTo>
                    <a:pt x="2547969" y="114281"/>
                  </a:lnTo>
                  <a:lnTo>
                    <a:pt x="2689523" y="0"/>
                  </a:lnTo>
                  <a:lnTo>
                    <a:pt x="2831077" y="85710"/>
                  </a:lnTo>
                  <a:lnTo>
                    <a:pt x="2972631" y="199991"/>
                  </a:lnTo>
                  <a:lnTo>
                    <a:pt x="3114185" y="0"/>
                  </a:lnTo>
                  <a:lnTo>
                    <a:pt x="3255739" y="5714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38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38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51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76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60922" y="480401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0" name="tx60"/>
            <p:cNvSpPr/>
            <p:nvPr/>
          </p:nvSpPr>
          <p:spPr>
            <a:xfrm>
              <a:off x="32322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46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25091" y="472419"/>
              <a:ext cx="33890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Antigua and Barbuda,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760343"/>
              <a:ext cx="3397293" cy="552608"/>
            </a:xfrm>
            <a:custGeom>
              <a:avLst/>
              <a:pathLst>
                <a:path w="3397293" h="552608">
                  <a:moveTo>
                    <a:pt x="0" y="315776"/>
                  </a:moveTo>
                  <a:lnTo>
                    <a:pt x="141553" y="157888"/>
                  </a:lnTo>
                  <a:lnTo>
                    <a:pt x="283107" y="78944"/>
                  </a:lnTo>
                  <a:lnTo>
                    <a:pt x="424661" y="0"/>
                  </a:lnTo>
                  <a:lnTo>
                    <a:pt x="566215" y="157888"/>
                  </a:lnTo>
                  <a:lnTo>
                    <a:pt x="707769" y="0"/>
                  </a:lnTo>
                  <a:lnTo>
                    <a:pt x="849323" y="0"/>
                  </a:lnTo>
                  <a:lnTo>
                    <a:pt x="990877" y="0"/>
                  </a:lnTo>
                  <a:lnTo>
                    <a:pt x="1132431" y="0"/>
                  </a:lnTo>
                  <a:lnTo>
                    <a:pt x="1273984" y="0"/>
                  </a:lnTo>
                  <a:lnTo>
                    <a:pt x="1415538" y="78944"/>
                  </a:lnTo>
                  <a:lnTo>
                    <a:pt x="1557092" y="0"/>
                  </a:lnTo>
                  <a:lnTo>
                    <a:pt x="1698646" y="78944"/>
                  </a:lnTo>
                  <a:lnTo>
                    <a:pt x="1840200" y="0"/>
                  </a:lnTo>
                  <a:lnTo>
                    <a:pt x="1981754" y="0"/>
                  </a:lnTo>
                  <a:lnTo>
                    <a:pt x="2123308" y="0"/>
                  </a:lnTo>
                  <a:lnTo>
                    <a:pt x="2264862" y="552608"/>
                  </a:lnTo>
                  <a:lnTo>
                    <a:pt x="2406416" y="315776"/>
                  </a:lnTo>
                  <a:lnTo>
                    <a:pt x="2547969" y="315776"/>
                  </a:lnTo>
                  <a:lnTo>
                    <a:pt x="2689523" y="0"/>
                  </a:lnTo>
                  <a:lnTo>
                    <a:pt x="2831077" y="236832"/>
                  </a:lnTo>
                  <a:lnTo>
                    <a:pt x="2972631" y="552608"/>
                  </a:lnTo>
                  <a:lnTo>
                    <a:pt x="3114185" y="0"/>
                  </a:lnTo>
                  <a:lnTo>
                    <a:pt x="3255739" y="157888"/>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760343"/>
              <a:ext cx="3397293" cy="552608"/>
            </a:xfrm>
            <a:custGeom>
              <a:avLst/>
              <a:pathLst>
                <a:path w="3397293" h="552608">
                  <a:moveTo>
                    <a:pt x="0" y="315776"/>
                  </a:moveTo>
                  <a:lnTo>
                    <a:pt x="141553" y="157888"/>
                  </a:lnTo>
                  <a:lnTo>
                    <a:pt x="283107" y="78944"/>
                  </a:lnTo>
                  <a:lnTo>
                    <a:pt x="424661" y="0"/>
                  </a:lnTo>
                  <a:lnTo>
                    <a:pt x="566215" y="157888"/>
                  </a:lnTo>
                  <a:lnTo>
                    <a:pt x="707769" y="0"/>
                  </a:lnTo>
                  <a:lnTo>
                    <a:pt x="849323" y="0"/>
                  </a:lnTo>
                  <a:lnTo>
                    <a:pt x="990877" y="0"/>
                  </a:lnTo>
                  <a:lnTo>
                    <a:pt x="1132431" y="0"/>
                  </a:lnTo>
                  <a:lnTo>
                    <a:pt x="1273984" y="0"/>
                  </a:lnTo>
                  <a:lnTo>
                    <a:pt x="1415538" y="78944"/>
                  </a:lnTo>
                  <a:lnTo>
                    <a:pt x="1557092" y="0"/>
                  </a:lnTo>
                  <a:lnTo>
                    <a:pt x="1698646" y="78944"/>
                  </a:lnTo>
                  <a:lnTo>
                    <a:pt x="1840200" y="0"/>
                  </a:lnTo>
                  <a:lnTo>
                    <a:pt x="1981754" y="0"/>
                  </a:lnTo>
                  <a:lnTo>
                    <a:pt x="2123308" y="0"/>
                  </a:lnTo>
                  <a:lnTo>
                    <a:pt x="2264862" y="552608"/>
                  </a:lnTo>
                  <a:lnTo>
                    <a:pt x="2406416" y="315776"/>
                  </a:lnTo>
                  <a:lnTo>
                    <a:pt x="2547969" y="315776"/>
                  </a:lnTo>
                  <a:lnTo>
                    <a:pt x="2689523" y="0"/>
                  </a:lnTo>
                  <a:lnTo>
                    <a:pt x="2831077" y="236832"/>
                  </a:lnTo>
                  <a:lnTo>
                    <a:pt x="2972631" y="552608"/>
                  </a:lnTo>
                  <a:lnTo>
                    <a:pt x="3114185" y="0"/>
                  </a:lnTo>
                  <a:lnTo>
                    <a:pt x="3255739" y="157888"/>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760343"/>
              <a:ext cx="3397293" cy="552608"/>
            </a:xfrm>
            <a:custGeom>
              <a:avLst/>
              <a:pathLst>
                <a:path w="3397293" h="552608">
                  <a:moveTo>
                    <a:pt x="0" y="315776"/>
                  </a:moveTo>
                  <a:lnTo>
                    <a:pt x="141553" y="157888"/>
                  </a:lnTo>
                  <a:lnTo>
                    <a:pt x="283107" y="78944"/>
                  </a:lnTo>
                  <a:lnTo>
                    <a:pt x="424661" y="0"/>
                  </a:lnTo>
                  <a:lnTo>
                    <a:pt x="566215" y="157888"/>
                  </a:lnTo>
                  <a:lnTo>
                    <a:pt x="707769" y="0"/>
                  </a:lnTo>
                  <a:lnTo>
                    <a:pt x="849323" y="0"/>
                  </a:lnTo>
                  <a:lnTo>
                    <a:pt x="990877" y="0"/>
                  </a:lnTo>
                  <a:lnTo>
                    <a:pt x="1132431" y="0"/>
                  </a:lnTo>
                  <a:lnTo>
                    <a:pt x="1273984" y="0"/>
                  </a:lnTo>
                  <a:lnTo>
                    <a:pt x="1415538" y="78944"/>
                  </a:lnTo>
                  <a:lnTo>
                    <a:pt x="1557092" y="0"/>
                  </a:lnTo>
                  <a:lnTo>
                    <a:pt x="1698646" y="78944"/>
                  </a:lnTo>
                  <a:lnTo>
                    <a:pt x="1840200" y="0"/>
                  </a:lnTo>
                  <a:lnTo>
                    <a:pt x="1981754" y="0"/>
                  </a:lnTo>
                  <a:lnTo>
                    <a:pt x="2123308" y="0"/>
                  </a:lnTo>
                  <a:lnTo>
                    <a:pt x="2264862" y="552608"/>
                  </a:lnTo>
                  <a:lnTo>
                    <a:pt x="2406416" y="315776"/>
                  </a:lnTo>
                  <a:lnTo>
                    <a:pt x="2547969" y="315776"/>
                  </a:lnTo>
                  <a:lnTo>
                    <a:pt x="2689523" y="0"/>
                  </a:lnTo>
                  <a:lnTo>
                    <a:pt x="2831077" y="236832"/>
                  </a:lnTo>
                  <a:lnTo>
                    <a:pt x="2972631" y="552608"/>
                  </a:lnTo>
                  <a:lnTo>
                    <a:pt x="3114185" y="0"/>
                  </a:lnTo>
                  <a:lnTo>
                    <a:pt x="3255739" y="157888"/>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53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115288"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5008"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30827"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10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10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818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442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77620" y="480401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18" name="tx118"/>
            <p:cNvSpPr/>
            <p:nvPr/>
          </p:nvSpPr>
          <p:spPr>
            <a:xfrm>
              <a:off x="75489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3113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265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6451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8638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358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7544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9731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2218656"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2440521"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38044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9" name="tx139"/>
            <p:cNvSpPr/>
            <p:nvPr/>
          </p:nvSpPr>
          <p:spPr>
            <a:xfrm>
              <a:off x="559910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817757" y="60877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Antigua and Barbuda (99%) was 14 percentage points higher than the global average (85%) and 17 percentage points higher than the average across all LACR countries (82%).
National DTP3 coverage was the same as in 2019 (99%).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Antigua and Barbuda ranked number 27 out of 32 countries for lowest DTP3 coverage (based on tied ranks).
Antigua and Barbuda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30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780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256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54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01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04853"/>
              <a:ext cx="249522" cy="1601831"/>
            </a:xfrm>
            <a:prstGeom prst="rect">
              <a:avLst/>
            </a:prstGeom>
            <a:solidFill>
              <a:srgbClr val="80BD41">
                <a:alpha val="100000"/>
              </a:srgbClr>
            </a:solidFill>
          </p:spPr>
          <p:txBody>
            <a:bodyPr/>
            <a:lstStyle/>
            <a:p/>
          </p:txBody>
        </p:sp>
        <p:sp>
          <p:nvSpPr>
            <p:cNvPr id="22" name="rc22"/>
            <p:cNvSpPr/>
            <p:nvPr/>
          </p:nvSpPr>
          <p:spPr>
            <a:xfrm>
              <a:off x="1296273" y="2324186"/>
              <a:ext cx="249522" cy="80667"/>
            </a:xfrm>
            <a:prstGeom prst="rect">
              <a:avLst/>
            </a:prstGeom>
            <a:solidFill>
              <a:srgbClr val="1CABE2">
                <a:alpha val="100000"/>
              </a:srgbClr>
            </a:solidFill>
          </p:spPr>
          <p:txBody>
            <a:bodyPr/>
            <a:lstStyle/>
            <a:p/>
          </p:txBody>
        </p:sp>
        <p:sp>
          <p:nvSpPr>
            <p:cNvPr id="23" name="rc23"/>
            <p:cNvSpPr/>
            <p:nvPr/>
          </p:nvSpPr>
          <p:spPr>
            <a:xfrm>
              <a:off x="1573521" y="2497045"/>
              <a:ext cx="249522" cy="1509639"/>
            </a:xfrm>
            <a:prstGeom prst="rect">
              <a:avLst/>
            </a:prstGeom>
            <a:solidFill>
              <a:srgbClr val="80BD41">
                <a:alpha val="100000"/>
              </a:srgbClr>
            </a:solidFill>
          </p:spPr>
          <p:txBody>
            <a:bodyPr/>
            <a:lstStyle/>
            <a:p/>
          </p:txBody>
        </p:sp>
        <p:sp>
          <p:nvSpPr>
            <p:cNvPr id="24" name="rc24"/>
            <p:cNvSpPr/>
            <p:nvPr/>
          </p:nvSpPr>
          <p:spPr>
            <a:xfrm>
              <a:off x="1573521" y="2450949"/>
              <a:ext cx="249522" cy="46095"/>
            </a:xfrm>
            <a:prstGeom prst="rect">
              <a:avLst/>
            </a:prstGeom>
            <a:solidFill>
              <a:srgbClr val="1CABE2">
                <a:alpha val="100000"/>
              </a:srgbClr>
            </a:solidFill>
          </p:spPr>
          <p:txBody>
            <a:bodyPr/>
            <a:lstStyle/>
            <a:p/>
          </p:txBody>
        </p:sp>
        <p:sp>
          <p:nvSpPr>
            <p:cNvPr id="25" name="rc25"/>
            <p:cNvSpPr/>
            <p:nvPr/>
          </p:nvSpPr>
          <p:spPr>
            <a:xfrm>
              <a:off x="1850769" y="2531617"/>
              <a:ext cx="249522" cy="1475067"/>
            </a:xfrm>
            <a:prstGeom prst="rect">
              <a:avLst/>
            </a:prstGeom>
            <a:solidFill>
              <a:srgbClr val="80BD41">
                <a:alpha val="100000"/>
              </a:srgbClr>
            </a:solidFill>
          </p:spPr>
          <p:txBody>
            <a:bodyPr/>
            <a:lstStyle/>
            <a:p/>
          </p:txBody>
        </p:sp>
        <p:sp>
          <p:nvSpPr>
            <p:cNvPr id="26" name="rc26"/>
            <p:cNvSpPr/>
            <p:nvPr/>
          </p:nvSpPr>
          <p:spPr>
            <a:xfrm>
              <a:off x="1850769" y="2497045"/>
              <a:ext cx="249522" cy="34571"/>
            </a:xfrm>
            <a:prstGeom prst="rect">
              <a:avLst/>
            </a:prstGeom>
            <a:solidFill>
              <a:srgbClr val="1CABE2">
                <a:alpha val="100000"/>
              </a:srgbClr>
            </a:solidFill>
          </p:spPr>
          <p:txBody>
            <a:bodyPr/>
            <a:lstStyle/>
            <a:p/>
          </p:txBody>
        </p:sp>
        <p:sp>
          <p:nvSpPr>
            <p:cNvPr id="27" name="rc27"/>
            <p:cNvSpPr/>
            <p:nvPr/>
          </p:nvSpPr>
          <p:spPr>
            <a:xfrm>
              <a:off x="2128016" y="2554665"/>
              <a:ext cx="249522" cy="1452019"/>
            </a:xfrm>
            <a:prstGeom prst="rect">
              <a:avLst/>
            </a:prstGeom>
            <a:solidFill>
              <a:srgbClr val="80BD41">
                <a:alpha val="100000"/>
              </a:srgbClr>
            </a:solidFill>
          </p:spPr>
          <p:txBody>
            <a:bodyPr/>
            <a:lstStyle/>
            <a:p/>
          </p:txBody>
        </p:sp>
        <p:sp>
          <p:nvSpPr>
            <p:cNvPr id="28" name="rc28"/>
            <p:cNvSpPr/>
            <p:nvPr/>
          </p:nvSpPr>
          <p:spPr>
            <a:xfrm>
              <a:off x="2128016" y="2543141"/>
              <a:ext cx="249522" cy="11523"/>
            </a:xfrm>
            <a:prstGeom prst="rect">
              <a:avLst/>
            </a:prstGeom>
            <a:solidFill>
              <a:srgbClr val="1CABE2">
                <a:alpha val="100000"/>
              </a:srgbClr>
            </a:solidFill>
          </p:spPr>
          <p:txBody>
            <a:bodyPr/>
            <a:lstStyle/>
            <a:p/>
          </p:txBody>
        </p:sp>
        <p:sp>
          <p:nvSpPr>
            <p:cNvPr id="29" name="rc29"/>
            <p:cNvSpPr/>
            <p:nvPr/>
          </p:nvSpPr>
          <p:spPr>
            <a:xfrm>
              <a:off x="2405264" y="2612285"/>
              <a:ext cx="249522" cy="1394399"/>
            </a:xfrm>
            <a:prstGeom prst="rect">
              <a:avLst/>
            </a:prstGeom>
            <a:solidFill>
              <a:srgbClr val="80BD41">
                <a:alpha val="100000"/>
              </a:srgbClr>
            </a:solidFill>
          </p:spPr>
          <p:txBody>
            <a:bodyPr/>
            <a:lstStyle/>
            <a:p/>
          </p:txBody>
        </p:sp>
        <p:sp>
          <p:nvSpPr>
            <p:cNvPr id="30" name="rc30"/>
            <p:cNvSpPr/>
            <p:nvPr/>
          </p:nvSpPr>
          <p:spPr>
            <a:xfrm>
              <a:off x="2405264" y="2566189"/>
              <a:ext cx="249522" cy="46095"/>
            </a:xfrm>
            <a:prstGeom prst="rect">
              <a:avLst/>
            </a:prstGeom>
            <a:solidFill>
              <a:srgbClr val="1CABE2">
                <a:alpha val="100000"/>
              </a:srgbClr>
            </a:solidFill>
          </p:spPr>
          <p:txBody>
            <a:bodyPr/>
            <a:lstStyle/>
            <a:p/>
          </p:txBody>
        </p:sp>
        <p:sp>
          <p:nvSpPr>
            <p:cNvPr id="31" name="rc31"/>
            <p:cNvSpPr/>
            <p:nvPr/>
          </p:nvSpPr>
          <p:spPr>
            <a:xfrm>
              <a:off x="2682512" y="2600761"/>
              <a:ext cx="249522" cy="1405923"/>
            </a:xfrm>
            <a:prstGeom prst="rect">
              <a:avLst/>
            </a:prstGeom>
            <a:solidFill>
              <a:srgbClr val="80BD41">
                <a:alpha val="100000"/>
              </a:srgbClr>
            </a:solidFill>
          </p:spPr>
          <p:txBody>
            <a:bodyPr/>
            <a:lstStyle/>
            <a:p/>
          </p:txBody>
        </p:sp>
        <p:sp>
          <p:nvSpPr>
            <p:cNvPr id="32" name="rc32"/>
            <p:cNvSpPr/>
            <p:nvPr/>
          </p:nvSpPr>
          <p:spPr>
            <a:xfrm>
              <a:off x="2682512" y="2589237"/>
              <a:ext cx="249522" cy="11523"/>
            </a:xfrm>
            <a:prstGeom prst="rect">
              <a:avLst/>
            </a:prstGeom>
            <a:solidFill>
              <a:srgbClr val="1CABE2">
                <a:alpha val="100000"/>
              </a:srgbClr>
            </a:solidFill>
          </p:spPr>
          <p:txBody>
            <a:bodyPr/>
            <a:lstStyle/>
            <a:p/>
          </p:txBody>
        </p:sp>
        <p:sp>
          <p:nvSpPr>
            <p:cNvPr id="33" name="rc33"/>
            <p:cNvSpPr/>
            <p:nvPr/>
          </p:nvSpPr>
          <p:spPr>
            <a:xfrm>
              <a:off x="2959759" y="2600761"/>
              <a:ext cx="249522" cy="1405923"/>
            </a:xfrm>
            <a:prstGeom prst="rect">
              <a:avLst/>
            </a:prstGeom>
            <a:solidFill>
              <a:srgbClr val="80BD41">
                <a:alpha val="100000"/>
              </a:srgbClr>
            </a:solidFill>
          </p:spPr>
          <p:txBody>
            <a:bodyPr/>
            <a:lstStyle/>
            <a:p/>
          </p:txBody>
        </p:sp>
        <p:sp>
          <p:nvSpPr>
            <p:cNvPr id="34" name="rc34"/>
            <p:cNvSpPr/>
            <p:nvPr/>
          </p:nvSpPr>
          <p:spPr>
            <a:xfrm>
              <a:off x="2959759" y="2589237"/>
              <a:ext cx="249522" cy="11523"/>
            </a:xfrm>
            <a:prstGeom prst="rect">
              <a:avLst/>
            </a:prstGeom>
            <a:solidFill>
              <a:srgbClr val="1CABE2">
                <a:alpha val="100000"/>
              </a:srgbClr>
            </a:solidFill>
          </p:spPr>
          <p:txBody>
            <a:bodyPr/>
            <a:lstStyle/>
            <a:p/>
          </p:txBody>
        </p:sp>
        <p:sp>
          <p:nvSpPr>
            <p:cNvPr id="35" name="rc35"/>
            <p:cNvSpPr/>
            <p:nvPr/>
          </p:nvSpPr>
          <p:spPr>
            <a:xfrm>
              <a:off x="3237007" y="2566189"/>
              <a:ext cx="249522" cy="1440495"/>
            </a:xfrm>
            <a:prstGeom prst="rect">
              <a:avLst/>
            </a:prstGeom>
            <a:solidFill>
              <a:srgbClr val="80BD41">
                <a:alpha val="100000"/>
              </a:srgbClr>
            </a:solidFill>
          </p:spPr>
          <p:txBody>
            <a:bodyPr/>
            <a:lstStyle/>
            <a:p/>
          </p:txBody>
        </p:sp>
        <p:sp>
          <p:nvSpPr>
            <p:cNvPr id="36" name="rc36"/>
            <p:cNvSpPr/>
            <p:nvPr/>
          </p:nvSpPr>
          <p:spPr>
            <a:xfrm>
              <a:off x="3237007" y="2554665"/>
              <a:ext cx="249522" cy="11523"/>
            </a:xfrm>
            <a:prstGeom prst="rect">
              <a:avLst/>
            </a:prstGeom>
            <a:solidFill>
              <a:srgbClr val="1CABE2">
                <a:alpha val="100000"/>
              </a:srgbClr>
            </a:solidFill>
          </p:spPr>
          <p:txBody>
            <a:bodyPr/>
            <a:lstStyle/>
            <a:p/>
          </p:txBody>
        </p:sp>
        <p:sp>
          <p:nvSpPr>
            <p:cNvPr id="37" name="rc37"/>
            <p:cNvSpPr/>
            <p:nvPr/>
          </p:nvSpPr>
          <p:spPr>
            <a:xfrm>
              <a:off x="3514255" y="2416377"/>
              <a:ext cx="249522" cy="1590307"/>
            </a:xfrm>
            <a:prstGeom prst="rect">
              <a:avLst/>
            </a:prstGeom>
            <a:solidFill>
              <a:srgbClr val="80BD41">
                <a:alpha val="100000"/>
              </a:srgbClr>
            </a:solidFill>
          </p:spPr>
          <p:txBody>
            <a:bodyPr/>
            <a:lstStyle/>
            <a:p/>
          </p:txBody>
        </p:sp>
        <p:sp>
          <p:nvSpPr>
            <p:cNvPr id="38" name="rc38"/>
            <p:cNvSpPr/>
            <p:nvPr/>
          </p:nvSpPr>
          <p:spPr>
            <a:xfrm>
              <a:off x="3514255" y="2404853"/>
              <a:ext cx="249522" cy="11523"/>
            </a:xfrm>
            <a:prstGeom prst="rect">
              <a:avLst/>
            </a:prstGeom>
            <a:solidFill>
              <a:srgbClr val="1CABE2">
                <a:alpha val="100000"/>
              </a:srgbClr>
            </a:solidFill>
          </p:spPr>
          <p:txBody>
            <a:bodyPr/>
            <a:lstStyle/>
            <a:p/>
          </p:txBody>
        </p:sp>
        <p:sp>
          <p:nvSpPr>
            <p:cNvPr id="39" name="rc39"/>
            <p:cNvSpPr/>
            <p:nvPr/>
          </p:nvSpPr>
          <p:spPr>
            <a:xfrm>
              <a:off x="3791502" y="2427901"/>
              <a:ext cx="249522" cy="1578783"/>
            </a:xfrm>
            <a:prstGeom prst="rect">
              <a:avLst/>
            </a:prstGeom>
            <a:solidFill>
              <a:srgbClr val="80BD41">
                <a:alpha val="100000"/>
              </a:srgbClr>
            </a:solidFill>
          </p:spPr>
          <p:txBody>
            <a:bodyPr/>
            <a:lstStyle/>
            <a:p/>
          </p:txBody>
        </p:sp>
        <p:sp>
          <p:nvSpPr>
            <p:cNvPr id="40" name="rc40"/>
            <p:cNvSpPr/>
            <p:nvPr/>
          </p:nvSpPr>
          <p:spPr>
            <a:xfrm>
              <a:off x="3791502" y="2416377"/>
              <a:ext cx="249522" cy="11523"/>
            </a:xfrm>
            <a:prstGeom prst="rect">
              <a:avLst/>
            </a:prstGeom>
            <a:solidFill>
              <a:srgbClr val="1CABE2">
                <a:alpha val="100000"/>
              </a:srgbClr>
            </a:solidFill>
          </p:spPr>
          <p:txBody>
            <a:bodyPr/>
            <a:lstStyle/>
            <a:p/>
          </p:txBody>
        </p:sp>
        <p:sp>
          <p:nvSpPr>
            <p:cNvPr id="41" name="rc41"/>
            <p:cNvSpPr/>
            <p:nvPr/>
          </p:nvSpPr>
          <p:spPr>
            <a:xfrm>
              <a:off x="4068750" y="2600761"/>
              <a:ext cx="249522" cy="1405923"/>
            </a:xfrm>
            <a:prstGeom prst="rect">
              <a:avLst/>
            </a:prstGeom>
            <a:solidFill>
              <a:srgbClr val="80BD41">
                <a:alpha val="100000"/>
              </a:srgbClr>
            </a:solidFill>
          </p:spPr>
          <p:txBody>
            <a:bodyPr/>
            <a:lstStyle/>
            <a:p/>
          </p:txBody>
        </p:sp>
        <p:sp>
          <p:nvSpPr>
            <p:cNvPr id="42" name="rc42"/>
            <p:cNvSpPr/>
            <p:nvPr/>
          </p:nvSpPr>
          <p:spPr>
            <a:xfrm>
              <a:off x="4068750" y="2566189"/>
              <a:ext cx="249522" cy="34571"/>
            </a:xfrm>
            <a:prstGeom prst="rect">
              <a:avLst/>
            </a:prstGeom>
            <a:solidFill>
              <a:srgbClr val="1CABE2">
                <a:alpha val="100000"/>
              </a:srgbClr>
            </a:solidFill>
          </p:spPr>
          <p:txBody>
            <a:bodyPr/>
            <a:lstStyle/>
            <a:p/>
          </p:txBody>
        </p:sp>
        <p:sp>
          <p:nvSpPr>
            <p:cNvPr id="43" name="rc43"/>
            <p:cNvSpPr/>
            <p:nvPr/>
          </p:nvSpPr>
          <p:spPr>
            <a:xfrm>
              <a:off x="4345998" y="2612285"/>
              <a:ext cx="249522" cy="1394399"/>
            </a:xfrm>
            <a:prstGeom prst="rect">
              <a:avLst/>
            </a:prstGeom>
            <a:solidFill>
              <a:srgbClr val="80BD41">
                <a:alpha val="100000"/>
              </a:srgbClr>
            </a:solidFill>
          </p:spPr>
          <p:txBody>
            <a:bodyPr/>
            <a:lstStyle/>
            <a:p/>
          </p:txBody>
        </p:sp>
        <p:sp>
          <p:nvSpPr>
            <p:cNvPr id="44" name="rc44"/>
            <p:cNvSpPr/>
            <p:nvPr/>
          </p:nvSpPr>
          <p:spPr>
            <a:xfrm>
              <a:off x="4345998" y="2600761"/>
              <a:ext cx="249522" cy="11523"/>
            </a:xfrm>
            <a:prstGeom prst="rect">
              <a:avLst/>
            </a:prstGeom>
            <a:solidFill>
              <a:srgbClr val="1CABE2">
                <a:alpha val="100000"/>
              </a:srgbClr>
            </a:solidFill>
          </p:spPr>
          <p:txBody>
            <a:bodyPr/>
            <a:lstStyle/>
            <a:p/>
          </p:txBody>
        </p:sp>
        <p:sp>
          <p:nvSpPr>
            <p:cNvPr id="45" name="rc45"/>
            <p:cNvSpPr/>
            <p:nvPr/>
          </p:nvSpPr>
          <p:spPr>
            <a:xfrm>
              <a:off x="4623245" y="2692953"/>
              <a:ext cx="249522" cy="1313732"/>
            </a:xfrm>
            <a:prstGeom prst="rect">
              <a:avLst/>
            </a:prstGeom>
            <a:solidFill>
              <a:srgbClr val="80BD41">
                <a:alpha val="100000"/>
              </a:srgbClr>
            </a:solidFill>
          </p:spPr>
          <p:txBody>
            <a:bodyPr/>
            <a:lstStyle/>
            <a:p/>
          </p:txBody>
        </p:sp>
        <p:sp>
          <p:nvSpPr>
            <p:cNvPr id="46" name="rc46"/>
            <p:cNvSpPr/>
            <p:nvPr/>
          </p:nvSpPr>
          <p:spPr>
            <a:xfrm>
              <a:off x="4623245" y="2669905"/>
              <a:ext cx="249522" cy="23047"/>
            </a:xfrm>
            <a:prstGeom prst="rect">
              <a:avLst/>
            </a:prstGeom>
            <a:solidFill>
              <a:srgbClr val="1CABE2">
                <a:alpha val="100000"/>
              </a:srgbClr>
            </a:solidFill>
          </p:spPr>
          <p:txBody>
            <a:bodyPr/>
            <a:lstStyle/>
            <a:p/>
          </p:txBody>
        </p:sp>
        <p:sp>
          <p:nvSpPr>
            <p:cNvPr id="47" name="rc47"/>
            <p:cNvSpPr/>
            <p:nvPr/>
          </p:nvSpPr>
          <p:spPr>
            <a:xfrm>
              <a:off x="4900493" y="2773620"/>
              <a:ext cx="249522" cy="1233064"/>
            </a:xfrm>
            <a:prstGeom prst="rect">
              <a:avLst/>
            </a:prstGeom>
            <a:solidFill>
              <a:srgbClr val="80BD41">
                <a:alpha val="100000"/>
              </a:srgbClr>
            </a:solidFill>
          </p:spPr>
          <p:txBody>
            <a:bodyPr/>
            <a:lstStyle/>
            <a:p/>
          </p:txBody>
        </p:sp>
        <p:sp>
          <p:nvSpPr>
            <p:cNvPr id="48" name="rc48"/>
            <p:cNvSpPr/>
            <p:nvPr/>
          </p:nvSpPr>
          <p:spPr>
            <a:xfrm>
              <a:off x="4900493" y="2762096"/>
              <a:ext cx="249522" cy="11523"/>
            </a:xfrm>
            <a:prstGeom prst="rect">
              <a:avLst/>
            </a:prstGeom>
            <a:solidFill>
              <a:srgbClr val="1CABE2">
                <a:alpha val="100000"/>
              </a:srgbClr>
            </a:solidFill>
          </p:spPr>
          <p:txBody>
            <a:bodyPr/>
            <a:lstStyle/>
            <a:p/>
          </p:txBody>
        </p:sp>
        <p:sp>
          <p:nvSpPr>
            <p:cNvPr id="49" name="rc49"/>
            <p:cNvSpPr/>
            <p:nvPr/>
          </p:nvSpPr>
          <p:spPr>
            <a:xfrm>
              <a:off x="5177741" y="2773620"/>
              <a:ext cx="249522" cy="1233064"/>
            </a:xfrm>
            <a:prstGeom prst="rect">
              <a:avLst/>
            </a:prstGeom>
            <a:solidFill>
              <a:srgbClr val="80BD41">
                <a:alpha val="100000"/>
              </a:srgbClr>
            </a:solidFill>
          </p:spPr>
          <p:txBody>
            <a:bodyPr/>
            <a:lstStyle/>
            <a:p/>
          </p:txBody>
        </p:sp>
        <p:sp>
          <p:nvSpPr>
            <p:cNvPr id="50" name="rc50"/>
            <p:cNvSpPr/>
            <p:nvPr/>
          </p:nvSpPr>
          <p:spPr>
            <a:xfrm>
              <a:off x="5177741" y="2762096"/>
              <a:ext cx="249522" cy="11523"/>
            </a:xfrm>
            <a:prstGeom prst="rect">
              <a:avLst/>
            </a:prstGeom>
            <a:solidFill>
              <a:srgbClr val="1CABE2">
                <a:alpha val="100000"/>
              </a:srgbClr>
            </a:solidFill>
          </p:spPr>
          <p:txBody>
            <a:bodyPr/>
            <a:lstStyle/>
            <a:p/>
          </p:txBody>
        </p:sp>
        <p:sp>
          <p:nvSpPr>
            <p:cNvPr id="51" name="rc51"/>
            <p:cNvSpPr/>
            <p:nvPr/>
          </p:nvSpPr>
          <p:spPr>
            <a:xfrm>
              <a:off x="5454988" y="2739048"/>
              <a:ext cx="249522" cy="1267636"/>
            </a:xfrm>
            <a:prstGeom prst="rect">
              <a:avLst/>
            </a:prstGeom>
            <a:solidFill>
              <a:srgbClr val="80BD41">
                <a:alpha val="100000"/>
              </a:srgbClr>
            </a:solidFill>
          </p:spPr>
          <p:txBody>
            <a:bodyPr/>
            <a:lstStyle/>
            <a:p/>
          </p:txBody>
        </p:sp>
        <p:sp>
          <p:nvSpPr>
            <p:cNvPr id="52" name="rc52"/>
            <p:cNvSpPr/>
            <p:nvPr/>
          </p:nvSpPr>
          <p:spPr>
            <a:xfrm>
              <a:off x="5454988" y="2727525"/>
              <a:ext cx="249522" cy="11523"/>
            </a:xfrm>
            <a:prstGeom prst="rect">
              <a:avLst/>
            </a:prstGeom>
            <a:solidFill>
              <a:srgbClr val="1CABE2">
                <a:alpha val="100000"/>
              </a:srgbClr>
            </a:solidFill>
          </p:spPr>
          <p:txBody>
            <a:bodyPr/>
            <a:lstStyle/>
            <a:p/>
          </p:txBody>
        </p:sp>
        <p:sp>
          <p:nvSpPr>
            <p:cNvPr id="53" name="rc53"/>
            <p:cNvSpPr/>
            <p:nvPr/>
          </p:nvSpPr>
          <p:spPr>
            <a:xfrm>
              <a:off x="5732236" y="2900384"/>
              <a:ext cx="249522" cy="1106300"/>
            </a:xfrm>
            <a:prstGeom prst="rect">
              <a:avLst/>
            </a:prstGeom>
            <a:solidFill>
              <a:srgbClr val="80BD41">
                <a:alpha val="100000"/>
              </a:srgbClr>
            </a:solidFill>
          </p:spPr>
          <p:txBody>
            <a:bodyPr/>
            <a:lstStyle/>
            <a:p/>
          </p:txBody>
        </p:sp>
        <p:sp>
          <p:nvSpPr>
            <p:cNvPr id="54" name="rc54"/>
            <p:cNvSpPr/>
            <p:nvPr/>
          </p:nvSpPr>
          <p:spPr>
            <a:xfrm>
              <a:off x="5732236" y="2808192"/>
              <a:ext cx="249522" cy="92191"/>
            </a:xfrm>
            <a:prstGeom prst="rect">
              <a:avLst/>
            </a:prstGeom>
            <a:solidFill>
              <a:srgbClr val="1CABE2">
                <a:alpha val="100000"/>
              </a:srgbClr>
            </a:solidFill>
          </p:spPr>
          <p:txBody>
            <a:bodyPr/>
            <a:lstStyle/>
            <a:p/>
          </p:txBody>
        </p:sp>
        <p:sp>
          <p:nvSpPr>
            <p:cNvPr id="55" name="rc55"/>
            <p:cNvSpPr/>
            <p:nvPr/>
          </p:nvSpPr>
          <p:spPr>
            <a:xfrm>
              <a:off x="6009484" y="2842764"/>
              <a:ext cx="249522" cy="1163920"/>
            </a:xfrm>
            <a:prstGeom prst="rect">
              <a:avLst/>
            </a:prstGeom>
            <a:solidFill>
              <a:srgbClr val="80BD41">
                <a:alpha val="100000"/>
              </a:srgbClr>
            </a:solidFill>
          </p:spPr>
          <p:txBody>
            <a:bodyPr/>
            <a:lstStyle/>
            <a:p/>
          </p:txBody>
        </p:sp>
        <p:sp>
          <p:nvSpPr>
            <p:cNvPr id="56" name="rc56"/>
            <p:cNvSpPr/>
            <p:nvPr/>
          </p:nvSpPr>
          <p:spPr>
            <a:xfrm>
              <a:off x="6009484" y="2785144"/>
              <a:ext cx="249522" cy="57619"/>
            </a:xfrm>
            <a:prstGeom prst="rect">
              <a:avLst/>
            </a:prstGeom>
            <a:solidFill>
              <a:srgbClr val="1CABE2">
                <a:alpha val="100000"/>
              </a:srgbClr>
            </a:solidFill>
          </p:spPr>
          <p:txBody>
            <a:bodyPr/>
            <a:lstStyle/>
            <a:p/>
          </p:txBody>
        </p:sp>
        <p:sp>
          <p:nvSpPr>
            <p:cNvPr id="57" name="rc57"/>
            <p:cNvSpPr/>
            <p:nvPr/>
          </p:nvSpPr>
          <p:spPr>
            <a:xfrm>
              <a:off x="6286731" y="2934956"/>
              <a:ext cx="249522" cy="1071728"/>
            </a:xfrm>
            <a:prstGeom prst="rect">
              <a:avLst/>
            </a:prstGeom>
            <a:solidFill>
              <a:srgbClr val="80BD41">
                <a:alpha val="100000"/>
              </a:srgbClr>
            </a:solidFill>
          </p:spPr>
          <p:txBody>
            <a:bodyPr/>
            <a:lstStyle/>
            <a:p/>
          </p:txBody>
        </p:sp>
        <p:sp>
          <p:nvSpPr>
            <p:cNvPr id="58" name="rc58"/>
            <p:cNvSpPr/>
            <p:nvPr/>
          </p:nvSpPr>
          <p:spPr>
            <a:xfrm>
              <a:off x="6286731" y="2877336"/>
              <a:ext cx="249522" cy="57619"/>
            </a:xfrm>
            <a:prstGeom prst="rect">
              <a:avLst/>
            </a:prstGeom>
            <a:solidFill>
              <a:srgbClr val="1CABE2">
                <a:alpha val="100000"/>
              </a:srgbClr>
            </a:solidFill>
          </p:spPr>
          <p:txBody>
            <a:bodyPr/>
            <a:lstStyle/>
            <a:p/>
          </p:txBody>
        </p:sp>
        <p:sp>
          <p:nvSpPr>
            <p:cNvPr id="59" name="rc59"/>
            <p:cNvSpPr/>
            <p:nvPr/>
          </p:nvSpPr>
          <p:spPr>
            <a:xfrm>
              <a:off x="6563979" y="2819716"/>
              <a:ext cx="249522" cy="1186968"/>
            </a:xfrm>
            <a:prstGeom prst="rect">
              <a:avLst/>
            </a:prstGeom>
            <a:solidFill>
              <a:srgbClr val="80BD41">
                <a:alpha val="100000"/>
              </a:srgbClr>
            </a:solidFill>
          </p:spPr>
          <p:txBody>
            <a:bodyPr/>
            <a:lstStyle/>
            <a:p/>
          </p:txBody>
        </p:sp>
        <p:sp>
          <p:nvSpPr>
            <p:cNvPr id="60" name="rc60"/>
            <p:cNvSpPr/>
            <p:nvPr/>
          </p:nvSpPr>
          <p:spPr>
            <a:xfrm>
              <a:off x="6563979" y="2808192"/>
              <a:ext cx="249522" cy="11523"/>
            </a:xfrm>
            <a:prstGeom prst="rect">
              <a:avLst/>
            </a:prstGeom>
            <a:solidFill>
              <a:srgbClr val="1CABE2">
                <a:alpha val="100000"/>
              </a:srgbClr>
            </a:solidFill>
          </p:spPr>
          <p:txBody>
            <a:bodyPr/>
            <a:lstStyle/>
            <a:p/>
          </p:txBody>
        </p:sp>
        <p:sp>
          <p:nvSpPr>
            <p:cNvPr id="61" name="rc61"/>
            <p:cNvSpPr/>
            <p:nvPr/>
          </p:nvSpPr>
          <p:spPr>
            <a:xfrm>
              <a:off x="6841227" y="2773620"/>
              <a:ext cx="249522" cy="1233064"/>
            </a:xfrm>
            <a:prstGeom prst="rect">
              <a:avLst/>
            </a:prstGeom>
            <a:solidFill>
              <a:srgbClr val="80BD41">
                <a:alpha val="100000"/>
              </a:srgbClr>
            </a:solidFill>
          </p:spPr>
          <p:txBody>
            <a:bodyPr/>
            <a:lstStyle/>
            <a:p/>
          </p:txBody>
        </p:sp>
        <p:sp>
          <p:nvSpPr>
            <p:cNvPr id="62" name="rc62"/>
            <p:cNvSpPr/>
            <p:nvPr/>
          </p:nvSpPr>
          <p:spPr>
            <a:xfrm>
              <a:off x="6841227" y="2727525"/>
              <a:ext cx="249522" cy="46095"/>
            </a:xfrm>
            <a:prstGeom prst="rect">
              <a:avLst/>
            </a:prstGeom>
            <a:solidFill>
              <a:srgbClr val="1CABE2">
                <a:alpha val="100000"/>
              </a:srgbClr>
            </a:solidFill>
          </p:spPr>
          <p:txBody>
            <a:bodyPr/>
            <a:lstStyle/>
            <a:p/>
          </p:txBody>
        </p:sp>
        <p:sp>
          <p:nvSpPr>
            <p:cNvPr id="63" name="rc63"/>
            <p:cNvSpPr/>
            <p:nvPr/>
          </p:nvSpPr>
          <p:spPr>
            <a:xfrm>
              <a:off x="7118474" y="2831240"/>
              <a:ext cx="249522" cy="1175444"/>
            </a:xfrm>
            <a:prstGeom prst="rect">
              <a:avLst/>
            </a:prstGeom>
            <a:solidFill>
              <a:srgbClr val="80BD41">
                <a:alpha val="100000"/>
              </a:srgbClr>
            </a:solidFill>
          </p:spPr>
          <p:txBody>
            <a:bodyPr/>
            <a:lstStyle/>
            <a:p/>
          </p:txBody>
        </p:sp>
        <p:sp>
          <p:nvSpPr>
            <p:cNvPr id="64" name="rc64"/>
            <p:cNvSpPr/>
            <p:nvPr/>
          </p:nvSpPr>
          <p:spPr>
            <a:xfrm>
              <a:off x="7118474" y="2727525"/>
              <a:ext cx="249522" cy="103715"/>
            </a:xfrm>
            <a:prstGeom prst="rect">
              <a:avLst/>
            </a:prstGeom>
            <a:solidFill>
              <a:srgbClr val="1CABE2">
                <a:alpha val="100000"/>
              </a:srgbClr>
            </a:solidFill>
          </p:spPr>
          <p:txBody>
            <a:bodyPr/>
            <a:lstStyle/>
            <a:p/>
          </p:txBody>
        </p:sp>
        <p:sp>
          <p:nvSpPr>
            <p:cNvPr id="65" name="rc65"/>
            <p:cNvSpPr/>
            <p:nvPr/>
          </p:nvSpPr>
          <p:spPr>
            <a:xfrm>
              <a:off x="7395722" y="2739048"/>
              <a:ext cx="249522" cy="1267636"/>
            </a:xfrm>
            <a:prstGeom prst="rect">
              <a:avLst/>
            </a:prstGeom>
            <a:solidFill>
              <a:srgbClr val="80BD41">
                <a:alpha val="100000"/>
              </a:srgbClr>
            </a:solidFill>
          </p:spPr>
          <p:txBody>
            <a:bodyPr/>
            <a:lstStyle/>
            <a:p/>
          </p:txBody>
        </p:sp>
        <p:sp>
          <p:nvSpPr>
            <p:cNvPr id="66" name="rc66"/>
            <p:cNvSpPr/>
            <p:nvPr/>
          </p:nvSpPr>
          <p:spPr>
            <a:xfrm>
              <a:off x="7395722" y="2727525"/>
              <a:ext cx="249522" cy="11523"/>
            </a:xfrm>
            <a:prstGeom prst="rect">
              <a:avLst/>
            </a:prstGeom>
            <a:solidFill>
              <a:srgbClr val="1CABE2">
                <a:alpha val="100000"/>
              </a:srgbClr>
            </a:solidFill>
          </p:spPr>
          <p:txBody>
            <a:bodyPr/>
            <a:lstStyle/>
            <a:p/>
          </p:txBody>
        </p:sp>
        <p:sp>
          <p:nvSpPr>
            <p:cNvPr id="67" name="rc67"/>
            <p:cNvSpPr/>
            <p:nvPr/>
          </p:nvSpPr>
          <p:spPr>
            <a:xfrm>
              <a:off x="7672970" y="2773620"/>
              <a:ext cx="249522" cy="1233064"/>
            </a:xfrm>
            <a:prstGeom prst="rect">
              <a:avLst/>
            </a:prstGeom>
            <a:solidFill>
              <a:srgbClr val="80BD41">
                <a:alpha val="100000"/>
              </a:srgbClr>
            </a:solidFill>
          </p:spPr>
          <p:txBody>
            <a:bodyPr/>
            <a:lstStyle/>
            <a:p/>
          </p:txBody>
        </p:sp>
        <p:sp>
          <p:nvSpPr>
            <p:cNvPr id="68" name="rc68"/>
            <p:cNvSpPr/>
            <p:nvPr/>
          </p:nvSpPr>
          <p:spPr>
            <a:xfrm>
              <a:off x="7672970" y="2739048"/>
              <a:ext cx="249522" cy="34571"/>
            </a:xfrm>
            <a:prstGeom prst="rect">
              <a:avLst/>
            </a:prstGeom>
            <a:solidFill>
              <a:srgbClr val="1CABE2">
                <a:alpha val="100000"/>
              </a:srgbClr>
            </a:solidFill>
          </p:spPr>
          <p:txBody>
            <a:bodyPr/>
            <a:lstStyle/>
            <a:p/>
          </p:txBody>
        </p:sp>
        <p:sp>
          <p:nvSpPr>
            <p:cNvPr id="69" name="rc69"/>
            <p:cNvSpPr/>
            <p:nvPr/>
          </p:nvSpPr>
          <p:spPr>
            <a:xfrm>
              <a:off x="7950217" y="2762096"/>
              <a:ext cx="249522" cy="1244588"/>
            </a:xfrm>
            <a:prstGeom prst="rect">
              <a:avLst/>
            </a:prstGeom>
            <a:solidFill>
              <a:srgbClr val="80BD41">
                <a:alpha val="100000"/>
              </a:srgbClr>
            </a:solidFill>
          </p:spPr>
          <p:txBody>
            <a:bodyPr/>
            <a:lstStyle/>
            <a:p/>
          </p:txBody>
        </p:sp>
        <p:sp>
          <p:nvSpPr>
            <p:cNvPr id="70" name="rc70"/>
            <p:cNvSpPr/>
            <p:nvPr/>
          </p:nvSpPr>
          <p:spPr>
            <a:xfrm>
              <a:off x="7950217" y="2750572"/>
              <a:ext cx="249522" cy="11523"/>
            </a:xfrm>
            <a:prstGeom prst="rect">
              <a:avLst/>
            </a:prstGeom>
            <a:solidFill>
              <a:srgbClr val="1CABE2">
                <a:alpha val="100000"/>
              </a:srgbClr>
            </a:solidFill>
          </p:spPr>
          <p:txBody>
            <a:bodyPr/>
            <a:lstStyle/>
            <a:p/>
          </p:txBody>
        </p:sp>
        <p:sp>
          <p:nvSpPr>
            <p:cNvPr id="71" name="pl71"/>
            <p:cNvSpPr/>
            <p:nvPr/>
          </p:nvSpPr>
          <p:spPr>
            <a:xfrm>
              <a:off x="1421035" y="1226758"/>
              <a:ext cx="6653943" cy="196560"/>
            </a:xfrm>
            <a:custGeom>
              <a:avLst/>
              <a:pathLst>
                <a:path w="6653943" h="196560">
                  <a:moveTo>
                    <a:pt x="0" y="112320"/>
                  </a:moveTo>
                  <a:lnTo>
                    <a:pt x="277247" y="56160"/>
                  </a:lnTo>
                  <a:lnTo>
                    <a:pt x="554495" y="28080"/>
                  </a:lnTo>
                  <a:lnTo>
                    <a:pt x="831742" y="0"/>
                  </a:lnTo>
                  <a:lnTo>
                    <a:pt x="1108990" y="56160"/>
                  </a:lnTo>
                  <a:lnTo>
                    <a:pt x="1386238" y="0"/>
                  </a:lnTo>
                  <a:lnTo>
                    <a:pt x="1663485" y="0"/>
                  </a:lnTo>
                  <a:lnTo>
                    <a:pt x="1940733" y="0"/>
                  </a:lnTo>
                  <a:lnTo>
                    <a:pt x="2217981" y="0"/>
                  </a:lnTo>
                  <a:lnTo>
                    <a:pt x="2495228" y="0"/>
                  </a:lnTo>
                  <a:lnTo>
                    <a:pt x="2772476" y="28080"/>
                  </a:lnTo>
                  <a:lnTo>
                    <a:pt x="3049724" y="0"/>
                  </a:lnTo>
                  <a:lnTo>
                    <a:pt x="3326971" y="28080"/>
                  </a:lnTo>
                  <a:lnTo>
                    <a:pt x="3604219" y="0"/>
                  </a:lnTo>
                  <a:lnTo>
                    <a:pt x="3881467" y="0"/>
                  </a:lnTo>
                  <a:lnTo>
                    <a:pt x="4158714" y="0"/>
                  </a:lnTo>
                  <a:lnTo>
                    <a:pt x="4435962" y="196560"/>
                  </a:lnTo>
                  <a:lnTo>
                    <a:pt x="4713210" y="112320"/>
                  </a:lnTo>
                  <a:lnTo>
                    <a:pt x="4990457" y="112320"/>
                  </a:lnTo>
                  <a:lnTo>
                    <a:pt x="5267705" y="0"/>
                  </a:lnTo>
                  <a:lnTo>
                    <a:pt x="5544953" y="84240"/>
                  </a:lnTo>
                  <a:lnTo>
                    <a:pt x="5822200" y="196560"/>
                  </a:lnTo>
                  <a:lnTo>
                    <a:pt x="6099448" y="0"/>
                  </a:lnTo>
                  <a:lnTo>
                    <a:pt x="6376696" y="5616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55732" y="21882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3" name="tx83"/>
            <p:cNvSpPr/>
            <p:nvPr/>
          </p:nvSpPr>
          <p:spPr>
            <a:xfrm>
              <a:off x="2741971" y="24544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4" name="tx84"/>
            <p:cNvSpPr/>
            <p:nvPr/>
          </p:nvSpPr>
          <p:spPr>
            <a:xfrm>
              <a:off x="4128209" y="24429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5" name="tx85"/>
            <p:cNvSpPr/>
            <p:nvPr/>
          </p:nvSpPr>
          <p:spPr>
            <a:xfrm>
              <a:off x="5514447" y="25812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6" name="tx86"/>
            <p:cNvSpPr/>
            <p:nvPr/>
          </p:nvSpPr>
          <p:spPr>
            <a:xfrm>
              <a:off x="6662615" y="267341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7" name="tx87"/>
            <p:cNvSpPr/>
            <p:nvPr/>
          </p:nvSpPr>
          <p:spPr>
            <a:xfrm>
              <a:off x="6900686" y="25927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8" name="tx88"/>
            <p:cNvSpPr/>
            <p:nvPr/>
          </p:nvSpPr>
          <p:spPr>
            <a:xfrm>
              <a:off x="7177933" y="25927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9" name="tx89"/>
            <p:cNvSpPr/>
            <p:nvPr/>
          </p:nvSpPr>
          <p:spPr>
            <a:xfrm>
              <a:off x="7455181" y="25927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0" name="tx90"/>
            <p:cNvSpPr/>
            <p:nvPr/>
          </p:nvSpPr>
          <p:spPr>
            <a:xfrm>
              <a:off x="7732429" y="26042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1" name="tx91"/>
            <p:cNvSpPr/>
            <p:nvPr/>
          </p:nvSpPr>
          <p:spPr>
            <a:xfrm>
              <a:off x="8009676" y="26157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pl92"/>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1718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3" name="tx103"/>
            <p:cNvSpPr/>
            <p:nvPr/>
          </p:nvSpPr>
          <p:spPr>
            <a:xfrm>
              <a:off x="1367476" y="23306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2698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5" name="tx105"/>
            <p:cNvSpPr/>
            <p:nvPr/>
          </p:nvSpPr>
          <p:spPr>
            <a:xfrm>
              <a:off x="2753715" y="25610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2698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7" name="tx107"/>
            <p:cNvSpPr/>
            <p:nvPr/>
          </p:nvSpPr>
          <p:spPr>
            <a:xfrm>
              <a:off x="4139953" y="25495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14447" y="33389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9" name="tx109"/>
            <p:cNvSpPr/>
            <p:nvPr/>
          </p:nvSpPr>
          <p:spPr>
            <a:xfrm>
              <a:off x="5526191" y="2699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62615" y="337929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1" name="tx111"/>
            <p:cNvSpPr/>
            <p:nvPr/>
          </p:nvSpPr>
          <p:spPr>
            <a:xfrm>
              <a:off x="6635182" y="27800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00686" y="33562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6912430" y="27166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217110" y="338506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7189677" y="27454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3389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7466925" y="2699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32429" y="33562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7744173" y="27224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3504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8021420" y="27224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80387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4" name="tx124"/>
            <p:cNvSpPr/>
            <p:nvPr/>
          </p:nvSpPr>
          <p:spPr>
            <a:xfrm>
              <a:off x="810775" y="165148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2000-2024</a:t>
              </a:r>
            </a:p>
          </p:txBody>
        </p:sp>
        <p:sp>
          <p:nvSpPr>
            <p:cNvPr id="150" name="pl150"/>
            <p:cNvSpPr/>
            <p:nvPr/>
          </p:nvSpPr>
          <p:spPr>
            <a:xfrm>
              <a:off x="21928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859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790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721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93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824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755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687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6156338" cy="162162"/>
            </a:xfrm>
            <a:prstGeom prst="rect">
              <a:avLst/>
            </a:prstGeom>
            <a:solidFill>
              <a:srgbClr val="80BD41">
                <a:alpha val="100000"/>
              </a:srgbClr>
            </a:solidFill>
          </p:spPr>
          <p:txBody>
            <a:bodyPr/>
            <a:lstStyle/>
            <a:p/>
          </p:txBody>
        </p:sp>
        <p:sp>
          <p:nvSpPr>
            <p:cNvPr id="163" name="rc163"/>
            <p:cNvSpPr/>
            <p:nvPr/>
          </p:nvSpPr>
          <p:spPr>
            <a:xfrm>
              <a:off x="7452612" y="5774644"/>
              <a:ext cx="59770" cy="162162"/>
            </a:xfrm>
            <a:prstGeom prst="rect">
              <a:avLst/>
            </a:prstGeom>
            <a:solidFill>
              <a:srgbClr val="1CABE2">
                <a:alpha val="100000"/>
              </a:srgbClr>
            </a:solidFill>
          </p:spPr>
          <p:txBody>
            <a:bodyPr/>
            <a:lstStyle/>
            <a:p/>
          </p:txBody>
        </p:sp>
        <p:sp>
          <p:nvSpPr>
            <p:cNvPr id="164" name="rc164"/>
            <p:cNvSpPr/>
            <p:nvPr/>
          </p:nvSpPr>
          <p:spPr>
            <a:xfrm>
              <a:off x="1296273" y="5571941"/>
              <a:ext cx="6395419" cy="162162"/>
            </a:xfrm>
            <a:prstGeom prst="rect">
              <a:avLst/>
            </a:prstGeom>
            <a:solidFill>
              <a:srgbClr val="80BD41">
                <a:alpha val="100000"/>
              </a:srgbClr>
            </a:solidFill>
          </p:spPr>
          <p:txBody>
            <a:bodyPr/>
            <a:lstStyle/>
            <a:p/>
          </p:txBody>
        </p:sp>
        <p:sp>
          <p:nvSpPr>
            <p:cNvPr id="165" name="rc165"/>
            <p:cNvSpPr/>
            <p:nvPr/>
          </p:nvSpPr>
          <p:spPr>
            <a:xfrm>
              <a:off x="7691693" y="5571941"/>
              <a:ext cx="179310" cy="162162"/>
            </a:xfrm>
            <a:prstGeom prst="rect">
              <a:avLst/>
            </a:prstGeom>
            <a:solidFill>
              <a:srgbClr val="1CABE2">
                <a:alpha val="100000"/>
              </a:srgbClr>
            </a:solidFill>
          </p:spPr>
          <p:txBody>
            <a:bodyPr/>
            <a:lstStyle/>
            <a:p/>
          </p:txBody>
        </p:sp>
        <p:sp>
          <p:nvSpPr>
            <p:cNvPr id="166" name="rc166"/>
            <p:cNvSpPr/>
            <p:nvPr/>
          </p:nvSpPr>
          <p:spPr>
            <a:xfrm>
              <a:off x="1296273" y="5369238"/>
              <a:ext cx="6455189" cy="162162"/>
            </a:xfrm>
            <a:prstGeom prst="rect">
              <a:avLst/>
            </a:prstGeom>
            <a:solidFill>
              <a:srgbClr val="80BD41">
                <a:alpha val="100000"/>
              </a:srgbClr>
            </a:solidFill>
          </p:spPr>
          <p:txBody>
            <a:bodyPr/>
            <a:lstStyle/>
            <a:p/>
          </p:txBody>
        </p:sp>
        <p:sp>
          <p:nvSpPr>
            <p:cNvPr id="167" name="rc167"/>
            <p:cNvSpPr/>
            <p:nvPr/>
          </p:nvSpPr>
          <p:spPr>
            <a:xfrm>
              <a:off x="7751463" y="5369238"/>
              <a:ext cx="59770" cy="162162"/>
            </a:xfrm>
            <a:prstGeom prst="rect">
              <a:avLst/>
            </a:prstGeom>
            <a:solidFill>
              <a:srgbClr val="1CABE2">
                <a:alpha val="100000"/>
              </a:srgbClr>
            </a:solidFill>
          </p:spPr>
          <p:txBody>
            <a:bodyPr/>
            <a:lstStyle/>
            <a:p/>
          </p:txBody>
        </p:sp>
        <p:sp>
          <p:nvSpPr>
            <p:cNvPr id="168" name="tx168"/>
            <p:cNvSpPr/>
            <p:nvPr/>
          </p:nvSpPr>
          <p:spPr>
            <a:xfrm>
              <a:off x="7791033"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69" name="tx169"/>
            <p:cNvSpPr/>
            <p:nvPr/>
          </p:nvSpPr>
          <p:spPr>
            <a:xfrm>
              <a:off x="8119368"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0" name="tx170"/>
            <p:cNvSpPr/>
            <p:nvPr/>
          </p:nvSpPr>
          <p:spPr>
            <a:xfrm>
              <a:off x="8056609"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1" name="tx171"/>
            <p:cNvSpPr/>
            <p:nvPr/>
          </p:nvSpPr>
          <p:spPr>
            <a:xfrm>
              <a:off x="4344298" y="58166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72" name="tx172"/>
            <p:cNvSpPr/>
            <p:nvPr/>
          </p:nvSpPr>
          <p:spPr>
            <a:xfrm>
              <a:off x="7420699"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418634"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4" name="tx174"/>
            <p:cNvSpPr/>
            <p:nvPr/>
          </p:nvSpPr>
          <p:spPr>
            <a:xfrm>
              <a:off x="7719550"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448519"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6" name="tx176"/>
            <p:cNvSpPr/>
            <p:nvPr/>
          </p:nvSpPr>
          <p:spPr>
            <a:xfrm>
              <a:off x="7719550"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1" name="tx181"/>
            <p:cNvSpPr/>
            <p:nvPr/>
          </p:nvSpPr>
          <p:spPr>
            <a:xfrm>
              <a:off x="2992281" y="6037795"/>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82" name="tx182"/>
            <p:cNvSpPr/>
            <p:nvPr/>
          </p:nvSpPr>
          <p:spPr>
            <a:xfrm>
              <a:off x="4785389"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3" name="tx183"/>
            <p:cNvSpPr/>
            <p:nvPr/>
          </p:nvSpPr>
          <p:spPr>
            <a:xfrm>
              <a:off x="6578497"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84" name="tx184"/>
            <p:cNvSpPr/>
            <p:nvPr/>
          </p:nvSpPr>
          <p:spPr>
            <a:xfrm>
              <a:off x="8371605" y="6039568"/>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increased 5%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86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026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6657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3053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7064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3459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985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625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899222"/>
              <a:ext cx="248247" cy="107462"/>
            </a:xfrm>
            <a:prstGeom prst="rect">
              <a:avLst/>
            </a:prstGeom>
            <a:solidFill>
              <a:srgbClr val="E2231A">
                <a:alpha val="100000"/>
              </a:srgbClr>
            </a:solidFill>
          </p:spPr>
          <p:txBody>
            <a:bodyPr/>
            <a:lstStyle/>
            <a:p/>
          </p:txBody>
        </p:sp>
        <p:sp>
          <p:nvSpPr>
            <p:cNvPr id="25" name="rc25"/>
            <p:cNvSpPr/>
            <p:nvPr/>
          </p:nvSpPr>
          <p:spPr>
            <a:xfrm>
              <a:off x="1609153" y="3946329"/>
              <a:ext cx="248247" cy="60355"/>
            </a:xfrm>
            <a:prstGeom prst="rect">
              <a:avLst/>
            </a:prstGeom>
            <a:solidFill>
              <a:srgbClr val="E2231A">
                <a:alpha val="100000"/>
              </a:srgbClr>
            </a:solidFill>
          </p:spPr>
          <p:txBody>
            <a:bodyPr/>
            <a:lstStyle/>
            <a:p/>
          </p:txBody>
        </p:sp>
        <p:sp>
          <p:nvSpPr>
            <p:cNvPr id="26" name="rc26"/>
            <p:cNvSpPr/>
            <p:nvPr/>
          </p:nvSpPr>
          <p:spPr>
            <a:xfrm>
              <a:off x="1884983" y="3987548"/>
              <a:ext cx="248247" cy="19137"/>
            </a:xfrm>
            <a:prstGeom prst="rect">
              <a:avLst/>
            </a:prstGeom>
            <a:solidFill>
              <a:srgbClr val="E2231A">
                <a:alpha val="100000"/>
              </a:srgbClr>
            </a:solidFill>
          </p:spPr>
          <p:txBody>
            <a:bodyPr/>
            <a:lstStyle/>
            <a:p/>
          </p:txBody>
        </p:sp>
        <p:sp>
          <p:nvSpPr>
            <p:cNvPr id="27" name="rc27"/>
            <p:cNvSpPr/>
            <p:nvPr/>
          </p:nvSpPr>
          <p:spPr>
            <a:xfrm>
              <a:off x="2160814" y="3987548"/>
              <a:ext cx="248247" cy="19137"/>
            </a:xfrm>
            <a:prstGeom prst="rect">
              <a:avLst/>
            </a:prstGeom>
            <a:solidFill>
              <a:srgbClr val="E2231A">
                <a:alpha val="100000"/>
              </a:srgbClr>
            </a:solidFill>
          </p:spPr>
          <p:txBody>
            <a:bodyPr/>
            <a:lstStyle/>
            <a:p/>
          </p:txBody>
        </p:sp>
        <p:sp>
          <p:nvSpPr>
            <p:cNvPr id="28" name="rc28"/>
            <p:cNvSpPr/>
            <p:nvPr/>
          </p:nvSpPr>
          <p:spPr>
            <a:xfrm>
              <a:off x="2436645" y="3952218"/>
              <a:ext cx="248247" cy="54467"/>
            </a:xfrm>
            <a:prstGeom prst="rect">
              <a:avLst/>
            </a:prstGeom>
            <a:solidFill>
              <a:srgbClr val="E2231A">
                <a:alpha val="100000"/>
              </a:srgbClr>
            </a:solidFill>
          </p:spPr>
          <p:txBody>
            <a:bodyPr/>
            <a:lstStyle/>
            <a:p/>
          </p:txBody>
        </p:sp>
        <p:sp>
          <p:nvSpPr>
            <p:cNvPr id="29" name="rc29"/>
            <p:cNvSpPr/>
            <p:nvPr/>
          </p:nvSpPr>
          <p:spPr>
            <a:xfrm>
              <a:off x="2712475" y="3989020"/>
              <a:ext cx="248247" cy="17665"/>
            </a:xfrm>
            <a:prstGeom prst="rect">
              <a:avLst/>
            </a:prstGeom>
            <a:solidFill>
              <a:srgbClr val="E2231A">
                <a:alpha val="100000"/>
              </a:srgbClr>
            </a:solidFill>
          </p:spPr>
          <p:txBody>
            <a:bodyPr/>
            <a:lstStyle/>
            <a:p/>
          </p:txBody>
        </p:sp>
        <p:sp>
          <p:nvSpPr>
            <p:cNvPr id="30" name="rc30"/>
            <p:cNvSpPr/>
            <p:nvPr/>
          </p:nvSpPr>
          <p:spPr>
            <a:xfrm>
              <a:off x="2988306" y="3989020"/>
              <a:ext cx="248247" cy="17665"/>
            </a:xfrm>
            <a:prstGeom prst="rect">
              <a:avLst/>
            </a:prstGeom>
            <a:solidFill>
              <a:srgbClr val="E2231A">
                <a:alpha val="100000"/>
              </a:srgbClr>
            </a:solidFill>
          </p:spPr>
          <p:txBody>
            <a:bodyPr/>
            <a:lstStyle/>
            <a:p/>
          </p:txBody>
        </p:sp>
        <p:sp>
          <p:nvSpPr>
            <p:cNvPr id="31" name="rc31"/>
            <p:cNvSpPr/>
            <p:nvPr/>
          </p:nvSpPr>
          <p:spPr>
            <a:xfrm>
              <a:off x="3264137" y="3987548"/>
              <a:ext cx="248247" cy="19137"/>
            </a:xfrm>
            <a:prstGeom prst="rect">
              <a:avLst/>
            </a:prstGeom>
            <a:solidFill>
              <a:srgbClr val="E2231A">
                <a:alpha val="100000"/>
              </a:srgbClr>
            </a:solidFill>
          </p:spPr>
          <p:txBody>
            <a:bodyPr/>
            <a:lstStyle/>
            <a:p/>
          </p:txBody>
        </p:sp>
        <p:sp>
          <p:nvSpPr>
            <p:cNvPr id="32" name="rc32"/>
            <p:cNvSpPr/>
            <p:nvPr/>
          </p:nvSpPr>
          <p:spPr>
            <a:xfrm>
              <a:off x="3539967" y="3986076"/>
              <a:ext cx="248247" cy="20609"/>
            </a:xfrm>
            <a:prstGeom prst="rect">
              <a:avLst/>
            </a:prstGeom>
            <a:solidFill>
              <a:srgbClr val="E2231A">
                <a:alpha val="100000"/>
              </a:srgbClr>
            </a:solidFill>
          </p:spPr>
          <p:txBody>
            <a:bodyPr/>
            <a:lstStyle/>
            <a:p/>
          </p:txBody>
        </p:sp>
        <p:sp>
          <p:nvSpPr>
            <p:cNvPr id="33" name="rc33"/>
            <p:cNvSpPr/>
            <p:nvPr/>
          </p:nvSpPr>
          <p:spPr>
            <a:xfrm>
              <a:off x="3815798" y="3986076"/>
              <a:ext cx="248247" cy="20609"/>
            </a:xfrm>
            <a:prstGeom prst="rect">
              <a:avLst/>
            </a:prstGeom>
            <a:solidFill>
              <a:srgbClr val="E2231A">
                <a:alpha val="100000"/>
              </a:srgbClr>
            </a:solidFill>
          </p:spPr>
          <p:txBody>
            <a:bodyPr/>
            <a:lstStyle/>
            <a:p/>
          </p:txBody>
        </p:sp>
        <p:sp>
          <p:nvSpPr>
            <p:cNvPr id="34" name="rc34"/>
            <p:cNvSpPr/>
            <p:nvPr/>
          </p:nvSpPr>
          <p:spPr>
            <a:xfrm>
              <a:off x="4091628" y="3969883"/>
              <a:ext cx="248247" cy="36802"/>
            </a:xfrm>
            <a:prstGeom prst="rect">
              <a:avLst/>
            </a:prstGeom>
            <a:solidFill>
              <a:srgbClr val="E2231A">
                <a:alpha val="100000"/>
              </a:srgbClr>
            </a:solidFill>
          </p:spPr>
          <p:txBody>
            <a:bodyPr/>
            <a:lstStyle/>
            <a:p/>
          </p:txBody>
        </p:sp>
        <p:sp>
          <p:nvSpPr>
            <p:cNvPr id="35" name="rc35"/>
            <p:cNvSpPr/>
            <p:nvPr/>
          </p:nvSpPr>
          <p:spPr>
            <a:xfrm>
              <a:off x="4367459" y="3989020"/>
              <a:ext cx="248247" cy="17665"/>
            </a:xfrm>
            <a:prstGeom prst="rect">
              <a:avLst/>
            </a:prstGeom>
            <a:solidFill>
              <a:srgbClr val="E2231A">
                <a:alpha val="100000"/>
              </a:srgbClr>
            </a:solidFill>
          </p:spPr>
          <p:txBody>
            <a:bodyPr/>
            <a:lstStyle/>
            <a:p/>
          </p:txBody>
        </p:sp>
        <p:sp>
          <p:nvSpPr>
            <p:cNvPr id="36" name="rc36"/>
            <p:cNvSpPr/>
            <p:nvPr/>
          </p:nvSpPr>
          <p:spPr>
            <a:xfrm>
              <a:off x="4643290" y="3972827"/>
              <a:ext cx="248247" cy="33858"/>
            </a:xfrm>
            <a:prstGeom prst="rect">
              <a:avLst/>
            </a:prstGeom>
            <a:solidFill>
              <a:srgbClr val="E2231A">
                <a:alpha val="100000"/>
              </a:srgbClr>
            </a:solidFill>
          </p:spPr>
          <p:txBody>
            <a:bodyPr/>
            <a:lstStyle/>
            <a:p/>
          </p:txBody>
        </p:sp>
        <p:sp>
          <p:nvSpPr>
            <p:cNvPr id="37" name="rc37"/>
            <p:cNvSpPr/>
            <p:nvPr/>
          </p:nvSpPr>
          <p:spPr>
            <a:xfrm>
              <a:off x="4919120" y="3943385"/>
              <a:ext cx="248247" cy="63299"/>
            </a:xfrm>
            <a:prstGeom prst="rect">
              <a:avLst/>
            </a:prstGeom>
            <a:solidFill>
              <a:srgbClr val="E2231A">
                <a:alpha val="100000"/>
              </a:srgbClr>
            </a:solidFill>
          </p:spPr>
          <p:txBody>
            <a:bodyPr/>
            <a:lstStyle/>
            <a:p/>
          </p:txBody>
        </p:sp>
        <p:sp>
          <p:nvSpPr>
            <p:cNvPr id="38" name="rc38"/>
            <p:cNvSpPr/>
            <p:nvPr/>
          </p:nvSpPr>
          <p:spPr>
            <a:xfrm>
              <a:off x="5194951" y="3894806"/>
              <a:ext cx="248247" cy="111878"/>
            </a:xfrm>
            <a:prstGeom prst="rect">
              <a:avLst/>
            </a:prstGeom>
            <a:solidFill>
              <a:srgbClr val="E2231A">
                <a:alpha val="100000"/>
              </a:srgbClr>
            </a:solidFill>
          </p:spPr>
          <p:txBody>
            <a:bodyPr/>
            <a:lstStyle/>
            <a:p/>
          </p:txBody>
        </p:sp>
        <p:sp>
          <p:nvSpPr>
            <p:cNvPr id="39" name="rc39"/>
            <p:cNvSpPr/>
            <p:nvPr/>
          </p:nvSpPr>
          <p:spPr>
            <a:xfrm>
              <a:off x="5470781" y="3859476"/>
              <a:ext cx="248247" cy="147208"/>
            </a:xfrm>
            <a:prstGeom prst="rect">
              <a:avLst/>
            </a:prstGeom>
            <a:solidFill>
              <a:srgbClr val="E2231A">
                <a:alpha val="100000"/>
              </a:srgbClr>
            </a:solidFill>
          </p:spPr>
          <p:txBody>
            <a:bodyPr/>
            <a:lstStyle/>
            <a:p/>
          </p:txBody>
        </p:sp>
        <p:sp>
          <p:nvSpPr>
            <p:cNvPr id="40" name="rc40"/>
            <p:cNvSpPr/>
            <p:nvPr/>
          </p:nvSpPr>
          <p:spPr>
            <a:xfrm>
              <a:off x="5746612" y="3822674"/>
              <a:ext cx="248247" cy="184010"/>
            </a:xfrm>
            <a:prstGeom prst="rect">
              <a:avLst/>
            </a:prstGeom>
            <a:solidFill>
              <a:srgbClr val="E2231A">
                <a:alpha val="100000"/>
              </a:srgbClr>
            </a:solidFill>
          </p:spPr>
          <p:txBody>
            <a:bodyPr/>
            <a:lstStyle/>
            <a:p/>
          </p:txBody>
        </p:sp>
        <p:sp>
          <p:nvSpPr>
            <p:cNvPr id="41" name="rc41"/>
            <p:cNvSpPr/>
            <p:nvPr/>
          </p:nvSpPr>
          <p:spPr>
            <a:xfrm>
              <a:off x="6022443" y="3990492"/>
              <a:ext cx="248247" cy="16192"/>
            </a:xfrm>
            <a:prstGeom prst="rect">
              <a:avLst/>
            </a:prstGeom>
            <a:solidFill>
              <a:srgbClr val="E2231A">
                <a:alpha val="100000"/>
              </a:srgbClr>
            </a:solidFill>
          </p:spPr>
          <p:txBody>
            <a:bodyPr/>
            <a:lstStyle/>
            <a:p/>
          </p:txBody>
        </p:sp>
        <p:sp>
          <p:nvSpPr>
            <p:cNvPr id="42" name="rc42"/>
            <p:cNvSpPr/>
            <p:nvPr/>
          </p:nvSpPr>
          <p:spPr>
            <a:xfrm>
              <a:off x="6298273" y="3949273"/>
              <a:ext cx="248247" cy="57411"/>
            </a:xfrm>
            <a:prstGeom prst="rect">
              <a:avLst/>
            </a:prstGeom>
            <a:solidFill>
              <a:srgbClr val="E2231A">
                <a:alpha val="100000"/>
              </a:srgbClr>
            </a:solidFill>
          </p:spPr>
          <p:txBody>
            <a:bodyPr/>
            <a:lstStyle/>
            <a:p/>
          </p:txBody>
        </p:sp>
        <p:sp>
          <p:nvSpPr>
            <p:cNvPr id="43" name="rc43"/>
            <p:cNvSpPr/>
            <p:nvPr/>
          </p:nvSpPr>
          <p:spPr>
            <a:xfrm>
              <a:off x="6574104" y="3961050"/>
              <a:ext cx="248247" cy="45634"/>
            </a:xfrm>
            <a:prstGeom prst="rect">
              <a:avLst/>
            </a:prstGeom>
            <a:solidFill>
              <a:srgbClr val="E2231A">
                <a:alpha val="100000"/>
              </a:srgbClr>
            </a:solidFill>
          </p:spPr>
          <p:txBody>
            <a:bodyPr/>
            <a:lstStyle/>
            <a:p/>
          </p:txBody>
        </p:sp>
        <p:sp>
          <p:nvSpPr>
            <p:cNvPr id="44" name="rc44"/>
            <p:cNvSpPr/>
            <p:nvPr/>
          </p:nvSpPr>
          <p:spPr>
            <a:xfrm>
              <a:off x="6849934" y="3827090"/>
              <a:ext cx="248247" cy="179594"/>
            </a:xfrm>
            <a:prstGeom prst="rect">
              <a:avLst/>
            </a:prstGeom>
            <a:solidFill>
              <a:srgbClr val="E2231A">
                <a:alpha val="100000"/>
              </a:srgbClr>
            </a:solidFill>
          </p:spPr>
          <p:txBody>
            <a:bodyPr/>
            <a:lstStyle/>
            <a:p/>
          </p:txBody>
        </p:sp>
        <p:sp>
          <p:nvSpPr>
            <p:cNvPr id="45" name="rc45"/>
            <p:cNvSpPr/>
            <p:nvPr/>
          </p:nvSpPr>
          <p:spPr>
            <a:xfrm>
              <a:off x="7125765" y="3760846"/>
              <a:ext cx="248247" cy="245838"/>
            </a:xfrm>
            <a:prstGeom prst="rect">
              <a:avLst/>
            </a:prstGeom>
            <a:solidFill>
              <a:srgbClr val="E2231A">
                <a:alpha val="100000"/>
              </a:srgbClr>
            </a:solidFill>
          </p:spPr>
          <p:txBody>
            <a:bodyPr/>
            <a:lstStyle/>
            <a:p/>
          </p:txBody>
        </p:sp>
        <p:sp>
          <p:nvSpPr>
            <p:cNvPr id="46" name="rc46"/>
            <p:cNvSpPr/>
            <p:nvPr/>
          </p:nvSpPr>
          <p:spPr>
            <a:xfrm>
              <a:off x="7401596" y="3990492"/>
              <a:ext cx="248247" cy="16192"/>
            </a:xfrm>
            <a:prstGeom prst="rect">
              <a:avLst/>
            </a:prstGeom>
            <a:solidFill>
              <a:srgbClr val="E2231A">
                <a:alpha val="100000"/>
              </a:srgbClr>
            </a:solidFill>
          </p:spPr>
          <p:txBody>
            <a:bodyPr/>
            <a:lstStyle/>
            <a:p/>
          </p:txBody>
        </p:sp>
        <p:sp>
          <p:nvSpPr>
            <p:cNvPr id="47" name="rc47"/>
            <p:cNvSpPr/>
            <p:nvPr/>
          </p:nvSpPr>
          <p:spPr>
            <a:xfrm>
              <a:off x="7677426" y="3909527"/>
              <a:ext cx="248247" cy="97157"/>
            </a:xfrm>
            <a:prstGeom prst="rect">
              <a:avLst/>
            </a:prstGeom>
            <a:solidFill>
              <a:srgbClr val="E2231A">
                <a:alpha val="100000"/>
              </a:srgbClr>
            </a:solidFill>
          </p:spPr>
          <p:txBody>
            <a:bodyPr/>
            <a:lstStyle/>
            <a:p/>
          </p:txBody>
        </p:sp>
        <p:sp>
          <p:nvSpPr>
            <p:cNvPr id="48" name="rc48"/>
            <p:cNvSpPr/>
            <p:nvPr/>
          </p:nvSpPr>
          <p:spPr>
            <a:xfrm>
              <a:off x="7953257" y="3958106"/>
              <a:ext cx="248247" cy="48578"/>
            </a:xfrm>
            <a:prstGeom prst="rect">
              <a:avLst/>
            </a:prstGeom>
            <a:solidFill>
              <a:srgbClr val="E2231A">
                <a:alpha val="100000"/>
              </a:srgbClr>
            </a:solidFill>
          </p:spPr>
          <p:txBody>
            <a:bodyPr/>
            <a:lstStyle/>
            <a:p/>
          </p:txBody>
        </p:sp>
        <p:sp>
          <p:nvSpPr>
            <p:cNvPr id="49" name="rc49"/>
            <p:cNvSpPr/>
            <p:nvPr/>
          </p:nvSpPr>
          <p:spPr>
            <a:xfrm>
              <a:off x="2712475" y="2883482"/>
              <a:ext cx="248247" cy="1105537"/>
            </a:xfrm>
            <a:prstGeom prst="rect">
              <a:avLst/>
            </a:prstGeom>
            <a:solidFill>
              <a:srgbClr val="B3B3B3">
                <a:alpha val="100000"/>
              </a:srgbClr>
            </a:solidFill>
          </p:spPr>
          <p:txBody>
            <a:bodyPr/>
            <a:lstStyle/>
            <a:p/>
          </p:txBody>
        </p:sp>
        <p:sp>
          <p:nvSpPr>
            <p:cNvPr id="50" name="rc50"/>
            <p:cNvSpPr/>
            <p:nvPr/>
          </p:nvSpPr>
          <p:spPr>
            <a:xfrm>
              <a:off x="2988306" y="3341301"/>
              <a:ext cx="248247" cy="647718"/>
            </a:xfrm>
            <a:prstGeom prst="rect">
              <a:avLst/>
            </a:prstGeom>
            <a:solidFill>
              <a:srgbClr val="B3B3B3">
                <a:alpha val="100000"/>
              </a:srgbClr>
            </a:solidFill>
          </p:spPr>
          <p:txBody>
            <a:bodyPr/>
            <a:lstStyle/>
            <a:p/>
          </p:txBody>
        </p:sp>
        <p:sp>
          <p:nvSpPr>
            <p:cNvPr id="51" name="rc51"/>
            <p:cNvSpPr/>
            <p:nvPr/>
          </p:nvSpPr>
          <p:spPr>
            <a:xfrm>
              <a:off x="3264137" y="3575363"/>
              <a:ext cx="248247" cy="412184"/>
            </a:xfrm>
            <a:prstGeom prst="rect">
              <a:avLst/>
            </a:prstGeom>
            <a:solidFill>
              <a:srgbClr val="B3B3B3">
                <a:alpha val="100000"/>
              </a:srgbClr>
            </a:solidFill>
          </p:spPr>
          <p:txBody>
            <a:bodyPr/>
            <a:lstStyle/>
            <a:p/>
          </p:txBody>
        </p:sp>
        <p:sp>
          <p:nvSpPr>
            <p:cNvPr id="52" name="rc52"/>
            <p:cNvSpPr/>
            <p:nvPr/>
          </p:nvSpPr>
          <p:spPr>
            <a:xfrm>
              <a:off x="3539967" y="3682826"/>
              <a:ext cx="248247" cy="303249"/>
            </a:xfrm>
            <a:prstGeom prst="rect">
              <a:avLst/>
            </a:prstGeom>
            <a:solidFill>
              <a:srgbClr val="B3B3B3">
                <a:alpha val="100000"/>
              </a:srgbClr>
            </a:solidFill>
          </p:spPr>
          <p:txBody>
            <a:bodyPr/>
            <a:lstStyle/>
            <a:p/>
          </p:txBody>
        </p:sp>
        <p:sp>
          <p:nvSpPr>
            <p:cNvPr id="53" name="rc53"/>
            <p:cNvSpPr/>
            <p:nvPr/>
          </p:nvSpPr>
          <p:spPr>
            <a:xfrm>
              <a:off x="3815798" y="3894806"/>
              <a:ext cx="248247" cy="91269"/>
            </a:xfrm>
            <a:prstGeom prst="rect">
              <a:avLst/>
            </a:prstGeom>
            <a:solidFill>
              <a:srgbClr val="B3B3B3">
                <a:alpha val="100000"/>
              </a:srgbClr>
            </a:solidFill>
          </p:spPr>
          <p:txBody>
            <a:bodyPr/>
            <a:lstStyle/>
            <a:p/>
          </p:txBody>
        </p:sp>
        <p:sp>
          <p:nvSpPr>
            <p:cNvPr id="54" name="rc54"/>
            <p:cNvSpPr/>
            <p:nvPr/>
          </p:nvSpPr>
          <p:spPr>
            <a:xfrm>
              <a:off x="4091628" y="3859476"/>
              <a:ext cx="248247" cy="110406"/>
            </a:xfrm>
            <a:prstGeom prst="rect">
              <a:avLst/>
            </a:prstGeom>
            <a:solidFill>
              <a:srgbClr val="B3B3B3">
                <a:alpha val="100000"/>
              </a:srgbClr>
            </a:solidFill>
          </p:spPr>
          <p:txBody>
            <a:bodyPr/>
            <a:lstStyle/>
            <a:p/>
          </p:txBody>
        </p:sp>
        <p:sp>
          <p:nvSpPr>
            <p:cNvPr id="55" name="rc55"/>
            <p:cNvSpPr/>
            <p:nvPr/>
          </p:nvSpPr>
          <p:spPr>
            <a:xfrm>
              <a:off x="4367459" y="3803537"/>
              <a:ext cx="248247" cy="185482"/>
            </a:xfrm>
            <a:prstGeom prst="rect">
              <a:avLst/>
            </a:prstGeom>
            <a:solidFill>
              <a:srgbClr val="B3B3B3">
                <a:alpha val="100000"/>
              </a:srgbClr>
            </a:solidFill>
          </p:spPr>
          <p:txBody>
            <a:bodyPr/>
            <a:lstStyle/>
            <a:p/>
          </p:txBody>
        </p:sp>
        <p:sp>
          <p:nvSpPr>
            <p:cNvPr id="56" name="rc56"/>
            <p:cNvSpPr/>
            <p:nvPr/>
          </p:nvSpPr>
          <p:spPr>
            <a:xfrm>
              <a:off x="4643290" y="3809425"/>
              <a:ext cx="248247" cy="163401"/>
            </a:xfrm>
            <a:prstGeom prst="rect">
              <a:avLst/>
            </a:prstGeom>
            <a:solidFill>
              <a:srgbClr val="B3B3B3">
                <a:alpha val="100000"/>
              </a:srgbClr>
            </a:solidFill>
          </p:spPr>
          <p:txBody>
            <a:bodyPr/>
            <a:lstStyle/>
            <a:p/>
          </p:txBody>
        </p:sp>
        <p:sp>
          <p:nvSpPr>
            <p:cNvPr id="57" name="rc57"/>
            <p:cNvSpPr/>
            <p:nvPr/>
          </p:nvSpPr>
          <p:spPr>
            <a:xfrm>
              <a:off x="4919120" y="3738765"/>
              <a:ext cx="248247" cy="204620"/>
            </a:xfrm>
            <a:prstGeom prst="rect">
              <a:avLst/>
            </a:prstGeom>
            <a:solidFill>
              <a:srgbClr val="B3B3B3">
                <a:alpha val="100000"/>
              </a:srgbClr>
            </a:solidFill>
          </p:spPr>
          <p:txBody>
            <a:bodyPr/>
            <a:lstStyle/>
            <a:p/>
          </p:txBody>
        </p:sp>
        <p:sp>
          <p:nvSpPr>
            <p:cNvPr id="58" name="rc58"/>
            <p:cNvSpPr/>
            <p:nvPr/>
          </p:nvSpPr>
          <p:spPr>
            <a:xfrm>
              <a:off x="5470781" y="3715212"/>
              <a:ext cx="248247" cy="144264"/>
            </a:xfrm>
            <a:prstGeom prst="rect">
              <a:avLst/>
            </a:prstGeom>
            <a:solidFill>
              <a:srgbClr val="B3B3B3">
                <a:alpha val="100000"/>
              </a:srgbClr>
            </a:solidFill>
          </p:spPr>
          <p:txBody>
            <a:bodyPr/>
            <a:lstStyle/>
            <a:p/>
          </p:txBody>
        </p:sp>
        <p:sp>
          <p:nvSpPr>
            <p:cNvPr id="59" name="rc59"/>
            <p:cNvSpPr/>
            <p:nvPr/>
          </p:nvSpPr>
          <p:spPr>
            <a:xfrm>
              <a:off x="5746612" y="3494398"/>
              <a:ext cx="248247" cy="328275"/>
            </a:xfrm>
            <a:prstGeom prst="rect">
              <a:avLst/>
            </a:prstGeom>
            <a:solidFill>
              <a:srgbClr val="B3B3B3">
                <a:alpha val="100000"/>
              </a:srgbClr>
            </a:solidFill>
          </p:spPr>
          <p:txBody>
            <a:bodyPr/>
            <a:lstStyle/>
            <a:p/>
          </p:txBody>
        </p:sp>
        <p:sp>
          <p:nvSpPr>
            <p:cNvPr id="60" name="rc60"/>
            <p:cNvSpPr/>
            <p:nvPr/>
          </p:nvSpPr>
          <p:spPr>
            <a:xfrm>
              <a:off x="6022443" y="3925720"/>
              <a:ext cx="248247" cy="64771"/>
            </a:xfrm>
            <a:prstGeom prst="rect">
              <a:avLst/>
            </a:prstGeom>
            <a:solidFill>
              <a:srgbClr val="B3B3B3">
                <a:alpha val="100000"/>
              </a:srgbClr>
            </a:solidFill>
          </p:spPr>
          <p:txBody>
            <a:bodyPr/>
            <a:lstStyle/>
            <a:p/>
          </p:txBody>
        </p:sp>
        <p:sp>
          <p:nvSpPr>
            <p:cNvPr id="61" name="rc61"/>
            <p:cNvSpPr/>
            <p:nvPr/>
          </p:nvSpPr>
          <p:spPr>
            <a:xfrm>
              <a:off x="6298273" y="3927192"/>
              <a:ext cx="248247" cy="22081"/>
            </a:xfrm>
            <a:prstGeom prst="rect">
              <a:avLst/>
            </a:prstGeom>
            <a:solidFill>
              <a:srgbClr val="B3B3B3">
                <a:alpha val="100000"/>
              </a:srgbClr>
            </a:solidFill>
          </p:spPr>
          <p:txBody>
            <a:bodyPr/>
            <a:lstStyle/>
            <a:p/>
          </p:txBody>
        </p:sp>
        <p:sp>
          <p:nvSpPr>
            <p:cNvPr id="62" name="rc62"/>
            <p:cNvSpPr/>
            <p:nvPr/>
          </p:nvSpPr>
          <p:spPr>
            <a:xfrm>
              <a:off x="6574104" y="3559170"/>
              <a:ext cx="248247" cy="401879"/>
            </a:xfrm>
            <a:prstGeom prst="rect">
              <a:avLst/>
            </a:prstGeom>
            <a:solidFill>
              <a:srgbClr val="B3B3B3">
                <a:alpha val="100000"/>
              </a:srgbClr>
            </a:solidFill>
          </p:spPr>
          <p:txBody>
            <a:bodyPr/>
            <a:lstStyle/>
            <a:p/>
          </p:txBody>
        </p:sp>
        <p:sp>
          <p:nvSpPr>
            <p:cNvPr id="63" name="rc63"/>
            <p:cNvSpPr/>
            <p:nvPr/>
          </p:nvSpPr>
          <p:spPr>
            <a:xfrm>
              <a:off x="6849934" y="3707851"/>
              <a:ext cx="248247" cy="119239"/>
            </a:xfrm>
            <a:prstGeom prst="rect">
              <a:avLst/>
            </a:prstGeom>
            <a:solidFill>
              <a:srgbClr val="B3B3B3">
                <a:alpha val="100000"/>
              </a:srgbClr>
            </a:solidFill>
          </p:spPr>
          <p:txBody>
            <a:bodyPr/>
            <a:lstStyle/>
            <a:p/>
          </p:txBody>
        </p:sp>
        <p:sp>
          <p:nvSpPr>
            <p:cNvPr id="64" name="rc64"/>
            <p:cNvSpPr/>
            <p:nvPr/>
          </p:nvSpPr>
          <p:spPr>
            <a:xfrm>
              <a:off x="7125765" y="3650440"/>
              <a:ext cx="248247" cy="110406"/>
            </a:xfrm>
            <a:prstGeom prst="rect">
              <a:avLst/>
            </a:prstGeom>
            <a:solidFill>
              <a:srgbClr val="B3B3B3">
                <a:alpha val="100000"/>
              </a:srgbClr>
            </a:solidFill>
          </p:spPr>
          <p:txBody>
            <a:bodyPr/>
            <a:lstStyle/>
            <a:p/>
          </p:txBody>
        </p:sp>
        <p:sp>
          <p:nvSpPr>
            <p:cNvPr id="65" name="rc65"/>
            <p:cNvSpPr/>
            <p:nvPr/>
          </p:nvSpPr>
          <p:spPr>
            <a:xfrm>
              <a:off x="7401596" y="3863892"/>
              <a:ext cx="248247" cy="126599"/>
            </a:xfrm>
            <a:prstGeom prst="rect">
              <a:avLst/>
            </a:prstGeom>
            <a:solidFill>
              <a:srgbClr val="B3B3B3">
                <a:alpha val="100000"/>
              </a:srgbClr>
            </a:solidFill>
          </p:spPr>
          <p:txBody>
            <a:bodyPr/>
            <a:lstStyle/>
            <a:p/>
          </p:txBody>
        </p:sp>
        <p:sp>
          <p:nvSpPr>
            <p:cNvPr id="66" name="rc66"/>
            <p:cNvSpPr/>
            <p:nvPr/>
          </p:nvSpPr>
          <p:spPr>
            <a:xfrm>
              <a:off x="7677426" y="3794704"/>
              <a:ext cx="248247" cy="114822"/>
            </a:xfrm>
            <a:prstGeom prst="rect">
              <a:avLst/>
            </a:prstGeom>
            <a:solidFill>
              <a:srgbClr val="B3B3B3">
                <a:alpha val="100000"/>
              </a:srgbClr>
            </a:solidFill>
          </p:spPr>
          <p:txBody>
            <a:bodyPr/>
            <a:lstStyle/>
            <a:p/>
          </p:txBody>
        </p:sp>
        <p:sp>
          <p:nvSpPr>
            <p:cNvPr id="67" name="rc67"/>
            <p:cNvSpPr/>
            <p:nvPr/>
          </p:nvSpPr>
          <p:spPr>
            <a:xfrm>
              <a:off x="7953257" y="3713739"/>
              <a:ext cx="248247" cy="244366"/>
            </a:xfrm>
            <a:prstGeom prst="rect">
              <a:avLst/>
            </a:prstGeom>
            <a:solidFill>
              <a:srgbClr val="B3B3B3">
                <a:alpha val="100000"/>
              </a:srgbClr>
            </a:solidFill>
          </p:spPr>
          <p:txBody>
            <a:bodyPr/>
            <a:lstStyle/>
            <a:p/>
          </p:txBody>
        </p:sp>
        <p:sp>
          <p:nvSpPr>
            <p:cNvPr id="68" name="pl68"/>
            <p:cNvSpPr/>
            <p:nvPr/>
          </p:nvSpPr>
          <p:spPr>
            <a:xfrm>
              <a:off x="1457446" y="1226758"/>
              <a:ext cx="6619934" cy="393120"/>
            </a:xfrm>
            <a:custGeom>
              <a:avLst/>
              <a:pathLst>
                <a:path w="6619934" h="393120">
                  <a:moveTo>
                    <a:pt x="0" y="112320"/>
                  </a:moveTo>
                  <a:lnTo>
                    <a:pt x="275830" y="56160"/>
                  </a:lnTo>
                  <a:lnTo>
                    <a:pt x="551661" y="0"/>
                  </a:lnTo>
                  <a:lnTo>
                    <a:pt x="827491" y="0"/>
                  </a:lnTo>
                  <a:lnTo>
                    <a:pt x="1103322" y="56160"/>
                  </a:lnTo>
                  <a:lnTo>
                    <a:pt x="1379153" y="0"/>
                  </a:lnTo>
                  <a:lnTo>
                    <a:pt x="1654983" y="0"/>
                  </a:lnTo>
                  <a:lnTo>
                    <a:pt x="1930814" y="0"/>
                  </a:lnTo>
                  <a:lnTo>
                    <a:pt x="2206644" y="0"/>
                  </a:lnTo>
                  <a:lnTo>
                    <a:pt x="2482475" y="0"/>
                  </a:lnTo>
                  <a:lnTo>
                    <a:pt x="2758306" y="28080"/>
                  </a:lnTo>
                  <a:lnTo>
                    <a:pt x="3034136" y="0"/>
                  </a:lnTo>
                  <a:lnTo>
                    <a:pt x="3309967" y="28080"/>
                  </a:lnTo>
                  <a:lnTo>
                    <a:pt x="3585797" y="84240"/>
                  </a:lnTo>
                  <a:lnTo>
                    <a:pt x="3861628" y="168480"/>
                  </a:lnTo>
                  <a:lnTo>
                    <a:pt x="4137459" y="224640"/>
                  </a:lnTo>
                  <a:lnTo>
                    <a:pt x="4413289" y="308880"/>
                  </a:lnTo>
                  <a:lnTo>
                    <a:pt x="4689120" y="0"/>
                  </a:lnTo>
                  <a:lnTo>
                    <a:pt x="4964950" y="84240"/>
                  </a:lnTo>
                  <a:lnTo>
                    <a:pt x="5240781" y="56160"/>
                  </a:lnTo>
                  <a:lnTo>
                    <a:pt x="5516612" y="280800"/>
                  </a:lnTo>
                  <a:lnTo>
                    <a:pt x="5792442" y="393120"/>
                  </a:lnTo>
                  <a:lnTo>
                    <a:pt x="6068273" y="0"/>
                  </a:lnTo>
                  <a:lnTo>
                    <a:pt x="6344103" y="140400"/>
                  </a:lnTo>
                  <a:lnTo>
                    <a:pt x="6619934" y="56160"/>
                  </a:lnTo>
                </a:path>
              </a:pathLst>
            </a:custGeom>
            <a:ln w="27101" cap="flat">
              <a:solidFill>
                <a:srgbClr val="0058AB">
                  <a:alpha val="100000"/>
                </a:srgbClr>
              </a:solidFill>
              <a:prstDash val="solid"/>
              <a:round/>
            </a:ln>
          </p:spPr>
          <p:txBody>
            <a:bodyPr/>
            <a:lstStyle/>
            <a:p/>
          </p:txBody>
        </p:sp>
        <p:sp>
          <p:nvSpPr>
            <p:cNvPr id="69" name="pl69"/>
            <p:cNvSpPr/>
            <p:nvPr/>
          </p:nvSpPr>
          <p:spPr>
            <a:xfrm>
              <a:off x="2836599" y="1226758"/>
              <a:ext cx="5240781" cy="1488243"/>
            </a:xfrm>
            <a:custGeom>
              <a:avLst/>
              <a:pathLst>
                <a:path w="5240781" h="1488243">
                  <a:moveTo>
                    <a:pt x="0" y="1488243"/>
                  </a:moveTo>
                  <a:lnTo>
                    <a:pt x="275830" y="870482"/>
                  </a:lnTo>
                  <a:lnTo>
                    <a:pt x="551661" y="589681"/>
                  </a:lnTo>
                  <a:lnTo>
                    <a:pt x="827491" y="449281"/>
                  </a:lnTo>
                  <a:lnTo>
                    <a:pt x="1103322" y="140400"/>
                  </a:lnTo>
                  <a:lnTo>
                    <a:pt x="1379153" y="196560"/>
                  </a:lnTo>
                  <a:lnTo>
                    <a:pt x="1654983" y="280800"/>
                  </a:lnTo>
                  <a:lnTo>
                    <a:pt x="1930814" y="252720"/>
                  </a:lnTo>
                  <a:lnTo>
                    <a:pt x="2206644" y="336960"/>
                  </a:lnTo>
                  <a:lnTo>
                    <a:pt x="2482475" y="0"/>
                  </a:lnTo>
                  <a:lnTo>
                    <a:pt x="2758306" y="421200"/>
                  </a:lnTo>
                  <a:lnTo>
                    <a:pt x="3034136" y="870482"/>
                  </a:lnTo>
                  <a:lnTo>
                    <a:pt x="3309967" y="112320"/>
                  </a:lnTo>
                  <a:lnTo>
                    <a:pt x="3585797" y="112320"/>
                  </a:lnTo>
                  <a:lnTo>
                    <a:pt x="3861628" y="786241"/>
                  </a:lnTo>
                  <a:lnTo>
                    <a:pt x="4137459" y="533521"/>
                  </a:lnTo>
                  <a:lnTo>
                    <a:pt x="4413289" y="645841"/>
                  </a:lnTo>
                  <a:lnTo>
                    <a:pt x="4689120" y="224640"/>
                  </a:lnTo>
                  <a:lnTo>
                    <a:pt x="4964950" y="336960"/>
                  </a:lnTo>
                  <a:lnTo>
                    <a:pt x="5240781" y="477361"/>
                  </a:lnTo>
                </a:path>
              </a:pathLst>
            </a:custGeom>
            <a:ln w="27101" cap="flat">
              <a:solidFill>
                <a:srgbClr val="333333">
                  <a:alpha val="100000"/>
                </a:srgbClr>
              </a:solidFill>
              <a:prstDash val="solid"/>
              <a:round/>
            </a:ln>
          </p:spPr>
          <p:txBody>
            <a:bodyPr/>
            <a:lstStyle/>
            <a:p/>
          </p:txBody>
        </p:sp>
        <p:sp>
          <p:nvSpPr>
            <p:cNvPr id="70" name="tx70"/>
            <p:cNvSpPr/>
            <p:nvPr/>
          </p:nvSpPr>
          <p:spPr>
            <a:xfrm>
              <a:off x="662789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1" name="tx71"/>
            <p:cNvSpPr/>
            <p:nvPr/>
          </p:nvSpPr>
          <p:spPr>
            <a:xfrm>
              <a:off x="690372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2" name="tx72"/>
            <p:cNvSpPr/>
            <p:nvPr/>
          </p:nvSpPr>
          <p:spPr>
            <a:xfrm>
              <a:off x="7179551"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3" name="tx73"/>
            <p:cNvSpPr/>
            <p:nvPr/>
          </p:nvSpPr>
          <p:spPr>
            <a:xfrm>
              <a:off x="745538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4" name="tx74"/>
            <p:cNvSpPr/>
            <p:nvPr/>
          </p:nvSpPr>
          <p:spPr>
            <a:xfrm>
              <a:off x="773121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5" name="tx75"/>
            <p:cNvSpPr/>
            <p:nvPr/>
          </p:nvSpPr>
          <p:spPr>
            <a:xfrm>
              <a:off x="8007043"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6" name="tx76"/>
            <p:cNvSpPr/>
            <p:nvPr/>
          </p:nvSpPr>
          <p:spPr>
            <a:xfrm>
              <a:off x="662789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7" name="tx77"/>
            <p:cNvSpPr/>
            <p:nvPr/>
          </p:nvSpPr>
          <p:spPr>
            <a:xfrm>
              <a:off x="6903720"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8" name="tx78"/>
            <p:cNvSpPr/>
            <p:nvPr/>
          </p:nvSpPr>
          <p:spPr>
            <a:xfrm>
              <a:off x="7179551"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9" name="tx79"/>
            <p:cNvSpPr/>
            <p:nvPr/>
          </p:nvSpPr>
          <p:spPr>
            <a:xfrm>
              <a:off x="7455381"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0" name="tx80"/>
            <p:cNvSpPr/>
            <p:nvPr/>
          </p:nvSpPr>
          <p:spPr>
            <a:xfrm>
              <a:off x="7731212"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1" name="tx81"/>
            <p:cNvSpPr/>
            <p:nvPr/>
          </p:nvSpPr>
          <p:spPr>
            <a:xfrm>
              <a:off x="8007043"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2" name="tx82"/>
            <p:cNvSpPr/>
            <p:nvPr/>
          </p:nvSpPr>
          <p:spPr>
            <a:xfrm>
              <a:off x="2669307" y="275141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3" name="tx83"/>
            <p:cNvSpPr/>
            <p:nvPr/>
          </p:nvSpPr>
          <p:spPr>
            <a:xfrm>
              <a:off x="4093664" y="374143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4" name="tx84"/>
            <p:cNvSpPr/>
            <p:nvPr/>
          </p:nvSpPr>
          <p:spPr>
            <a:xfrm>
              <a:off x="5472817" y="359717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5" name="tx85"/>
            <p:cNvSpPr/>
            <p:nvPr/>
          </p:nvSpPr>
          <p:spPr>
            <a:xfrm>
              <a:off x="6576140" y="344113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6" name="tx86"/>
            <p:cNvSpPr/>
            <p:nvPr/>
          </p:nvSpPr>
          <p:spPr>
            <a:xfrm>
              <a:off x="6851970" y="358981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7" name="tx87"/>
            <p:cNvSpPr/>
            <p:nvPr/>
          </p:nvSpPr>
          <p:spPr>
            <a:xfrm>
              <a:off x="7127801" y="35324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8" name="tx88"/>
            <p:cNvSpPr/>
            <p:nvPr/>
          </p:nvSpPr>
          <p:spPr>
            <a:xfrm>
              <a:off x="7403631" y="374585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7679462" y="367666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0" name="tx90"/>
            <p:cNvSpPr/>
            <p:nvPr/>
          </p:nvSpPr>
          <p:spPr>
            <a:xfrm>
              <a:off x="7955293" y="35957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1" name="tx91"/>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694200" y="32185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3" name="tx93"/>
            <p:cNvSpPr/>
            <p:nvPr/>
          </p:nvSpPr>
          <p:spPr>
            <a:xfrm>
              <a:off x="577692" y="246440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4" name="tx94"/>
            <p:cNvSpPr/>
            <p:nvPr/>
          </p:nvSpPr>
          <p:spPr>
            <a:xfrm>
              <a:off x="577692" y="17283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95" name="tx95"/>
            <p:cNvSpPr/>
            <p:nvPr/>
          </p:nvSpPr>
          <p:spPr>
            <a:xfrm>
              <a:off x="577692" y="9923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3008845"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55610"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75944"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2270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98197" y="4909475"/>
              <a:ext cx="201456" cy="201456"/>
            </a:xfrm>
            <a:prstGeom prst="rect">
              <a:avLst/>
            </a:prstGeom>
            <a:solidFill>
              <a:srgbClr val="E2231A">
                <a:alpha val="100000"/>
              </a:srgbClr>
            </a:solidFill>
          </p:spPr>
          <p:txBody>
            <a:bodyPr/>
            <a:lstStyle/>
            <a:p/>
          </p:txBody>
        </p:sp>
        <p:sp>
          <p:nvSpPr>
            <p:cNvPr id="118" name="rc118"/>
            <p:cNvSpPr/>
            <p:nvPr/>
          </p:nvSpPr>
          <p:spPr>
            <a:xfrm>
              <a:off x="5662357" y="4909475"/>
              <a:ext cx="201456" cy="201456"/>
            </a:xfrm>
            <a:prstGeom prst="rect">
              <a:avLst/>
            </a:prstGeom>
            <a:solidFill>
              <a:srgbClr val="B3B3B3">
                <a:alpha val="100000"/>
              </a:srgbClr>
            </a:solidFill>
          </p:spPr>
          <p:txBody>
            <a:bodyPr/>
            <a:lstStyle/>
            <a:p/>
          </p:txBody>
        </p:sp>
        <p:sp>
          <p:nvSpPr>
            <p:cNvPr id="119" name="tx119"/>
            <p:cNvSpPr/>
            <p:nvPr/>
          </p:nvSpPr>
          <p:spPr>
            <a:xfrm>
              <a:off x="4978242"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42402"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89913"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89913" y="650218"/>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2000-2024</a:t>
              </a:r>
            </a:p>
          </p:txBody>
        </p:sp>
        <p:sp>
          <p:nvSpPr>
            <p:cNvPr id="123" name="pl123"/>
            <p:cNvSpPr/>
            <p:nvPr/>
          </p:nvSpPr>
          <p:spPr>
            <a:xfrm>
              <a:off x="24629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7222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9814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7" name="pl12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8" name="pl12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9" name="pl12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925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518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111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33322" y="5774644"/>
              <a:ext cx="700373" cy="162162"/>
            </a:xfrm>
            <a:prstGeom prst="rect">
              <a:avLst/>
            </a:prstGeom>
            <a:solidFill>
              <a:srgbClr val="E2231A">
                <a:alpha val="100000"/>
              </a:srgbClr>
            </a:solidFill>
          </p:spPr>
          <p:txBody>
            <a:bodyPr/>
            <a:lstStyle/>
            <a:p/>
          </p:txBody>
        </p:sp>
        <p:sp>
          <p:nvSpPr>
            <p:cNvPr id="134" name="rc134"/>
            <p:cNvSpPr/>
            <p:nvPr/>
          </p:nvSpPr>
          <p:spPr>
            <a:xfrm>
              <a:off x="1333322" y="5571941"/>
              <a:ext cx="1491118" cy="162162"/>
            </a:xfrm>
            <a:prstGeom prst="rect">
              <a:avLst/>
            </a:prstGeom>
            <a:solidFill>
              <a:srgbClr val="E2231A">
                <a:alpha val="100000"/>
              </a:srgbClr>
            </a:solidFill>
          </p:spPr>
          <p:txBody>
            <a:bodyPr/>
            <a:lstStyle/>
            <a:p/>
          </p:txBody>
        </p:sp>
        <p:sp>
          <p:nvSpPr>
            <p:cNvPr id="135" name="rc135"/>
            <p:cNvSpPr/>
            <p:nvPr/>
          </p:nvSpPr>
          <p:spPr>
            <a:xfrm>
              <a:off x="1333322" y="5369238"/>
              <a:ext cx="745559" cy="162162"/>
            </a:xfrm>
            <a:prstGeom prst="rect">
              <a:avLst/>
            </a:prstGeom>
            <a:solidFill>
              <a:srgbClr val="E2231A">
                <a:alpha val="100000"/>
              </a:srgbClr>
            </a:solidFill>
          </p:spPr>
          <p:txBody>
            <a:bodyPr/>
            <a:lstStyle/>
            <a:p/>
          </p:txBody>
        </p:sp>
        <p:sp>
          <p:nvSpPr>
            <p:cNvPr id="136" name="rc136"/>
            <p:cNvSpPr/>
            <p:nvPr/>
          </p:nvSpPr>
          <p:spPr>
            <a:xfrm>
              <a:off x="2033696" y="5774644"/>
              <a:ext cx="6167808" cy="162162"/>
            </a:xfrm>
            <a:prstGeom prst="rect">
              <a:avLst/>
            </a:prstGeom>
            <a:solidFill>
              <a:srgbClr val="B3B3B3">
                <a:alpha val="100000"/>
              </a:srgbClr>
            </a:solidFill>
          </p:spPr>
          <p:txBody>
            <a:bodyPr/>
            <a:lstStyle/>
            <a:p/>
          </p:txBody>
        </p:sp>
        <p:sp>
          <p:nvSpPr>
            <p:cNvPr id="137" name="rc137"/>
            <p:cNvSpPr/>
            <p:nvPr/>
          </p:nvSpPr>
          <p:spPr>
            <a:xfrm>
              <a:off x="2824441" y="5571941"/>
              <a:ext cx="1762230" cy="162162"/>
            </a:xfrm>
            <a:prstGeom prst="rect">
              <a:avLst/>
            </a:prstGeom>
            <a:solidFill>
              <a:srgbClr val="B3B3B3">
                <a:alpha val="100000"/>
              </a:srgbClr>
            </a:solidFill>
          </p:spPr>
          <p:txBody>
            <a:bodyPr/>
            <a:lstStyle/>
            <a:p/>
          </p:txBody>
        </p:sp>
        <p:sp>
          <p:nvSpPr>
            <p:cNvPr id="138" name="rc138"/>
            <p:cNvSpPr/>
            <p:nvPr/>
          </p:nvSpPr>
          <p:spPr>
            <a:xfrm>
              <a:off x="2078882" y="5369238"/>
              <a:ext cx="3750388" cy="162162"/>
            </a:xfrm>
            <a:prstGeom prst="rect">
              <a:avLst/>
            </a:prstGeom>
            <a:solidFill>
              <a:srgbClr val="B3B3B3">
                <a:alpha val="100000"/>
              </a:srgbClr>
            </a:solidFill>
          </p:spPr>
          <p:txBody>
            <a:bodyPr/>
            <a:lstStyle/>
            <a:p/>
          </p:txBody>
        </p:sp>
        <p:sp>
          <p:nvSpPr>
            <p:cNvPr id="139" name="tx139"/>
            <p:cNvSpPr/>
            <p:nvPr/>
          </p:nvSpPr>
          <p:spPr>
            <a:xfrm>
              <a:off x="8331732"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0" name="tx140"/>
            <p:cNvSpPr/>
            <p:nvPr/>
          </p:nvSpPr>
          <p:spPr>
            <a:xfrm>
              <a:off x="4716899"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1" name="tx141"/>
            <p:cNvSpPr/>
            <p:nvPr/>
          </p:nvSpPr>
          <p:spPr>
            <a:xfrm>
              <a:off x="5959498"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2" name="tx142"/>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47605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a:off x="573532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8" name="tx148"/>
            <p:cNvSpPr/>
            <p:nvPr/>
          </p:nvSpPr>
          <p:spPr>
            <a:xfrm>
              <a:off x="7994592"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9" name="tx149"/>
            <p:cNvSpPr/>
            <p:nvPr/>
          </p:nvSpPr>
          <p:spPr>
            <a:xfrm>
              <a:off x="3886000"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0" name="tx15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97%. This is similar to in 2019, where coverage was 97%.
&lt;100 children missed their routine first dose of measles vaccine.
MCV2 is typically administered to children between 18 months and five years old. MCV2 coverage declined at 82%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114281"/>
                  </a:moveTo>
                  <a:lnTo>
                    <a:pt x="141553" y="57140"/>
                  </a:lnTo>
                  <a:lnTo>
                    <a:pt x="283107" y="0"/>
                  </a:lnTo>
                  <a:lnTo>
                    <a:pt x="424661" y="0"/>
                  </a:lnTo>
                  <a:lnTo>
                    <a:pt x="566215" y="57140"/>
                  </a:lnTo>
                  <a:lnTo>
                    <a:pt x="707769" y="0"/>
                  </a:lnTo>
                  <a:lnTo>
                    <a:pt x="849323" y="0"/>
                  </a:lnTo>
                  <a:lnTo>
                    <a:pt x="990877" y="0"/>
                  </a:lnTo>
                  <a:lnTo>
                    <a:pt x="1132431" y="0"/>
                  </a:lnTo>
                  <a:lnTo>
                    <a:pt x="1273984" y="0"/>
                  </a:lnTo>
                  <a:lnTo>
                    <a:pt x="1415538" y="28570"/>
                  </a:lnTo>
                  <a:lnTo>
                    <a:pt x="1557092" y="0"/>
                  </a:lnTo>
                  <a:lnTo>
                    <a:pt x="1698646" y="28570"/>
                  </a:lnTo>
                  <a:lnTo>
                    <a:pt x="1840200" y="85710"/>
                  </a:lnTo>
                  <a:lnTo>
                    <a:pt x="1981754" y="171421"/>
                  </a:lnTo>
                  <a:lnTo>
                    <a:pt x="2123308" y="228562"/>
                  </a:lnTo>
                  <a:lnTo>
                    <a:pt x="2264862" y="314272"/>
                  </a:lnTo>
                  <a:lnTo>
                    <a:pt x="2406416" y="0"/>
                  </a:lnTo>
                  <a:lnTo>
                    <a:pt x="2547969" y="85710"/>
                  </a:lnTo>
                  <a:lnTo>
                    <a:pt x="2689523" y="57140"/>
                  </a:lnTo>
                  <a:lnTo>
                    <a:pt x="2831077" y="285702"/>
                  </a:lnTo>
                  <a:lnTo>
                    <a:pt x="2972631" y="399983"/>
                  </a:lnTo>
                  <a:lnTo>
                    <a:pt x="3114185" y="0"/>
                  </a:lnTo>
                  <a:lnTo>
                    <a:pt x="3255739" y="142851"/>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114281"/>
                  </a:moveTo>
                  <a:lnTo>
                    <a:pt x="141553" y="57140"/>
                  </a:lnTo>
                  <a:lnTo>
                    <a:pt x="283107" y="0"/>
                  </a:lnTo>
                  <a:lnTo>
                    <a:pt x="424661" y="0"/>
                  </a:lnTo>
                  <a:lnTo>
                    <a:pt x="566215" y="57140"/>
                  </a:lnTo>
                  <a:lnTo>
                    <a:pt x="707769" y="0"/>
                  </a:lnTo>
                  <a:lnTo>
                    <a:pt x="849323" y="0"/>
                  </a:lnTo>
                  <a:lnTo>
                    <a:pt x="990877" y="0"/>
                  </a:lnTo>
                  <a:lnTo>
                    <a:pt x="1132431" y="0"/>
                  </a:lnTo>
                  <a:lnTo>
                    <a:pt x="1273984" y="0"/>
                  </a:lnTo>
                  <a:lnTo>
                    <a:pt x="1415538" y="28570"/>
                  </a:lnTo>
                  <a:lnTo>
                    <a:pt x="1557092" y="0"/>
                  </a:lnTo>
                  <a:lnTo>
                    <a:pt x="1698646" y="28570"/>
                  </a:lnTo>
                  <a:lnTo>
                    <a:pt x="1840200" y="85710"/>
                  </a:lnTo>
                  <a:lnTo>
                    <a:pt x="1981754" y="171421"/>
                  </a:lnTo>
                  <a:lnTo>
                    <a:pt x="2123308" y="228562"/>
                  </a:lnTo>
                  <a:lnTo>
                    <a:pt x="2264862" y="314272"/>
                  </a:lnTo>
                  <a:lnTo>
                    <a:pt x="2406416" y="0"/>
                  </a:lnTo>
                  <a:lnTo>
                    <a:pt x="2547969" y="85710"/>
                  </a:lnTo>
                  <a:lnTo>
                    <a:pt x="2689523" y="57140"/>
                  </a:lnTo>
                  <a:lnTo>
                    <a:pt x="2831077" y="285702"/>
                  </a:lnTo>
                  <a:lnTo>
                    <a:pt x="2972631" y="399983"/>
                  </a:lnTo>
                  <a:lnTo>
                    <a:pt x="3114185" y="0"/>
                  </a:lnTo>
                  <a:lnTo>
                    <a:pt x="3255739" y="142851"/>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114281"/>
                  </a:moveTo>
                  <a:lnTo>
                    <a:pt x="141553" y="57140"/>
                  </a:lnTo>
                  <a:lnTo>
                    <a:pt x="283107" y="0"/>
                  </a:lnTo>
                  <a:lnTo>
                    <a:pt x="424661" y="0"/>
                  </a:lnTo>
                  <a:lnTo>
                    <a:pt x="566215" y="57140"/>
                  </a:lnTo>
                  <a:lnTo>
                    <a:pt x="707769" y="0"/>
                  </a:lnTo>
                  <a:lnTo>
                    <a:pt x="849323" y="0"/>
                  </a:lnTo>
                  <a:lnTo>
                    <a:pt x="990877" y="0"/>
                  </a:lnTo>
                  <a:lnTo>
                    <a:pt x="1132431" y="0"/>
                  </a:lnTo>
                  <a:lnTo>
                    <a:pt x="1273984" y="0"/>
                  </a:lnTo>
                  <a:lnTo>
                    <a:pt x="1415538" y="28570"/>
                  </a:lnTo>
                  <a:lnTo>
                    <a:pt x="1557092" y="0"/>
                  </a:lnTo>
                  <a:lnTo>
                    <a:pt x="1698646" y="28570"/>
                  </a:lnTo>
                  <a:lnTo>
                    <a:pt x="1840200" y="85710"/>
                  </a:lnTo>
                  <a:lnTo>
                    <a:pt x="1981754" y="171421"/>
                  </a:lnTo>
                  <a:lnTo>
                    <a:pt x="2123308" y="228562"/>
                  </a:lnTo>
                  <a:lnTo>
                    <a:pt x="2264862" y="314272"/>
                  </a:lnTo>
                  <a:lnTo>
                    <a:pt x="2406416" y="0"/>
                  </a:lnTo>
                  <a:lnTo>
                    <a:pt x="2547969" y="85710"/>
                  </a:lnTo>
                  <a:lnTo>
                    <a:pt x="2689523" y="57140"/>
                  </a:lnTo>
                  <a:lnTo>
                    <a:pt x="2831077" y="285702"/>
                  </a:lnTo>
                  <a:lnTo>
                    <a:pt x="2972631" y="399983"/>
                  </a:lnTo>
                  <a:lnTo>
                    <a:pt x="3114185" y="0"/>
                  </a:lnTo>
                  <a:lnTo>
                    <a:pt x="3255739" y="142851"/>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38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38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51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76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60922" y="480401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0" name="tx60"/>
            <p:cNvSpPr/>
            <p:nvPr/>
          </p:nvSpPr>
          <p:spPr>
            <a:xfrm>
              <a:off x="32322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46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08162" y="471005"/>
              <a:ext cx="342289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Antigua and Barbuda,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5622"/>
              <a:ext cx="3397293" cy="1235243"/>
            </a:xfrm>
            <a:custGeom>
              <a:avLst/>
              <a:pathLst>
                <a:path w="3397293" h="1235243">
                  <a:moveTo>
                    <a:pt x="0" y="352926"/>
                  </a:moveTo>
                  <a:lnTo>
                    <a:pt x="141553" y="176463"/>
                  </a:lnTo>
                  <a:lnTo>
                    <a:pt x="283107" y="0"/>
                  </a:lnTo>
                  <a:lnTo>
                    <a:pt x="424661" y="0"/>
                  </a:lnTo>
                  <a:lnTo>
                    <a:pt x="566215" y="176463"/>
                  </a:lnTo>
                  <a:lnTo>
                    <a:pt x="707769" y="0"/>
                  </a:lnTo>
                  <a:lnTo>
                    <a:pt x="849323" y="0"/>
                  </a:lnTo>
                  <a:lnTo>
                    <a:pt x="990877" y="0"/>
                  </a:lnTo>
                  <a:lnTo>
                    <a:pt x="1132431" y="0"/>
                  </a:lnTo>
                  <a:lnTo>
                    <a:pt x="1273984" y="0"/>
                  </a:lnTo>
                  <a:lnTo>
                    <a:pt x="1415538" y="88231"/>
                  </a:lnTo>
                  <a:lnTo>
                    <a:pt x="1557092" y="0"/>
                  </a:lnTo>
                  <a:lnTo>
                    <a:pt x="1698646" y="88231"/>
                  </a:lnTo>
                  <a:lnTo>
                    <a:pt x="1840200" y="264694"/>
                  </a:lnTo>
                  <a:lnTo>
                    <a:pt x="1981754" y="529389"/>
                  </a:lnTo>
                  <a:lnTo>
                    <a:pt x="2123308" y="705853"/>
                  </a:lnTo>
                  <a:lnTo>
                    <a:pt x="2264862" y="970548"/>
                  </a:lnTo>
                  <a:lnTo>
                    <a:pt x="2406416" y="0"/>
                  </a:lnTo>
                  <a:lnTo>
                    <a:pt x="2547969" y="264694"/>
                  </a:lnTo>
                  <a:lnTo>
                    <a:pt x="2689523" y="176463"/>
                  </a:lnTo>
                  <a:lnTo>
                    <a:pt x="2831077" y="882316"/>
                  </a:lnTo>
                  <a:lnTo>
                    <a:pt x="2972631" y="1235243"/>
                  </a:lnTo>
                  <a:lnTo>
                    <a:pt x="3114185" y="0"/>
                  </a:lnTo>
                  <a:lnTo>
                    <a:pt x="3255739" y="441158"/>
                  </a:lnTo>
                  <a:lnTo>
                    <a:pt x="3397293" y="17646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5622"/>
              <a:ext cx="3397293" cy="1235243"/>
            </a:xfrm>
            <a:custGeom>
              <a:avLst/>
              <a:pathLst>
                <a:path w="3397293" h="1235243">
                  <a:moveTo>
                    <a:pt x="0" y="352926"/>
                  </a:moveTo>
                  <a:lnTo>
                    <a:pt x="141553" y="176463"/>
                  </a:lnTo>
                  <a:lnTo>
                    <a:pt x="283107" y="0"/>
                  </a:lnTo>
                  <a:lnTo>
                    <a:pt x="424661" y="0"/>
                  </a:lnTo>
                  <a:lnTo>
                    <a:pt x="566215" y="176463"/>
                  </a:lnTo>
                  <a:lnTo>
                    <a:pt x="707769" y="0"/>
                  </a:lnTo>
                  <a:lnTo>
                    <a:pt x="849323" y="0"/>
                  </a:lnTo>
                  <a:lnTo>
                    <a:pt x="990877" y="0"/>
                  </a:lnTo>
                  <a:lnTo>
                    <a:pt x="1132431" y="0"/>
                  </a:lnTo>
                  <a:lnTo>
                    <a:pt x="1273984" y="0"/>
                  </a:lnTo>
                  <a:lnTo>
                    <a:pt x="1415538" y="88231"/>
                  </a:lnTo>
                  <a:lnTo>
                    <a:pt x="1557092" y="0"/>
                  </a:lnTo>
                  <a:lnTo>
                    <a:pt x="1698646" y="88231"/>
                  </a:lnTo>
                  <a:lnTo>
                    <a:pt x="1840200" y="264694"/>
                  </a:lnTo>
                  <a:lnTo>
                    <a:pt x="1981754" y="529389"/>
                  </a:lnTo>
                  <a:lnTo>
                    <a:pt x="2123308" y="705853"/>
                  </a:lnTo>
                  <a:lnTo>
                    <a:pt x="2264862" y="970548"/>
                  </a:lnTo>
                  <a:lnTo>
                    <a:pt x="2406416" y="0"/>
                  </a:lnTo>
                  <a:lnTo>
                    <a:pt x="2547969" y="264694"/>
                  </a:lnTo>
                  <a:lnTo>
                    <a:pt x="2689523" y="176463"/>
                  </a:lnTo>
                  <a:lnTo>
                    <a:pt x="2831077" y="882316"/>
                  </a:lnTo>
                  <a:lnTo>
                    <a:pt x="2972631" y="1235243"/>
                  </a:lnTo>
                  <a:lnTo>
                    <a:pt x="3114185" y="0"/>
                  </a:lnTo>
                  <a:lnTo>
                    <a:pt x="3255739" y="441158"/>
                  </a:lnTo>
                  <a:lnTo>
                    <a:pt x="3397293" y="17646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1464645"/>
            </a:xfrm>
            <a:custGeom>
              <a:avLst/>
              <a:pathLst>
                <a:path w="0" h="1464645">
                  <a:moveTo>
                    <a:pt x="0" y="14646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5622"/>
              <a:ext cx="3397293" cy="1235243"/>
            </a:xfrm>
            <a:custGeom>
              <a:avLst/>
              <a:pathLst>
                <a:path w="3397293" h="1235243">
                  <a:moveTo>
                    <a:pt x="0" y="352926"/>
                  </a:moveTo>
                  <a:lnTo>
                    <a:pt x="141553" y="176463"/>
                  </a:lnTo>
                  <a:lnTo>
                    <a:pt x="283107" y="0"/>
                  </a:lnTo>
                  <a:lnTo>
                    <a:pt x="424661" y="0"/>
                  </a:lnTo>
                  <a:lnTo>
                    <a:pt x="566215" y="176463"/>
                  </a:lnTo>
                  <a:lnTo>
                    <a:pt x="707769" y="0"/>
                  </a:lnTo>
                  <a:lnTo>
                    <a:pt x="849323" y="0"/>
                  </a:lnTo>
                  <a:lnTo>
                    <a:pt x="990877" y="0"/>
                  </a:lnTo>
                  <a:lnTo>
                    <a:pt x="1132431" y="0"/>
                  </a:lnTo>
                  <a:lnTo>
                    <a:pt x="1273984" y="0"/>
                  </a:lnTo>
                  <a:lnTo>
                    <a:pt x="1415538" y="88231"/>
                  </a:lnTo>
                  <a:lnTo>
                    <a:pt x="1557092" y="0"/>
                  </a:lnTo>
                  <a:lnTo>
                    <a:pt x="1698646" y="88231"/>
                  </a:lnTo>
                  <a:lnTo>
                    <a:pt x="1840200" y="264694"/>
                  </a:lnTo>
                  <a:lnTo>
                    <a:pt x="1981754" y="529389"/>
                  </a:lnTo>
                  <a:lnTo>
                    <a:pt x="2123308" y="705853"/>
                  </a:lnTo>
                  <a:lnTo>
                    <a:pt x="2264862" y="970548"/>
                  </a:lnTo>
                  <a:lnTo>
                    <a:pt x="2406416" y="0"/>
                  </a:lnTo>
                  <a:lnTo>
                    <a:pt x="2547969" y="264694"/>
                  </a:lnTo>
                  <a:lnTo>
                    <a:pt x="2689523" y="176463"/>
                  </a:lnTo>
                  <a:lnTo>
                    <a:pt x="2831077" y="882316"/>
                  </a:lnTo>
                  <a:lnTo>
                    <a:pt x="2972631" y="1235243"/>
                  </a:lnTo>
                  <a:lnTo>
                    <a:pt x="3114185" y="0"/>
                  </a:lnTo>
                  <a:lnTo>
                    <a:pt x="3255739" y="441158"/>
                  </a:lnTo>
                  <a:lnTo>
                    <a:pt x="3397293" y="176463"/>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115288"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23058"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12777"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10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10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10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818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442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77620" y="480401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17" name="tx117"/>
            <p:cNvSpPr/>
            <p:nvPr/>
          </p:nvSpPr>
          <p:spPr>
            <a:xfrm>
              <a:off x="75489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3113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265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6451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8638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5358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7544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9731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3438916"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3660782"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8044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8" name="tx138"/>
            <p:cNvSpPr/>
            <p:nvPr/>
          </p:nvSpPr>
          <p:spPr>
            <a:xfrm>
              <a:off x="559910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9" name="tx139"/>
            <p:cNvSpPr/>
            <p:nvPr/>
          </p:nvSpPr>
          <p:spPr>
            <a:xfrm>
              <a:off x="781775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Antigua and Barbuda (97%) was 13 percentage points higher than the global average (84%) and 11 percentage points higher than the average across all LACR countries (86%).
National MCV1 coverage was the same as in 2019 (97%).
The number of unvaccinated children remained approximately the same (&lt;100)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Antigua and Barbuda ranked number 28 out of 32 countries for lowest MCV1 coverage (based on tied ranks).
Antigua and Barbuda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204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323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14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264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451187"/>
              <a:ext cx="249522" cy="1651509"/>
            </a:xfrm>
            <a:prstGeom prst="rect">
              <a:avLst/>
            </a:prstGeom>
            <a:solidFill>
              <a:srgbClr val="80BD41">
                <a:alpha val="100000"/>
              </a:srgbClr>
            </a:solidFill>
          </p:spPr>
          <p:txBody>
            <a:bodyPr/>
            <a:lstStyle/>
            <a:p/>
          </p:txBody>
        </p:sp>
        <p:sp>
          <p:nvSpPr>
            <p:cNvPr id="22" name="rc22"/>
            <p:cNvSpPr/>
            <p:nvPr/>
          </p:nvSpPr>
          <p:spPr>
            <a:xfrm>
              <a:off x="1296273" y="2368018"/>
              <a:ext cx="249522" cy="83169"/>
            </a:xfrm>
            <a:prstGeom prst="rect">
              <a:avLst/>
            </a:prstGeom>
            <a:solidFill>
              <a:srgbClr val="E2231A">
                <a:alpha val="100000"/>
              </a:srgbClr>
            </a:solidFill>
          </p:spPr>
          <p:txBody>
            <a:bodyPr/>
            <a:lstStyle/>
            <a:p/>
          </p:txBody>
        </p:sp>
        <p:sp>
          <p:nvSpPr>
            <p:cNvPr id="23" name="rc23"/>
            <p:cNvSpPr/>
            <p:nvPr/>
          </p:nvSpPr>
          <p:spPr>
            <a:xfrm>
              <a:off x="1573521" y="2546238"/>
              <a:ext cx="249522" cy="1556458"/>
            </a:xfrm>
            <a:prstGeom prst="rect">
              <a:avLst/>
            </a:prstGeom>
            <a:solidFill>
              <a:srgbClr val="80BD41">
                <a:alpha val="100000"/>
              </a:srgbClr>
            </a:solidFill>
          </p:spPr>
          <p:txBody>
            <a:bodyPr/>
            <a:lstStyle/>
            <a:p/>
          </p:txBody>
        </p:sp>
        <p:sp>
          <p:nvSpPr>
            <p:cNvPr id="24" name="rc24"/>
            <p:cNvSpPr/>
            <p:nvPr/>
          </p:nvSpPr>
          <p:spPr>
            <a:xfrm>
              <a:off x="1573521" y="2498713"/>
              <a:ext cx="249522" cy="47525"/>
            </a:xfrm>
            <a:prstGeom prst="rect">
              <a:avLst/>
            </a:prstGeom>
            <a:solidFill>
              <a:srgbClr val="E2231A">
                <a:alpha val="100000"/>
              </a:srgbClr>
            </a:solidFill>
          </p:spPr>
          <p:txBody>
            <a:bodyPr/>
            <a:lstStyle/>
            <a:p/>
          </p:txBody>
        </p:sp>
        <p:sp>
          <p:nvSpPr>
            <p:cNvPr id="25" name="rc25"/>
            <p:cNvSpPr/>
            <p:nvPr/>
          </p:nvSpPr>
          <p:spPr>
            <a:xfrm>
              <a:off x="1850769" y="2570001"/>
              <a:ext cx="249522" cy="1532695"/>
            </a:xfrm>
            <a:prstGeom prst="rect">
              <a:avLst/>
            </a:prstGeom>
            <a:solidFill>
              <a:srgbClr val="80BD41">
                <a:alpha val="100000"/>
              </a:srgbClr>
            </a:solidFill>
          </p:spPr>
          <p:txBody>
            <a:bodyPr/>
            <a:lstStyle/>
            <a:p/>
          </p:txBody>
        </p:sp>
        <p:sp>
          <p:nvSpPr>
            <p:cNvPr id="26" name="rc26"/>
            <p:cNvSpPr/>
            <p:nvPr/>
          </p:nvSpPr>
          <p:spPr>
            <a:xfrm>
              <a:off x="1850769" y="2558120"/>
              <a:ext cx="249522" cy="11881"/>
            </a:xfrm>
            <a:prstGeom prst="rect">
              <a:avLst/>
            </a:prstGeom>
            <a:solidFill>
              <a:srgbClr val="E2231A">
                <a:alpha val="100000"/>
              </a:srgbClr>
            </a:solidFill>
          </p:spPr>
          <p:txBody>
            <a:bodyPr/>
            <a:lstStyle/>
            <a:p/>
          </p:txBody>
        </p:sp>
        <p:sp>
          <p:nvSpPr>
            <p:cNvPr id="27" name="rc27"/>
            <p:cNvSpPr/>
            <p:nvPr/>
          </p:nvSpPr>
          <p:spPr>
            <a:xfrm>
              <a:off x="2128016" y="2605645"/>
              <a:ext cx="249522" cy="1497051"/>
            </a:xfrm>
            <a:prstGeom prst="rect">
              <a:avLst/>
            </a:prstGeom>
            <a:solidFill>
              <a:srgbClr val="80BD41">
                <a:alpha val="100000"/>
              </a:srgbClr>
            </a:solidFill>
          </p:spPr>
          <p:txBody>
            <a:bodyPr/>
            <a:lstStyle/>
            <a:p/>
          </p:txBody>
        </p:sp>
        <p:sp>
          <p:nvSpPr>
            <p:cNvPr id="28" name="rc28"/>
            <p:cNvSpPr/>
            <p:nvPr/>
          </p:nvSpPr>
          <p:spPr>
            <a:xfrm>
              <a:off x="2128016" y="2593764"/>
              <a:ext cx="249522" cy="11881"/>
            </a:xfrm>
            <a:prstGeom prst="rect">
              <a:avLst/>
            </a:prstGeom>
            <a:solidFill>
              <a:srgbClr val="E2231A">
                <a:alpha val="100000"/>
              </a:srgbClr>
            </a:solidFill>
          </p:spPr>
          <p:txBody>
            <a:bodyPr/>
            <a:lstStyle/>
            <a:p/>
          </p:txBody>
        </p:sp>
        <p:sp>
          <p:nvSpPr>
            <p:cNvPr id="29" name="rc29"/>
            <p:cNvSpPr/>
            <p:nvPr/>
          </p:nvSpPr>
          <p:spPr>
            <a:xfrm>
              <a:off x="2405264" y="2665052"/>
              <a:ext cx="249522" cy="1437644"/>
            </a:xfrm>
            <a:prstGeom prst="rect">
              <a:avLst/>
            </a:prstGeom>
            <a:solidFill>
              <a:srgbClr val="80BD41">
                <a:alpha val="100000"/>
              </a:srgbClr>
            </a:solidFill>
          </p:spPr>
          <p:txBody>
            <a:bodyPr/>
            <a:lstStyle/>
            <a:p/>
          </p:txBody>
        </p:sp>
        <p:sp>
          <p:nvSpPr>
            <p:cNvPr id="30" name="rc30"/>
            <p:cNvSpPr/>
            <p:nvPr/>
          </p:nvSpPr>
          <p:spPr>
            <a:xfrm>
              <a:off x="2405264" y="2617526"/>
              <a:ext cx="249522" cy="47525"/>
            </a:xfrm>
            <a:prstGeom prst="rect">
              <a:avLst/>
            </a:prstGeom>
            <a:solidFill>
              <a:srgbClr val="E2231A">
                <a:alpha val="100000"/>
              </a:srgbClr>
            </a:solidFill>
          </p:spPr>
          <p:txBody>
            <a:bodyPr/>
            <a:lstStyle/>
            <a:p/>
          </p:txBody>
        </p:sp>
        <p:sp>
          <p:nvSpPr>
            <p:cNvPr id="31" name="rc31"/>
            <p:cNvSpPr/>
            <p:nvPr/>
          </p:nvSpPr>
          <p:spPr>
            <a:xfrm>
              <a:off x="2682512" y="2653170"/>
              <a:ext cx="249522" cy="1449526"/>
            </a:xfrm>
            <a:prstGeom prst="rect">
              <a:avLst/>
            </a:prstGeom>
            <a:solidFill>
              <a:srgbClr val="80BD41">
                <a:alpha val="100000"/>
              </a:srgbClr>
            </a:solidFill>
          </p:spPr>
          <p:txBody>
            <a:bodyPr/>
            <a:lstStyle/>
            <a:p/>
          </p:txBody>
        </p:sp>
        <p:sp>
          <p:nvSpPr>
            <p:cNvPr id="32" name="rc32"/>
            <p:cNvSpPr/>
            <p:nvPr/>
          </p:nvSpPr>
          <p:spPr>
            <a:xfrm>
              <a:off x="2682512" y="2641289"/>
              <a:ext cx="249522" cy="11881"/>
            </a:xfrm>
            <a:prstGeom prst="rect">
              <a:avLst/>
            </a:prstGeom>
            <a:solidFill>
              <a:srgbClr val="E2231A">
                <a:alpha val="100000"/>
              </a:srgbClr>
            </a:solidFill>
          </p:spPr>
          <p:txBody>
            <a:bodyPr/>
            <a:lstStyle/>
            <a:p/>
          </p:txBody>
        </p:sp>
        <p:sp>
          <p:nvSpPr>
            <p:cNvPr id="33" name="rc33"/>
            <p:cNvSpPr/>
            <p:nvPr/>
          </p:nvSpPr>
          <p:spPr>
            <a:xfrm>
              <a:off x="2959759" y="2653170"/>
              <a:ext cx="249522" cy="1449526"/>
            </a:xfrm>
            <a:prstGeom prst="rect">
              <a:avLst/>
            </a:prstGeom>
            <a:solidFill>
              <a:srgbClr val="80BD41">
                <a:alpha val="100000"/>
              </a:srgbClr>
            </a:solidFill>
          </p:spPr>
          <p:txBody>
            <a:bodyPr/>
            <a:lstStyle/>
            <a:p/>
          </p:txBody>
        </p:sp>
        <p:sp>
          <p:nvSpPr>
            <p:cNvPr id="34" name="rc34"/>
            <p:cNvSpPr/>
            <p:nvPr/>
          </p:nvSpPr>
          <p:spPr>
            <a:xfrm>
              <a:off x="2959759" y="2641289"/>
              <a:ext cx="249522" cy="11881"/>
            </a:xfrm>
            <a:prstGeom prst="rect">
              <a:avLst/>
            </a:prstGeom>
            <a:solidFill>
              <a:srgbClr val="E2231A">
                <a:alpha val="100000"/>
              </a:srgbClr>
            </a:solidFill>
          </p:spPr>
          <p:txBody>
            <a:bodyPr/>
            <a:lstStyle/>
            <a:p/>
          </p:txBody>
        </p:sp>
        <p:sp>
          <p:nvSpPr>
            <p:cNvPr id="35" name="rc35"/>
            <p:cNvSpPr/>
            <p:nvPr/>
          </p:nvSpPr>
          <p:spPr>
            <a:xfrm>
              <a:off x="3237007" y="2617526"/>
              <a:ext cx="249522" cy="1485170"/>
            </a:xfrm>
            <a:prstGeom prst="rect">
              <a:avLst/>
            </a:prstGeom>
            <a:solidFill>
              <a:srgbClr val="80BD41">
                <a:alpha val="100000"/>
              </a:srgbClr>
            </a:solidFill>
          </p:spPr>
          <p:txBody>
            <a:bodyPr/>
            <a:lstStyle/>
            <a:p/>
          </p:txBody>
        </p:sp>
        <p:sp>
          <p:nvSpPr>
            <p:cNvPr id="36" name="rc36"/>
            <p:cNvSpPr/>
            <p:nvPr/>
          </p:nvSpPr>
          <p:spPr>
            <a:xfrm>
              <a:off x="3237007" y="2605645"/>
              <a:ext cx="249522" cy="11881"/>
            </a:xfrm>
            <a:prstGeom prst="rect">
              <a:avLst/>
            </a:prstGeom>
            <a:solidFill>
              <a:srgbClr val="E2231A">
                <a:alpha val="100000"/>
              </a:srgbClr>
            </a:solidFill>
          </p:spPr>
          <p:txBody>
            <a:bodyPr/>
            <a:lstStyle/>
            <a:p/>
          </p:txBody>
        </p:sp>
        <p:sp>
          <p:nvSpPr>
            <p:cNvPr id="37" name="rc37"/>
            <p:cNvSpPr/>
            <p:nvPr/>
          </p:nvSpPr>
          <p:spPr>
            <a:xfrm>
              <a:off x="3514255" y="2463069"/>
              <a:ext cx="249522" cy="1639628"/>
            </a:xfrm>
            <a:prstGeom prst="rect">
              <a:avLst/>
            </a:prstGeom>
            <a:solidFill>
              <a:srgbClr val="80BD41">
                <a:alpha val="100000"/>
              </a:srgbClr>
            </a:solidFill>
          </p:spPr>
          <p:txBody>
            <a:bodyPr/>
            <a:lstStyle/>
            <a:p/>
          </p:txBody>
        </p:sp>
        <p:sp>
          <p:nvSpPr>
            <p:cNvPr id="38" name="rc38"/>
            <p:cNvSpPr/>
            <p:nvPr/>
          </p:nvSpPr>
          <p:spPr>
            <a:xfrm>
              <a:off x="3514255" y="2451187"/>
              <a:ext cx="249522" cy="11881"/>
            </a:xfrm>
            <a:prstGeom prst="rect">
              <a:avLst/>
            </a:prstGeom>
            <a:solidFill>
              <a:srgbClr val="E2231A">
                <a:alpha val="100000"/>
              </a:srgbClr>
            </a:solidFill>
          </p:spPr>
          <p:txBody>
            <a:bodyPr/>
            <a:lstStyle/>
            <a:p/>
          </p:txBody>
        </p:sp>
        <p:sp>
          <p:nvSpPr>
            <p:cNvPr id="39" name="rc39"/>
            <p:cNvSpPr/>
            <p:nvPr/>
          </p:nvSpPr>
          <p:spPr>
            <a:xfrm>
              <a:off x="3791502" y="2474950"/>
              <a:ext cx="249522" cy="1627746"/>
            </a:xfrm>
            <a:prstGeom prst="rect">
              <a:avLst/>
            </a:prstGeom>
            <a:solidFill>
              <a:srgbClr val="80BD41">
                <a:alpha val="100000"/>
              </a:srgbClr>
            </a:solidFill>
          </p:spPr>
          <p:txBody>
            <a:bodyPr/>
            <a:lstStyle/>
            <a:p/>
          </p:txBody>
        </p:sp>
        <p:sp>
          <p:nvSpPr>
            <p:cNvPr id="40" name="rc40"/>
            <p:cNvSpPr/>
            <p:nvPr/>
          </p:nvSpPr>
          <p:spPr>
            <a:xfrm>
              <a:off x="3791502" y="2463069"/>
              <a:ext cx="249522" cy="11881"/>
            </a:xfrm>
            <a:prstGeom prst="rect">
              <a:avLst/>
            </a:prstGeom>
            <a:solidFill>
              <a:srgbClr val="E2231A">
                <a:alpha val="100000"/>
              </a:srgbClr>
            </a:solidFill>
          </p:spPr>
          <p:txBody>
            <a:bodyPr/>
            <a:lstStyle/>
            <a:p/>
          </p:txBody>
        </p:sp>
        <p:sp>
          <p:nvSpPr>
            <p:cNvPr id="41" name="rc41"/>
            <p:cNvSpPr/>
            <p:nvPr/>
          </p:nvSpPr>
          <p:spPr>
            <a:xfrm>
              <a:off x="4068750" y="2653170"/>
              <a:ext cx="249522" cy="1449526"/>
            </a:xfrm>
            <a:prstGeom prst="rect">
              <a:avLst/>
            </a:prstGeom>
            <a:solidFill>
              <a:srgbClr val="80BD41">
                <a:alpha val="100000"/>
              </a:srgbClr>
            </a:solidFill>
          </p:spPr>
          <p:txBody>
            <a:bodyPr/>
            <a:lstStyle/>
            <a:p/>
          </p:txBody>
        </p:sp>
        <p:sp>
          <p:nvSpPr>
            <p:cNvPr id="42" name="rc42"/>
            <p:cNvSpPr/>
            <p:nvPr/>
          </p:nvSpPr>
          <p:spPr>
            <a:xfrm>
              <a:off x="4068750" y="2617526"/>
              <a:ext cx="249522" cy="35644"/>
            </a:xfrm>
            <a:prstGeom prst="rect">
              <a:avLst/>
            </a:prstGeom>
            <a:solidFill>
              <a:srgbClr val="E2231A">
                <a:alpha val="100000"/>
              </a:srgbClr>
            </a:solidFill>
          </p:spPr>
          <p:txBody>
            <a:bodyPr/>
            <a:lstStyle/>
            <a:p/>
          </p:txBody>
        </p:sp>
        <p:sp>
          <p:nvSpPr>
            <p:cNvPr id="43" name="rc43"/>
            <p:cNvSpPr/>
            <p:nvPr/>
          </p:nvSpPr>
          <p:spPr>
            <a:xfrm>
              <a:off x="4345998" y="2665052"/>
              <a:ext cx="249522" cy="1437644"/>
            </a:xfrm>
            <a:prstGeom prst="rect">
              <a:avLst/>
            </a:prstGeom>
            <a:solidFill>
              <a:srgbClr val="80BD41">
                <a:alpha val="100000"/>
              </a:srgbClr>
            </a:solidFill>
          </p:spPr>
          <p:txBody>
            <a:bodyPr/>
            <a:lstStyle/>
            <a:p/>
          </p:txBody>
        </p:sp>
        <p:sp>
          <p:nvSpPr>
            <p:cNvPr id="44" name="rc44"/>
            <p:cNvSpPr/>
            <p:nvPr/>
          </p:nvSpPr>
          <p:spPr>
            <a:xfrm>
              <a:off x="4345998" y="2653170"/>
              <a:ext cx="249522" cy="11881"/>
            </a:xfrm>
            <a:prstGeom prst="rect">
              <a:avLst/>
            </a:prstGeom>
            <a:solidFill>
              <a:srgbClr val="E2231A">
                <a:alpha val="100000"/>
              </a:srgbClr>
            </a:solidFill>
          </p:spPr>
          <p:txBody>
            <a:bodyPr/>
            <a:lstStyle/>
            <a:p/>
          </p:txBody>
        </p:sp>
        <p:sp>
          <p:nvSpPr>
            <p:cNvPr id="45" name="rc45"/>
            <p:cNvSpPr/>
            <p:nvPr/>
          </p:nvSpPr>
          <p:spPr>
            <a:xfrm>
              <a:off x="4623245" y="2748221"/>
              <a:ext cx="249522" cy="1354475"/>
            </a:xfrm>
            <a:prstGeom prst="rect">
              <a:avLst/>
            </a:prstGeom>
            <a:solidFill>
              <a:srgbClr val="80BD41">
                <a:alpha val="100000"/>
              </a:srgbClr>
            </a:solidFill>
          </p:spPr>
          <p:txBody>
            <a:bodyPr/>
            <a:lstStyle/>
            <a:p/>
          </p:txBody>
        </p:sp>
        <p:sp>
          <p:nvSpPr>
            <p:cNvPr id="46" name="rc46"/>
            <p:cNvSpPr/>
            <p:nvPr/>
          </p:nvSpPr>
          <p:spPr>
            <a:xfrm>
              <a:off x="4623245" y="2724459"/>
              <a:ext cx="249522" cy="23762"/>
            </a:xfrm>
            <a:prstGeom prst="rect">
              <a:avLst/>
            </a:prstGeom>
            <a:solidFill>
              <a:srgbClr val="E2231A">
                <a:alpha val="100000"/>
              </a:srgbClr>
            </a:solidFill>
          </p:spPr>
          <p:txBody>
            <a:bodyPr/>
            <a:lstStyle/>
            <a:p/>
          </p:txBody>
        </p:sp>
        <p:sp>
          <p:nvSpPr>
            <p:cNvPr id="47" name="rc47"/>
            <p:cNvSpPr/>
            <p:nvPr/>
          </p:nvSpPr>
          <p:spPr>
            <a:xfrm>
              <a:off x="4900493" y="2867035"/>
              <a:ext cx="249522" cy="1235661"/>
            </a:xfrm>
            <a:prstGeom prst="rect">
              <a:avLst/>
            </a:prstGeom>
            <a:solidFill>
              <a:srgbClr val="80BD41">
                <a:alpha val="100000"/>
              </a:srgbClr>
            </a:solidFill>
          </p:spPr>
          <p:txBody>
            <a:bodyPr/>
            <a:lstStyle/>
            <a:p/>
          </p:txBody>
        </p:sp>
        <p:sp>
          <p:nvSpPr>
            <p:cNvPr id="48" name="rc48"/>
            <p:cNvSpPr/>
            <p:nvPr/>
          </p:nvSpPr>
          <p:spPr>
            <a:xfrm>
              <a:off x="4900493" y="2819510"/>
              <a:ext cx="249522" cy="47525"/>
            </a:xfrm>
            <a:prstGeom prst="rect">
              <a:avLst/>
            </a:prstGeom>
            <a:solidFill>
              <a:srgbClr val="E2231A">
                <a:alpha val="100000"/>
              </a:srgbClr>
            </a:solidFill>
          </p:spPr>
          <p:txBody>
            <a:bodyPr/>
            <a:lstStyle/>
            <a:p/>
          </p:txBody>
        </p:sp>
        <p:sp>
          <p:nvSpPr>
            <p:cNvPr id="49" name="rc49"/>
            <p:cNvSpPr/>
            <p:nvPr/>
          </p:nvSpPr>
          <p:spPr>
            <a:xfrm>
              <a:off x="5177741" y="2902679"/>
              <a:ext cx="249522" cy="1200017"/>
            </a:xfrm>
            <a:prstGeom prst="rect">
              <a:avLst/>
            </a:prstGeom>
            <a:solidFill>
              <a:srgbClr val="80BD41">
                <a:alpha val="100000"/>
              </a:srgbClr>
            </a:solidFill>
          </p:spPr>
          <p:txBody>
            <a:bodyPr/>
            <a:lstStyle/>
            <a:p/>
          </p:txBody>
        </p:sp>
        <p:sp>
          <p:nvSpPr>
            <p:cNvPr id="50" name="rc50"/>
            <p:cNvSpPr/>
            <p:nvPr/>
          </p:nvSpPr>
          <p:spPr>
            <a:xfrm>
              <a:off x="5177741" y="2807628"/>
              <a:ext cx="249522" cy="95050"/>
            </a:xfrm>
            <a:prstGeom prst="rect">
              <a:avLst/>
            </a:prstGeom>
            <a:solidFill>
              <a:srgbClr val="E2231A">
                <a:alpha val="100000"/>
              </a:srgbClr>
            </a:solidFill>
          </p:spPr>
          <p:txBody>
            <a:bodyPr/>
            <a:lstStyle/>
            <a:p/>
          </p:txBody>
        </p:sp>
        <p:sp>
          <p:nvSpPr>
            <p:cNvPr id="51" name="rc51"/>
            <p:cNvSpPr/>
            <p:nvPr/>
          </p:nvSpPr>
          <p:spPr>
            <a:xfrm>
              <a:off x="5454988" y="2890798"/>
              <a:ext cx="249522" cy="1211899"/>
            </a:xfrm>
            <a:prstGeom prst="rect">
              <a:avLst/>
            </a:prstGeom>
            <a:solidFill>
              <a:srgbClr val="80BD41">
                <a:alpha val="100000"/>
              </a:srgbClr>
            </a:solidFill>
          </p:spPr>
          <p:txBody>
            <a:bodyPr/>
            <a:lstStyle/>
            <a:p/>
          </p:txBody>
        </p:sp>
        <p:sp>
          <p:nvSpPr>
            <p:cNvPr id="52" name="rc52"/>
            <p:cNvSpPr/>
            <p:nvPr/>
          </p:nvSpPr>
          <p:spPr>
            <a:xfrm>
              <a:off x="5454988" y="2771984"/>
              <a:ext cx="249522" cy="118813"/>
            </a:xfrm>
            <a:prstGeom prst="rect">
              <a:avLst/>
            </a:prstGeom>
            <a:solidFill>
              <a:srgbClr val="E2231A">
                <a:alpha val="100000"/>
              </a:srgbClr>
            </a:solidFill>
          </p:spPr>
          <p:txBody>
            <a:bodyPr/>
            <a:lstStyle/>
            <a:p/>
          </p:txBody>
        </p:sp>
        <p:sp>
          <p:nvSpPr>
            <p:cNvPr id="53" name="rc53"/>
            <p:cNvSpPr/>
            <p:nvPr/>
          </p:nvSpPr>
          <p:spPr>
            <a:xfrm>
              <a:off x="5732236" y="3009611"/>
              <a:ext cx="249522" cy="1093085"/>
            </a:xfrm>
            <a:prstGeom prst="rect">
              <a:avLst/>
            </a:prstGeom>
            <a:solidFill>
              <a:srgbClr val="80BD41">
                <a:alpha val="100000"/>
              </a:srgbClr>
            </a:solidFill>
          </p:spPr>
          <p:txBody>
            <a:bodyPr/>
            <a:lstStyle/>
            <a:p/>
          </p:txBody>
        </p:sp>
        <p:sp>
          <p:nvSpPr>
            <p:cNvPr id="54" name="rc54"/>
            <p:cNvSpPr/>
            <p:nvPr/>
          </p:nvSpPr>
          <p:spPr>
            <a:xfrm>
              <a:off x="5732236" y="2867035"/>
              <a:ext cx="249522" cy="142576"/>
            </a:xfrm>
            <a:prstGeom prst="rect">
              <a:avLst/>
            </a:prstGeom>
            <a:solidFill>
              <a:srgbClr val="E2231A">
                <a:alpha val="100000"/>
              </a:srgbClr>
            </a:solidFill>
          </p:spPr>
          <p:txBody>
            <a:bodyPr/>
            <a:lstStyle/>
            <a:p/>
          </p:txBody>
        </p:sp>
        <p:sp>
          <p:nvSpPr>
            <p:cNvPr id="55" name="rc55"/>
            <p:cNvSpPr/>
            <p:nvPr/>
          </p:nvSpPr>
          <p:spPr>
            <a:xfrm>
              <a:off x="6009484" y="2855154"/>
              <a:ext cx="249522" cy="1247543"/>
            </a:xfrm>
            <a:prstGeom prst="rect">
              <a:avLst/>
            </a:prstGeom>
            <a:solidFill>
              <a:srgbClr val="80BD41">
                <a:alpha val="100000"/>
              </a:srgbClr>
            </a:solidFill>
          </p:spPr>
          <p:txBody>
            <a:bodyPr/>
            <a:lstStyle/>
            <a:p/>
          </p:txBody>
        </p:sp>
        <p:sp>
          <p:nvSpPr>
            <p:cNvPr id="56" name="rc56"/>
            <p:cNvSpPr/>
            <p:nvPr/>
          </p:nvSpPr>
          <p:spPr>
            <a:xfrm>
              <a:off x="6009484" y="2843272"/>
              <a:ext cx="249522" cy="11881"/>
            </a:xfrm>
            <a:prstGeom prst="rect">
              <a:avLst/>
            </a:prstGeom>
            <a:solidFill>
              <a:srgbClr val="E2231A">
                <a:alpha val="100000"/>
              </a:srgbClr>
            </a:solidFill>
          </p:spPr>
          <p:txBody>
            <a:bodyPr/>
            <a:lstStyle/>
            <a:p/>
          </p:txBody>
        </p:sp>
        <p:sp>
          <p:nvSpPr>
            <p:cNvPr id="57" name="rc57"/>
            <p:cNvSpPr/>
            <p:nvPr/>
          </p:nvSpPr>
          <p:spPr>
            <a:xfrm>
              <a:off x="6286731" y="2985849"/>
              <a:ext cx="249522" cy="1116848"/>
            </a:xfrm>
            <a:prstGeom prst="rect">
              <a:avLst/>
            </a:prstGeom>
            <a:solidFill>
              <a:srgbClr val="80BD41">
                <a:alpha val="100000"/>
              </a:srgbClr>
            </a:solidFill>
          </p:spPr>
          <p:txBody>
            <a:bodyPr/>
            <a:lstStyle/>
            <a:p/>
          </p:txBody>
        </p:sp>
        <p:sp>
          <p:nvSpPr>
            <p:cNvPr id="58" name="rc58"/>
            <p:cNvSpPr/>
            <p:nvPr/>
          </p:nvSpPr>
          <p:spPr>
            <a:xfrm>
              <a:off x="6286731" y="2938323"/>
              <a:ext cx="249522" cy="47525"/>
            </a:xfrm>
            <a:prstGeom prst="rect">
              <a:avLst/>
            </a:prstGeom>
            <a:solidFill>
              <a:srgbClr val="E2231A">
                <a:alpha val="100000"/>
              </a:srgbClr>
            </a:solidFill>
          </p:spPr>
          <p:txBody>
            <a:bodyPr/>
            <a:lstStyle/>
            <a:p/>
          </p:txBody>
        </p:sp>
        <p:sp>
          <p:nvSpPr>
            <p:cNvPr id="59" name="rc59"/>
            <p:cNvSpPr/>
            <p:nvPr/>
          </p:nvSpPr>
          <p:spPr>
            <a:xfrm>
              <a:off x="6563979" y="2902679"/>
              <a:ext cx="249522" cy="1200017"/>
            </a:xfrm>
            <a:prstGeom prst="rect">
              <a:avLst/>
            </a:prstGeom>
            <a:solidFill>
              <a:srgbClr val="80BD41">
                <a:alpha val="100000"/>
              </a:srgbClr>
            </a:solidFill>
          </p:spPr>
          <p:txBody>
            <a:bodyPr/>
            <a:lstStyle/>
            <a:p/>
          </p:txBody>
        </p:sp>
        <p:sp>
          <p:nvSpPr>
            <p:cNvPr id="60" name="rc60"/>
            <p:cNvSpPr/>
            <p:nvPr/>
          </p:nvSpPr>
          <p:spPr>
            <a:xfrm>
              <a:off x="6563979" y="2867035"/>
              <a:ext cx="249522" cy="35644"/>
            </a:xfrm>
            <a:prstGeom prst="rect">
              <a:avLst/>
            </a:prstGeom>
            <a:solidFill>
              <a:srgbClr val="E2231A">
                <a:alpha val="100000"/>
              </a:srgbClr>
            </a:solidFill>
          </p:spPr>
          <p:txBody>
            <a:bodyPr/>
            <a:lstStyle/>
            <a:p/>
          </p:txBody>
        </p:sp>
        <p:sp>
          <p:nvSpPr>
            <p:cNvPr id="61" name="rc61"/>
            <p:cNvSpPr/>
            <p:nvPr/>
          </p:nvSpPr>
          <p:spPr>
            <a:xfrm>
              <a:off x="6841227" y="2926442"/>
              <a:ext cx="249522" cy="1176254"/>
            </a:xfrm>
            <a:prstGeom prst="rect">
              <a:avLst/>
            </a:prstGeom>
            <a:solidFill>
              <a:srgbClr val="80BD41">
                <a:alpha val="100000"/>
              </a:srgbClr>
            </a:solidFill>
          </p:spPr>
          <p:txBody>
            <a:bodyPr/>
            <a:lstStyle/>
            <a:p/>
          </p:txBody>
        </p:sp>
        <p:sp>
          <p:nvSpPr>
            <p:cNvPr id="62" name="rc62"/>
            <p:cNvSpPr/>
            <p:nvPr/>
          </p:nvSpPr>
          <p:spPr>
            <a:xfrm>
              <a:off x="6841227" y="2783865"/>
              <a:ext cx="249522" cy="142576"/>
            </a:xfrm>
            <a:prstGeom prst="rect">
              <a:avLst/>
            </a:prstGeom>
            <a:solidFill>
              <a:srgbClr val="E2231A">
                <a:alpha val="100000"/>
              </a:srgbClr>
            </a:solidFill>
          </p:spPr>
          <p:txBody>
            <a:bodyPr/>
            <a:lstStyle/>
            <a:p/>
          </p:txBody>
        </p:sp>
        <p:sp>
          <p:nvSpPr>
            <p:cNvPr id="63" name="rc63"/>
            <p:cNvSpPr/>
            <p:nvPr/>
          </p:nvSpPr>
          <p:spPr>
            <a:xfrm>
              <a:off x="7118474" y="2973967"/>
              <a:ext cx="249522" cy="1128729"/>
            </a:xfrm>
            <a:prstGeom prst="rect">
              <a:avLst/>
            </a:prstGeom>
            <a:solidFill>
              <a:srgbClr val="80BD41">
                <a:alpha val="100000"/>
              </a:srgbClr>
            </a:solidFill>
          </p:spPr>
          <p:txBody>
            <a:bodyPr/>
            <a:lstStyle/>
            <a:p/>
          </p:txBody>
        </p:sp>
        <p:sp>
          <p:nvSpPr>
            <p:cNvPr id="64" name="rc64"/>
            <p:cNvSpPr/>
            <p:nvPr/>
          </p:nvSpPr>
          <p:spPr>
            <a:xfrm>
              <a:off x="7118474" y="2771984"/>
              <a:ext cx="249522" cy="201983"/>
            </a:xfrm>
            <a:prstGeom prst="rect">
              <a:avLst/>
            </a:prstGeom>
            <a:solidFill>
              <a:srgbClr val="E2231A">
                <a:alpha val="100000"/>
              </a:srgbClr>
            </a:solidFill>
          </p:spPr>
          <p:txBody>
            <a:bodyPr/>
            <a:lstStyle/>
            <a:p/>
          </p:txBody>
        </p:sp>
        <p:sp>
          <p:nvSpPr>
            <p:cNvPr id="65" name="rc65"/>
            <p:cNvSpPr/>
            <p:nvPr/>
          </p:nvSpPr>
          <p:spPr>
            <a:xfrm>
              <a:off x="7395722" y="2795747"/>
              <a:ext cx="249522" cy="1306949"/>
            </a:xfrm>
            <a:prstGeom prst="rect">
              <a:avLst/>
            </a:prstGeom>
            <a:solidFill>
              <a:srgbClr val="80BD41">
                <a:alpha val="100000"/>
              </a:srgbClr>
            </a:solidFill>
          </p:spPr>
          <p:txBody>
            <a:bodyPr/>
            <a:lstStyle/>
            <a:p/>
          </p:txBody>
        </p:sp>
        <p:sp>
          <p:nvSpPr>
            <p:cNvPr id="66" name="rc66"/>
            <p:cNvSpPr/>
            <p:nvPr/>
          </p:nvSpPr>
          <p:spPr>
            <a:xfrm>
              <a:off x="7395722" y="2783865"/>
              <a:ext cx="249522" cy="11881"/>
            </a:xfrm>
            <a:prstGeom prst="rect">
              <a:avLst/>
            </a:prstGeom>
            <a:solidFill>
              <a:srgbClr val="E2231A">
                <a:alpha val="100000"/>
              </a:srgbClr>
            </a:solidFill>
          </p:spPr>
          <p:txBody>
            <a:bodyPr/>
            <a:lstStyle/>
            <a:p/>
          </p:txBody>
        </p:sp>
        <p:sp>
          <p:nvSpPr>
            <p:cNvPr id="67" name="rc67"/>
            <p:cNvSpPr/>
            <p:nvPr/>
          </p:nvSpPr>
          <p:spPr>
            <a:xfrm>
              <a:off x="7672970" y="2878916"/>
              <a:ext cx="249522" cy="1223780"/>
            </a:xfrm>
            <a:prstGeom prst="rect">
              <a:avLst/>
            </a:prstGeom>
            <a:solidFill>
              <a:srgbClr val="80BD41">
                <a:alpha val="100000"/>
              </a:srgbClr>
            </a:solidFill>
          </p:spPr>
          <p:txBody>
            <a:bodyPr/>
            <a:lstStyle/>
            <a:p/>
          </p:txBody>
        </p:sp>
        <p:sp>
          <p:nvSpPr>
            <p:cNvPr id="68" name="rc68"/>
            <p:cNvSpPr/>
            <p:nvPr/>
          </p:nvSpPr>
          <p:spPr>
            <a:xfrm>
              <a:off x="7672970" y="2795747"/>
              <a:ext cx="249522" cy="83169"/>
            </a:xfrm>
            <a:prstGeom prst="rect">
              <a:avLst/>
            </a:prstGeom>
            <a:solidFill>
              <a:srgbClr val="E2231A">
                <a:alpha val="100000"/>
              </a:srgbClr>
            </a:solidFill>
          </p:spPr>
          <p:txBody>
            <a:bodyPr/>
            <a:lstStyle/>
            <a:p/>
          </p:txBody>
        </p:sp>
        <p:sp>
          <p:nvSpPr>
            <p:cNvPr id="69" name="rc69"/>
            <p:cNvSpPr/>
            <p:nvPr/>
          </p:nvSpPr>
          <p:spPr>
            <a:xfrm>
              <a:off x="7950217" y="2843272"/>
              <a:ext cx="249522" cy="1259424"/>
            </a:xfrm>
            <a:prstGeom prst="rect">
              <a:avLst/>
            </a:prstGeom>
            <a:solidFill>
              <a:srgbClr val="80BD41">
                <a:alpha val="100000"/>
              </a:srgbClr>
            </a:solidFill>
          </p:spPr>
          <p:txBody>
            <a:bodyPr/>
            <a:lstStyle/>
            <a:p/>
          </p:txBody>
        </p:sp>
        <p:sp>
          <p:nvSpPr>
            <p:cNvPr id="70" name="rc70"/>
            <p:cNvSpPr/>
            <p:nvPr/>
          </p:nvSpPr>
          <p:spPr>
            <a:xfrm>
              <a:off x="7950217" y="2807628"/>
              <a:ext cx="249522" cy="35644"/>
            </a:xfrm>
            <a:prstGeom prst="rect">
              <a:avLst/>
            </a:prstGeom>
            <a:solidFill>
              <a:srgbClr val="E2231A">
                <a:alpha val="100000"/>
              </a:srgbClr>
            </a:solidFill>
          </p:spPr>
          <p:txBody>
            <a:bodyPr/>
            <a:lstStyle/>
            <a:p/>
          </p:txBody>
        </p:sp>
        <p:sp>
          <p:nvSpPr>
            <p:cNvPr id="71" name="pl71"/>
            <p:cNvSpPr/>
            <p:nvPr/>
          </p:nvSpPr>
          <p:spPr>
            <a:xfrm>
              <a:off x="1421035" y="1236556"/>
              <a:ext cx="6653943" cy="405312"/>
            </a:xfrm>
            <a:custGeom>
              <a:avLst/>
              <a:pathLst>
                <a:path w="6653943" h="405312">
                  <a:moveTo>
                    <a:pt x="0" y="115803"/>
                  </a:moveTo>
                  <a:lnTo>
                    <a:pt x="277247" y="57901"/>
                  </a:lnTo>
                  <a:lnTo>
                    <a:pt x="554495" y="0"/>
                  </a:lnTo>
                  <a:lnTo>
                    <a:pt x="831742" y="0"/>
                  </a:lnTo>
                  <a:lnTo>
                    <a:pt x="1108990" y="57901"/>
                  </a:lnTo>
                  <a:lnTo>
                    <a:pt x="1386238" y="0"/>
                  </a:lnTo>
                  <a:lnTo>
                    <a:pt x="1663485" y="0"/>
                  </a:lnTo>
                  <a:lnTo>
                    <a:pt x="1940733" y="0"/>
                  </a:lnTo>
                  <a:lnTo>
                    <a:pt x="2217981" y="0"/>
                  </a:lnTo>
                  <a:lnTo>
                    <a:pt x="2495228" y="0"/>
                  </a:lnTo>
                  <a:lnTo>
                    <a:pt x="2772476" y="28950"/>
                  </a:lnTo>
                  <a:lnTo>
                    <a:pt x="3049724" y="0"/>
                  </a:lnTo>
                  <a:lnTo>
                    <a:pt x="3326971" y="28950"/>
                  </a:lnTo>
                  <a:lnTo>
                    <a:pt x="3604219" y="86852"/>
                  </a:lnTo>
                  <a:lnTo>
                    <a:pt x="3881467" y="173705"/>
                  </a:lnTo>
                  <a:lnTo>
                    <a:pt x="4158714" y="231607"/>
                  </a:lnTo>
                  <a:lnTo>
                    <a:pt x="4435962" y="318460"/>
                  </a:lnTo>
                  <a:lnTo>
                    <a:pt x="4713210" y="0"/>
                  </a:lnTo>
                  <a:lnTo>
                    <a:pt x="4990457" y="86852"/>
                  </a:lnTo>
                  <a:lnTo>
                    <a:pt x="5267705" y="57901"/>
                  </a:lnTo>
                  <a:lnTo>
                    <a:pt x="5544953" y="289509"/>
                  </a:lnTo>
                  <a:lnTo>
                    <a:pt x="5822200" y="405312"/>
                  </a:lnTo>
                  <a:lnTo>
                    <a:pt x="6099448" y="0"/>
                  </a:lnTo>
                  <a:lnTo>
                    <a:pt x="6376696" y="144754"/>
                  </a:lnTo>
                  <a:lnTo>
                    <a:pt x="6653943" y="5790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1355732" y="22320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a:t>
              </a:r>
            </a:p>
          </p:txBody>
        </p:sp>
        <p:sp>
          <p:nvSpPr>
            <p:cNvPr id="83" name="tx83"/>
            <p:cNvSpPr/>
            <p:nvPr/>
          </p:nvSpPr>
          <p:spPr>
            <a:xfrm>
              <a:off x="2741971" y="25065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4" name="tx84"/>
            <p:cNvSpPr/>
            <p:nvPr/>
          </p:nvSpPr>
          <p:spPr>
            <a:xfrm>
              <a:off x="4128209" y="24946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5" name="tx85"/>
            <p:cNvSpPr/>
            <p:nvPr/>
          </p:nvSpPr>
          <p:spPr>
            <a:xfrm>
              <a:off x="5514447" y="26372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6" name="tx86"/>
            <p:cNvSpPr/>
            <p:nvPr/>
          </p:nvSpPr>
          <p:spPr>
            <a:xfrm>
              <a:off x="6662615" y="273225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7" name="tx87"/>
            <p:cNvSpPr/>
            <p:nvPr/>
          </p:nvSpPr>
          <p:spPr>
            <a:xfrm>
              <a:off x="6900686" y="26490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8" name="tx88"/>
            <p:cNvSpPr/>
            <p:nvPr/>
          </p:nvSpPr>
          <p:spPr>
            <a:xfrm>
              <a:off x="7177933" y="26490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9" name="tx89"/>
            <p:cNvSpPr/>
            <p:nvPr/>
          </p:nvSpPr>
          <p:spPr>
            <a:xfrm>
              <a:off x="7455181" y="26490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0" name="tx90"/>
            <p:cNvSpPr/>
            <p:nvPr/>
          </p:nvSpPr>
          <p:spPr>
            <a:xfrm>
              <a:off x="7732429" y="26609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1" name="tx91"/>
            <p:cNvSpPr/>
            <p:nvPr/>
          </p:nvSpPr>
          <p:spPr>
            <a:xfrm>
              <a:off x="8009676" y="26728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pl92"/>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55732" y="32430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3" name="tx103"/>
            <p:cNvSpPr/>
            <p:nvPr/>
          </p:nvSpPr>
          <p:spPr>
            <a:xfrm>
              <a:off x="1367476" y="23757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41971" y="33440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5" name="tx105"/>
            <p:cNvSpPr/>
            <p:nvPr/>
          </p:nvSpPr>
          <p:spPr>
            <a:xfrm>
              <a:off x="2753715" y="26133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28209" y="33440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7" name="tx107"/>
            <p:cNvSpPr/>
            <p:nvPr/>
          </p:nvSpPr>
          <p:spPr>
            <a:xfrm>
              <a:off x="4139953" y="26014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553624" y="346284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9" name="tx109"/>
            <p:cNvSpPr/>
            <p:nvPr/>
          </p:nvSpPr>
          <p:spPr>
            <a:xfrm>
              <a:off x="5526191" y="27974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662615" y="346878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1" name="tx111"/>
            <p:cNvSpPr/>
            <p:nvPr/>
          </p:nvSpPr>
          <p:spPr>
            <a:xfrm>
              <a:off x="6635182" y="28509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912430" y="3480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12430" y="28212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89677" y="35044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89677" y="28390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55181" y="34153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7466925" y="27559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71605" y="345690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9" name="tx119"/>
            <p:cNvSpPr/>
            <p:nvPr/>
          </p:nvSpPr>
          <p:spPr>
            <a:xfrm>
              <a:off x="7744173" y="28034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09676" y="34390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8021420" y="27915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10775" y="286415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4" name="tx124"/>
            <p:cNvSpPr/>
            <p:nvPr/>
          </p:nvSpPr>
          <p:spPr>
            <a:xfrm>
              <a:off x="810775" y="1676015"/>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24700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Antigua and Barbuda, 2000-2024</a:t>
              </a:r>
            </a:p>
          </p:txBody>
        </p:sp>
        <p:sp>
          <p:nvSpPr>
            <p:cNvPr id="150" name="pl150"/>
            <p:cNvSpPr/>
            <p:nvPr/>
          </p:nvSpPr>
          <p:spPr>
            <a:xfrm>
              <a:off x="21928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859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790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721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9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824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755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687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036797" cy="167191"/>
            </a:xfrm>
            <a:prstGeom prst="rect">
              <a:avLst/>
            </a:prstGeom>
            <a:solidFill>
              <a:srgbClr val="80BD41">
                <a:alpha val="100000"/>
              </a:srgbClr>
            </a:solidFill>
          </p:spPr>
          <p:txBody>
            <a:bodyPr/>
            <a:lstStyle/>
            <a:p/>
          </p:txBody>
        </p:sp>
        <p:sp>
          <p:nvSpPr>
            <p:cNvPr id="163" name="rc163"/>
            <p:cNvSpPr/>
            <p:nvPr/>
          </p:nvSpPr>
          <p:spPr>
            <a:xfrm>
              <a:off x="7333071" y="5889059"/>
              <a:ext cx="179310" cy="167191"/>
            </a:xfrm>
            <a:prstGeom prst="rect">
              <a:avLst/>
            </a:prstGeom>
            <a:solidFill>
              <a:srgbClr val="E2231A">
                <a:alpha val="100000"/>
              </a:srgbClr>
            </a:solidFill>
          </p:spPr>
          <p:txBody>
            <a:bodyPr/>
            <a:lstStyle/>
            <a:p/>
          </p:txBody>
        </p:sp>
        <p:sp>
          <p:nvSpPr>
            <p:cNvPr id="164" name="rc164"/>
            <p:cNvSpPr/>
            <p:nvPr/>
          </p:nvSpPr>
          <p:spPr>
            <a:xfrm>
              <a:off x="1296273" y="5680069"/>
              <a:ext cx="6156338" cy="167191"/>
            </a:xfrm>
            <a:prstGeom prst="rect">
              <a:avLst/>
            </a:prstGeom>
            <a:solidFill>
              <a:srgbClr val="80BD41">
                <a:alpha val="100000"/>
              </a:srgbClr>
            </a:solidFill>
          </p:spPr>
          <p:txBody>
            <a:bodyPr/>
            <a:lstStyle/>
            <a:p/>
          </p:txBody>
        </p:sp>
        <p:sp>
          <p:nvSpPr>
            <p:cNvPr id="165" name="rc165"/>
            <p:cNvSpPr/>
            <p:nvPr/>
          </p:nvSpPr>
          <p:spPr>
            <a:xfrm>
              <a:off x="7452612" y="5680069"/>
              <a:ext cx="418391" cy="167191"/>
            </a:xfrm>
            <a:prstGeom prst="rect">
              <a:avLst/>
            </a:prstGeom>
            <a:solidFill>
              <a:srgbClr val="E2231A">
                <a:alpha val="100000"/>
              </a:srgbClr>
            </a:solidFill>
          </p:spPr>
          <p:txBody>
            <a:bodyPr/>
            <a:lstStyle/>
            <a:p/>
          </p:txBody>
        </p:sp>
        <p:sp>
          <p:nvSpPr>
            <p:cNvPr id="166" name="rc166"/>
            <p:cNvSpPr/>
            <p:nvPr/>
          </p:nvSpPr>
          <p:spPr>
            <a:xfrm>
              <a:off x="1296273" y="5471080"/>
              <a:ext cx="6335649" cy="167191"/>
            </a:xfrm>
            <a:prstGeom prst="rect">
              <a:avLst/>
            </a:prstGeom>
            <a:solidFill>
              <a:srgbClr val="80BD41">
                <a:alpha val="100000"/>
              </a:srgbClr>
            </a:solidFill>
          </p:spPr>
          <p:txBody>
            <a:bodyPr/>
            <a:lstStyle/>
            <a:p/>
          </p:txBody>
        </p:sp>
        <p:sp>
          <p:nvSpPr>
            <p:cNvPr id="167" name="rc167"/>
            <p:cNvSpPr/>
            <p:nvPr/>
          </p:nvSpPr>
          <p:spPr>
            <a:xfrm>
              <a:off x="7631923" y="5471080"/>
              <a:ext cx="179310" cy="167191"/>
            </a:xfrm>
            <a:prstGeom prst="rect">
              <a:avLst/>
            </a:prstGeom>
            <a:solidFill>
              <a:srgbClr val="E2231A">
                <a:alpha val="100000"/>
              </a:srgbClr>
            </a:solidFill>
          </p:spPr>
          <p:txBody>
            <a:bodyPr/>
            <a:lstStyle/>
            <a:p/>
          </p:txBody>
        </p:sp>
        <p:sp>
          <p:nvSpPr>
            <p:cNvPr id="168" name="tx168"/>
            <p:cNvSpPr/>
            <p:nvPr/>
          </p:nvSpPr>
          <p:spPr>
            <a:xfrm>
              <a:off x="7791033" y="5930930"/>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69" name="tx169"/>
            <p:cNvSpPr/>
            <p:nvPr/>
          </p:nvSpPr>
          <p:spPr>
            <a:xfrm>
              <a:off x="8119368"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0" name="tx170"/>
            <p:cNvSpPr/>
            <p:nvPr/>
          </p:nvSpPr>
          <p:spPr>
            <a:xfrm>
              <a:off x="8056609"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1" name="tx171"/>
            <p:cNvSpPr/>
            <p:nvPr/>
          </p:nvSpPr>
          <p:spPr>
            <a:xfrm>
              <a:off x="4284527"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72" name="tx172"/>
            <p:cNvSpPr/>
            <p:nvPr/>
          </p:nvSpPr>
          <p:spPr>
            <a:xfrm>
              <a:off x="736092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344298" y="57245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74" name="tx174"/>
            <p:cNvSpPr/>
            <p:nvPr/>
          </p:nvSpPr>
          <p:spPr>
            <a:xfrm>
              <a:off x="7600009"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4388749"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6" name="tx176"/>
            <p:cNvSpPr/>
            <p:nvPr/>
          </p:nvSpPr>
          <p:spPr>
            <a:xfrm>
              <a:off x="765978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1" name="tx181"/>
            <p:cNvSpPr/>
            <p:nvPr/>
          </p:nvSpPr>
          <p:spPr>
            <a:xfrm>
              <a:off x="2992281" y="6158495"/>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82" name="tx182"/>
            <p:cNvSpPr/>
            <p:nvPr/>
          </p:nvSpPr>
          <p:spPr>
            <a:xfrm>
              <a:off x="478538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3" name="tx183"/>
            <p:cNvSpPr/>
            <p:nvPr/>
          </p:nvSpPr>
          <p:spPr>
            <a:xfrm>
              <a:off x="6578497"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84" name="tx184"/>
            <p:cNvSpPr/>
            <p:nvPr/>
          </p:nvSpPr>
          <p:spPr>
            <a:xfrm>
              <a:off x="8371605" y="616026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the same as in 2019 (97%).
The number of children vaccinated with MCV1 increased 5%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659556"/>
              <a:ext cx="3520101" cy="900330"/>
            </a:xfrm>
            <a:custGeom>
              <a:avLst/>
              <a:pathLst>
                <a:path w="3520101" h="900330">
                  <a:moveTo>
                    <a:pt x="0" y="360132"/>
                  </a:moveTo>
                  <a:lnTo>
                    <a:pt x="146670" y="540198"/>
                  </a:lnTo>
                  <a:lnTo>
                    <a:pt x="293341" y="900330"/>
                  </a:lnTo>
                  <a:lnTo>
                    <a:pt x="440012" y="900330"/>
                  </a:lnTo>
                  <a:lnTo>
                    <a:pt x="586683" y="540198"/>
                  </a:lnTo>
                  <a:lnTo>
                    <a:pt x="733354" y="900330"/>
                  </a:lnTo>
                  <a:lnTo>
                    <a:pt x="880025" y="900330"/>
                  </a:lnTo>
                  <a:lnTo>
                    <a:pt x="1026696" y="900330"/>
                  </a:lnTo>
                  <a:lnTo>
                    <a:pt x="1173367" y="900330"/>
                  </a:lnTo>
                  <a:lnTo>
                    <a:pt x="1320038" y="900330"/>
                  </a:lnTo>
                  <a:lnTo>
                    <a:pt x="1466709" y="720264"/>
                  </a:lnTo>
                  <a:lnTo>
                    <a:pt x="1613379" y="900330"/>
                  </a:lnTo>
                  <a:lnTo>
                    <a:pt x="1760050" y="720264"/>
                  </a:lnTo>
                  <a:lnTo>
                    <a:pt x="1906721" y="900330"/>
                  </a:lnTo>
                  <a:lnTo>
                    <a:pt x="2053392" y="900330"/>
                  </a:lnTo>
                  <a:lnTo>
                    <a:pt x="2200063" y="900330"/>
                  </a:lnTo>
                  <a:lnTo>
                    <a:pt x="2346734" y="0"/>
                  </a:lnTo>
                  <a:lnTo>
                    <a:pt x="2493405" y="720264"/>
                  </a:lnTo>
                  <a:lnTo>
                    <a:pt x="2640076" y="180066"/>
                  </a:lnTo>
                  <a:lnTo>
                    <a:pt x="2786747" y="900330"/>
                  </a:lnTo>
                  <a:lnTo>
                    <a:pt x="2933418" y="900330"/>
                  </a:lnTo>
                  <a:lnTo>
                    <a:pt x="3080089" y="720264"/>
                  </a:lnTo>
                  <a:lnTo>
                    <a:pt x="3226759" y="900330"/>
                  </a:lnTo>
                  <a:lnTo>
                    <a:pt x="3373430" y="540198"/>
                  </a:lnTo>
                  <a:lnTo>
                    <a:pt x="3520101" y="900330"/>
                  </a:lnTo>
                </a:path>
              </a:pathLst>
            </a:custGeom>
            <a:ln w="27101" cap="flat">
              <a:solidFill>
                <a:srgbClr val="0058AB">
                  <a:alpha val="80000"/>
                </a:srgbClr>
              </a:solidFill>
              <a:prstDash val="solid"/>
              <a:round/>
            </a:ln>
          </p:spPr>
          <p:txBody>
            <a:bodyPr/>
            <a:lstStyle/>
            <a:p/>
          </p:txBody>
        </p:sp>
        <p:sp>
          <p:nvSpPr>
            <p:cNvPr id="23" name="pl23"/>
            <p:cNvSpPr/>
            <p:nvPr/>
          </p:nvSpPr>
          <p:spPr>
            <a:xfrm>
              <a:off x="943464" y="2219028"/>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2759226"/>
              <a:ext cx="3520101" cy="1440528"/>
            </a:xfrm>
            <a:custGeom>
              <a:avLst/>
              <a:pathLst>
                <a:path w="3520101" h="1440528">
                  <a:moveTo>
                    <a:pt x="0" y="720264"/>
                  </a:moveTo>
                  <a:lnTo>
                    <a:pt x="146670" y="900330"/>
                  </a:lnTo>
                  <a:lnTo>
                    <a:pt x="293341" y="900330"/>
                  </a:lnTo>
                  <a:lnTo>
                    <a:pt x="440012" y="1080396"/>
                  </a:lnTo>
                  <a:lnTo>
                    <a:pt x="586683" y="1260462"/>
                  </a:lnTo>
                  <a:lnTo>
                    <a:pt x="733354" y="1080396"/>
                  </a:lnTo>
                  <a:lnTo>
                    <a:pt x="880025" y="1260462"/>
                  </a:lnTo>
                  <a:lnTo>
                    <a:pt x="1026696" y="1440528"/>
                  </a:lnTo>
                  <a:lnTo>
                    <a:pt x="1173367" y="900330"/>
                  </a:lnTo>
                  <a:lnTo>
                    <a:pt x="1320038" y="1260462"/>
                  </a:lnTo>
                  <a:lnTo>
                    <a:pt x="1466709" y="1260462"/>
                  </a:lnTo>
                  <a:lnTo>
                    <a:pt x="1613379" y="1080396"/>
                  </a:lnTo>
                  <a:lnTo>
                    <a:pt x="1760050" y="1260462"/>
                  </a:lnTo>
                  <a:lnTo>
                    <a:pt x="1906721" y="1080396"/>
                  </a:lnTo>
                  <a:lnTo>
                    <a:pt x="2053392" y="540198"/>
                  </a:lnTo>
                  <a:lnTo>
                    <a:pt x="2200063" y="540198"/>
                  </a:lnTo>
                  <a:lnTo>
                    <a:pt x="2346734" y="720264"/>
                  </a:lnTo>
                  <a:lnTo>
                    <a:pt x="2493405" y="180066"/>
                  </a:lnTo>
                  <a:lnTo>
                    <a:pt x="2640076" y="900330"/>
                  </a:lnTo>
                  <a:lnTo>
                    <a:pt x="2786747" y="540198"/>
                  </a:lnTo>
                  <a:lnTo>
                    <a:pt x="2933418" y="0"/>
                  </a:lnTo>
                  <a:lnTo>
                    <a:pt x="3080089" y="180066"/>
                  </a:lnTo>
                  <a:lnTo>
                    <a:pt x="3226759" y="180066"/>
                  </a:lnTo>
                  <a:lnTo>
                    <a:pt x="3373430" y="900330"/>
                  </a:lnTo>
                  <a:lnTo>
                    <a:pt x="3520101" y="1080396"/>
                  </a:lnTo>
                </a:path>
              </a:pathLst>
            </a:custGeom>
            <a:ln w="27101" cap="flat">
              <a:solidFill>
                <a:srgbClr val="00833D">
                  <a:alpha val="80000"/>
                </a:srgbClr>
              </a:solidFill>
              <a:prstDash val="solid"/>
              <a:round/>
            </a:ln>
          </p:spPr>
          <p:txBody>
            <a:bodyPr/>
            <a:lstStyle/>
            <a:p/>
          </p:txBody>
        </p:sp>
        <p:sp>
          <p:nvSpPr>
            <p:cNvPr id="25" name="pl25"/>
            <p:cNvSpPr/>
            <p:nvPr/>
          </p:nvSpPr>
          <p:spPr>
            <a:xfrm>
              <a:off x="943464" y="3659556"/>
              <a:ext cx="3520101" cy="900330"/>
            </a:xfrm>
            <a:custGeom>
              <a:avLst/>
              <a:pathLst>
                <a:path w="3520101" h="900330">
                  <a:moveTo>
                    <a:pt x="0" y="360132"/>
                  </a:moveTo>
                  <a:lnTo>
                    <a:pt x="146670" y="540198"/>
                  </a:lnTo>
                  <a:lnTo>
                    <a:pt x="293341" y="900330"/>
                  </a:lnTo>
                  <a:lnTo>
                    <a:pt x="440012" y="900330"/>
                  </a:lnTo>
                  <a:lnTo>
                    <a:pt x="586683" y="540198"/>
                  </a:lnTo>
                  <a:lnTo>
                    <a:pt x="733354" y="900330"/>
                  </a:lnTo>
                  <a:lnTo>
                    <a:pt x="880025" y="900330"/>
                  </a:lnTo>
                  <a:lnTo>
                    <a:pt x="1026696" y="900330"/>
                  </a:lnTo>
                  <a:lnTo>
                    <a:pt x="1173367" y="900330"/>
                  </a:lnTo>
                  <a:lnTo>
                    <a:pt x="1320038" y="900330"/>
                  </a:lnTo>
                  <a:lnTo>
                    <a:pt x="1466709" y="720264"/>
                  </a:lnTo>
                  <a:lnTo>
                    <a:pt x="1613379" y="900330"/>
                  </a:lnTo>
                  <a:lnTo>
                    <a:pt x="1760050" y="720264"/>
                  </a:lnTo>
                  <a:lnTo>
                    <a:pt x="1906721" y="900330"/>
                  </a:lnTo>
                  <a:lnTo>
                    <a:pt x="2053392" y="900330"/>
                  </a:lnTo>
                  <a:lnTo>
                    <a:pt x="2200063" y="900330"/>
                  </a:lnTo>
                  <a:lnTo>
                    <a:pt x="2346734" y="0"/>
                  </a:lnTo>
                  <a:lnTo>
                    <a:pt x="2493405" y="720264"/>
                  </a:lnTo>
                  <a:lnTo>
                    <a:pt x="2640076" y="180066"/>
                  </a:lnTo>
                  <a:lnTo>
                    <a:pt x="2786747" y="900330"/>
                  </a:lnTo>
                  <a:lnTo>
                    <a:pt x="2933418" y="900330"/>
                  </a:lnTo>
                  <a:lnTo>
                    <a:pt x="3080089" y="720264"/>
                  </a:lnTo>
                  <a:lnTo>
                    <a:pt x="3226759" y="900330"/>
                  </a:lnTo>
                  <a:lnTo>
                    <a:pt x="3373430" y="540198"/>
                  </a:lnTo>
                  <a:lnTo>
                    <a:pt x="3520101" y="900330"/>
                  </a:lnTo>
                </a:path>
              </a:pathLst>
            </a:custGeom>
            <a:ln w="43362" cap="flat">
              <a:solidFill>
                <a:srgbClr val="000000">
                  <a:alpha val="100000"/>
                </a:srgbClr>
              </a:solidFill>
              <a:prstDash val="solid"/>
              <a:round/>
            </a:ln>
          </p:spPr>
          <p:txBody>
            <a:bodyPr/>
            <a:lstStyle/>
            <a:p/>
          </p:txBody>
        </p:sp>
        <p:sp>
          <p:nvSpPr>
            <p:cNvPr id="26" name="pl26"/>
            <p:cNvSpPr/>
            <p:nvPr/>
          </p:nvSpPr>
          <p:spPr>
            <a:xfrm>
              <a:off x="943464" y="3659556"/>
              <a:ext cx="3520101" cy="900330"/>
            </a:xfrm>
            <a:custGeom>
              <a:avLst/>
              <a:pathLst>
                <a:path w="3520101" h="900330">
                  <a:moveTo>
                    <a:pt x="0" y="360132"/>
                  </a:moveTo>
                  <a:lnTo>
                    <a:pt x="146670" y="540198"/>
                  </a:lnTo>
                  <a:lnTo>
                    <a:pt x="293341" y="900330"/>
                  </a:lnTo>
                  <a:lnTo>
                    <a:pt x="440012" y="900330"/>
                  </a:lnTo>
                  <a:lnTo>
                    <a:pt x="586683" y="540198"/>
                  </a:lnTo>
                  <a:lnTo>
                    <a:pt x="733354" y="900330"/>
                  </a:lnTo>
                  <a:lnTo>
                    <a:pt x="880025" y="900330"/>
                  </a:lnTo>
                  <a:lnTo>
                    <a:pt x="1026696" y="900330"/>
                  </a:lnTo>
                  <a:lnTo>
                    <a:pt x="1173367" y="900330"/>
                  </a:lnTo>
                  <a:lnTo>
                    <a:pt x="1320038" y="900330"/>
                  </a:lnTo>
                  <a:lnTo>
                    <a:pt x="1466709" y="720264"/>
                  </a:lnTo>
                  <a:lnTo>
                    <a:pt x="1613379" y="900330"/>
                  </a:lnTo>
                  <a:lnTo>
                    <a:pt x="1760050" y="720264"/>
                  </a:lnTo>
                  <a:lnTo>
                    <a:pt x="1906721" y="900330"/>
                  </a:lnTo>
                  <a:lnTo>
                    <a:pt x="2053392" y="900330"/>
                  </a:lnTo>
                  <a:lnTo>
                    <a:pt x="2200063" y="900330"/>
                  </a:lnTo>
                  <a:lnTo>
                    <a:pt x="2346734" y="0"/>
                  </a:lnTo>
                  <a:lnTo>
                    <a:pt x="2493405" y="720264"/>
                  </a:lnTo>
                  <a:lnTo>
                    <a:pt x="2640076" y="180066"/>
                  </a:lnTo>
                  <a:lnTo>
                    <a:pt x="2786747" y="900330"/>
                  </a:lnTo>
                  <a:lnTo>
                    <a:pt x="2933418" y="900330"/>
                  </a:lnTo>
                  <a:lnTo>
                    <a:pt x="3080089" y="720264"/>
                  </a:lnTo>
                  <a:lnTo>
                    <a:pt x="3226759" y="900330"/>
                  </a:lnTo>
                  <a:lnTo>
                    <a:pt x="3373430" y="540198"/>
                  </a:lnTo>
                  <a:lnTo>
                    <a:pt x="3520101" y="900330"/>
                  </a:lnTo>
                </a:path>
              </a:pathLst>
            </a:custGeom>
            <a:ln w="27101" cap="flat">
              <a:solidFill>
                <a:srgbClr val="0058AB">
                  <a:alpha val="100000"/>
                </a:srgbClr>
              </a:solidFill>
              <a:prstDash val="solid"/>
              <a:round/>
            </a:ln>
          </p:spPr>
          <p:txBody>
            <a:bodyPr/>
            <a:lstStyle/>
            <a:p/>
          </p:txBody>
        </p:sp>
        <p:sp>
          <p:nvSpPr>
            <p:cNvPr id="27" name="pl27"/>
            <p:cNvSpPr/>
            <p:nvPr/>
          </p:nvSpPr>
          <p:spPr>
            <a:xfrm>
              <a:off x="76745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1618330"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085039"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6204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8008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641260"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1777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1777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8490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61150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444825" y="607485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69" name="tx69"/>
            <p:cNvSpPr/>
            <p:nvPr/>
          </p:nvSpPr>
          <p:spPr>
            <a:xfrm>
              <a:off x="31161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87860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939292"/>
              <a:ext cx="3520101" cy="2160792"/>
            </a:xfrm>
            <a:custGeom>
              <a:avLst/>
              <a:pathLst>
                <a:path w="3520101" h="2160792">
                  <a:moveTo>
                    <a:pt x="0" y="1080396"/>
                  </a:moveTo>
                  <a:lnTo>
                    <a:pt x="146670" y="1260462"/>
                  </a:lnTo>
                  <a:lnTo>
                    <a:pt x="293341" y="1800660"/>
                  </a:lnTo>
                  <a:lnTo>
                    <a:pt x="440012" y="1620594"/>
                  </a:lnTo>
                  <a:lnTo>
                    <a:pt x="586683" y="1260462"/>
                  </a:lnTo>
                  <a:lnTo>
                    <a:pt x="733354" y="1620594"/>
                  </a:lnTo>
                  <a:lnTo>
                    <a:pt x="880025" y="1620594"/>
                  </a:lnTo>
                  <a:lnTo>
                    <a:pt x="1026696" y="1620594"/>
                  </a:lnTo>
                  <a:lnTo>
                    <a:pt x="1173367" y="1620594"/>
                  </a:lnTo>
                  <a:lnTo>
                    <a:pt x="1320038" y="1620594"/>
                  </a:lnTo>
                  <a:lnTo>
                    <a:pt x="1466709" y="1440528"/>
                  </a:lnTo>
                  <a:lnTo>
                    <a:pt x="1613379" y="1620594"/>
                  </a:lnTo>
                  <a:lnTo>
                    <a:pt x="1760050" y="1440528"/>
                  </a:lnTo>
                  <a:lnTo>
                    <a:pt x="1906721" y="1080396"/>
                  </a:lnTo>
                  <a:lnTo>
                    <a:pt x="2053392" y="540198"/>
                  </a:lnTo>
                  <a:lnTo>
                    <a:pt x="2200063" y="180066"/>
                  </a:lnTo>
                  <a:lnTo>
                    <a:pt x="2346734" y="0"/>
                  </a:lnTo>
                  <a:lnTo>
                    <a:pt x="2493405" y="2160792"/>
                  </a:lnTo>
                  <a:lnTo>
                    <a:pt x="2640076" y="1080396"/>
                  </a:lnTo>
                  <a:lnTo>
                    <a:pt x="2786747" y="1260462"/>
                  </a:lnTo>
                  <a:lnTo>
                    <a:pt x="2933418" y="360132"/>
                  </a:lnTo>
                  <a:lnTo>
                    <a:pt x="3080089" y="0"/>
                  </a:lnTo>
                  <a:lnTo>
                    <a:pt x="3226759" y="1620594"/>
                  </a:lnTo>
                  <a:lnTo>
                    <a:pt x="3373430" y="720264"/>
                  </a:lnTo>
                  <a:lnTo>
                    <a:pt x="3520101" y="1260462"/>
                  </a:lnTo>
                </a:path>
              </a:pathLst>
            </a:custGeom>
            <a:ln w="27101" cap="flat">
              <a:solidFill>
                <a:srgbClr val="0058AB">
                  <a:alpha val="80000"/>
                </a:srgbClr>
              </a:solidFill>
              <a:prstDash val="solid"/>
              <a:round/>
            </a:ln>
          </p:spPr>
          <p:txBody>
            <a:bodyPr/>
            <a:lstStyle/>
            <a:p/>
          </p:txBody>
        </p:sp>
        <p:sp>
          <p:nvSpPr>
            <p:cNvPr id="90" name="pl90"/>
            <p:cNvSpPr/>
            <p:nvPr/>
          </p:nvSpPr>
          <p:spPr>
            <a:xfrm>
              <a:off x="5308715" y="2038962"/>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3119358"/>
              <a:ext cx="3520101" cy="1620594"/>
            </a:xfrm>
            <a:custGeom>
              <a:avLst/>
              <a:pathLst>
                <a:path w="3520101" h="1620594">
                  <a:moveTo>
                    <a:pt x="0" y="900330"/>
                  </a:moveTo>
                  <a:lnTo>
                    <a:pt x="146670" y="1440528"/>
                  </a:lnTo>
                  <a:lnTo>
                    <a:pt x="293341" y="900330"/>
                  </a:lnTo>
                  <a:lnTo>
                    <a:pt x="440012" y="900330"/>
                  </a:lnTo>
                  <a:lnTo>
                    <a:pt x="586683" y="900330"/>
                  </a:lnTo>
                  <a:lnTo>
                    <a:pt x="733354" y="540198"/>
                  </a:lnTo>
                  <a:lnTo>
                    <a:pt x="880025" y="1080396"/>
                  </a:lnTo>
                  <a:lnTo>
                    <a:pt x="1026696" y="1260462"/>
                  </a:lnTo>
                  <a:lnTo>
                    <a:pt x="1173367" y="1080396"/>
                  </a:lnTo>
                  <a:lnTo>
                    <a:pt x="1320038" y="1080396"/>
                  </a:lnTo>
                  <a:lnTo>
                    <a:pt x="1466709" y="900330"/>
                  </a:lnTo>
                  <a:lnTo>
                    <a:pt x="1613379" y="1080396"/>
                  </a:lnTo>
                  <a:lnTo>
                    <a:pt x="1760050" y="1260462"/>
                  </a:lnTo>
                  <a:lnTo>
                    <a:pt x="1906721" y="1080396"/>
                  </a:lnTo>
                  <a:lnTo>
                    <a:pt x="2053392" y="1080396"/>
                  </a:lnTo>
                  <a:lnTo>
                    <a:pt x="2200063" y="900330"/>
                  </a:lnTo>
                  <a:lnTo>
                    <a:pt x="2346734" y="1080396"/>
                  </a:lnTo>
                  <a:lnTo>
                    <a:pt x="2493405" y="0"/>
                  </a:lnTo>
                  <a:lnTo>
                    <a:pt x="2640076" y="1620594"/>
                  </a:lnTo>
                  <a:lnTo>
                    <a:pt x="2786747" y="1440528"/>
                  </a:lnTo>
                  <a:lnTo>
                    <a:pt x="2933418" y="1080396"/>
                  </a:lnTo>
                  <a:lnTo>
                    <a:pt x="3080089" y="1440528"/>
                  </a:lnTo>
                  <a:lnTo>
                    <a:pt x="3226759" y="180066"/>
                  </a:lnTo>
                  <a:lnTo>
                    <a:pt x="3373430" y="540198"/>
                  </a:lnTo>
                  <a:lnTo>
                    <a:pt x="3520101" y="1620594"/>
                  </a:lnTo>
                </a:path>
              </a:pathLst>
            </a:custGeom>
            <a:ln w="27101" cap="flat">
              <a:solidFill>
                <a:srgbClr val="00833D">
                  <a:alpha val="80000"/>
                </a:srgbClr>
              </a:solidFill>
              <a:prstDash val="solid"/>
              <a:round/>
            </a:ln>
          </p:spPr>
          <p:txBody>
            <a:bodyPr/>
            <a:lstStyle/>
            <a:p/>
          </p:txBody>
        </p:sp>
        <p:sp>
          <p:nvSpPr>
            <p:cNvPr id="92" name="pl92"/>
            <p:cNvSpPr/>
            <p:nvPr/>
          </p:nvSpPr>
          <p:spPr>
            <a:xfrm>
              <a:off x="5308715" y="2939292"/>
              <a:ext cx="3520101" cy="2160792"/>
            </a:xfrm>
            <a:custGeom>
              <a:avLst/>
              <a:pathLst>
                <a:path w="3520101" h="2160792">
                  <a:moveTo>
                    <a:pt x="0" y="1080396"/>
                  </a:moveTo>
                  <a:lnTo>
                    <a:pt x="146670" y="1260462"/>
                  </a:lnTo>
                  <a:lnTo>
                    <a:pt x="293341" y="1800660"/>
                  </a:lnTo>
                  <a:lnTo>
                    <a:pt x="440012" y="1620594"/>
                  </a:lnTo>
                  <a:lnTo>
                    <a:pt x="586683" y="1260462"/>
                  </a:lnTo>
                  <a:lnTo>
                    <a:pt x="733354" y="1620594"/>
                  </a:lnTo>
                  <a:lnTo>
                    <a:pt x="880025" y="1620594"/>
                  </a:lnTo>
                  <a:lnTo>
                    <a:pt x="1026696" y="1620594"/>
                  </a:lnTo>
                  <a:lnTo>
                    <a:pt x="1173367" y="1620594"/>
                  </a:lnTo>
                  <a:lnTo>
                    <a:pt x="1320038" y="1620594"/>
                  </a:lnTo>
                  <a:lnTo>
                    <a:pt x="1466709" y="1440528"/>
                  </a:lnTo>
                  <a:lnTo>
                    <a:pt x="1613379" y="1620594"/>
                  </a:lnTo>
                  <a:lnTo>
                    <a:pt x="1760050" y="1440528"/>
                  </a:lnTo>
                  <a:lnTo>
                    <a:pt x="1906721" y="1080396"/>
                  </a:lnTo>
                  <a:lnTo>
                    <a:pt x="2053392" y="540198"/>
                  </a:lnTo>
                  <a:lnTo>
                    <a:pt x="2200063" y="180066"/>
                  </a:lnTo>
                  <a:lnTo>
                    <a:pt x="2346734" y="0"/>
                  </a:lnTo>
                  <a:lnTo>
                    <a:pt x="2493405" y="2160792"/>
                  </a:lnTo>
                  <a:lnTo>
                    <a:pt x="2640076" y="1080396"/>
                  </a:lnTo>
                  <a:lnTo>
                    <a:pt x="2786747" y="1260462"/>
                  </a:lnTo>
                  <a:lnTo>
                    <a:pt x="2933418" y="360132"/>
                  </a:lnTo>
                  <a:lnTo>
                    <a:pt x="3080089" y="0"/>
                  </a:lnTo>
                  <a:lnTo>
                    <a:pt x="3226759" y="1620594"/>
                  </a:lnTo>
                  <a:lnTo>
                    <a:pt x="3373430" y="720264"/>
                  </a:lnTo>
                  <a:lnTo>
                    <a:pt x="3520101" y="1260462"/>
                  </a:lnTo>
                </a:path>
              </a:pathLst>
            </a:custGeom>
            <a:ln w="43362" cap="flat">
              <a:solidFill>
                <a:srgbClr val="000000">
                  <a:alpha val="100000"/>
                </a:srgbClr>
              </a:solidFill>
              <a:prstDash val="solid"/>
              <a:round/>
            </a:ln>
          </p:spPr>
          <p:txBody>
            <a:bodyPr/>
            <a:lstStyle/>
            <a:p/>
          </p:txBody>
        </p:sp>
        <p:sp>
          <p:nvSpPr>
            <p:cNvPr id="93" name="pl93"/>
            <p:cNvSpPr/>
            <p:nvPr/>
          </p:nvSpPr>
          <p:spPr>
            <a:xfrm>
              <a:off x="5308715" y="2939292"/>
              <a:ext cx="3520101" cy="2160792"/>
            </a:xfrm>
            <a:custGeom>
              <a:avLst/>
              <a:pathLst>
                <a:path w="3520101" h="2160792">
                  <a:moveTo>
                    <a:pt x="0" y="1080396"/>
                  </a:moveTo>
                  <a:lnTo>
                    <a:pt x="146670" y="1260462"/>
                  </a:lnTo>
                  <a:lnTo>
                    <a:pt x="293341" y="1800660"/>
                  </a:lnTo>
                  <a:lnTo>
                    <a:pt x="440012" y="1620594"/>
                  </a:lnTo>
                  <a:lnTo>
                    <a:pt x="586683" y="1260462"/>
                  </a:lnTo>
                  <a:lnTo>
                    <a:pt x="733354" y="1620594"/>
                  </a:lnTo>
                  <a:lnTo>
                    <a:pt x="880025" y="1620594"/>
                  </a:lnTo>
                  <a:lnTo>
                    <a:pt x="1026696" y="1620594"/>
                  </a:lnTo>
                  <a:lnTo>
                    <a:pt x="1173367" y="1620594"/>
                  </a:lnTo>
                  <a:lnTo>
                    <a:pt x="1320038" y="1620594"/>
                  </a:lnTo>
                  <a:lnTo>
                    <a:pt x="1466709" y="1440528"/>
                  </a:lnTo>
                  <a:lnTo>
                    <a:pt x="1613379" y="1620594"/>
                  </a:lnTo>
                  <a:lnTo>
                    <a:pt x="1760050" y="1440528"/>
                  </a:lnTo>
                  <a:lnTo>
                    <a:pt x="1906721" y="1080396"/>
                  </a:lnTo>
                  <a:lnTo>
                    <a:pt x="2053392" y="540198"/>
                  </a:lnTo>
                  <a:lnTo>
                    <a:pt x="2200063" y="180066"/>
                  </a:lnTo>
                  <a:lnTo>
                    <a:pt x="2346734" y="0"/>
                  </a:lnTo>
                  <a:lnTo>
                    <a:pt x="2493405" y="2160792"/>
                  </a:lnTo>
                  <a:lnTo>
                    <a:pt x="2640076" y="1080396"/>
                  </a:lnTo>
                  <a:lnTo>
                    <a:pt x="2786747" y="1260462"/>
                  </a:lnTo>
                  <a:lnTo>
                    <a:pt x="2933418" y="360132"/>
                  </a:lnTo>
                  <a:lnTo>
                    <a:pt x="3080089" y="0"/>
                  </a:lnTo>
                  <a:lnTo>
                    <a:pt x="3226759" y="1620594"/>
                  </a:lnTo>
                  <a:lnTo>
                    <a:pt x="3373430" y="720264"/>
                  </a:lnTo>
                  <a:lnTo>
                    <a:pt x="3520101" y="126046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257916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11935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83581"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50290" y="25125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254141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0" name="pg110"/>
            <p:cNvSpPr/>
            <p:nvPr/>
          </p:nvSpPr>
          <p:spPr>
            <a:xfrm>
              <a:off x="8036973"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3657"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08289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4" name="pg114"/>
            <p:cNvSpPr/>
            <p:nvPr/>
          </p:nvSpPr>
          <p:spPr>
            <a:xfrm>
              <a:off x="8770328"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25206" y="47008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5429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5429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72142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9767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10076" y="6074855"/>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Antigua and Barbuda</a:t>
              </a:r>
            </a:p>
          </p:txBody>
        </p:sp>
        <p:sp>
          <p:nvSpPr>
            <p:cNvPr id="136" name="tx136"/>
            <p:cNvSpPr/>
            <p:nvPr/>
          </p:nvSpPr>
          <p:spPr>
            <a:xfrm>
              <a:off x="74813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824385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Antigua and Barbuda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00761"/>
              <a:ext cx="2123063" cy="118429"/>
            </a:xfrm>
            <a:custGeom>
              <a:avLst/>
              <a:pathLst>
                <a:path w="2123063" h="118429">
                  <a:moveTo>
                    <a:pt x="0" y="19738"/>
                  </a:moveTo>
                  <a:lnTo>
                    <a:pt x="88460" y="0"/>
                  </a:lnTo>
                  <a:lnTo>
                    <a:pt x="176921" y="19738"/>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39476"/>
                  </a:lnTo>
                  <a:lnTo>
                    <a:pt x="1503836" y="59214"/>
                  </a:lnTo>
                  <a:lnTo>
                    <a:pt x="1592297" y="0"/>
                  </a:lnTo>
                  <a:lnTo>
                    <a:pt x="1680758" y="0"/>
                  </a:lnTo>
                  <a:lnTo>
                    <a:pt x="1769219" y="59214"/>
                  </a:lnTo>
                  <a:lnTo>
                    <a:pt x="1857680" y="118429"/>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282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108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10596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10596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3873542"/>
              <a:ext cx="2123063" cy="276335"/>
            </a:xfrm>
            <a:custGeom>
              <a:avLst/>
              <a:pathLst>
                <a:path w="2123063" h="276335">
                  <a:moveTo>
                    <a:pt x="0" y="78953"/>
                  </a:moveTo>
                  <a:lnTo>
                    <a:pt x="88460" y="39476"/>
                  </a:lnTo>
                  <a:lnTo>
                    <a:pt x="176921" y="0"/>
                  </a:lnTo>
                  <a:lnTo>
                    <a:pt x="265382" y="0"/>
                  </a:lnTo>
                  <a:lnTo>
                    <a:pt x="353843" y="39476"/>
                  </a:lnTo>
                  <a:lnTo>
                    <a:pt x="442304" y="0"/>
                  </a:lnTo>
                  <a:lnTo>
                    <a:pt x="530765" y="0"/>
                  </a:lnTo>
                  <a:lnTo>
                    <a:pt x="619226" y="0"/>
                  </a:lnTo>
                  <a:lnTo>
                    <a:pt x="707687" y="0"/>
                  </a:lnTo>
                  <a:lnTo>
                    <a:pt x="796148" y="0"/>
                  </a:lnTo>
                  <a:lnTo>
                    <a:pt x="884609" y="19738"/>
                  </a:lnTo>
                  <a:lnTo>
                    <a:pt x="973070" y="0"/>
                  </a:lnTo>
                  <a:lnTo>
                    <a:pt x="1061531" y="19738"/>
                  </a:lnTo>
                  <a:lnTo>
                    <a:pt x="1149992" y="59214"/>
                  </a:lnTo>
                  <a:lnTo>
                    <a:pt x="1238453" y="118429"/>
                  </a:lnTo>
                  <a:lnTo>
                    <a:pt x="1326914" y="157906"/>
                  </a:lnTo>
                  <a:lnTo>
                    <a:pt x="1415375" y="217120"/>
                  </a:lnTo>
                  <a:lnTo>
                    <a:pt x="1503836" y="0"/>
                  </a:lnTo>
                  <a:lnTo>
                    <a:pt x="1592297" y="59214"/>
                  </a:lnTo>
                  <a:lnTo>
                    <a:pt x="1680758" y="39476"/>
                  </a:lnTo>
                  <a:lnTo>
                    <a:pt x="1769219" y="197382"/>
                  </a:lnTo>
                  <a:lnTo>
                    <a:pt x="1857680" y="276335"/>
                  </a:lnTo>
                  <a:lnTo>
                    <a:pt x="1946141" y="0"/>
                  </a:lnTo>
                  <a:lnTo>
                    <a:pt x="2034602" y="98691"/>
                  </a:lnTo>
                  <a:lnTo>
                    <a:pt x="2123063" y="39476"/>
                  </a:lnTo>
                </a:path>
              </a:pathLst>
            </a:custGeom>
            <a:ln w="27101" cap="flat">
              <a:solidFill>
                <a:srgbClr val="1CABE2">
                  <a:alpha val="100000"/>
                </a:srgbClr>
              </a:solidFill>
              <a:prstDash val="solid"/>
              <a:round/>
            </a:ln>
          </p:spPr>
          <p:txBody>
            <a:bodyPr/>
            <a:lstStyle/>
            <a:p/>
          </p:txBody>
        </p:sp>
        <p:sp>
          <p:nvSpPr>
            <p:cNvPr id="48" name="tx48"/>
            <p:cNvSpPr/>
            <p:nvPr/>
          </p:nvSpPr>
          <p:spPr>
            <a:xfrm>
              <a:off x="910275" y="38602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38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377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38310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pl52"/>
            <p:cNvSpPr/>
            <p:nvPr/>
          </p:nvSpPr>
          <p:spPr>
            <a:xfrm>
              <a:off x="3555625"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3555625"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3555625"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3555625"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3555625"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3555625"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3555625"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3555625"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3555625"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3555625"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3555625"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3555625"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385639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298697"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74100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183307"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537151"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89099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979456"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856392" y="1200761"/>
              <a:ext cx="2123063" cy="138167"/>
            </a:xfrm>
            <a:custGeom>
              <a:avLst/>
              <a:pathLst>
                <a:path w="2123063" h="138167">
                  <a:moveTo>
                    <a:pt x="0" y="78953"/>
                  </a:moveTo>
                  <a:lnTo>
                    <a:pt x="88460" y="39476"/>
                  </a:lnTo>
                  <a:lnTo>
                    <a:pt x="176921" y="19738"/>
                  </a:lnTo>
                  <a:lnTo>
                    <a:pt x="265382" y="0"/>
                  </a:lnTo>
                  <a:lnTo>
                    <a:pt x="353843" y="39476"/>
                  </a:lnTo>
                  <a:lnTo>
                    <a:pt x="442304" y="0"/>
                  </a:lnTo>
                  <a:lnTo>
                    <a:pt x="530765" y="0"/>
                  </a:lnTo>
                  <a:lnTo>
                    <a:pt x="619226" y="0"/>
                  </a:lnTo>
                  <a:lnTo>
                    <a:pt x="707687" y="0"/>
                  </a:lnTo>
                  <a:lnTo>
                    <a:pt x="796148" y="0"/>
                  </a:lnTo>
                  <a:lnTo>
                    <a:pt x="884609" y="19738"/>
                  </a:lnTo>
                  <a:lnTo>
                    <a:pt x="973070" y="0"/>
                  </a:lnTo>
                  <a:lnTo>
                    <a:pt x="1061531" y="19738"/>
                  </a:lnTo>
                  <a:lnTo>
                    <a:pt x="1149992" y="0"/>
                  </a:lnTo>
                  <a:lnTo>
                    <a:pt x="1238453" y="0"/>
                  </a:lnTo>
                  <a:lnTo>
                    <a:pt x="1326914" y="0"/>
                  </a:lnTo>
                  <a:lnTo>
                    <a:pt x="1415375" y="138167"/>
                  </a:lnTo>
                  <a:lnTo>
                    <a:pt x="1503836" y="78953"/>
                  </a:lnTo>
                  <a:lnTo>
                    <a:pt x="1592297" y="78953"/>
                  </a:lnTo>
                  <a:lnTo>
                    <a:pt x="1680758" y="0"/>
                  </a:lnTo>
                  <a:lnTo>
                    <a:pt x="1769219" y="59214"/>
                  </a:lnTo>
                  <a:lnTo>
                    <a:pt x="1857680" y="138167"/>
                  </a:lnTo>
                  <a:lnTo>
                    <a:pt x="1946141" y="0"/>
                  </a:lnTo>
                  <a:lnTo>
                    <a:pt x="2034602" y="39476"/>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3704462" y="11874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3" name="tx73"/>
            <p:cNvSpPr/>
            <p:nvPr/>
          </p:nvSpPr>
          <p:spPr>
            <a:xfrm>
              <a:off x="6012012" y="1108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5482890" y="10596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5836734" y="1099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98697" y="3873542"/>
              <a:ext cx="1680758" cy="1046127"/>
            </a:xfrm>
            <a:custGeom>
              <a:avLst/>
              <a:pathLst>
                <a:path w="1680758" h="1046127">
                  <a:moveTo>
                    <a:pt x="0" y="1046127"/>
                  </a:moveTo>
                  <a:lnTo>
                    <a:pt x="88460" y="611886"/>
                  </a:lnTo>
                  <a:lnTo>
                    <a:pt x="176921" y="414503"/>
                  </a:lnTo>
                  <a:lnTo>
                    <a:pt x="265382" y="315812"/>
                  </a:lnTo>
                  <a:lnTo>
                    <a:pt x="353843" y="98691"/>
                  </a:lnTo>
                  <a:lnTo>
                    <a:pt x="442304" y="138167"/>
                  </a:lnTo>
                  <a:lnTo>
                    <a:pt x="530765" y="197382"/>
                  </a:lnTo>
                  <a:lnTo>
                    <a:pt x="619226" y="177644"/>
                  </a:lnTo>
                  <a:lnTo>
                    <a:pt x="707687" y="236859"/>
                  </a:lnTo>
                  <a:lnTo>
                    <a:pt x="796148" y="0"/>
                  </a:lnTo>
                  <a:lnTo>
                    <a:pt x="884609" y="296073"/>
                  </a:lnTo>
                  <a:lnTo>
                    <a:pt x="973070" y="611886"/>
                  </a:lnTo>
                  <a:lnTo>
                    <a:pt x="1061531" y="78953"/>
                  </a:lnTo>
                  <a:lnTo>
                    <a:pt x="1149992" y="78953"/>
                  </a:lnTo>
                  <a:lnTo>
                    <a:pt x="1238453" y="552671"/>
                  </a:lnTo>
                  <a:lnTo>
                    <a:pt x="1326914" y="375026"/>
                  </a:lnTo>
                  <a:lnTo>
                    <a:pt x="1415375" y="453979"/>
                  </a:lnTo>
                  <a:lnTo>
                    <a:pt x="1503836" y="157906"/>
                  </a:lnTo>
                  <a:lnTo>
                    <a:pt x="1592297" y="236859"/>
                  </a:lnTo>
                  <a:lnTo>
                    <a:pt x="1680758" y="335550"/>
                  </a:lnTo>
                </a:path>
              </a:pathLst>
            </a:custGeom>
            <a:ln w="27101" cap="flat">
              <a:solidFill>
                <a:srgbClr val="1CABE2">
                  <a:alpha val="100000"/>
                </a:srgbClr>
              </a:solidFill>
              <a:prstDash val="solid"/>
              <a:round/>
            </a:ln>
          </p:spPr>
          <p:txBody>
            <a:bodyPr/>
            <a:lstStyle/>
            <a:p/>
          </p:txBody>
        </p:sp>
        <p:sp>
          <p:nvSpPr>
            <p:cNvPr id="96" name="tx96"/>
            <p:cNvSpPr/>
            <p:nvPr/>
          </p:nvSpPr>
          <p:spPr>
            <a:xfrm>
              <a:off x="4146767" y="48274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97" name="tx97"/>
            <p:cNvSpPr/>
            <p:nvPr/>
          </p:nvSpPr>
          <p:spPr>
            <a:xfrm>
              <a:off x="6012012" y="4116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5482890" y="42862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9" name="tx99"/>
            <p:cNvSpPr/>
            <p:nvPr/>
          </p:nvSpPr>
          <p:spPr>
            <a:xfrm>
              <a:off x="5836734" y="39692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0" name="pl100"/>
            <p:cNvSpPr/>
            <p:nvPr/>
          </p:nvSpPr>
          <p:spPr>
            <a:xfrm>
              <a:off x="6349812"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6349812"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6349812"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6349812"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6349812"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6349812"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6349812"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6349812"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6349812"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6349812"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6349812"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6349812"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665058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09288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535189"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97749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31338"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8518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773643"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977494" y="1200761"/>
              <a:ext cx="796148" cy="1539584"/>
            </a:xfrm>
            <a:custGeom>
              <a:avLst/>
              <a:pathLst>
                <a:path w="796148" h="1539584">
                  <a:moveTo>
                    <a:pt x="0" y="1539584"/>
                  </a:moveTo>
                  <a:lnTo>
                    <a:pt x="88460" y="256597"/>
                  </a:lnTo>
                  <a:lnTo>
                    <a:pt x="176921" y="78953"/>
                  </a:lnTo>
                  <a:lnTo>
                    <a:pt x="265382" y="0"/>
                  </a:lnTo>
                  <a:lnTo>
                    <a:pt x="353843" y="19738"/>
                  </a:lnTo>
                  <a:lnTo>
                    <a:pt x="442304" y="78953"/>
                  </a:lnTo>
                  <a:lnTo>
                    <a:pt x="530765" y="118429"/>
                  </a:lnTo>
                  <a:lnTo>
                    <a:pt x="619226" y="39476"/>
                  </a:lnTo>
                  <a:lnTo>
                    <a:pt x="707687" y="19738"/>
                  </a:lnTo>
                  <a:lnTo>
                    <a:pt x="796148" y="0"/>
                  </a:lnTo>
                </a:path>
              </a:pathLst>
            </a:custGeom>
            <a:ln w="27101" cap="flat">
              <a:solidFill>
                <a:srgbClr val="1CABE2">
                  <a:alpha val="100000"/>
                </a:srgbClr>
              </a:solidFill>
              <a:prstDash val="solid"/>
              <a:round/>
            </a:ln>
          </p:spPr>
          <p:txBody>
            <a:bodyPr/>
            <a:lstStyle/>
            <a:p/>
          </p:txBody>
        </p:sp>
        <p:sp>
          <p:nvSpPr>
            <p:cNvPr id="120" name="tx120"/>
            <p:cNvSpPr/>
            <p:nvPr/>
          </p:nvSpPr>
          <p:spPr>
            <a:xfrm>
              <a:off x="7825564" y="264926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21" name="tx121"/>
            <p:cNvSpPr/>
            <p:nvPr/>
          </p:nvSpPr>
          <p:spPr>
            <a:xfrm>
              <a:off x="8806200" y="1108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8277077" y="1079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8630921" y="1079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4" name="pl124"/>
            <p:cNvSpPr/>
            <p:nvPr/>
          </p:nvSpPr>
          <p:spPr>
            <a:xfrm>
              <a:off x="6349812"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3873542"/>
              <a:ext cx="2123063" cy="256597"/>
            </a:xfrm>
            <a:custGeom>
              <a:avLst/>
              <a:pathLst>
                <a:path w="2123063" h="256597">
                  <a:moveTo>
                    <a:pt x="0" y="59214"/>
                  </a:moveTo>
                  <a:lnTo>
                    <a:pt x="88460" y="0"/>
                  </a:lnTo>
                  <a:lnTo>
                    <a:pt x="176921" y="118429"/>
                  </a:lnTo>
                  <a:lnTo>
                    <a:pt x="265382" y="0"/>
                  </a:lnTo>
                  <a:lnTo>
                    <a:pt x="353843" y="39476"/>
                  </a:lnTo>
                  <a:lnTo>
                    <a:pt x="442304" y="19738"/>
                  </a:lnTo>
                  <a:lnTo>
                    <a:pt x="530765" y="0"/>
                  </a:lnTo>
                  <a:lnTo>
                    <a:pt x="619226" y="19738"/>
                  </a:lnTo>
                  <a:lnTo>
                    <a:pt x="707687" y="0"/>
                  </a:lnTo>
                  <a:lnTo>
                    <a:pt x="796148" y="19738"/>
                  </a:lnTo>
                  <a:lnTo>
                    <a:pt x="884609" y="0"/>
                  </a:lnTo>
                  <a:lnTo>
                    <a:pt x="973070" y="0"/>
                  </a:lnTo>
                  <a:lnTo>
                    <a:pt x="1061531" y="39476"/>
                  </a:lnTo>
                  <a:lnTo>
                    <a:pt x="1149992" y="19738"/>
                  </a:lnTo>
                  <a:lnTo>
                    <a:pt x="1238453" y="59214"/>
                  </a:lnTo>
                  <a:lnTo>
                    <a:pt x="1326914" y="256597"/>
                  </a:lnTo>
                  <a:lnTo>
                    <a:pt x="1415375" y="236859"/>
                  </a:lnTo>
                  <a:lnTo>
                    <a:pt x="1503836" y="98691"/>
                  </a:lnTo>
                  <a:lnTo>
                    <a:pt x="1592297" y="98691"/>
                  </a:lnTo>
                  <a:lnTo>
                    <a:pt x="1680758" y="39476"/>
                  </a:lnTo>
                  <a:lnTo>
                    <a:pt x="1769219" y="78953"/>
                  </a:lnTo>
                  <a:lnTo>
                    <a:pt x="1857680" y="138167"/>
                  </a:lnTo>
                  <a:lnTo>
                    <a:pt x="1946141" y="0"/>
                  </a:lnTo>
                  <a:lnTo>
                    <a:pt x="2034602" y="19738"/>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38404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8806200" y="3781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377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8630921" y="37521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tx148"/>
            <p:cNvSpPr/>
            <p:nvPr/>
          </p:nvSpPr>
          <p:spPr>
            <a:xfrm>
              <a:off x="1968484" y="33977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49" name="tx149"/>
            <p:cNvSpPr/>
            <p:nvPr/>
          </p:nvSpPr>
          <p:spPr>
            <a:xfrm>
              <a:off x="4762672" y="33977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50" name="tx150"/>
            <p:cNvSpPr/>
            <p:nvPr/>
          </p:nvSpPr>
          <p:spPr>
            <a:xfrm>
              <a:off x="7569219" y="3397592"/>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51" name="tx15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52" name="tx15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53" name="tx15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54" name="tx15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55" name="tx15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56" name="tx15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57" name="tx15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58" name="tx15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59" name="tx15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60" name="tx16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61" name="tx16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62" name="tx16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63" name="tx16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64" name="tx16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65" name="tx16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66" name="tx16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67" name="tx16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68" name="tx168"/>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69" name="tx169"/>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70" name="tx170"/>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71" name="tx171"/>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72" name="tx172"/>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73" name="tx173"/>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74" name="tx174"/>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75" name="tx175"/>
            <p:cNvSpPr/>
            <p:nvPr/>
          </p:nvSpPr>
          <p:spPr>
            <a:xfrm>
              <a:off x="635239" y="311220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76" name="tx176"/>
            <p:cNvSpPr/>
            <p:nvPr/>
          </p:nvSpPr>
          <p:spPr>
            <a:xfrm>
              <a:off x="571671" y="27174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77" name="tx177"/>
            <p:cNvSpPr/>
            <p:nvPr/>
          </p:nvSpPr>
          <p:spPr>
            <a:xfrm>
              <a:off x="571671" y="2322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78" name="tx178"/>
            <p:cNvSpPr/>
            <p:nvPr/>
          </p:nvSpPr>
          <p:spPr>
            <a:xfrm>
              <a:off x="571671" y="19279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79" name="tx179"/>
            <p:cNvSpPr/>
            <p:nvPr/>
          </p:nvSpPr>
          <p:spPr>
            <a:xfrm>
              <a:off x="571671" y="153314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80" name="tx180"/>
            <p:cNvSpPr/>
            <p:nvPr/>
          </p:nvSpPr>
          <p:spPr>
            <a:xfrm>
              <a:off x="508103" y="113838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81" name="tx181"/>
            <p:cNvSpPr/>
            <p:nvPr/>
          </p:nvSpPr>
          <p:spPr>
            <a:xfrm>
              <a:off x="635239" y="578499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82" name="tx182"/>
            <p:cNvSpPr/>
            <p:nvPr/>
          </p:nvSpPr>
          <p:spPr>
            <a:xfrm>
              <a:off x="571671" y="53902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83" name="tx183"/>
            <p:cNvSpPr/>
            <p:nvPr/>
          </p:nvSpPr>
          <p:spPr>
            <a:xfrm>
              <a:off x="571671" y="49954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84" name="tx184"/>
            <p:cNvSpPr/>
            <p:nvPr/>
          </p:nvSpPr>
          <p:spPr>
            <a:xfrm>
              <a:off x="571671" y="4600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85" name="tx185"/>
            <p:cNvSpPr/>
            <p:nvPr/>
          </p:nvSpPr>
          <p:spPr>
            <a:xfrm>
              <a:off x="571671" y="42059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86" name="tx186"/>
            <p:cNvSpPr/>
            <p:nvPr/>
          </p:nvSpPr>
          <p:spPr>
            <a:xfrm>
              <a:off x="508103" y="38111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87" name="tx18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8" name="tx188"/>
            <p:cNvSpPr/>
            <p:nvPr/>
          </p:nvSpPr>
          <p:spPr>
            <a:xfrm>
              <a:off x="1889067" y="398022"/>
              <a:ext cx="6057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Antigua and Barbuda, 2000-2024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(82%), followed by MCV1 (97%).
Compared to 2019, coverage of 3 vaccines remained constant (DTP1, DTP3 and MCV1) and 3 vaccines increased (IPV1, MCV2 and POL3).
Compared to 2023, coverage of one vaccine remained constant (DTP1), 4 vaccines increased (DTP3, IPV1, MCV1 and POL3), and one vaccine decreased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32147"/>
            </a:xfrm>
            <a:custGeom>
              <a:avLst/>
              <a:pathLst>
                <a:path w="6480943" h="332147">
                  <a:moveTo>
                    <a:pt x="0" y="189798"/>
                  </a:moveTo>
                  <a:lnTo>
                    <a:pt x="270039" y="94899"/>
                  </a:lnTo>
                  <a:lnTo>
                    <a:pt x="540078" y="47449"/>
                  </a:lnTo>
                  <a:lnTo>
                    <a:pt x="810117" y="0"/>
                  </a:lnTo>
                  <a:lnTo>
                    <a:pt x="1080157" y="94899"/>
                  </a:lnTo>
                  <a:lnTo>
                    <a:pt x="1350196" y="0"/>
                  </a:lnTo>
                  <a:lnTo>
                    <a:pt x="1620235" y="0"/>
                  </a:lnTo>
                  <a:lnTo>
                    <a:pt x="1890275" y="0"/>
                  </a:lnTo>
                  <a:lnTo>
                    <a:pt x="2160314" y="0"/>
                  </a:lnTo>
                  <a:lnTo>
                    <a:pt x="2430353" y="0"/>
                  </a:lnTo>
                  <a:lnTo>
                    <a:pt x="2700393" y="47449"/>
                  </a:lnTo>
                  <a:lnTo>
                    <a:pt x="2970432" y="0"/>
                  </a:lnTo>
                  <a:lnTo>
                    <a:pt x="3240471" y="47449"/>
                  </a:lnTo>
                  <a:lnTo>
                    <a:pt x="3510510" y="0"/>
                  </a:lnTo>
                  <a:lnTo>
                    <a:pt x="3780550" y="0"/>
                  </a:lnTo>
                  <a:lnTo>
                    <a:pt x="4050589" y="0"/>
                  </a:lnTo>
                  <a:lnTo>
                    <a:pt x="4320628" y="332147"/>
                  </a:lnTo>
                  <a:lnTo>
                    <a:pt x="4590668" y="189798"/>
                  </a:lnTo>
                  <a:lnTo>
                    <a:pt x="4860707" y="189798"/>
                  </a:lnTo>
                  <a:lnTo>
                    <a:pt x="5130746" y="0"/>
                  </a:lnTo>
                  <a:lnTo>
                    <a:pt x="5400786" y="142348"/>
                  </a:lnTo>
                  <a:lnTo>
                    <a:pt x="5670825" y="332147"/>
                  </a:lnTo>
                  <a:lnTo>
                    <a:pt x="5940864" y="0"/>
                  </a:lnTo>
                  <a:lnTo>
                    <a:pt x="6210904" y="9489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405294" y="930799"/>
              <a:ext cx="6210904" cy="332147"/>
            </a:xfrm>
            <a:custGeom>
              <a:avLst/>
              <a:pathLst>
                <a:path w="6210904" h="332147">
                  <a:moveTo>
                    <a:pt x="0" y="142348"/>
                  </a:moveTo>
                  <a:lnTo>
                    <a:pt x="270039" y="0"/>
                  </a:lnTo>
                  <a:lnTo>
                    <a:pt x="540078" y="0"/>
                  </a:lnTo>
                  <a:lnTo>
                    <a:pt x="810117" y="94899"/>
                  </a:lnTo>
                  <a:lnTo>
                    <a:pt x="1080157" y="0"/>
                  </a:lnTo>
                  <a:lnTo>
                    <a:pt x="1350196" y="0"/>
                  </a:lnTo>
                  <a:lnTo>
                    <a:pt x="1620235" y="94899"/>
                  </a:lnTo>
                  <a:lnTo>
                    <a:pt x="1890275" y="47449"/>
                  </a:lnTo>
                  <a:lnTo>
                    <a:pt x="2160314" y="47449"/>
                  </a:lnTo>
                  <a:lnTo>
                    <a:pt x="2430353" y="47449"/>
                  </a:lnTo>
                  <a:lnTo>
                    <a:pt x="2700393" y="0"/>
                  </a:lnTo>
                  <a:lnTo>
                    <a:pt x="2970432" y="47449"/>
                  </a:lnTo>
                  <a:lnTo>
                    <a:pt x="3240471" y="0"/>
                  </a:lnTo>
                  <a:lnTo>
                    <a:pt x="3510510" y="0"/>
                  </a:lnTo>
                  <a:lnTo>
                    <a:pt x="3780550" y="0"/>
                  </a:lnTo>
                  <a:lnTo>
                    <a:pt x="4050589" y="332147"/>
                  </a:lnTo>
                  <a:lnTo>
                    <a:pt x="4320628" y="189798"/>
                  </a:lnTo>
                  <a:lnTo>
                    <a:pt x="4590668" y="189798"/>
                  </a:lnTo>
                  <a:lnTo>
                    <a:pt x="4860707" y="0"/>
                  </a:lnTo>
                  <a:lnTo>
                    <a:pt x="5130746" y="189798"/>
                  </a:lnTo>
                  <a:lnTo>
                    <a:pt x="5400786" y="332147"/>
                  </a:lnTo>
                  <a:lnTo>
                    <a:pt x="5670825" y="0"/>
                  </a:lnTo>
                  <a:lnTo>
                    <a:pt x="5940864" y="47449"/>
                  </a:lnTo>
                  <a:lnTo>
                    <a:pt x="6210904" y="0"/>
                  </a:lnTo>
                </a:path>
              </a:pathLst>
            </a:custGeom>
            <a:ln w="27101" cap="flat">
              <a:solidFill>
                <a:srgbClr val="80BD41">
                  <a:alpha val="100000"/>
                </a:srgbClr>
              </a:solidFill>
              <a:prstDash val="solid"/>
              <a:round/>
            </a:ln>
          </p:spPr>
          <p:txBody>
            <a:bodyPr/>
            <a:lstStyle/>
            <a:p/>
          </p:txBody>
        </p:sp>
        <p:sp>
          <p:nvSpPr>
            <p:cNvPr id="39" name="pl39"/>
            <p:cNvSpPr/>
            <p:nvPr/>
          </p:nvSpPr>
          <p:spPr>
            <a:xfrm>
              <a:off x="1405294" y="930799"/>
              <a:ext cx="6210904" cy="332147"/>
            </a:xfrm>
            <a:custGeom>
              <a:avLst/>
              <a:pathLst>
                <a:path w="6210904" h="332147">
                  <a:moveTo>
                    <a:pt x="0" y="94899"/>
                  </a:moveTo>
                  <a:lnTo>
                    <a:pt x="270039" y="94899"/>
                  </a:lnTo>
                  <a:lnTo>
                    <a:pt x="540078" y="94899"/>
                  </a:lnTo>
                  <a:lnTo>
                    <a:pt x="810117" y="94899"/>
                  </a:lnTo>
                  <a:lnTo>
                    <a:pt x="1080157" y="0"/>
                  </a:lnTo>
                  <a:lnTo>
                    <a:pt x="1350196" y="0"/>
                  </a:lnTo>
                  <a:lnTo>
                    <a:pt x="1620235" y="0"/>
                  </a:lnTo>
                  <a:lnTo>
                    <a:pt x="1890275" y="94899"/>
                  </a:lnTo>
                  <a:lnTo>
                    <a:pt x="2160314" y="237248"/>
                  </a:lnTo>
                  <a:lnTo>
                    <a:pt x="2430353" y="47449"/>
                  </a:lnTo>
                  <a:lnTo>
                    <a:pt x="2700393" y="0"/>
                  </a:lnTo>
                  <a:lnTo>
                    <a:pt x="2970432" y="47449"/>
                  </a:lnTo>
                  <a:lnTo>
                    <a:pt x="3240471" y="0"/>
                  </a:lnTo>
                  <a:lnTo>
                    <a:pt x="3510510" y="0"/>
                  </a:lnTo>
                  <a:lnTo>
                    <a:pt x="3780550" y="0"/>
                  </a:lnTo>
                  <a:lnTo>
                    <a:pt x="4050589" y="332147"/>
                  </a:lnTo>
                  <a:lnTo>
                    <a:pt x="4320628" y="189798"/>
                  </a:lnTo>
                  <a:lnTo>
                    <a:pt x="4590668" y="189798"/>
                  </a:lnTo>
                  <a:lnTo>
                    <a:pt x="4860707" y="0"/>
                  </a:lnTo>
                  <a:lnTo>
                    <a:pt x="5130746" y="0"/>
                  </a:lnTo>
                  <a:lnTo>
                    <a:pt x="5400786" y="332147"/>
                  </a:lnTo>
                  <a:lnTo>
                    <a:pt x="5670825" y="0"/>
                  </a:lnTo>
                  <a:lnTo>
                    <a:pt x="5940864" y="47449"/>
                  </a:lnTo>
                  <a:lnTo>
                    <a:pt x="6210904" y="0"/>
                  </a:lnTo>
                </a:path>
              </a:pathLst>
            </a:custGeom>
            <a:ln w="27101" cap="flat">
              <a:solidFill>
                <a:srgbClr val="EE00EE">
                  <a:alpha val="100000"/>
                </a:srgbClr>
              </a:solidFill>
              <a:prstDash val="solid"/>
              <a:round/>
            </a:ln>
          </p:spPr>
          <p:txBody>
            <a:bodyPr/>
            <a:lstStyle/>
            <a:p/>
          </p:txBody>
        </p:sp>
        <p:sp>
          <p:nvSpPr>
            <p:cNvPr id="40" name="pl40"/>
            <p:cNvSpPr/>
            <p:nvPr/>
          </p:nvSpPr>
          <p:spPr>
            <a:xfrm>
              <a:off x="6806080" y="5533411"/>
              <a:ext cx="810117" cy="47449"/>
            </a:xfrm>
            <a:custGeom>
              <a:avLst/>
              <a:pathLst>
                <a:path w="810117" h="47449">
                  <a:moveTo>
                    <a:pt x="0" y="0"/>
                  </a:moveTo>
                  <a:lnTo>
                    <a:pt x="270039" y="0"/>
                  </a:lnTo>
                  <a:lnTo>
                    <a:pt x="540078" y="47449"/>
                  </a:lnTo>
                  <a:lnTo>
                    <a:pt x="810117" y="4744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701069"/>
            </a:xfrm>
            <a:custGeom>
              <a:avLst/>
              <a:pathLst>
                <a:path w="2430353" h="3701069">
                  <a:moveTo>
                    <a:pt x="0" y="3701069"/>
                  </a:moveTo>
                  <a:lnTo>
                    <a:pt x="270039" y="616844"/>
                  </a:lnTo>
                  <a:lnTo>
                    <a:pt x="540078" y="189798"/>
                  </a:lnTo>
                  <a:lnTo>
                    <a:pt x="810117" y="0"/>
                  </a:lnTo>
                  <a:lnTo>
                    <a:pt x="1080157" y="47449"/>
                  </a:lnTo>
                  <a:lnTo>
                    <a:pt x="1350196" y="189798"/>
                  </a:lnTo>
                  <a:lnTo>
                    <a:pt x="1620235" y="284697"/>
                  </a:lnTo>
                  <a:lnTo>
                    <a:pt x="1890275" y="94899"/>
                  </a:lnTo>
                  <a:lnTo>
                    <a:pt x="2160314" y="47449"/>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664294"/>
            </a:xfrm>
            <a:custGeom>
              <a:avLst/>
              <a:pathLst>
                <a:path w="6480943" h="664294">
                  <a:moveTo>
                    <a:pt x="0" y="189798"/>
                  </a:moveTo>
                  <a:lnTo>
                    <a:pt x="270039" y="94899"/>
                  </a:lnTo>
                  <a:lnTo>
                    <a:pt x="540078" y="0"/>
                  </a:lnTo>
                  <a:lnTo>
                    <a:pt x="810117" y="0"/>
                  </a:lnTo>
                  <a:lnTo>
                    <a:pt x="1080157" y="94899"/>
                  </a:lnTo>
                  <a:lnTo>
                    <a:pt x="1350196" y="0"/>
                  </a:lnTo>
                  <a:lnTo>
                    <a:pt x="1620235" y="0"/>
                  </a:lnTo>
                  <a:lnTo>
                    <a:pt x="1890275" y="0"/>
                  </a:lnTo>
                  <a:lnTo>
                    <a:pt x="2160314" y="0"/>
                  </a:lnTo>
                  <a:lnTo>
                    <a:pt x="2430353" y="0"/>
                  </a:lnTo>
                  <a:lnTo>
                    <a:pt x="2700393" y="47449"/>
                  </a:lnTo>
                  <a:lnTo>
                    <a:pt x="2970432" y="0"/>
                  </a:lnTo>
                  <a:lnTo>
                    <a:pt x="3240471" y="47449"/>
                  </a:lnTo>
                  <a:lnTo>
                    <a:pt x="3510510" y="142348"/>
                  </a:lnTo>
                  <a:lnTo>
                    <a:pt x="3780550" y="284697"/>
                  </a:lnTo>
                  <a:lnTo>
                    <a:pt x="4050589" y="379596"/>
                  </a:lnTo>
                  <a:lnTo>
                    <a:pt x="4320628" y="521945"/>
                  </a:lnTo>
                  <a:lnTo>
                    <a:pt x="4590668" y="0"/>
                  </a:lnTo>
                  <a:lnTo>
                    <a:pt x="4860707" y="142348"/>
                  </a:lnTo>
                  <a:lnTo>
                    <a:pt x="5130746" y="94899"/>
                  </a:lnTo>
                  <a:lnTo>
                    <a:pt x="5400786" y="474496"/>
                  </a:lnTo>
                  <a:lnTo>
                    <a:pt x="5670825" y="664294"/>
                  </a:lnTo>
                  <a:lnTo>
                    <a:pt x="5940864" y="0"/>
                  </a:lnTo>
                  <a:lnTo>
                    <a:pt x="6210904" y="237248"/>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2485451" y="930799"/>
              <a:ext cx="5130746" cy="2514829"/>
            </a:xfrm>
            <a:custGeom>
              <a:avLst/>
              <a:pathLst>
                <a:path w="5130746" h="2514829">
                  <a:moveTo>
                    <a:pt x="0" y="2514829"/>
                  </a:moveTo>
                  <a:lnTo>
                    <a:pt x="270039" y="1470937"/>
                  </a:lnTo>
                  <a:lnTo>
                    <a:pt x="540078" y="996441"/>
                  </a:lnTo>
                  <a:lnTo>
                    <a:pt x="810117" y="759193"/>
                  </a:lnTo>
                  <a:lnTo>
                    <a:pt x="1080157" y="237248"/>
                  </a:lnTo>
                  <a:lnTo>
                    <a:pt x="1350196" y="332147"/>
                  </a:lnTo>
                  <a:lnTo>
                    <a:pt x="1620235" y="474496"/>
                  </a:lnTo>
                  <a:lnTo>
                    <a:pt x="1890275" y="427046"/>
                  </a:lnTo>
                  <a:lnTo>
                    <a:pt x="2160314" y="569395"/>
                  </a:lnTo>
                  <a:lnTo>
                    <a:pt x="2430353" y="0"/>
                  </a:lnTo>
                  <a:lnTo>
                    <a:pt x="2700393" y="711744"/>
                  </a:lnTo>
                  <a:lnTo>
                    <a:pt x="2970432" y="1470937"/>
                  </a:lnTo>
                  <a:lnTo>
                    <a:pt x="3240471" y="189798"/>
                  </a:lnTo>
                  <a:lnTo>
                    <a:pt x="3510510" y="189798"/>
                  </a:lnTo>
                  <a:lnTo>
                    <a:pt x="3780550" y="1328589"/>
                  </a:lnTo>
                  <a:lnTo>
                    <a:pt x="4050589" y="901542"/>
                  </a:lnTo>
                  <a:lnTo>
                    <a:pt x="4320628" y="1091341"/>
                  </a:lnTo>
                  <a:lnTo>
                    <a:pt x="4590668" y="379596"/>
                  </a:lnTo>
                  <a:lnTo>
                    <a:pt x="4860707" y="569395"/>
                  </a:lnTo>
                  <a:lnTo>
                    <a:pt x="5130746" y="806643"/>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616844"/>
            </a:xfrm>
            <a:custGeom>
              <a:avLst/>
              <a:pathLst>
                <a:path w="6480943" h="616844">
                  <a:moveTo>
                    <a:pt x="0" y="142348"/>
                  </a:moveTo>
                  <a:lnTo>
                    <a:pt x="270039" y="0"/>
                  </a:lnTo>
                  <a:lnTo>
                    <a:pt x="540078" y="284697"/>
                  </a:lnTo>
                  <a:lnTo>
                    <a:pt x="810117" y="0"/>
                  </a:lnTo>
                  <a:lnTo>
                    <a:pt x="1080157" y="94899"/>
                  </a:lnTo>
                  <a:lnTo>
                    <a:pt x="1350196" y="47449"/>
                  </a:lnTo>
                  <a:lnTo>
                    <a:pt x="1620235" y="0"/>
                  </a:lnTo>
                  <a:lnTo>
                    <a:pt x="1890275" y="47449"/>
                  </a:lnTo>
                  <a:lnTo>
                    <a:pt x="2160314" y="0"/>
                  </a:lnTo>
                  <a:lnTo>
                    <a:pt x="2430353" y="47449"/>
                  </a:lnTo>
                  <a:lnTo>
                    <a:pt x="2700393" y="0"/>
                  </a:lnTo>
                  <a:lnTo>
                    <a:pt x="2970432" y="0"/>
                  </a:lnTo>
                  <a:lnTo>
                    <a:pt x="3240471" y="94899"/>
                  </a:lnTo>
                  <a:lnTo>
                    <a:pt x="3510510" y="47449"/>
                  </a:lnTo>
                  <a:lnTo>
                    <a:pt x="3780550" y="142348"/>
                  </a:lnTo>
                  <a:lnTo>
                    <a:pt x="4050589" y="616844"/>
                  </a:lnTo>
                  <a:lnTo>
                    <a:pt x="4320628" y="569395"/>
                  </a:lnTo>
                  <a:lnTo>
                    <a:pt x="4590668" y="237248"/>
                  </a:lnTo>
                  <a:lnTo>
                    <a:pt x="4860707" y="237248"/>
                  </a:lnTo>
                  <a:lnTo>
                    <a:pt x="5130746" y="94899"/>
                  </a:lnTo>
                  <a:lnTo>
                    <a:pt x="5400786" y="189798"/>
                  </a:lnTo>
                  <a:lnTo>
                    <a:pt x="5670825" y="332147"/>
                  </a:lnTo>
                  <a:lnTo>
                    <a:pt x="5940864" y="0"/>
                  </a:lnTo>
                  <a:lnTo>
                    <a:pt x="6210904" y="47449"/>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664294"/>
            </a:xfrm>
            <a:custGeom>
              <a:avLst/>
              <a:pathLst>
                <a:path w="6480943" h="664294">
                  <a:moveTo>
                    <a:pt x="0" y="189798"/>
                  </a:moveTo>
                  <a:lnTo>
                    <a:pt x="270039" y="94899"/>
                  </a:lnTo>
                  <a:lnTo>
                    <a:pt x="540078" y="0"/>
                  </a:lnTo>
                  <a:lnTo>
                    <a:pt x="810117" y="0"/>
                  </a:lnTo>
                  <a:lnTo>
                    <a:pt x="1080157" y="94899"/>
                  </a:lnTo>
                  <a:lnTo>
                    <a:pt x="1350196" y="0"/>
                  </a:lnTo>
                  <a:lnTo>
                    <a:pt x="1620235" y="0"/>
                  </a:lnTo>
                  <a:lnTo>
                    <a:pt x="1890275" y="0"/>
                  </a:lnTo>
                  <a:lnTo>
                    <a:pt x="2160314" y="0"/>
                  </a:lnTo>
                  <a:lnTo>
                    <a:pt x="2430353" y="0"/>
                  </a:lnTo>
                  <a:lnTo>
                    <a:pt x="2700393" y="47449"/>
                  </a:lnTo>
                  <a:lnTo>
                    <a:pt x="2970432" y="0"/>
                  </a:lnTo>
                  <a:lnTo>
                    <a:pt x="3240471" y="47449"/>
                  </a:lnTo>
                  <a:lnTo>
                    <a:pt x="3510510" y="142348"/>
                  </a:lnTo>
                  <a:lnTo>
                    <a:pt x="3780550" y="284697"/>
                  </a:lnTo>
                  <a:lnTo>
                    <a:pt x="4050589" y="379596"/>
                  </a:lnTo>
                  <a:lnTo>
                    <a:pt x="4320628" y="521945"/>
                  </a:lnTo>
                  <a:lnTo>
                    <a:pt x="4590668" y="0"/>
                  </a:lnTo>
                  <a:lnTo>
                    <a:pt x="4860707" y="142348"/>
                  </a:lnTo>
                  <a:lnTo>
                    <a:pt x="5130746" y="94899"/>
                  </a:lnTo>
                  <a:lnTo>
                    <a:pt x="5400786" y="474496"/>
                  </a:lnTo>
                  <a:lnTo>
                    <a:pt x="5670825" y="664294"/>
                  </a:lnTo>
                  <a:lnTo>
                    <a:pt x="5940864" y="0"/>
                  </a:lnTo>
                  <a:lnTo>
                    <a:pt x="6210904" y="237248"/>
                  </a:lnTo>
                  <a:lnTo>
                    <a:pt x="6480943" y="94899"/>
                  </a:lnTo>
                </a:path>
              </a:pathLst>
            </a:custGeom>
            <a:ln w="27101" cap="flat">
              <a:solidFill>
                <a:srgbClr val="9A32CD">
                  <a:alpha val="100000"/>
                </a:srgbClr>
              </a:solidFill>
              <a:prstDash val="solid"/>
              <a:round/>
            </a:ln>
          </p:spPr>
          <p:txBody>
            <a:bodyPr/>
            <a:lstStyle/>
            <a:p/>
          </p:txBody>
        </p:sp>
        <p:sp>
          <p:nvSpPr>
            <p:cNvPr id="46" name="pl46"/>
            <p:cNvSpPr/>
            <p:nvPr/>
          </p:nvSpPr>
          <p:spPr>
            <a:xfrm>
              <a:off x="7624848" y="940805"/>
              <a:ext cx="758097" cy="877003"/>
            </a:xfrm>
            <a:custGeom>
              <a:avLst/>
              <a:pathLst>
                <a:path w="758097" h="877003">
                  <a:moveTo>
                    <a:pt x="758097" y="877003"/>
                  </a:moveTo>
                  <a:lnTo>
                    <a:pt x="0" y="0"/>
                  </a:lnTo>
                </a:path>
              </a:pathLst>
            </a:custGeom>
          </p:spPr>
          <p:txBody>
            <a:bodyPr/>
            <a:lstStyle/>
            <a:p/>
          </p:txBody>
        </p:sp>
        <p:sp>
          <p:nvSpPr>
            <p:cNvPr id="47" name="pl47"/>
            <p:cNvSpPr/>
            <p:nvPr/>
          </p:nvSpPr>
          <p:spPr>
            <a:xfrm>
              <a:off x="7633404" y="781436"/>
              <a:ext cx="695180" cy="145755"/>
            </a:xfrm>
            <a:custGeom>
              <a:avLst/>
              <a:pathLst>
                <a:path w="695180" h="145755">
                  <a:moveTo>
                    <a:pt x="695180" y="0"/>
                  </a:moveTo>
                  <a:lnTo>
                    <a:pt x="0" y="145755"/>
                  </a:lnTo>
                </a:path>
              </a:pathLst>
            </a:custGeom>
          </p:spPr>
          <p:txBody>
            <a:bodyPr/>
            <a:lstStyle/>
            <a:p/>
          </p:txBody>
        </p:sp>
        <p:sp>
          <p:nvSpPr>
            <p:cNvPr id="48" name="pl48"/>
            <p:cNvSpPr/>
            <p:nvPr/>
          </p:nvSpPr>
          <p:spPr>
            <a:xfrm>
              <a:off x="7633967" y="933091"/>
              <a:ext cx="803127" cy="103588"/>
            </a:xfrm>
            <a:custGeom>
              <a:avLst/>
              <a:pathLst>
                <a:path w="803127" h="103588">
                  <a:moveTo>
                    <a:pt x="803127" y="103588"/>
                  </a:moveTo>
                  <a:lnTo>
                    <a:pt x="0" y="0"/>
                  </a:lnTo>
                </a:path>
              </a:pathLst>
            </a:custGeom>
          </p:spPr>
          <p:txBody>
            <a:bodyPr/>
            <a:lstStyle/>
            <a:p/>
          </p:txBody>
        </p:sp>
        <p:sp>
          <p:nvSpPr>
            <p:cNvPr id="49" name="pl49"/>
            <p:cNvSpPr/>
            <p:nvPr/>
          </p:nvSpPr>
          <p:spPr>
            <a:xfrm>
              <a:off x="7630958" y="937417"/>
              <a:ext cx="794068" cy="356065"/>
            </a:xfrm>
            <a:custGeom>
              <a:avLst/>
              <a:pathLst>
                <a:path w="794068" h="356065">
                  <a:moveTo>
                    <a:pt x="794068" y="356065"/>
                  </a:moveTo>
                  <a:lnTo>
                    <a:pt x="0" y="0"/>
                  </a:lnTo>
                </a:path>
              </a:pathLst>
            </a:custGeom>
          </p:spPr>
          <p:txBody>
            <a:bodyPr/>
            <a:lstStyle/>
            <a:p/>
          </p:txBody>
        </p:sp>
        <p:sp>
          <p:nvSpPr>
            <p:cNvPr id="50" name="pl50"/>
            <p:cNvSpPr/>
            <p:nvPr/>
          </p:nvSpPr>
          <p:spPr>
            <a:xfrm>
              <a:off x="7627082" y="939906"/>
              <a:ext cx="731619" cy="612168"/>
            </a:xfrm>
            <a:custGeom>
              <a:avLst/>
              <a:pathLst>
                <a:path w="731619" h="612168">
                  <a:moveTo>
                    <a:pt x="731619" y="612168"/>
                  </a:moveTo>
                  <a:lnTo>
                    <a:pt x="0" y="0"/>
                  </a:lnTo>
                </a:path>
              </a:pathLst>
            </a:custGeom>
          </p:spPr>
          <p:txBody>
            <a:bodyPr/>
            <a:lstStyle/>
            <a:p/>
          </p:txBody>
        </p:sp>
        <p:sp>
          <p:nvSpPr>
            <p:cNvPr id="51" name="pl51"/>
            <p:cNvSpPr/>
            <p:nvPr/>
          </p:nvSpPr>
          <p:spPr>
            <a:xfrm>
              <a:off x="7622237" y="1036433"/>
              <a:ext cx="736623" cy="1309327"/>
            </a:xfrm>
            <a:custGeom>
              <a:avLst/>
              <a:pathLst>
                <a:path w="736623" h="1309327">
                  <a:moveTo>
                    <a:pt x="736623" y="1309327"/>
                  </a:moveTo>
                  <a:lnTo>
                    <a:pt x="0" y="0"/>
                  </a:lnTo>
                </a:path>
              </a:pathLst>
            </a:custGeom>
          </p:spPr>
          <p:txBody>
            <a:bodyPr/>
            <a:lstStyle/>
            <a:p/>
          </p:txBody>
        </p:sp>
        <p:sp>
          <p:nvSpPr>
            <p:cNvPr id="52" name="pl52"/>
            <p:cNvSpPr/>
            <p:nvPr/>
          </p:nvSpPr>
          <p:spPr>
            <a:xfrm>
              <a:off x="7622978" y="1036257"/>
              <a:ext cx="669452" cy="1042543"/>
            </a:xfrm>
            <a:custGeom>
              <a:avLst/>
              <a:pathLst>
                <a:path w="669452" h="1042543">
                  <a:moveTo>
                    <a:pt x="669452" y="1042543"/>
                  </a:moveTo>
                  <a:lnTo>
                    <a:pt x="0" y="0"/>
                  </a:lnTo>
                </a:path>
              </a:pathLst>
            </a:custGeom>
          </p:spPr>
          <p:txBody>
            <a:bodyPr/>
            <a:lstStyle/>
            <a:p/>
          </p:txBody>
        </p:sp>
        <p:sp>
          <p:nvSpPr>
            <p:cNvPr id="53" name="pl53"/>
            <p:cNvSpPr/>
            <p:nvPr/>
          </p:nvSpPr>
          <p:spPr>
            <a:xfrm>
              <a:off x="7624742" y="1747484"/>
              <a:ext cx="734118" cy="862828"/>
            </a:xfrm>
            <a:custGeom>
              <a:avLst/>
              <a:pathLst>
                <a:path w="734118" h="862828">
                  <a:moveTo>
                    <a:pt x="734118" y="862828"/>
                  </a:moveTo>
                  <a:lnTo>
                    <a:pt x="0" y="0"/>
                  </a:lnTo>
                </a:path>
              </a:pathLst>
            </a:custGeom>
          </p:spPr>
          <p:txBody>
            <a:bodyPr/>
            <a:lstStyle/>
            <a:p/>
          </p:txBody>
        </p:sp>
        <p:sp>
          <p:nvSpPr>
            <p:cNvPr id="54" name="pl54"/>
            <p:cNvSpPr/>
            <p:nvPr/>
          </p:nvSpPr>
          <p:spPr>
            <a:xfrm>
              <a:off x="7634339" y="5580858"/>
              <a:ext cx="808896" cy="2"/>
            </a:xfrm>
            <a:custGeom>
              <a:avLst/>
              <a:pathLst>
                <a:path w="808896" h="2">
                  <a:moveTo>
                    <a:pt x="808896" y="0"/>
                  </a:moveTo>
                  <a:lnTo>
                    <a:pt x="0" y="2"/>
                  </a:lnTo>
                </a:path>
              </a:pathLst>
            </a:custGeom>
          </p:spPr>
          <p:txBody>
            <a:bodyPr/>
            <a:lstStyle/>
            <a:p/>
          </p:txBody>
        </p:sp>
        <p:sp>
          <p:nvSpPr>
            <p:cNvPr id="55" name="pg55"/>
            <p:cNvSpPr/>
            <p:nvPr/>
          </p:nvSpPr>
          <p:spPr>
            <a:xfrm>
              <a:off x="8314365" y="17394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7809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69329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71615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95386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99540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356446" y="121511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2566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3" name="pg63"/>
            <p:cNvSpPr/>
            <p:nvPr/>
          </p:nvSpPr>
          <p:spPr>
            <a:xfrm>
              <a:off x="8290122" y="147469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51623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5" name="pg65"/>
            <p:cNvSpPr/>
            <p:nvPr/>
          </p:nvSpPr>
          <p:spPr>
            <a:xfrm>
              <a:off x="8290281" y="22660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3075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7" name="pg67"/>
            <p:cNvSpPr/>
            <p:nvPr/>
          </p:nvSpPr>
          <p:spPr>
            <a:xfrm>
              <a:off x="8223851" y="200005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04159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97%</a:t>
              </a:r>
            </a:p>
          </p:txBody>
        </p:sp>
        <p:sp>
          <p:nvSpPr>
            <p:cNvPr id="69" name="pg69"/>
            <p:cNvSpPr/>
            <p:nvPr/>
          </p:nvSpPr>
          <p:spPr>
            <a:xfrm>
              <a:off x="8290281" y="25320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5736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82%</a:t>
              </a:r>
            </a:p>
          </p:txBody>
        </p:sp>
        <p:sp>
          <p:nvSpPr>
            <p:cNvPr id="71" name="pg71"/>
            <p:cNvSpPr/>
            <p:nvPr/>
          </p:nvSpPr>
          <p:spPr>
            <a:xfrm>
              <a:off x="8374655" y="5496339"/>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97515" y="5537877"/>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005298" y="401416"/>
              <a:ext cx="38210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Antigua and Barbuda,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6 vaccines (complete series).
In 2024, MCV2 had the lowest coverage of all vaccines (82%), followed by MCV1 (97%).
Coverage of 5 vaccines were the same (DTP3, HepB3, Hib3, MCV1 and Rubella) and 3 vaccines increased (IPV1, MCV2 and Polio3) compared to respective coverage in 2019.
Coverage of 7 vaccines increased (DTP3, HepB3, Hib3, IPV1, MCV1, Polio3 and Rubella), 1 vaccine was the same (HPVc), and 1 vaccine decreased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7814" y="961781"/>
              <a:ext cx="433298" cy="0"/>
            </a:xfrm>
            <a:custGeom>
              <a:avLst/>
              <a:pathLst>
                <a:path w="433298" h="0">
                  <a:moveTo>
                    <a:pt x="0" y="0"/>
                  </a:moveTo>
                  <a:lnTo>
                    <a:pt x="216649" y="0"/>
                  </a:lnTo>
                  <a:lnTo>
                    <a:pt x="433298"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19" name="pl19"/>
            <p:cNvSpPr/>
            <p:nvPr/>
          </p:nvSpPr>
          <p:spPr>
            <a:xfrm>
              <a:off x="8135597" y="1464387"/>
              <a:ext cx="505514" cy="0"/>
            </a:xfrm>
            <a:custGeom>
              <a:avLst/>
              <a:pathLst>
                <a:path w="505514" h="0">
                  <a:moveTo>
                    <a:pt x="0" y="0"/>
                  </a:moveTo>
                  <a:lnTo>
                    <a:pt x="288865" y="0"/>
                  </a:lnTo>
                  <a:lnTo>
                    <a:pt x="361082"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966994"/>
              <a:ext cx="505514" cy="0"/>
            </a:xfrm>
            <a:custGeom>
              <a:avLst/>
              <a:pathLst>
                <a:path w="505514" h="0">
                  <a:moveTo>
                    <a:pt x="0" y="0"/>
                  </a:moveTo>
                  <a:lnTo>
                    <a:pt x="216649"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2469600"/>
              <a:ext cx="505514" cy="0"/>
            </a:xfrm>
            <a:custGeom>
              <a:avLst/>
              <a:pathLst>
                <a:path w="505514" h="0">
                  <a:moveTo>
                    <a:pt x="0" y="0"/>
                  </a:moveTo>
                  <a:lnTo>
                    <a:pt x="433298"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2972206"/>
              <a:ext cx="433298" cy="0"/>
            </a:xfrm>
            <a:custGeom>
              <a:avLst/>
              <a:pathLst>
                <a:path w="433298" h="0">
                  <a:moveTo>
                    <a:pt x="0" y="0"/>
                  </a:moveTo>
                  <a:lnTo>
                    <a:pt x="144432" y="0"/>
                  </a:lnTo>
                  <a:lnTo>
                    <a:pt x="288865"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7630082" y="3474813"/>
              <a:ext cx="1011029" cy="0"/>
            </a:xfrm>
            <a:custGeom>
              <a:avLst/>
              <a:pathLst>
                <a:path w="1011029" h="0">
                  <a:moveTo>
                    <a:pt x="0" y="0"/>
                  </a:moveTo>
                  <a:lnTo>
                    <a:pt x="288865" y="0"/>
                  </a:lnTo>
                  <a:lnTo>
                    <a:pt x="649947" y="0"/>
                  </a:lnTo>
                  <a:lnTo>
                    <a:pt x="866596" y="0"/>
                  </a:lnTo>
                  <a:lnTo>
                    <a:pt x="866596" y="0"/>
                  </a:lnTo>
                  <a:lnTo>
                    <a:pt x="1011029" y="0"/>
                  </a:lnTo>
                </a:path>
              </a:pathLst>
            </a:custGeom>
            <a:ln w="116535" cap="flat">
              <a:solidFill>
                <a:srgbClr val="E8E8E8">
                  <a:alpha val="100000"/>
                </a:srgbClr>
              </a:solidFill>
              <a:prstDash val="solid"/>
              <a:round/>
            </a:ln>
          </p:spPr>
          <p:txBody>
            <a:bodyPr/>
            <a:lstStyle/>
            <a:p/>
          </p:txBody>
        </p:sp>
        <p:sp>
          <p:nvSpPr>
            <p:cNvPr id="24" name="pl24"/>
            <p:cNvSpPr/>
            <p:nvPr/>
          </p:nvSpPr>
          <p:spPr>
            <a:xfrm>
              <a:off x="6619053" y="3977419"/>
              <a:ext cx="1444328" cy="0"/>
            </a:xfrm>
            <a:custGeom>
              <a:avLst/>
              <a:pathLst>
                <a:path w="1444328" h="0">
                  <a:moveTo>
                    <a:pt x="0" y="0"/>
                  </a:moveTo>
                  <a:lnTo>
                    <a:pt x="361082" y="0"/>
                  </a:lnTo>
                  <a:lnTo>
                    <a:pt x="649947" y="0"/>
                  </a:lnTo>
                  <a:lnTo>
                    <a:pt x="794380" y="0"/>
                  </a:lnTo>
                  <a:lnTo>
                    <a:pt x="1155462"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4480025"/>
              <a:ext cx="505514" cy="0"/>
            </a:xfrm>
            <a:custGeom>
              <a:avLst/>
              <a:pathLst>
                <a:path w="505514" h="0">
                  <a:moveTo>
                    <a:pt x="0" y="0"/>
                  </a:moveTo>
                  <a:lnTo>
                    <a:pt x="216649" y="0"/>
                  </a:lnTo>
                  <a:lnTo>
                    <a:pt x="361082"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4982632"/>
              <a:ext cx="1011029" cy="0"/>
            </a:xfrm>
            <a:custGeom>
              <a:avLst/>
              <a:pathLst>
                <a:path w="1011029" h="0">
                  <a:moveTo>
                    <a:pt x="0" y="0"/>
                  </a:moveTo>
                  <a:lnTo>
                    <a:pt x="288865" y="0"/>
                  </a:lnTo>
                  <a:lnTo>
                    <a:pt x="649947" y="0"/>
                  </a:lnTo>
                  <a:lnTo>
                    <a:pt x="866596" y="0"/>
                  </a:lnTo>
                  <a:lnTo>
                    <a:pt x="866596" y="0"/>
                  </a:lnTo>
                  <a:lnTo>
                    <a:pt x="1011029"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20331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2558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7563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0893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433912"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57834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578344"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506128"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578344"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78344"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43391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217262"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433912"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556285"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711747"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350665"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09" name="tx109"/>
            <p:cNvSpPr/>
            <p:nvPr/>
          </p:nvSpPr>
          <p:spPr>
            <a:xfrm>
              <a:off x="60903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10" name="tx110"/>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11" name="tx111"/>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12" name="tx112"/>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13" name="tx113"/>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14" name="tx114"/>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15" name="tx115"/>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16" name="tx116"/>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17" name="tx11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130606" y="398022"/>
              <a:ext cx="4203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Antigua and Barbuda,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remained the same in 2024 (99%) compared to 2023, and was the same as in 2019. In 2019-2024, DTP1 coverage was at it's lowest level in 2021 (93%).
In 2023, 5 vaccines had lower coverage than in 2019.
In 2024, 0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4499032"/>
              <a:ext cx="2811689" cy="308406"/>
            </a:xfrm>
            <a:custGeom>
              <a:avLst/>
              <a:pathLst>
                <a:path w="2811689" h="308406">
                  <a:moveTo>
                    <a:pt x="0" y="0"/>
                  </a:moveTo>
                  <a:lnTo>
                    <a:pt x="468614" y="0"/>
                  </a:lnTo>
                  <a:lnTo>
                    <a:pt x="1405844" y="308406"/>
                  </a:lnTo>
                  <a:lnTo>
                    <a:pt x="1874459" y="308406"/>
                  </a:lnTo>
                  <a:lnTo>
                    <a:pt x="2343074" y="308406"/>
                  </a:lnTo>
                  <a:lnTo>
                    <a:pt x="2811689" y="308406"/>
                  </a:lnTo>
                </a:path>
              </a:pathLst>
            </a:custGeom>
            <a:ln w="29811" cap="flat">
              <a:solidFill>
                <a:srgbClr val="FF0000">
                  <a:alpha val="100000"/>
                </a:srgbClr>
              </a:solidFill>
              <a:prstDash val="solid"/>
              <a:round/>
            </a:ln>
          </p:spPr>
          <p:txBody>
            <a:bodyPr/>
            <a:lstStyle/>
            <a:p/>
          </p:txBody>
        </p:sp>
        <p:sp>
          <p:nvSpPr>
            <p:cNvPr id="25" name="pl25"/>
            <p:cNvSpPr/>
            <p:nvPr/>
          </p:nvSpPr>
          <p:spPr>
            <a:xfrm>
              <a:off x="2819105" y="4807439"/>
              <a:ext cx="1405844" cy="34267"/>
            </a:xfrm>
            <a:custGeom>
              <a:avLst/>
              <a:pathLst>
                <a:path w="1405844" h="34267">
                  <a:moveTo>
                    <a:pt x="0" y="0"/>
                  </a:moveTo>
                  <a:lnTo>
                    <a:pt x="468614" y="0"/>
                  </a:lnTo>
                  <a:lnTo>
                    <a:pt x="937229" y="34267"/>
                  </a:lnTo>
                  <a:lnTo>
                    <a:pt x="1405844" y="34267"/>
                  </a:lnTo>
                </a:path>
              </a:pathLst>
            </a:custGeom>
            <a:ln w="29811" cap="flat">
              <a:solidFill>
                <a:srgbClr val="0058AB">
                  <a:alpha val="100000"/>
                </a:srgbClr>
              </a:solidFill>
              <a:prstDash val="solid"/>
              <a:round/>
            </a:ln>
          </p:spPr>
          <p:txBody>
            <a:bodyPr/>
            <a:lstStyle/>
            <a:p/>
          </p:txBody>
        </p:sp>
        <p:sp>
          <p:nvSpPr>
            <p:cNvPr id="26" name="pt26"/>
            <p:cNvSpPr/>
            <p:nvPr/>
          </p:nvSpPr>
          <p:spPr>
            <a:xfrm>
              <a:off x="1388435" y="4474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4474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427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262894"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73150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200124"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262894"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73150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200124"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81910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37" name="tx37"/>
            <p:cNvSpPr/>
            <p:nvPr/>
          </p:nvSpPr>
          <p:spPr>
            <a:xfrm>
              <a:off x="3287720"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38" name="tx38"/>
            <p:cNvSpPr/>
            <p:nvPr/>
          </p:nvSpPr>
          <p:spPr>
            <a:xfrm>
              <a:off x="375633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39" name="tx39"/>
            <p:cNvSpPr/>
            <p:nvPr/>
          </p:nvSpPr>
          <p:spPr>
            <a:xfrm>
              <a:off x="4224950"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0" name="tx40"/>
            <p:cNvSpPr/>
            <p:nvPr/>
          </p:nvSpPr>
          <p:spPr>
            <a:xfrm>
              <a:off x="1413261" y="432802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41" name="tx41"/>
            <p:cNvSpPr/>
            <p:nvPr/>
          </p:nvSpPr>
          <p:spPr>
            <a:xfrm>
              <a:off x="1881875" y="432802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42" name="tx42"/>
            <p:cNvSpPr/>
            <p:nvPr/>
          </p:nvSpPr>
          <p:spPr>
            <a:xfrm>
              <a:off x="281910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3" name="tx43"/>
            <p:cNvSpPr/>
            <p:nvPr/>
          </p:nvSpPr>
          <p:spPr>
            <a:xfrm>
              <a:off x="3287720"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4" name="tx44"/>
            <p:cNvSpPr/>
            <p:nvPr/>
          </p:nvSpPr>
          <p:spPr>
            <a:xfrm>
              <a:off x="375633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5" name="tx45"/>
            <p:cNvSpPr/>
            <p:nvPr/>
          </p:nvSpPr>
          <p:spPr>
            <a:xfrm>
              <a:off x="4224950"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6" name="pl46"/>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7" name="rc47"/>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48" name="pl48"/>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0" name="pl50"/>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1" name="pl51"/>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6" name="pl56"/>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7" name="pl57"/>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8" name="pl58"/>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606660" y="4567567"/>
              <a:ext cx="2811689" cy="274138"/>
            </a:xfrm>
            <a:custGeom>
              <a:avLst/>
              <a:pathLst>
                <a:path w="2811689" h="274138">
                  <a:moveTo>
                    <a:pt x="0" y="0"/>
                  </a:moveTo>
                  <a:lnTo>
                    <a:pt x="468614" y="0"/>
                  </a:lnTo>
                  <a:lnTo>
                    <a:pt x="1405844" y="274138"/>
                  </a:lnTo>
                  <a:lnTo>
                    <a:pt x="1874459" y="274138"/>
                  </a:lnTo>
                  <a:lnTo>
                    <a:pt x="2343074" y="274138"/>
                  </a:lnTo>
                  <a:lnTo>
                    <a:pt x="2811689" y="274138"/>
                  </a:lnTo>
                </a:path>
              </a:pathLst>
            </a:custGeom>
            <a:ln w="29811" cap="flat">
              <a:solidFill>
                <a:srgbClr val="FF0000">
                  <a:alpha val="100000"/>
                </a:srgbClr>
              </a:solidFill>
              <a:prstDash val="solid"/>
              <a:round/>
            </a:ln>
          </p:spPr>
          <p:txBody>
            <a:bodyPr/>
            <a:lstStyle/>
            <a:p/>
          </p:txBody>
        </p:sp>
        <p:sp>
          <p:nvSpPr>
            <p:cNvPr id="69" name="pl69"/>
            <p:cNvSpPr/>
            <p:nvPr/>
          </p:nvSpPr>
          <p:spPr>
            <a:xfrm>
              <a:off x="7012505" y="4841706"/>
              <a:ext cx="1405844" cy="34267"/>
            </a:xfrm>
            <a:custGeom>
              <a:avLst/>
              <a:pathLst>
                <a:path w="1405844" h="34267">
                  <a:moveTo>
                    <a:pt x="0" y="0"/>
                  </a:moveTo>
                  <a:lnTo>
                    <a:pt x="468614" y="0"/>
                  </a:lnTo>
                  <a:lnTo>
                    <a:pt x="937229" y="34267"/>
                  </a:lnTo>
                  <a:lnTo>
                    <a:pt x="1405844" y="34267"/>
                  </a:lnTo>
                </a:path>
              </a:pathLst>
            </a:custGeom>
            <a:ln w="29811" cap="flat">
              <a:solidFill>
                <a:srgbClr val="0058AB">
                  <a:alpha val="100000"/>
                </a:srgbClr>
              </a:solidFill>
              <a:prstDash val="solid"/>
              <a:round/>
            </a:ln>
          </p:spPr>
          <p:txBody>
            <a:bodyPr/>
            <a:lstStyle/>
            <a:p/>
          </p:txBody>
        </p:sp>
        <p:sp>
          <p:nvSpPr>
            <p:cNvPr id="70" name="pt70"/>
            <p:cNvSpPr/>
            <p:nvPr/>
          </p:nvSpPr>
          <p:spPr>
            <a:xfrm>
              <a:off x="5581835" y="45427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1" name="pt71"/>
            <p:cNvSpPr/>
            <p:nvPr/>
          </p:nvSpPr>
          <p:spPr>
            <a:xfrm>
              <a:off x="6050449" y="45427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2" name="pt72"/>
            <p:cNvSpPr/>
            <p:nvPr/>
          </p:nvSpPr>
          <p:spPr>
            <a:xfrm>
              <a:off x="6987679"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3" name="pt73"/>
            <p:cNvSpPr/>
            <p:nvPr/>
          </p:nvSpPr>
          <p:spPr>
            <a:xfrm>
              <a:off x="7456294"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4" name="pt74"/>
            <p:cNvSpPr/>
            <p:nvPr/>
          </p:nvSpPr>
          <p:spPr>
            <a:xfrm>
              <a:off x="7924909"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8393524"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698767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7" name="pt77"/>
            <p:cNvSpPr/>
            <p:nvPr/>
          </p:nvSpPr>
          <p:spPr>
            <a:xfrm>
              <a:off x="7456294"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8" name="pt78"/>
            <p:cNvSpPr/>
            <p:nvPr/>
          </p:nvSpPr>
          <p:spPr>
            <a:xfrm>
              <a:off x="7924909"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9" name="pt79"/>
            <p:cNvSpPr/>
            <p:nvPr/>
          </p:nvSpPr>
          <p:spPr>
            <a:xfrm>
              <a:off x="8393524"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0" name="tx80"/>
            <p:cNvSpPr/>
            <p:nvPr/>
          </p:nvSpPr>
          <p:spPr>
            <a:xfrm>
              <a:off x="701250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81" name="tx81"/>
            <p:cNvSpPr/>
            <p:nvPr/>
          </p:nvSpPr>
          <p:spPr>
            <a:xfrm>
              <a:off x="7481120"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82" name="tx82"/>
            <p:cNvSpPr/>
            <p:nvPr/>
          </p:nvSpPr>
          <p:spPr>
            <a:xfrm>
              <a:off x="7949735"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83" name="tx83"/>
            <p:cNvSpPr/>
            <p:nvPr/>
          </p:nvSpPr>
          <p:spPr>
            <a:xfrm>
              <a:off x="8418350"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84" name="tx84"/>
            <p:cNvSpPr/>
            <p:nvPr/>
          </p:nvSpPr>
          <p:spPr>
            <a:xfrm>
              <a:off x="5606660" y="439534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85" name="tx85"/>
            <p:cNvSpPr/>
            <p:nvPr/>
          </p:nvSpPr>
          <p:spPr>
            <a:xfrm>
              <a:off x="6075275" y="439534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86" name="tx86"/>
            <p:cNvSpPr/>
            <p:nvPr/>
          </p:nvSpPr>
          <p:spPr>
            <a:xfrm>
              <a:off x="7012505"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7" name="tx87"/>
            <p:cNvSpPr/>
            <p:nvPr/>
          </p:nvSpPr>
          <p:spPr>
            <a:xfrm>
              <a:off x="7481120"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8" name="tx88"/>
            <p:cNvSpPr/>
            <p:nvPr/>
          </p:nvSpPr>
          <p:spPr>
            <a:xfrm>
              <a:off x="7949735"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9" name="tx89"/>
            <p:cNvSpPr/>
            <p:nvPr/>
          </p:nvSpPr>
          <p:spPr>
            <a:xfrm>
              <a:off x="8418350"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90" name="pl9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1" name="rc9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92" name="tx9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3" name="tx9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4" name="tx94"/>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5" name="tx95"/>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6" name="tx96"/>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7" name="tx97"/>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8" name="tx98"/>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9" name="tx99"/>
            <p:cNvSpPr/>
            <p:nvPr/>
          </p:nvSpPr>
          <p:spPr>
            <a:xfrm rot="-5400000">
              <a:off x="36283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0" name="tx100"/>
            <p:cNvSpPr/>
            <p:nvPr/>
          </p:nvSpPr>
          <p:spPr>
            <a:xfrm rot="-5400000">
              <a:off x="40969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1" name="tx101"/>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2" name="tx102"/>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3" name="tx103"/>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4" name="tx104"/>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5" name="tx105"/>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6" name="tx106"/>
            <p:cNvSpPr/>
            <p:nvPr/>
          </p:nvSpPr>
          <p:spPr>
            <a:xfrm rot="-5400000">
              <a:off x="782170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7" name="tx107"/>
            <p:cNvSpPr/>
            <p:nvPr/>
          </p:nvSpPr>
          <p:spPr>
            <a:xfrm rot="-5400000">
              <a:off x="82903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8" name="tx10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9" name="tx10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0" name="tx11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1" name="tx11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2" name="tx11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3" name="tx11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4" name="tx11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5" name="pl11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6" name="pl11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7" name="tx11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8" name="tx11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9" name="tx119"/>
            <p:cNvSpPr/>
            <p:nvPr/>
          </p:nvSpPr>
          <p:spPr>
            <a:xfrm>
              <a:off x="757200" y="398022"/>
              <a:ext cx="63830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Antigua and Barbuda, 2018-2024</a:t>
              </a:r>
            </a:p>
          </p:txBody>
        </p:sp>
        <p:sp>
          <p:nvSpPr>
            <p:cNvPr id="120" name="tx12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Antigua and Barbuda was 2018.
In 2024, first dose (HPV1) programme coverage among girls was 2% and last dose (HPVc) programme coverage was 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272686"/>
            </a:xfrm>
            <a:custGeom>
              <a:avLst/>
              <a:pathLst>
                <a:path w="6444618" h="272686">
                  <a:moveTo>
                    <a:pt x="0" y="155820"/>
                  </a:moveTo>
                  <a:lnTo>
                    <a:pt x="268525" y="77910"/>
                  </a:lnTo>
                  <a:lnTo>
                    <a:pt x="537051" y="38955"/>
                  </a:lnTo>
                  <a:lnTo>
                    <a:pt x="805577" y="0"/>
                  </a:lnTo>
                  <a:lnTo>
                    <a:pt x="1074103" y="77910"/>
                  </a:lnTo>
                  <a:lnTo>
                    <a:pt x="1342628" y="0"/>
                  </a:lnTo>
                  <a:lnTo>
                    <a:pt x="1611154" y="0"/>
                  </a:lnTo>
                  <a:lnTo>
                    <a:pt x="1879680" y="0"/>
                  </a:lnTo>
                  <a:lnTo>
                    <a:pt x="2148206" y="0"/>
                  </a:lnTo>
                  <a:lnTo>
                    <a:pt x="2416732" y="0"/>
                  </a:lnTo>
                  <a:lnTo>
                    <a:pt x="2685257" y="38955"/>
                  </a:lnTo>
                  <a:lnTo>
                    <a:pt x="2953783" y="0"/>
                  </a:lnTo>
                  <a:lnTo>
                    <a:pt x="3222309" y="38955"/>
                  </a:lnTo>
                  <a:lnTo>
                    <a:pt x="3490835" y="0"/>
                  </a:lnTo>
                  <a:lnTo>
                    <a:pt x="3759360" y="0"/>
                  </a:lnTo>
                  <a:lnTo>
                    <a:pt x="4027886" y="0"/>
                  </a:lnTo>
                  <a:lnTo>
                    <a:pt x="4296412" y="272686"/>
                  </a:lnTo>
                  <a:lnTo>
                    <a:pt x="4564938" y="155820"/>
                  </a:lnTo>
                  <a:lnTo>
                    <a:pt x="4833464" y="155820"/>
                  </a:lnTo>
                  <a:lnTo>
                    <a:pt x="5101989" y="0"/>
                  </a:lnTo>
                  <a:lnTo>
                    <a:pt x="5370515" y="116865"/>
                  </a:lnTo>
                  <a:lnTo>
                    <a:pt x="5639041" y="272686"/>
                  </a:lnTo>
                  <a:lnTo>
                    <a:pt x="5907567" y="0"/>
                  </a:lnTo>
                  <a:lnTo>
                    <a:pt x="6176092" y="7791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2790907" y="1075000"/>
              <a:ext cx="5101989" cy="2064627"/>
            </a:xfrm>
            <a:custGeom>
              <a:avLst/>
              <a:pathLst>
                <a:path w="5101989" h="2064627">
                  <a:moveTo>
                    <a:pt x="0" y="2064627"/>
                  </a:moveTo>
                  <a:lnTo>
                    <a:pt x="268525" y="1207612"/>
                  </a:lnTo>
                  <a:lnTo>
                    <a:pt x="537051" y="818059"/>
                  </a:lnTo>
                  <a:lnTo>
                    <a:pt x="805577" y="623283"/>
                  </a:lnTo>
                  <a:lnTo>
                    <a:pt x="1074103" y="194776"/>
                  </a:lnTo>
                  <a:lnTo>
                    <a:pt x="1342628" y="272686"/>
                  </a:lnTo>
                  <a:lnTo>
                    <a:pt x="1611154" y="389552"/>
                  </a:lnTo>
                  <a:lnTo>
                    <a:pt x="1879680" y="350597"/>
                  </a:lnTo>
                  <a:lnTo>
                    <a:pt x="2148206" y="467462"/>
                  </a:lnTo>
                  <a:lnTo>
                    <a:pt x="2416732" y="0"/>
                  </a:lnTo>
                  <a:lnTo>
                    <a:pt x="2685257" y="584328"/>
                  </a:lnTo>
                  <a:lnTo>
                    <a:pt x="2953783" y="1207612"/>
                  </a:lnTo>
                  <a:lnTo>
                    <a:pt x="3222309" y="155820"/>
                  </a:lnTo>
                  <a:lnTo>
                    <a:pt x="3490835" y="155820"/>
                  </a:lnTo>
                  <a:lnTo>
                    <a:pt x="3759360" y="1090746"/>
                  </a:lnTo>
                  <a:lnTo>
                    <a:pt x="4027886" y="740149"/>
                  </a:lnTo>
                  <a:lnTo>
                    <a:pt x="4296412" y="895970"/>
                  </a:lnTo>
                  <a:lnTo>
                    <a:pt x="4564938" y="311641"/>
                  </a:lnTo>
                  <a:lnTo>
                    <a:pt x="4833464" y="467462"/>
                  </a:lnTo>
                  <a:lnTo>
                    <a:pt x="5101989" y="662239"/>
                  </a:lnTo>
                </a:path>
              </a:pathLst>
            </a:custGeom>
            <a:ln w="27101" cap="flat">
              <a:solidFill>
                <a:srgbClr val="00BA38">
                  <a:alpha val="100000"/>
                </a:srgbClr>
              </a:solidFill>
              <a:prstDash val="solid"/>
              <a:round/>
            </a:ln>
          </p:spPr>
          <p:txBody>
            <a:bodyPr/>
            <a:lstStyle/>
            <a:p/>
          </p:txBody>
        </p:sp>
        <p:sp>
          <p:nvSpPr>
            <p:cNvPr id="28" name="pl28"/>
            <p:cNvSpPr/>
            <p:nvPr/>
          </p:nvSpPr>
          <p:spPr>
            <a:xfrm>
              <a:off x="7087320" y="4853658"/>
              <a:ext cx="805577" cy="38955"/>
            </a:xfrm>
            <a:custGeom>
              <a:avLst/>
              <a:pathLst>
                <a:path w="805577" h="38955">
                  <a:moveTo>
                    <a:pt x="0" y="0"/>
                  </a:moveTo>
                  <a:lnTo>
                    <a:pt x="268525" y="0"/>
                  </a:lnTo>
                  <a:lnTo>
                    <a:pt x="537051" y="38955"/>
                  </a:lnTo>
                  <a:lnTo>
                    <a:pt x="805577" y="3895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69886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85423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924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2752531" y="310125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048943" y="481528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074997"/>
              <a:ext cx="249607" cy="3"/>
            </a:xfrm>
            <a:custGeom>
              <a:avLst/>
              <a:pathLst>
                <a:path w="249607" h="3">
                  <a:moveTo>
                    <a:pt x="249607" y="0"/>
                  </a:moveTo>
                  <a:lnTo>
                    <a:pt x="0" y="3"/>
                  </a:lnTo>
                </a:path>
              </a:pathLst>
            </a:custGeom>
          </p:spPr>
          <p:txBody>
            <a:bodyPr/>
            <a:lstStyle/>
            <a:p/>
          </p:txBody>
        </p:sp>
        <p:sp>
          <p:nvSpPr>
            <p:cNvPr id="37" name="pl37"/>
            <p:cNvSpPr/>
            <p:nvPr/>
          </p:nvSpPr>
          <p:spPr>
            <a:xfrm>
              <a:off x="7911816" y="1737238"/>
              <a:ext cx="249607" cy="0"/>
            </a:xfrm>
            <a:custGeom>
              <a:avLst/>
              <a:pathLst>
                <a:path w="249607" h="0">
                  <a:moveTo>
                    <a:pt x="249607" y="0"/>
                  </a:moveTo>
                  <a:lnTo>
                    <a:pt x="0" y="0"/>
                  </a:lnTo>
                </a:path>
              </a:pathLst>
            </a:custGeom>
          </p:spPr>
          <p:txBody>
            <a:bodyPr/>
            <a:lstStyle/>
            <a:p/>
          </p:txBody>
        </p:sp>
        <p:sp>
          <p:nvSpPr>
            <p:cNvPr id="38" name="pl38"/>
            <p:cNvSpPr/>
            <p:nvPr/>
          </p:nvSpPr>
          <p:spPr>
            <a:xfrm>
              <a:off x="7911816" y="4892613"/>
              <a:ext cx="249607" cy="4"/>
            </a:xfrm>
            <a:custGeom>
              <a:avLst/>
              <a:pathLst>
                <a:path w="249607" h="4">
                  <a:moveTo>
                    <a:pt x="249607" y="4"/>
                  </a:moveTo>
                  <a:lnTo>
                    <a:pt x="0" y="0"/>
                  </a:lnTo>
                </a:path>
              </a:pathLst>
            </a:custGeom>
          </p:spPr>
          <p:txBody>
            <a:bodyPr/>
            <a:lstStyle/>
            <a:p/>
          </p:txBody>
        </p:sp>
        <p:sp>
          <p:nvSpPr>
            <p:cNvPr id="39" name="pg39"/>
            <p:cNvSpPr/>
            <p:nvPr/>
          </p:nvSpPr>
          <p:spPr>
            <a:xfrm>
              <a:off x="8092843" y="9840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0248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164625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6870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82%</a:t>
              </a:r>
            </a:p>
          </p:txBody>
        </p:sp>
        <p:sp>
          <p:nvSpPr>
            <p:cNvPr id="43" name="pg43"/>
            <p:cNvSpPr/>
            <p:nvPr/>
          </p:nvSpPr>
          <p:spPr>
            <a:xfrm>
              <a:off x="8092843" y="4801632"/>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842474"/>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1%</a:t>
              </a:r>
            </a:p>
          </p:txBody>
        </p:sp>
        <p:sp>
          <p:nvSpPr>
            <p:cNvPr id="45" name="pg45"/>
            <p:cNvSpPr/>
            <p:nvPr/>
          </p:nvSpPr>
          <p:spPr>
            <a:xfrm>
              <a:off x="1152925" y="12326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645" y="12764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47" name="pg47"/>
            <p:cNvSpPr/>
            <p:nvPr/>
          </p:nvSpPr>
          <p:spPr>
            <a:xfrm>
              <a:off x="2855112" y="29550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2900832" y="29988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46</a:t>
              </a:r>
            </a:p>
          </p:txBody>
        </p:sp>
        <p:sp>
          <p:nvSpPr>
            <p:cNvPr id="49" name="pg49"/>
            <p:cNvSpPr/>
            <p:nvPr/>
          </p:nvSpPr>
          <p:spPr>
            <a:xfrm>
              <a:off x="6859952" y="483747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905672" y="4882822"/>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637174" y="580629"/>
              <a:ext cx="46038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Antigua and Barbuda,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Antigua and Barbuda has 3 out of the 4 SDG vaccines.
In 2024, Antigua and Barbuda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increased 2 percentage points from 97% in 2023 to 99% in 2024.
• There were there were approximately the same number of zero-dose children in 2024. This leaves &lt;100 children without vaccination, vulnerable to vaccine-preventable diseases and a further &lt;100 with incomplete protection.
• Antigua and Barbuda accounted for &lt;0.1% of zero-dose children in Latin America and the Caribbean (LACR) and &lt;0.1% of zero-dose children globally.
• MCV1 coverage increased 3 percentage points from 94% in 2023 to 97% in 2024. There were &lt;100 children who missed out on the first measles vaccination.
• MCV2 coverage declined 5 percentage points from 87% in 2023 to 82% in 2024.
• Last dose coverage of HPV vaccination (HPVc) among girls remained constant at 1%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Antigua and Barbuda,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Antigua and Barbuda.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DAPMHHIV-502652578-1607646</_dlc_DocId>
    <_dlc_DocIdUrl xmlns="9e17fbd9-fb4c-4d20-9ec4-18aa77a91b0d">
      <Url>https://unicef.sharepoint.com/teams/DAPM-Health-HIV/_layouts/15/DocIdRedir.aspx?ID=DAPMHHIV-502652578-1607646</Url>
      <Description>DAPMHHIV-502652578-1607646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1cc9547e-657d-435b-adea-5839b74ccb4e</vt:lpwstr>
  </property>
  <property fmtid="{D5CDD505-2E9C-101B-9397-08002B2CF9AE}" pid="4" name="MediaServiceImageTags">
    <vt:lpwstr/>
  </property>
</Properties>
</file>