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639342e2c3d6a4971800eaf27d72b5749a0521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ninguna de las 15 vacunas del calendario alcanzó una cobertura igual o superior al 90%. La cobertura vacunal osciló entre el 7% y el 82%.
Desde 2002, se han realizado estimaciones para 7 nuevas vacunas. IPV1 es la vacuna más reciente notificada (2016), que alcanzó una cobertura del 81% en 2024.
En 2024, Argentina no notificó ningún desabastecimiento de vacunas o suministros.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877859"/>
            </a:xfrm>
            <a:custGeom>
              <a:avLst/>
              <a:pathLst>
                <a:path w="6444618" h="877859">
                  <a:moveTo>
                    <a:pt x="0" y="119708"/>
                  </a:moveTo>
                  <a:lnTo>
                    <a:pt x="268525" y="119708"/>
                  </a:lnTo>
                  <a:lnTo>
                    <a:pt x="537051" y="119708"/>
                  </a:lnTo>
                  <a:lnTo>
                    <a:pt x="805577" y="119708"/>
                  </a:lnTo>
                  <a:lnTo>
                    <a:pt x="1074103" y="0"/>
                  </a:lnTo>
                  <a:lnTo>
                    <a:pt x="1342628" y="0"/>
                  </a:lnTo>
                  <a:lnTo>
                    <a:pt x="1611154" y="239416"/>
                  </a:lnTo>
                  <a:lnTo>
                    <a:pt x="1879680" y="199513"/>
                  </a:lnTo>
                  <a:lnTo>
                    <a:pt x="2148206" y="79805"/>
                  </a:lnTo>
                  <a:lnTo>
                    <a:pt x="2416732" y="199513"/>
                  </a:lnTo>
                  <a:lnTo>
                    <a:pt x="2685257" y="159610"/>
                  </a:lnTo>
                  <a:lnTo>
                    <a:pt x="2953783" y="199513"/>
                  </a:lnTo>
                  <a:lnTo>
                    <a:pt x="3222309" y="199513"/>
                  </a:lnTo>
                  <a:lnTo>
                    <a:pt x="3490835" y="199513"/>
                  </a:lnTo>
                  <a:lnTo>
                    <a:pt x="3759360" y="39902"/>
                  </a:lnTo>
                  <a:lnTo>
                    <a:pt x="4027886" y="199513"/>
                  </a:lnTo>
                  <a:lnTo>
                    <a:pt x="4296412" y="239416"/>
                  </a:lnTo>
                  <a:lnTo>
                    <a:pt x="4564938" y="199513"/>
                  </a:lnTo>
                  <a:lnTo>
                    <a:pt x="4833464" y="319221"/>
                  </a:lnTo>
                  <a:lnTo>
                    <a:pt x="5101989" y="478832"/>
                  </a:lnTo>
                  <a:lnTo>
                    <a:pt x="5370515" y="798054"/>
                  </a:lnTo>
                  <a:lnTo>
                    <a:pt x="5639041" y="438929"/>
                  </a:lnTo>
                  <a:lnTo>
                    <a:pt x="5907567" y="359124"/>
                  </a:lnTo>
                  <a:lnTo>
                    <a:pt x="6176092" y="877859"/>
                  </a:lnTo>
                  <a:lnTo>
                    <a:pt x="6444618" y="75815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276887"/>
            </a:xfrm>
            <a:custGeom>
              <a:avLst/>
              <a:pathLst>
                <a:path w="6444618" h="1276887">
                  <a:moveTo>
                    <a:pt x="0" y="598540"/>
                  </a:moveTo>
                  <a:lnTo>
                    <a:pt x="268525" y="598540"/>
                  </a:lnTo>
                  <a:lnTo>
                    <a:pt x="537051" y="199513"/>
                  </a:lnTo>
                  <a:lnTo>
                    <a:pt x="805577" y="79805"/>
                  </a:lnTo>
                  <a:lnTo>
                    <a:pt x="1074103" y="0"/>
                  </a:lnTo>
                  <a:lnTo>
                    <a:pt x="1342628" y="0"/>
                  </a:lnTo>
                  <a:lnTo>
                    <a:pt x="1611154" y="279319"/>
                  </a:lnTo>
                  <a:lnTo>
                    <a:pt x="1879680" y="279319"/>
                  </a:lnTo>
                  <a:lnTo>
                    <a:pt x="2148206" y="199513"/>
                  </a:lnTo>
                  <a:lnTo>
                    <a:pt x="2416732" y="159610"/>
                  </a:lnTo>
                  <a:lnTo>
                    <a:pt x="2685257" y="159610"/>
                  </a:lnTo>
                  <a:lnTo>
                    <a:pt x="2953783" y="279319"/>
                  </a:lnTo>
                  <a:lnTo>
                    <a:pt x="3222309" y="279319"/>
                  </a:lnTo>
                  <a:lnTo>
                    <a:pt x="3490835" y="159610"/>
                  </a:lnTo>
                  <a:lnTo>
                    <a:pt x="3759360" y="159610"/>
                  </a:lnTo>
                  <a:lnTo>
                    <a:pt x="4027886" y="159610"/>
                  </a:lnTo>
                  <a:lnTo>
                    <a:pt x="4296412" y="239416"/>
                  </a:lnTo>
                  <a:lnTo>
                    <a:pt x="4564938" y="399027"/>
                  </a:lnTo>
                  <a:lnTo>
                    <a:pt x="4833464" y="478832"/>
                  </a:lnTo>
                  <a:lnTo>
                    <a:pt x="5101989" y="598540"/>
                  </a:lnTo>
                  <a:lnTo>
                    <a:pt x="5370515" y="957665"/>
                  </a:lnTo>
                  <a:lnTo>
                    <a:pt x="5639041" y="678346"/>
                  </a:lnTo>
                  <a:lnTo>
                    <a:pt x="5907567" y="558638"/>
                  </a:lnTo>
                  <a:lnTo>
                    <a:pt x="6176092" y="1276887"/>
                  </a:lnTo>
                  <a:lnTo>
                    <a:pt x="6444618" y="91776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77859"/>
            </a:xfrm>
            <a:custGeom>
              <a:avLst/>
              <a:pathLst>
                <a:path w="6444618" h="877859">
                  <a:moveTo>
                    <a:pt x="0" y="319221"/>
                  </a:moveTo>
                  <a:lnTo>
                    <a:pt x="268525" y="399027"/>
                  </a:lnTo>
                  <a:lnTo>
                    <a:pt x="537051" y="159610"/>
                  </a:lnTo>
                  <a:lnTo>
                    <a:pt x="805577" y="79805"/>
                  </a:lnTo>
                  <a:lnTo>
                    <a:pt x="1074103" y="0"/>
                  </a:lnTo>
                  <a:lnTo>
                    <a:pt x="1342628" y="39902"/>
                  </a:lnTo>
                  <a:lnTo>
                    <a:pt x="1611154" y="79805"/>
                  </a:lnTo>
                  <a:lnTo>
                    <a:pt x="1879680" y="199513"/>
                  </a:lnTo>
                  <a:lnTo>
                    <a:pt x="2148206" y="119708"/>
                  </a:lnTo>
                  <a:lnTo>
                    <a:pt x="2416732" y="119708"/>
                  </a:lnTo>
                  <a:lnTo>
                    <a:pt x="2685257" y="159610"/>
                  </a:lnTo>
                  <a:lnTo>
                    <a:pt x="2953783" y="159610"/>
                  </a:lnTo>
                  <a:lnTo>
                    <a:pt x="3222309" y="199513"/>
                  </a:lnTo>
                  <a:lnTo>
                    <a:pt x="3490835" y="199513"/>
                  </a:lnTo>
                  <a:lnTo>
                    <a:pt x="3759360" y="159610"/>
                  </a:lnTo>
                  <a:lnTo>
                    <a:pt x="4027886" y="399027"/>
                  </a:lnTo>
                  <a:lnTo>
                    <a:pt x="4296412" y="359124"/>
                  </a:lnTo>
                  <a:lnTo>
                    <a:pt x="4564938" y="359124"/>
                  </a:lnTo>
                  <a:lnTo>
                    <a:pt x="4833464" y="199513"/>
                  </a:lnTo>
                  <a:lnTo>
                    <a:pt x="5101989" y="518735"/>
                  </a:lnTo>
                  <a:lnTo>
                    <a:pt x="5370515" y="877859"/>
                  </a:lnTo>
                  <a:lnTo>
                    <a:pt x="5639041" y="518735"/>
                  </a:lnTo>
                  <a:lnTo>
                    <a:pt x="5907567" y="558638"/>
                  </a:lnTo>
                  <a:lnTo>
                    <a:pt x="6176092" y="758151"/>
                  </a:lnTo>
                  <a:lnTo>
                    <a:pt x="6444618" y="67834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114844"/>
            </a:xfrm>
            <a:custGeom>
              <a:avLst/>
              <a:pathLst>
                <a:path w="6444618" h="2114844">
                  <a:moveTo>
                    <a:pt x="0" y="1715817"/>
                  </a:moveTo>
                  <a:lnTo>
                    <a:pt x="268525" y="1715817"/>
                  </a:lnTo>
                  <a:lnTo>
                    <a:pt x="537051" y="638443"/>
                  </a:lnTo>
                  <a:lnTo>
                    <a:pt x="805577" y="758151"/>
                  </a:lnTo>
                  <a:lnTo>
                    <a:pt x="1074103" y="239416"/>
                  </a:lnTo>
                  <a:lnTo>
                    <a:pt x="1342628" y="438929"/>
                  </a:lnTo>
                  <a:lnTo>
                    <a:pt x="1611154" y="319221"/>
                  </a:lnTo>
                  <a:lnTo>
                    <a:pt x="1879680" y="598540"/>
                  </a:lnTo>
                  <a:lnTo>
                    <a:pt x="2148206" y="438929"/>
                  </a:lnTo>
                  <a:lnTo>
                    <a:pt x="2416732" y="119708"/>
                  </a:lnTo>
                  <a:lnTo>
                    <a:pt x="2685257" y="199513"/>
                  </a:lnTo>
                  <a:lnTo>
                    <a:pt x="2953783" y="319221"/>
                  </a:lnTo>
                  <a:lnTo>
                    <a:pt x="3222309" y="399027"/>
                  </a:lnTo>
                  <a:lnTo>
                    <a:pt x="3490835" y="638443"/>
                  </a:lnTo>
                  <a:lnTo>
                    <a:pt x="3759360" y="119708"/>
                  </a:lnTo>
                  <a:lnTo>
                    <a:pt x="4027886" y="478832"/>
                  </a:lnTo>
                  <a:lnTo>
                    <a:pt x="4296412" y="438929"/>
                  </a:lnTo>
                  <a:lnTo>
                    <a:pt x="4564938" y="319221"/>
                  </a:lnTo>
                  <a:lnTo>
                    <a:pt x="4833464" y="0"/>
                  </a:lnTo>
                  <a:lnTo>
                    <a:pt x="5101989" y="598540"/>
                  </a:lnTo>
                  <a:lnTo>
                    <a:pt x="5370515" y="1117276"/>
                  </a:lnTo>
                  <a:lnTo>
                    <a:pt x="5639041" y="798054"/>
                  </a:lnTo>
                  <a:lnTo>
                    <a:pt x="5907567" y="199513"/>
                  </a:lnTo>
                  <a:lnTo>
                    <a:pt x="6176092" y="1795622"/>
                  </a:lnTo>
                  <a:lnTo>
                    <a:pt x="6444618" y="211484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799" y="1859540"/>
              <a:ext cx="254623" cy="130304"/>
            </a:xfrm>
            <a:custGeom>
              <a:avLst/>
              <a:pathLst>
                <a:path w="254623" h="130304">
                  <a:moveTo>
                    <a:pt x="254623" y="0"/>
                  </a:moveTo>
                  <a:lnTo>
                    <a:pt x="0" y="130304"/>
                  </a:lnTo>
                </a:path>
              </a:pathLst>
            </a:custGeom>
          </p:spPr>
          <p:txBody>
            <a:bodyPr/>
            <a:lstStyle/>
            <a:p/>
          </p:txBody>
        </p:sp>
        <p:sp>
          <p:nvSpPr>
            <p:cNvPr id="41" name="pl41"/>
            <p:cNvSpPr/>
            <p:nvPr/>
          </p:nvSpPr>
          <p:spPr>
            <a:xfrm>
              <a:off x="7910941" y="2079116"/>
              <a:ext cx="250482" cy="32645"/>
            </a:xfrm>
            <a:custGeom>
              <a:avLst/>
              <a:pathLst>
                <a:path w="250482" h="32645">
                  <a:moveTo>
                    <a:pt x="250482" y="32645"/>
                  </a:moveTo>
                  <a:lnTo>
                    <a:pt x="0" y="0"/>
                  </a:lnTo>
                </a:path>
              </a:pathLst>
            </a:custGeom>
          </p:spPr>
          <p:txBody>
            <a:bodyPr/>
            <a:lstStyle/>
            <a:p/>
          </p:txBody>
        </p:sp>
        <p:sp>
          <p:nvSpPr>
            <p:cNvPr id="42" name="pl42"/>
            <p:cNvSpPr/>
            <p:nvPr/>
          </p:nvSpPr>
          <p:spPr>
            <a:xfrm>
              <a:off x="7908747" y="2281834"/>
              <a:ext cx="252676" cy="88580"/>
            </a:xfrm>
            <a:custGeom>
              <a:avLst/>
              <a:pathLst>
                <a:path w="252676" h="88580">
                  <a:moveTo>
                    <a:pt x="252676" y="88580"/>
                  </a:moveTo>
                  <a:lnTo>
                    <a:pt x="0" y="0"/>
                  </a:lnTo>
                </a:path>
              </a:pathLst>
            </a:custGeom>
          </p:spPr>
          <p:txBody>
            <a:bodyPr/>
            <a:lstStyle/>
            <a:p/>
          </p:txBody>
        </p:sp>
        <p:sp>
          <p:nvSpPr>
            <p:cNvPr id="43" name="pl43"/>
            <p:cNvSpPr/>
            <p:nvPr/>
          </p:nvSpPr>
          <p:spPr>
            <a:xfrm>
              <a:off x="7911385" y="3433457"/>
              <a:ext cx="250038" cy="6"/>
            </a:xfrm>
            <a:custGeom>
              <a:avLst/>
              <a:pathLst>
                <a:path w="250038" h="6">
                  <a:moveTo>
                    <a:pt x="250038" y="6"/>
                  </a:moveTo>
                  <a:lnTo>
                    <a:pt x="0" y="0"/>
                  </a:lnTo>
                </a:path>
              </a:pathLst>
            </a:custGeom>
          </p:spPr>
          <p:txBody>
            <a:bodyPr/>
            <a:lstStyle/>
            <a:p/>
          </p:txBody>
        </p:sp>
        <p:sp>
          <p:nvSpPr>
            <p:cNvPr id="44" name="pg44"/>
            <p:cNvSpPr/>
            <p:nvPr/>
          </p:nvSpPr>
          <p:spPr>
            <a:xfrm>
              <a:off x="8092843" y="174721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7880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46" name="pg46"/>
            <p:cNvSpPr/>
            <p:nvPr/>
          </p:nvSpPr>
          <p:spPr>
            <a:xfrm>
              <a:off x="8092843" y="20216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06252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8" name="pg48"/>
            <p:cNvSpPr/>
            <p:nvPr/>
          </p:nvSpPr>
          <p:spPr>
            <a:xfrm>
              <a:off x="8092843" y="229541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3362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50" name="pg50"/>
            <p:cNvSpPr/>
            <p:nvPr/>
          </p:nvSpPr>
          <p:spPr>
            <a:xfrm>
              <a:off x="8092843" y="334247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833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0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Argentina,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82%.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NA y MCV2 estaba por debajo del objetivo del 95%.
Entre 2023 y 2024, 3 vacunas aumentaron la cobertura, 1 disminuyó y 0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904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01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097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6694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290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7031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299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98960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492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729478"/>
              <a:ext cx="249014" cy="181195"/>
            </a:xfrm>
            <a:prstGeom prst="rect">
              <a:avLst/>
            </a:prstGeom>
            <a:solidFill>
              <a:srgbClr val="1CABE2">
                <a:alpha val="100000"/>
              </a:srgbClr>
            </a:solidFill>
          </p:spPr>
          <p:txBody>
            <a:bodyPr/>
            <a:lstStyle/>
            <a:p/>
          </p:txBody>
        </p:sp>
        <p:sp>
          <p:nvSpPr>
            <p:cNvPr id="26" name="rc26"/>
            <p:cNvSpPr/>
            <p:nvPr/>
          </p:nvSpPr>
          <p:spPr>
            <a:xfrm>
              <a:off x="1587736" y="3731053"/>
              <a:ext cx="249014" cy="179619"/>
            </a:xfrm>
            <a:prstGeom prst="rect">
              <a:avLst/>
            </a:prstGeom>
            <a:solidFill>
              <a:srgbClr val="1CABE2">
                <a:alpha val="100000"/>
              </a:srgbClr>
            </a:solidFill>
          </p:spPr>
          <p:txBody>
            <a:bodyPr/>
            <a:lstStyle/>
            <a:p/>
          </p:txBody>
        </p:sp>
        <p:sp>
          <p:nvSpPr>
            <p:cNvPr id="27" name="rc27"/>
            <p:cNvSpPr/>
            <p:nvPr/>
          </p:nvSpPr>
          <p:spPr>
            <a:xfrm>
              <a:off x="1864419" y="3731290"/>
              <a:ext cx="249014" cy="179382"/>
            </a:xfrm>
            <a:prstGeom prst="rect">
              <a:avLst/>
            </a:prstGeom>
            <a:solidFill>
              <a:srgbClr val="1CABE2">
                <a:alpha val="100000"/>
              </a:srgbClr>
            </a:solidFill>
          </p:spPr>
          <p:txBody>
            <a:bodyPr/>
            <a:lstStyle/>
            <a:p/>
          </p:txBody>
        </p:sp>
        <p:sp>
          <p:nvSpPr>
            <p:cNvPr id="28" name="rc28"/>
            <p:cNvSpPr/>
            <p:nvPr/>
          </p:nvSpPr>
          <p:spPr>
            <a:xfrm>
              <a:off x="2141101" y="3732161"/>
              <a:ext cx="249014" cy="178512"/>
            </a:xfrm>
            <a:prstGeom prst="rect">
              <a:avLst/>
            </a:prstGeom>
            <a:solidFill>
              <a:srgbClr val="1CABE2">
                <a:alpha val="100000"/>
              </a:srgbClr>
            </a:solidFill>
          </p:spPr>
          <p:txBody>
            <a:bodyPr/>
            <a:lstStyle/>
            <a:p/>
          </p:txBody>
        </p:sp>
        <p:sp>
          <p:nvSpPr>
            <p:cNvPr id="29" name="rc29"/>
            <p:cNvSpPr/>
            <p:nvPr/>
          </p:nvSpPr>
          <p:spPr>
            <a:xfrm>
              <a:off x="2417783" y="3865848"/>
              <a:ext cx="249014" cy="44824"/>
            </a:xfrm>
            <a:prstGeom prst="rect">
              <a:avLst/>
            </a:prstGeom>
            <a:solidFill>
              <a:srgbClr val="1CABE2">
                <a:alpha val="100000"/>
              </a:srgbClr>
            </a:solidFill>
          </p:spPr>
          <p:txBody>
            <a:bodyPr/>
            <a:lstStyle/>
            <a:p/>
          </p:txBody>
        </p:sp>
        <p:sp>
          <p:nvSpPr>
            <p:cNvPr id="30" name="rc30"/>
            <p:cNvSpPr/>
            <p:nvPr/>
          </p:nvSpPr>
          <p:spPr>
            <a:xfrm>
              <a:off x="2694466" y="3865336"/>
              <a:ext cx="249014" cy="45337"/>
            </a:xfrm>
            <a:prstGeom prst="rect">
              <a:avLst/>
            </a:prstGeom>
            <a:solidFill>
              <a:srgbClr val="1CABE2">
                <a:alpha val="100000"/>
              </a:srgbClr>
            </a:solidFill>
          </p:spPr>
          <p:txBody>
            <a:bodyPr/>
            <a:lstStyle/>
            <a:p/>
          </p:txBody>
        </p:sp>
        <p:sp>
          <p:nvSpPr>
            <p:cNvPr id="31" name="rc31"/>
            <p:cNvSpPr/>
            <p:nvPr/>
          </p:nvSpPr>
          <p:spPr>
            <a:xfrm>
              <a:off x="2971148" y="3592403"/>
              <a:ext cx="249014" cy="318269"/>
            </a:xfrm>
            <a:prstGeom prst="rect">
              <a:avLst/>
            </a:prstGeom>
            <a:solidFill>
              <a:srgbClr val="1CABE2">
                <a:alpha val="100000"/>
              </a:srgbClr>
            </a:solidFill>
          </p:spPr>
          <p:txBody>
            <a:bodyPr/>
            <a:lstStyle/>
            <a:p/>
          </p:txBody>
        </p:sp>
        <p:sp>
          <p:nvSpPr>
            <p:cNvPr id="32" name="rc32"/>
            <p:cNvSpPr/>
            <p:nvPr/>
          </p:nvSpPr>
          <p:spPr>
            <a:xfrm>
              <a:off x="3247830" y="3637971"/>
              <a:ext cx="249014" cy="272702"/>
            </a:xfrm>
            <a:prstGeom prst="rect">
              <a:avLst/>
            </a:prstGeom>
            <a:solidFill>
              <a:srgbClr val="1CABE2">
                <a:alpha val="100000"/>
              </a:srgbClr>
            </a:solidFill>
          </p:spPr>
          <p:txBody>
            <a:bodyPr/>
            <a:lstStyle/>
            <a:p/>
          </p:txBody>
        </p:sp>
        <p:sp>
          <p:nvSpPr>
            <p:cNvPr id="33" name="rc33"/>
            <p:cNvSpPr/>
            <p:nvPr/>
          </p:nvSpPr>
          <p:spPr>
            <a:xfrm>
              <a:off x="3524513" y="3769077"/>
              <a:ext cx="249014" cy="141595"/>
            </a:xfrm>
            <a:prstGeom prst="rect">
              <a:avLst/>
            </a:prstGeom>
            <a:solidFill>
              <a:srgbClr val="1CABE2">
                <a:alpha val="100000"/>
              </a:srgbClr>
            </a:solidFill>
          </p:spPr>
          <p:txBody>
            <a:bodyPr/>
            <a:lstStyle/>
            <a:p/>
          </p:txBody>
        </p:sp>
        <p:sp>
          <p:nvSpPr>
            <p:cNvPr id="34" name="rc34"/>
            <p:cNvSpPr/>
            <p:nvPr/>
          </p:nvSpPr>
          <p:spPr>
            <a:xfrm>
              <a:off x="3801195" y="3627930"/>
              <a:ext cx="249014" cy="282742"/>
            </a:xfrm>
            <a:prstGeom prst="rect">
              <a:avLst/>
            </a:prstGeom>
            <a:solidFill>
              <a:srgbClr val="1CABE2">
                <a:alpha val="100000"/>
              </a:srgbClr>
            </a:solidFill>
          </p:spPr>
          <p:txBody>
            <a:bodyPr/>
            <a:lstStyle/>
            <a:p/>
          </p:txBody>
        </p:sp>
        <p:sp>
          <p:nvSpPr>
            <p:cNvPr id="35" name="rc35"/>
            <p:cNvSpPr/>
            <p:nvPr/>
          </p:nvSpPr>
          <p:spPr>
            <a:xfrm>
              <a:off x="4077877" y="3671385"/>
              <a:ext cx="249014" cy="239288"/>
            </a:xfrm>
            <a:prstGeom prst="rect">
              <a:avLst/>
            </a:prstGeom>
            <a:solidFill>
              <a:srgbClr val="1CABE2">
                <a:alpha val="100000"/>
              </a:srgbClr>
            </a:solidFill>
          </p:spPr>
          <p:txBody>
            <a:bodyPr/>
            <a:lstStyle/>
            <a:p/>
          </p:txBody>
        </p:sp>
        <p:sp>
          <p:nvSpPr>
            <p:cNvPr id="36" name="rc36"/>
            <p:cNvSpPr/>
            <p:nvPr/>
          </p:nvSpPr>
          <p:spPr>
            <a:xfrm>
              <a:off x="4354560" y="3622583"/>
              <a:ext cx="249014" cy="288089"/>
            </a:xfrm>
            <a:prstGeom prst="rect">
              <a:avLst/>
            </a:prstGeom>
            <a:solidFill>
              <a:srgbClr val="1CABE2">
                <a:alpha val="100000"/>
              </a:srgbClr>
            </a:solidFill>
          </p:spPr>
          <p:txBody>
            <a:bodyPr/>
            <a:lstStyle/>
            <a:p/>
          </p:txBody>
        </p:sp>
        <p:sp>
          <p:nvSpPr>
            <p:cNvPr id="37" name="rc37"/>
            <p:cNvSpPr/>
            <p:nvPr/>
          </p:nvSpPr>
          <p:spPr>
            <a:xfrm>
              <a:off x="4631242" y="3630600"/>
              <a:ext cx="249014" cy="280072"/>
            </a:xfrm>
            <a:prstGeom prst="rect">
              <a:avLst/>
            </a:prstGeom>
            <a:solidFill>
              <a:srgbClr val="1CABE2">
                <a:alpha val="100000"/>
              </a:srgbClr>
            </a:solidFill>
          </p:spPr>
          <p:txBody>
            <a:bodyPr/>
            <a:lstStyle/>
            <a:p/>
          </p:txBody>
        </p:sp>
        <p:sp>
          <p:nvSpPr>
            <p:cNvPr id="38" name="rc38"/>
            <p:cNvSpPr/>
            <p:nvPr/>
          </p:nvSpPr>
          <p:spPr>
            <a:xfrm>
              <a:off x="4907924" y="3624414"/>
              <a:ext cx="249014" cy="286258"/>
            </a:xfrm>
            <a:prstGeom prst="rect">
              <a:avLst/>
            </a:prstGeom>
            <a:solidFill>
              <a:srgbClr val="1CABE2">
                <a:alpha val="100000"/>
              </a:srgbClr>
            </a:solidFill>
          </p:spPr>
          <p:txBody>
            <a:bodyPr/>
            <a:lstStyle/>
            <a:p/>
          </p:txBody>
        </p:sp>
        <p:sp>
          <p:nvSpPr>
            <p:cNvPr id="39" name="rc39"/>
            <p:cNvSpPr/>
            <p:nvPr/>
          </p:nvSpPr>
          <p:spPr>
            <a:xfrm>
              <a:off x="5184607" y="3812397"/>
              <a:ext cx="249014" cy="98275"/>
            </a:xfrm>
            <a:prstGeom prst="rect">
              <a:avLst/>
            </a:prstGeom>
            <a:solidFill>
              <a:srgbClr val="1CABE2">
                <a:alpha val="100000"/>
              </a:srgbClr>
            </a:solidFill>
          </p:spPr>
          <p:txBody>
            <a:bodyPr/>
            <a:lstStyle/>
            <a:p/>
          </p:txBody>
        </p:sp>
        <p:sp>
          <p:nvSpPr>
            <p:cNvPr id="40" name="rc40"/>
            <p:cNvSpPr/>
            <p:nvPr/>
          </p:nvSpPr>
          <p:spPr>
            <a:xfrm>
              <a:off x="5461289" y="3618498"/>
              <a:ext cx="249014" cy="292175"/>
            </a:xfrm>
            <a:prstGeom prst="rect">
              <a:avLst/>
            </a:prstGeom>
            <a:solidFill>
              <a:srgbClr val="1CABE2">
                <a:alpha val="100000"/>
              </a:srgbClr>
            </a:solidFill>
          </p:spPr>
          <p:txBody>
            <a:bodyPr/>
            <a:lstStyle/>
            <a:p/>
          </p:txBody>
        </p:sp>
        <p:sp>
          <p:nvSpPr>
            <p:cNvPr id="41" name="rc41"/>
            <p:cNvSpPr/>
            <p:nvPr/>
          </p:nvSpPr>
          <p:spPr>
            <a:xfrm>
              <a:off x="5737971" y="3583457"/>
              <a:ext cx="249014" cy="327215"/>
            </a:xfrm>
            <a:prstGeom prst="rect">
              <a:avLst/>
            </a:prstGeom>
            <a:solidFill>
              <a:srgbClr val="1CABE2">
                <a:alpha val="100000"/>
              </a:srgbClr>
            </a:solidFill>
          </p:spPr>
          <p:txBody>
            <a:bodyPr/>
            <a:lstStyle/>
            <a:p/>
          </p:txBody>
        </p:sp>
        <p:sp>
          <p:nvSpPr>
            <p:cNvPr id="42" name="rc42"/>
            <p:cNvSpPr/>
            <p:nvPr/>
          </p:nvSpPr>
          <p:spPr>
            <a:xfrm>
              <a:off x="6014654" y="3638323"/>
              <a:ext cx="249014" cy="272349"/>
            </a:xfrm>
            <a:prstGeom prst="rect">
              <a:avLst/>
            </a:prstGeom>
            <a:solidFill>
              <a:srgbClr val="1CABE2">
                <a:alpha val="100000"/>
              </a:srgbClr>
            </a:solidFill>
          </p:spPr>
          <p:txBody>
            <a:bodyPr/>
            <a:lstStyle/>
            <a:p/>
          </p:txBody>
        </p:sp>
        <p:sp>
          <p:nvSpPr>
            <p:cNvPr id="43" name="rc43"/>
            <p:cNvSpPr/>
            <p:nvPr/>
          </p:nvSpPr>
          <p:spPr>
            <a:xfrm>
              <a:off x="6291336" y="3519646"/>
              <a:ext cx="249014" cy="391027"/>
            </a:xfrm>
            <a:prstGeom prst="rect">
              <a:avLst/>
            </a:prstGeom>
            <a:solidFill>
              <a:srgbClr val="1CABE2">
                <a:alpha val="100000"/>
              </a:srgbClr>
            </a:solidFill>
          </p:spPr>
          <p:txBody>
            <a:bodyPr/>
            <a:lstStyle/>
            <a:p/>
          </p:txBody>
        </p:sp>
        <p:sp>
          <p:nvSpPr>
            <p:cNvPr id="44" name="rc44"/>
            <p:cNvSpPr/>
            <p:nvPr/>
          </p:nvSpPr>
          <p:spPr>
            <a:xfrm>
              <a:off x="6568018" y="3394770"/>
              <a:ext cx="249014" cy="515902"/>
            </a:xfrm>
            <a:prstGeom prst="rect">
              <a:avLst/>
            </a:prstGeom>
            <a:solidFill>
              <a:srgbClr val="1CABE2">
                <a:alpha val="100000"/>
              </a:srgbClr>
            </a:solidFill>
          </p:spPr>
          <p:txBody>
            <a:bodyPr/>
            <a:lstStyle/>
            <a:p/>
          </p:txBody>
        </p:sp>
        <p:sp>
          <p:nvSpPr>
            <p:cNvPr id="45" name="rc45"/>
            <p:cNvSpPr/>
            <p:nvPr/>
          </p:nvSpPr>
          <p:spPr>
            <a:xfrm>
              <a:off x="6844701" y="3199711"/>
              <a:ext cx="249014" cy="710961"/>
            </a:xfrm>
            <a:prstGeom prst="rect">
              <a:avLst/>
            </a:prstGeom>
            <a:solidFill>
              <a:srgbClr val="1CABE2">
                <a:alpha val="100000"/>
              </a:srgbClr>
            </a:solidFill>
          </p:spPr>
          <p:txBody>
            <a:bodyPr/>
            <a:lstStyle/>
            <a:p/>
          </p:txBody>
        </p:sp>
        <p:sp>
          <p:nvSpPr>
            <p:cNvPr id="46" name="rc46"/>
            <p:cNvSpPr/>
            <p:nvPr/>
          </p:nvSpPr>
          <p:spPr>
            <a:xfrm>
              <a:off x="7121383" y="3507274"/>
              <a:ext cx="249014" cy="403398"/>
            </a:xfrm>
            <a:prstGeom prst="rect">
              <a:avLst/>
            </a:prstGeom>
            <a:solidFill>
              <a:srgbClr val="1CABE2">
                <a:alpha val="100000"/>
              </a:srgbClr>
            </a:solidFill>
          </p:spPr>
          <p:txBody>
            <a:bodyPr/>
            <a:lstStyle/>
            <a:p/>
          </p:txBody>
        </p:sp>
        <p:sp>
          <p:nvSpPr>
            <p:cNvPr id="47" name="rc47"/>
            <p:cNvSpPr/>
            <p:nvPr/>
          </p:nvSpPr>
          <p:spPr>
            <a:xfrm>
              <a:off x="7398065" y="3595534"/>
              <a:ext cx="249014" cy="315138"/>
            </a:xfrm>
            <a:prstGeom prst="rect">
              <a:avLst/>
            </a:prstGeom>
            <a:solidFill>
              <a:srgbClr val="1CABE2">
                <a:alpha val="100000"/>
              </a:srgbClr>
            </a:solidFill>
          </p:spPr>
          <p:txBody>
            <a:bodyPr/>
            <a:lstStyle/>
            <a:p/>
          </p:txBody>
        </p:sp>
        <p:sp>
          <p:nvSpPr>
            <p:cNvPr id="48" name="rc48"/>
            <p:cNvSpPr/>
            <p:nvPr/>
          </p:nvSpPr>
          <p:spPr>
            <a:xfrm>
              <a:off x="7674748" y="3174423"/>
              <a:ext cx="249014" cy="736249"/>
            </a:xfrm>
            <a:prstGeom prst="rect">
              <a:avLst/>
            </a:prstGeom>
            <a:solidFill>
              <a:srgbClr val="1CABE2">
                <a:alpha val="100000"/>
              </a:srgbClr>
            </a:solidFill>
          </p:spPr>
          <p:txBody>
            <a:bodyPr/>
            <a:lstStyle/>
            <a:p/>
          </p:txBody>
        </p:sp>
        <p:sp>
          <p:nvSpPr>
            <p:cNvPr id="49" name="rc49"/>
            <p:cNvSpPr/>
            <p:nvPr/>
          </p:nvSpPr>
          <p:spPr>
            <a:xfrm>
              <a:off x="7951430" y="3266859"/>
              <a:ext cx="249014" cy="643813"/>
            </a:xfrm>
            <a:prstGeom prst="rect">
              <a:avLst/>
            </a:prstGeom>
            <a:solidFill>
              <a:srgbClr val="1CABE2">
                <a:alpha val="100000"/>
              </a:srgbClr>
            </a:solidFill>
          </p:spPr>
          <p:txBody>
            <a:bodyPr/>
            <a:lstStyle/>
            <a:p/>
          </p:txBody>
        </p:sp>
        <p:sp>
          <p:nvSpPr>
            <p:cNvPr id="50" name="rc50"/>
            <p:cNvSpPr/>
            <p:nvPr/>
          </p:nvSpPr>
          <p:spPr>
            <a:xfrm>
              <a:off x="1311054" y="3140600"/>
              <a:ext cx="249014" cy="588877"/>
            </a:xfrm>
            <a:prstGeom prst="rect">
              <a:avLst/>
            </a:prstGeom>
            <a:solidFill>
              <a:srgbClr val="B3B3B3">
                <a:alpha val="100000"/>
              </a:srgbClr>
            </a:solidFill>
          </p:spPr>
          <p:txBody>
            <a:bodyPr/>
            <a:lstStyle/>
            <a:p/>
          </p:txBody>
        </p:sp>
        <p:sp>
          <p:nvSpPr>
            <p:cNvPr id="51" name="rc51"/>
            <p:cNvSpPr/>
            <p:nvPr/>
          </p:nvSpPr>
          <p:spPr>
            <a:xfrm>
              <a:off x="1587736" y="3147279"/>
              <a:ext cx="249014" cy="583774"/>
            </a:xfrm>
            <a:prstGeom prst="rect">
              <a:avLst/>
            </a:prstGeom>
            <a:solidFill>
              <a:srgbClr val="B3B3B3">
                <a:alpha val="100000"/>
              </a:srgbClr>
            </a:solidFill>
          </p:spPr>
          <p:txBody>
            <a:bodyPr/>
            <a:lstStyle/>
            <a:p/>
          </p:txBody>
        </p:sp>
        <p:sp>
          <p:nvSpPr>
            <p:cNvPr id="52" name="rc52"/>
            <p:cNvSpPr/>
            <p:nvPr/>
          </p:nvSpPr>
          <p:spPr>
            <a:xfrm>
              <a:off x="1864419" y="3596751"/>
              <a:ext cx="249014" cy="134538"/>
            </a:xfrm>
            <a:prstGeom prst="rect">
              <a:avLst/>
            </a:prstGeom>
            <a:solidFill>
              <a:srgbClr val="B3B3B3">
                <a:alpha val="100000"/>
              </a:srgbClr>
            </a:solidFill>
          </p:spPr>
          <p:txBody>
            <a:bodyPr/>
            <a:lstStyle/>
            <a:p/>
          </p:txBody>
        </p:sp>
        <p:sp>
          <p:nvSpPr>
            <p:cNvPr id="53" name="rc53"/>
            <p:cNvSpPr/>
            <p:nvPr/>
          </p:nvSpPr>
          <p:spPr>
            <a:xfrm>
              <a:off x="2141101" y="3732161"/>
              <a:ext cx="249014" cy="0"/>
            </a:xfrm>
            <a:prstGeom prst="rect">
              <a:avLst/>
            </a:prstGeom>
            <a:solidFill>
              <a:srgbClr val="B3B3B3">
                <a:alpha val="100000"/>
              </a:srgbClr>
            </a:solidFill>
          </p:spPr>
          <p:txBody>
            <a:bodyPr/>
            <a:lstStyle/>
            <a:p/>
          </p:txBody>
        </p:sp>
        <p:sp>
          <p:nvSpPr>
            <p:cNvPr id="54" name="rc54"/>
            <p:cNvSpPr/>
            <p:nvPr/>
          </p:nvSpPr>
          <p:spPr>
            <a:xfrm>
              <a:off x="2417783" y="3821023"/>
              <a:ext cx="249014" cy="44824"/>
            </a:xfrm>
            <a:prstGeom prst="rect">
              <a:avLst/>
            </a:prstGeom>
            <a:solidFill>
              <a:srgbClr val="B3B3B3">
                <a:alpha val="100000"/>
              </a:srgbClr>
            </a:solidFill>
          </p:spPr>
          <p:txBody>
            <a:bodyPr/>
            <a:lstStyle/>
            <a:p/>
          </p:txBody>
        </p:sp>
        <p:sp>
          <p:nvSpPr>
            <p:cNvPr id="55" name="rc55"/>
            <p:cNvSpPr/>
            <p:nvPr/>
          </p:nvSpPr>
          <p:spPr>
            <a:xfrm>
              <a:off x="2694466" y="3819992"/>
              <a:ext cx="249014" cy="45343"/>
            </a:xfrm>
            <a:prstGeom prst="rect">
              <a:avLst/>
            </a:prstGeom>
            <a:solidFill>
              <a:srgbClr val="B3B3B3">
                <a:alpha val="100000"/>
              </a:srgbClr>
            </a:solidFill>
          </p:spPr>
          <p:txBody>
            <a:bodyPr/>
            <a:lstStyle/>
            <a:p/>
          </p:txBody>
        </p:sp>
        <p:sp>
          <p:nvSpPr>
            <p:cNvPr id="56" name="rc56"/>
            <p:cNvSpPr/>
            <p:nvPr/>
          </p:nvSpPr>
          <p:spPr>
            <a:xfrm>
              <a:off x="2971148" y="3501466"/>
              <a:ext cx="249014" cy="90936"/>
            </a:xfrm>
            <a:prstGeom prst="rect">
              <a:avLst/>
            </a:prstGeom>
            <a:solidFill>
              <a:srgbClr val="B3B3B3">
                <a:alpha val="100000"/>
              </a:srgbClr>
            </a:solidFill>
          </p:spPr>
          <p:txBody>
            <a:bodyPr/>
            <a:lstStyle/>
            <a:p/>
          </p:txBody>
        </p:sp>
        <p:sp>
          <p:nvSpPr>
            <p:cNvPr id="57" name="rc57"/>
            <p:cNvSpPr/>
            <p:nvPr/>
          </p:nvSpPr>
          <p:spPr>
            <a:xfrm>
              <a:off x="3247830" y="3501620"/>
              <a:ext cx="249014" cy="136351"/>
            </a:xfrm>
            <a:prstGeom prst="rect">
              <a:avLst/>
            </a:prstGeom>
            <a:solidFill>
              <a:srgbClr val="B3B3B3">
                <a:alpha val="100000"/>
              </a:srgbClr>
            </a:solidFill>
          </p:spPr>
          <p:txBody>
            <a:bodyPr/>
            <a:lstStyle/>
            <a:p/>
          </p:txBody>
        </p:sp>
        <p:sp>
          <p:nvSpPr>
            <p:cNvPr id="58" name="rc58"/>
            <p:cNvSpPr/>
            <p:nvPr/>
          </p:nvSpPr>
          <p:spPr>
            <a:xfrm>
              <a:off x="3524513" y="3580281"/>
              <a:ext cx="249014" cy="188796"/>
            </a:xfrm>
            <a:prstGeom prst="rect">
              <a:avLst/>
            </a:prstGeom>
            <a:solidFill>
              <a:srgbClr val="B3B3B3">
                <a:alpha val="100000"/>
              </a:srgbClr>
            </a:solidFill>
          </p:spPr>
          <p:txBody>
            <a:bodyPr/>
            <a:lstStyle/>
            <a:p/>
          </p:txBody>
        </p:sp>
        <p:sp>
          <p:nvSpPr>
            <p:cNvPr id="59" name="rc59"/>
            <p:cNvSpPr/>
            <p:nvPr/>
          </p:nvSpPr>
          <p:spPr>
            <a:xfrm>
              <a:off x="3801195" y="3627930"/>
              <a:ext cx="249014" cy="0"/>
            </a:xfrm>
            <a:prstGeom prst="rect">
              <a:avLst/>
            </a:prstGeom>
            <a:solidFill>
              <a:srgbClr val="B3B3B3">
                <a:alpha val="100000"/>
              </a:srgbClr>
            </a:solidFill>
          </p:spPr>
          <p:txBody>
            <a:bodyPr/>
            <a:lstStyle/>
            <a:p/>
          </p:txBody>
        </p:sp>
        <p:sp>
          <p:nvSpPr>
            <p:cNvPr id="60" name="rc60"/>
            <p:cNvSpPr/>
            <p:nvPr/>
          </p:nvSpPr>
          <p:spPr>
            <a:xfrm>
              <a:off x="4077877" y="3623524"/>
              <a:ext cx="249014" cy="47860"/>
            </a:xfrm>
            <a:prstGeom prst="rect">
              <a:avLst/>
            </a:prstGeom>
            <a:solidFill>
              <a:srgbClr val="B3B3B3">
                <a:alpha val="100000"/>
              </a:srgbClr>
            </a:solidFill>
          </p:spPr>
          <p:txBody>
            <a:bodyPr/>
            <a:lstStyle/>
            <a:p/>
          </p:txBody>
        </p:sp>
        <p:sp>
          <p:nvSpPr>
            <p:cNvPr id="61" name="rc61"/>
            <p:cNvSpPr/>
            <p:nvPr/>
          </p:nvSpPr>
          <p:spPr>
            <a:xfrm>
              <a:off x="4354560" y="3478535"/>
              <a:ext cx="249014" cy="144048"/>
            </a:xfrm>
            <a:prstGeom prst="rect">
              <a:avLst/>
            </a:prstGeom>
            <a:solidFill>
              <a:srgbClr val="B3B3B3">
                <a:alpha val="100000"/>
              </a:srgbClr>
            </a:solidFill>
          </p:spPr>
          <p:txBody>
            <a:bodyPr/>
            <a:lstStyle/>
            <a:p/>
          </p:txBody>
        </p:sp>
        <p:sp>
          <p:nvSpPr>
            <p:cNvPr id="62" name="rc62"/>
            <p:cNvSpPr/>
            <p:nvPr/>
          </p:nvSpPr>
          <p:spPr>
            <a:xfrm>
              <a:off x="4631242" y="3490561"/>
              <a:ext cx="249014" cy="140039"/>
            </a:xfrm>
            <a:prstGeom prst="rect">
              <a:avLst/>
            </a:prstGeom>
            <a:solidFill>
              <a:srgbClr val="B3B3B3">
                <a:alpha val="100000"/>
              </a:srgbClr>
            </a:solidFill>
          </p:spPr>
          <p:txBody>
            <a:bodyPr/>
            <a:lstStyle/>
            <a:p/>
          </p:txBody>
        </p:sp>
        <p:sp>
          <p:nvSpPr>
            <p:cNvPr id="63" name="rc63"/>
            <p:cNvSpPr/>
            <p:nvPr/>
          </p:nvSpPr>
          <p:spPr>
            <a:xfrm>
              <a:off x="4907924" y="3624414"/>
              <a:ext cx="249014" cy="0"/>
            </a:xfrm>
            <a:prstGeom prst="rect">
              <a:avLst/>
            </a:prstGeom>
            <a:solidFill>
              <a:srgbClr val="B3B3B3">
                <a:alpha val="100000"/>
              </a:srgbClr>
            </a:solidFill>
          </p:spPr>
          <p:txBody>
            <a:bodyPr/>
            <a:lstStyle/>
            <a:p/>
          </p:txBody>
        </p:sp>
        <p:sp>
          <p:nvSpPr>
            <p:cNvPr id="64" name="rc64"/>
            <p:cNvSpPr/>
            <p:nvPr/>
          </p:nvSpPr>
          <p:spPr>
            <a:xfrm>
              <a:off x="5184607" y="3615840"/>
              <a:ext cx="249014" cy="196557"/>
            </a:xfrm>
            <a:prstGeom prst="rect">
              <a:avLst/>
            </a:prstGeom>
            <a:solidFill>
              <a:srgbClr val="B3B3B3">
                <a:alpha val="100000"/>
              </a:srgbClr>
            </a:solidFill>
          </p:spPr>
          <p:txBody>
            <a:bodyPr/>
            <a:lstStyle/>
            <a:p/>
          </p:txBody>
        </p:sp>
        <p:sp>
          <p:nvSpPr>
            <p:cNvPr id="65" name="rc65"/>
            <p:cNvSpPr/>
            <p:nvPr/>
          </p:nvSpPr>
          <p:spPr>
            <a:xfrm>
              <a:off x="5461289" y="3618498"/>
              <a:ext cx="249014" cy="0"/>
            </a:xfrm>
            <a:prstGeom prst="rect">
              <a:avLst/>
            </a:prstGeom>
            <a:solidFill>
              <a:srgbClr val="B3B3B3">
                <a:alpha val="100000"/>
              </a:srgbClr>
            </a:solidFill>
          </p:spPr>
          <p:txBody>
            <a:bodyPr/>
            <a:lstStyle/>
            <a:p/>
          </p:txBody>
        </p:sp>
        <p:sp>
          <p:nvSpPr>
            <p:cNvPr id="66" name="rc66"/>
            <p:cNvSpPr/>
            <p:nvPr/>
          </p:nvSpPr>
          <p:spPr>
            <a:xfrm>
              <a:off x="5737971" y="3536718"/>
              <a:ext cx="249014" cy="46739"/>
            </a:xfrm>
            <a:prstGeom prst="rect">
              <a:avLst/>
            </a:prstGeom>
            <a:solidFill>
              <a:srgbClr val="B3B3B3">
                <a:alpha val="100000"/>
              </a:srgbClr>
            </a:solidFill>
          </p:spPr>
          <p:txBody>
            <a:bodyPr/>
            <a:lstStyle/>
            <a:p/>
          </p:txBody>
        </p:sp>
        <p:sp>
          <p:nvSpPr>
            <p:cNvPr id="67" name="rc67"/>
            <p:cNvSpPr/>
            <p:nvPr/>
          </p:nvSpPr>
          <p:spPr>
            <a:xfrm>
              <a:off x="6014654" y="3365973"/>
              <a:ext cx="249014" cy="272349"/>
            </a:xfrm>
            <a:prstGeom prst="rect">
              <a:avLst/>
            </a:prstGeom>
            <a:solidFill>
              <a:srgbClr val="B3B3B3">
                <a:alpha val="100000"/>
              </a:srgbClr>
            </a:solidFill>
          </p:spPr>
          <p:txBody>
            <a:bodyPr/>
            <a:lstStyle/>
            <a:p/>
          </p:txBody>
        </p:sp>
        <p:sp>
          <p:nvSpPr>
            <p:cNvPr id="68" name="rc68"/>
            <p:cNvSpPr/>
            <p:nvPr/>
          </p:nvSpPr>
          <p:spPr>
            <a:xfrm>
              <a:off x="6291336" y="3302405"/>
              <a:ext cx="249014" cy="217240"/>
            </a:xfrm>
            <a:prstGeom prst="rect">
              <a:avLst/>
            </a:prstGeom>
            <a:solidFill>
              <a:srgbClr val="B3B3B3">
                <a:alpha val="100000"/>
              </a:srgbClr>
            </a:solidFill>
          </p:spPr>
          <p:txBody>
            <a:bodyPr/>
            <a:lstStyle/>
            <a:p/>
          </p:txBody>
        </p:sp>
        <p:sp>
          <p:nvSpPr>
            <p:cNvPr id="69" name="rc69"/>
            <p:cNvSpPr/>
            <p:nvPr/>
          </p:nvSpPr>
          <p:spPr>
            <a:xfrm>
              <a:off x="6568018" y="3236032"/>
              <a:ext cx="249014" cy="158737"/>
            </a:xfrm>
            <a:prstGeom prst="rect">
              <a:avLst/>
            </a:prstGeom>
            <a:solidFill>
              <a:srgbClr val="B3B3B3">
                <a:alpha val="100000"/>
              </a:srgbClr>
            </a:solidFill>
          </p:spPr>
          <p:txBody>
            <a:bodyPr/>
            <a:lstStyle/>
            <a:p/>
          </p:txBody>
        </p:sp>
        <p:sp>
          <p:nvSpPr>
            <p:cNvPr id="70" name="rc70"/>
            <p:cNvSpPr/>
            <p:nvPr/>
          </p:nvSpPr>
          <p:spPr>
            <a:xfrm>
              <a:off x="6844701" y="3030439"/>
              <a:ext cx="249014" cy="169271"/>
            </a:xfrm>
            <a:prstGeom prst="rect">
              <a:avLst/>
            </a:prstGeom>
            <a:solidFill>
              <a:srgbClr val="B3B3B3">
                <a:alpha val="100000"/>
              </a:srgbClr>
            </a:solidFill>
          </p:spPr>
          <p:txBody>
            <a:bodyPr/>
            <a:lstStyle/>
            <a:p/>
          </p:txBody>
        </p:sp>
        <p:sp>
          <p:nvSpPr>
            <p:cNvPr id="71" name="rc71"/>
            <p:cNvSpPr/>
            <p:nvPr/>
          </p:nvSpPr>
          <p:spPr>
            <a:xfrm>
              <a:off x="7121383" y="3271962"/>
              <a:ext cx="249014" cy="235311"/>
            </a:xfrm>
            <a:prstGeom prst="rect">
              <a:avLst/>
            </a:prstGeom>
            <a:solidFill>
              <a:srgbClr val="B3B3B3">
                <a:alpha val="100000"/>
              </a:srgbClr>
            </a:solidFill>
          </p:spPr>
          <p:txBody>
            <a:bodyPr/>
            <a:lstStyle/>
            <a:p/>
          </p:txBody>
        </p:sp>
        <p:sp>
          <p:nvSpPr>
            <p:cNvPr id="72" name="rc72"/>
            <p:cNvSpPr/>
            <p:nvPr/>
          </p:nvSpPr>
          <p:spPr>
            <a:xfrm>
              <a:off x="7398065" y="3406450"/>
              <a:ext cx="249014" cy="189084"/>
            </a:xfrm>
            <a:prstGeom prst="rect">
              <a:avLst/>
            </a:prstGeom>
            <a:solidFill>
              <a:srgbClr val="B3B3B3">
                <a:alpha val="100000"/>
              </a:srgbClr>
            </a:solidFill>
          </p:spPr>
          <p:txBody>
            <a:bodyPr/>
            <a:lstStyle/>
            <a:p/>
          </p:txBody>
        </p:sp>
        <p:sp>
          <p:nvSpPr>
            <p:cNvPr id="73" name="rc73"/>
            <p:cNvSpPr/>
            <p:nvPr/>
          </p:nvSpPr>
          <p:spPr>
            <a:xfrm>
              <a:off x="7674748" y="2822304"/>
              <a:ext cx="249014" cy="352118"/>
            </a:xfrm>
            <a:prstGeom prst="rect">
              <a:avLst/>
            </a:prstGeom>
            <a:solidFill>
              <a:srgbClr val="B3B3B3">
                <a:alpha val="100000"/>
              </a:srgbClr>
            </a:solidFill>
          </p:spPr>
          <p:txBody>
            <a:bodyPr/>
            <a:lstStyle/>
            <a:p/>
          </p:txBody>
        </p:sp>
        <p:sp>
          <p:nvSpPr>
            <p:cNvPr id="74" name="rc74"/>
            <p:cNvSpPr/>
            <p:nvPr/>
          </p:nvSpPr>
          <p:spPr>
            <a:xfrm>
              <a:off x="7951430" y="3105912"/>
              <a:ext cx="249014" cy="160947"/>
            </a:xfrm>
            <a:prstGeom prst="rect">
              <a:avLst/>
            </a:prstGeom>
            <a:solidFill>
              <a:srgbClr val="B3B3B3">
                <a:alpha val="100000"/>
              </a:srgbClr>
            </a:solidFill>
          </p:spPr>
          <p:txBody>
            <a:bodyPr/>
            <a:lstStyle/>
            <a:p/>
          </p:txBody>
        </p:sp>
        <p:sp>
          <p:nvSpPr>
            <p:cNvPr id="75" name="pl75"/>
            <p:cNvSpPr/>
            <p:nvPr/>
          </p:nvSpPr>
          <p:spPr>
            <a:xfrm>
              <a:off x="1435561" y="1216961"/>
              <a:ext cx="6640376" cy="598602"/>
            </a:xfrm>
            <a:custGeom>
              <a:avLst/>
              <a:pathLst>
                <a:path w="6640376" h="598602">
                  <a:moveTo>
                    <a:pt x="0" y="81627"/>
                  </a:moveTo>
                  <a:lnTo>
                    <a:pt x="276682" y="81627"/>
                  </a:lnTo>
                  <a:lnTo>
                    <a:pt x="553364" y="81627"/>
                  </a:lnTo>
                  <a:lnTo>
                    <a:pt x="830047" y="81627"/>
                  </a:lnTo>
                  <a:lnTo>
                    <a:pt x="1106729" y="0"/>
                  </a:lnTo>
                  <a:lnTo>
                    <a:pt x="1383411" y="0"/>
                  </a:lnTo>
                  <a:lnTo>
                    <a:pt x="1660094" y="163255"/>
                  </a:lnTo>
                  <a:lnTo>
                    <a:pt x="1936776" y="136046"/>
                  </a:lnTo>
                  <a:lnTo>
                    <a:pt x="2213458" y="54418"/>
                  </a:lnTo>
                  <a:lnTo>
                    <a:pt x="2490141" y="136046"/>
                  </a:lnTo>
                  <a:lnTo>
                    <a:pt x="2766823" y="108836"/>
                  </a:lnTo>
                  <a:lnTo>
                    <a:pt x="3043505" y="136046"/>
                  </a:lnTo>
                  <a:lnTo>
                    <a:pt x="3320188" y="136046"/>
                  </a:lnTo>
                  <a:lnTo>
                    <a:pt x="3596870" y="136046"/>
                  </a:lnTo>
                  <a:lnTo>
                    <a:pt x="3873552" y="27209"/>
                  </a:lnTo>
                  <a:lnTo>
                    <a:pt x="4150235" y="136046"/>
                  </a:lnTo>
                  <a:lnTo>
                    <a:pt x="4426917" y="163255"/>
                  </a:lnTo>
                  <a:lnTo>
                    <a:pt x="4703599" y="136046"/>
                  </a:lnTo>
                  <a:lnTo>
                    <a:pt x="4980282" y="217673"/>
                  </a:lnTo>
                  <a:lnTo>
                    <a:pt x="5256964" y="326510"/>
                  </a:lnTo>
                  <a:lnTo>
                    <a:pt x="5533646" y="544184"/>
                  </a:lnTo>
                  <a:lnTo>
                    <a:pt x="5810329" y="299301"/>
                  </a:lnTo>
                  <a:lnTo>
                    <a:pt x="6087011" y="244882"/>
                  </a:lnTo>
                  <a:lnTo>
                    <a:pt x="6363693" y="598602"/>
                  </a:lnTo>
                  <a:lnTo>
                    <a:pt x="6640376" y="516974"/>
                  </a:lnTo>
                </a:path>
              </a:pathLst>
            </a:custGeom>
            <a:ln w="27101" cap="flat">
              <a:solidFill>
                <a:srgbClr val="0058AB">
                  <a:alpha val="50196"/>
                </a:srgbClr>
              </a:solidFill>
              <a:prstDash val="solid"/>
              <a:round/>
            </a:ln>
          </p:spPr>
          <p:txBody>
            <a:bodyPr/>
            <a:lstStyle/>
            <a:p/>
          </p:txBody>
        </p:sp>
        <p:sp>
          <p:nvSpPr>
            <p:cNvPr id="76" name="pl76"/>
            <p:cNvSpPr/>
            <p:nvPr/>
          </p:nvSpPr>
          <p:spPr>
            <a:xfrm>
              <a:off x="1435561" y="1244170"/>
              <a:ext cx="6640376" cy="870694"/>
            </a:xfrm>
            <a:custGeom>
              <a:avLst/>
              <a:pathLst>
                <a:path w="6640376" h="870694">
                  <a:moveTo>
                    <a:pt x="0" y="408138"/>
                  </a:moveTo>
                  <a:lnTo>
                    <a:pt x="276682" y="408138"/>
                  </a:lnTo>
                  <a:lnTo>
                    <a:pt x="553364" y="136046"/>
                  </a:lnTo>
                  <a:lnTo>
                    <a:pt x="830047" y="54418"/>
                  </a:lnTo>
                  <a:lnTo>
                    <a:pt x="1106729" y="0"/>
                  </a:lnTo>
                  <a:lnTo>
                    <a:pt x="1383411" y="0"/>
                  </a:lnTo>
                  <a:lnTo>
                    <a:pt x="1660094" y="190464"/>
                  </a:lnTo>
                  <a:lnTo>
                    <a:pt x="1936776" y="190464"/>
                  </a:lnTo>
                  <a:lnTo>
                    <a:pt x="2213458" y="136046"/>
                  </a:lnTo>
                  <a:lnTo>
                    <a:pt x="2490141" y="108836"/>
                  </a:lnTo>
                  <a:lnTo>
                    <a:pt x="2766823" y="108836"/>
                  </a:lnTo>
                  <a:lnTo>
                    <a:pt x="3043505" y="190464"/>
                  </a:lnTo>
                  <a:lnTo>
                    <a:pt x="3320188" y="190464"/>
                  </a:lnTo>
                  <a:lnTo>
                    <a:pt x="3596870" y="108836"/>
                  </a:lnTo>
                  <a:lnTo>
                    <a:pt x="3873552" y="108836"/>
                  </a:lnTo>
                  <a:lnTo>
                    <a:pt x="4150235" y="108836"/>
                  </a:lnTo>
                  <a:lnTo>
                    <a:pt x="4426917" y="163255"/>
                  </a:lnTo>
                  <a:lnTo>
                    <a:pt x="4703599" y="272092"/>
                  </a:lnTo>
                  <a:lnTo>
                    <a:pt x="4980282" y="326510"/>
                  </a:lnTo>
                  <a:lnTo>
                    <a:pt x="5256964" y="408138"/>
                  </a:lnTo>
                  <a:lnTo>
                    <a:pt x="5533646" y="653020"/>
                  </a:lnTo>
                  <a:lnTo>
                    <a:pt x="5810329" y="462556"/>
                  </a:lnTo>
                  <a:lnTo>
                    <a:pt x="6087011" y="380928"/>
                  </a:lnTo>
                  <a:lnTo>
                    <a:pt x="6363693" y="870694"/>
                  </a:lnTo>
                  <a:lnTo>
                    <a:pt x="6640376" y="625811"/>
                  </a:lnTo>
                </a:path>
              </a:pathLst>
            </a:custGeom>
            <a:ln w="27101" cap="flat">
              <a:solidFill>
                <a:srgbClr val="333333">
                  <a:alpha val="50196"/>
                </a:srgbClr>
              </a:solidFill>
              <a:prstDash val="solid"/>
              <a:round/>
            </a:ln>
          </p:spPr>
          <p:txBody>
            <a:bodyPr/>
            <a:lstStyle/>
            <a:p/>
          </p:txBody>
        </p:sp>
        <p:sp>
          <p:nvSpPr>
            <p:cNvPr id="77" name="tx77"/>
            <p:cNvSpPr/>
            <p:nvPr/>
          </p:nvSpPr>
          <p:spPr>
            <a:xfrm>
              <a:off x="6632236" y="138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908918" y="1604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7185600" y="13594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462283" y="1305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738965" y="166137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8015647" y="1577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6632236" y="1704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4" name="tx84"/>
            <p:cNvSpPr/>
            <p:nvPr/>
          </p:nvSpPr>
          <p:spPr>
            <a:xfrm>
              <a:off x="6908918" y="19515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5" name="tx85"/>
            <p:cNvSpPr/>
            <p:nvPr/>
          </p:nvSpPr>
          <p:spPr>
            <a:xfrm>
              <a:off x="7185600" y="17594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6" name="tx86"/>
            <p:cNvSpPr/>
            <p:nvPr/>
          </p:nvSpPr>
          <p:spPr>
            <a:xfrm>
              <a:off x="7462283" y="16777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7" name="tx87"/>
            <p:cNvSpPr/>
            <p:nvPr/>
          </p:nvSpPr>
          <p:spPr>
            <a:xfrm>
              <a:off x="7738965" y="2167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8" name="tx88"/>
            <p:cNvSpPr/>
            <p:nvPr/>
          </p:nvSpPr>
          <p:spPr>
            <a:xfrm>
              <a:off x="8015647" y="19239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9" name="tx89"/>
            <p:cNvSpPr/>
            <p:nvPr/>
          </p:nvSpPr>
          <p:spPr>
            <a:xfrm>
              <a:off x="1375271" y="3779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2788828" y="38502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1" name="tx91"/>
            <p:cNvSpPr/>
            <p:nvPr/>
          </p:nvSpPr>
          <p:spPr>
            <a:xfrm>
              <a:off x="4142095" y="37505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5525506" y="37241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3" name="tx93"/>
            <p:cNvSpPr/>
            <p:nvPr/>
          </p:nvSpPr>
          <p:spPr>
            <a:xfrm>
              <a:off x="6632236" y="3612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4" name="tx94"/>
            <p:cNvSpPr/>
            <p:nvPr/>
          </p:nvSpPr>
          <p:spPr>
            <a:xfrm>
              <a:off x="6878773" y="351607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5" name="tx95"/>
            <p:cNvSpPr/>
            <p:nvPr/>
          </p:nvSpPr>
          <p:spPr>
            <a:xfrm>
              <a:off x="7185600" y="36684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6" name="tx96"/>
            <p:cNvSpPr/>
            <p:nvPr/>
          </p:nvSpPr>
          <p:spPr>
            <a:xfrm>
              <a:off x="7462283" y="37126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7" name="tx97"/>
            <p:cNvSpPr/>
            <p:nvPr/>
          </p:nvSpPr>
          <p:spPr>
            <a:xfrm>
              <a:off x="7708820" y="35021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7985502" y="35483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99" name="tx99"/>
            <p:cNvSpPr/>
            <p:nvPr/>
          </p:nvSpPr>
          <p:spPr>
            <a:xfrm>
              <a:off x="1375271" y="33945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0" name="tx100"/>
            <p:cNvSpPr/>
            <p:nvPr/>
          </p:nvSpPr>
          <p:spPr>
            <a:xfrm>
              <a:off x="2788828" y="38048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1" name="tx101"/>
            <p:cNvSpPr/>
            <p:nvPr/>
          </p:nvSpPr>
          <p:spPr>
            <a:xfrm>
              <a:off x="4172239" y="36096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2" name="tx102"/>
            <p:cNvSpPr/>
            <p:nvPr/>
          </p:nvSpPr>
          <p:spPr>
            <a:xfrm>
              <a:off x="6632236" y="3274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6908918" y="3074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7185600" y="3349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5" name="tx105"/>
            <p:cNvSpPr/>
            <p:nvPr/>
          </p:nvSpPr>
          <p:spPr>
            <a:xfrm>
              <a:off x="7462283" y="34604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6" name="tx106"/>
            <p:cNvSpPr/>
            <p:nvPr/>
          </p:nvSpPr>
          <p:spPr>
            <a:xfrm>
              <a:off x="7738965" y="295930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7" name="tx107"/>
            <p:cNvSpPr/>
            <p:nvPr/>
          </p:nvSpPr>
          <p:spPr>
            <a:xfrm>
              <a:off x="8015647" y="3145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8" name="tx108"/>
            <p:cNvSpPr/>
            <p:nvPr/>
          </p:nvSpPr>
          <p:spPr>
            <a:xfrm>
              <a:off x="1345126" y="30225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120</a:t>
              </a:r>
            </a:p>
          </p:txBody>
        </p:sp>
        <p:sp>
          <p:nvSpPr>
            <p:cNvPr id="109" name="tx109"/>
            <p:cNvSpPr/>
            <p:nvPr/>
          </p:nvSpPr>
          <p:spPr>
            <a:xfrm>
              <a:off x="2758683" y="37032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0" name="tx110"/>
            <p:cNvSpPr/>
            <p:nvPr/>
          </p:nvSpPr>
          <p:spPr>
            <a:xfrm>
              <a:off x="4142095" y="350580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1" name="tx111"/>
            <p:cNvSpPr/>
            <p:nvPr/>
          </p:nvSpPr>
          <p:spPr>
            <a:xfrm>
              <a:off x="5525506" y="35004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2" name="tx112"/>
            <p:cNvSpPr/>
            <p:nvPr/>
          </p:nvSpPr>
          <p:spPr>
            <a:xfrm>
              <a:off x="6602091" y="31179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13" name="tx113"/>
            <p:cNvSpPr/>
            <p:nvPr/>
          </p:nvSpPr>
          <p:spPr>
            <a:xfrm>
              <a:off x="6878773" y="29123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a:t>
              </a:r>
            </a:p>
          </p:txBody>
        </p:sp>
        <p:sp>
          <p:nvSpPr>
            <p:cNvPr id="114" name="tx114"/>
            <p:cNvSpPr/>
            <p:nvPr/>
          </p:nvSpPr>
          <p:spPr>
            <a:xfrm>
              <a:off x="7155455" y="31539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15" name="tx115"/>
            <p:cNvSpPr/>
            <p:nvPr/>
          </p:nvSpPr>
          <p:spPr>
            <a:xfrm>
              <a:off x="7462283" y="3288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6" name="tx116"/>
            <p:cNvSpPr/>
            <p:nvPr/>
          </p:nvSpPr>
          <p:spPr>
            <a:xfrm>
              <a:off x="7708820" y="270426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170</a:t>
              </a:r>
            </a:p>
          </p:txBody>
        </p:sp>
        <p:sp>
          <p:nvSpPr>
            <p:cNvPr id="117" name="tx117"/>
            <p:cNvSpPr/>
            <p:nvPr/>
          </p:nvSpPr>
          <p:spPr>
            <a:xfrm>
              <a:off x="7985502" y="29878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18" name="tx118"/>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577692" y="321820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0" name="tx120"/>
            <p:cNvSpPr/>
            <p:nvPr/>
          </p:nvSpPr>
          <p:spPr>
            <a:xfrm>
              <a:off x="577692" y="25778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1" name="tx121"/>
            <p:cNvSpPr/>
            <p:nvPr/>
          </p:nvSpPr>
          <p:spPr>
            <a:xfrm>
              <a:off x="577692" y="193742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2" name="tx122"/>
            <p:cNvSpPr/>
            <p:nvPr/>
          </p:nvSpPr>
          <p:spPr>
            <a:xfrm>
              <a:off x="577692" y="12971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3" name="tx123"/>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9" name="tx139"/>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40" name="pl140"/>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808891"/>
              <a:ext cx="201456" cy="201456"/>
            </a:xfrm>
            <a:prstGeom prst="rect">
              <a:avLst/>
            </a:prstGeom>
            <a:solidFill>
              <a:srgbClr val="B3B3B3">
                <a:alpha val="100000"/>
              </a:srgbClr>
            </a:solidFill>
          </p:spPr>
          <p:txBody>
            <a:bodyPr/>
            <a:lstStyle/>
            <a:p/>
          </p:txBody>
        </p:sp>
        <p:sp>
          <p:nvSpPr>
            <p:cNvPr id="145" name="rc145"/>
            <p:cNvSpPr/>
            <p:nvPr/>
          </p:nvSpPr>
          <p:spPr>
            <a:xfrm>
              <a:off x="5573066" y="4808891"/>
              <a:ext cx="201456" cy="201456"/>
            </a:xfrm>
            <a:prstGeom prst="rect">
              <a:avLst/>
            </a:prstGeom>
            <a:solidFill>
              <a:srgbClr val="1CABE2">
                <a:alpha val="100000"/>
              </a:srgbClr>
            </a:solidFill>
          </p:spPr>
          <p:txBody>
            <a:bodyPr/>
            <a:lstStyle/>
            <a:p/>
          </p:txBody>
        </p:sp>
        <p:sp>
          <p:nvSpPr>
            <p:cNvPr id="146" name="tx146"/>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9" name="tx149"/>
            <p:cNvSpPr/>
            <p:nvPr/>
          </p:nvSpPr>
          <p:spPr>
            <a:xfrm>
              <a:off x="966584"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50" name="pl150"/>
            <p:cNvSpPr/>
            <p:nvPr/>
          </p:nvSpPr>
          <p:spPr>
            <a:xfrm>
              <a:off x="232442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5115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37788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40461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3778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6451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9125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60230"/>
              <a:ext cx="3265673" cy="157133"/>
            </a:xfrm>
            <a:prstGeom prst="rect">
              <a:avLst/>
            </a:prstGeom>
            <a:solidFill>
              <a:srgbClr val="1CABE2">
                <a:alpha val="100000"/>
              </a:srgbClr>
            </a:solidFill>
          </p:spPr>
          <p:txBody>
            <a:bodyPr/>
            <a:lstStyle/>
            <a:p/>
          </p:txBody>
        </p:sp>
        <p:sp>
          <p:nvSpPr>
            <p:cNvPr id="162" name="rc162"/>
            <p:cNvSpPr/>
            <p:nvPr/>
          </p:nvSpPr>
          <p:spPr>
            <a:xfrm>
              <a:off x="1311054" y="5463814"/>
              <a:ext cx="4660470" cy="157133"/>
            </a:xfrm>
            <a:prstGeom prst="rect">
              <a:avLst/>
            </a:prstGeom>
            <a:solidFill>
              <a:srgbClr val="1CABE2">
                <a:alpha val="100000"/>
              </a:srgbClr>
            </a:solidFill>
          </p:spPr>
          <p:txBody>
            <a:bodyPr/>
            <a:lstStyle/>
            <a:p/>
          </p:txBody>
        </p:sp>
        <p:sp>
          <p:nvSpPr>
            <p:cNvPr id="163" name="rc163"/>
            <p:cNvSpPr/>
            <p:nvPr/>
          </p:nvSpPr>
          <p:spPr>
            <a:xfrm>
              <a:off x="1311054" y="5267397"/>
              <a:ext cx="4075353" cy="157133"/>
            </a:xfrm>
            <a:prstGeom prst="rect">
              <a:avLst/>
            </a:prstGeom>
            <a:solidFill>
              <a:srgbClr val="1CABE2">
                <a:alpha val="100000"/>
              </a:srgbClr>
            </a:solidFill>
          </p:spPr>
          <p:txBody>
            <a:bodyPr/>
            <a:lstStyle/>
            <a:p/>
          </p:txBody>
        </p:sp>
        <p:sp>
          <p:nvSpPr>
            <p:cNvPr id="164" name="rc164"/>
            <p:cNvSpPr/>
            <p:nvPr/>
          </p:nvSpPr>
          <p:spPr>
            <a:xfrm>
              <a:off x="4576728" y="5660230"/>
              <a:ext cx="1004813" cy="157133"/>
            </a:xfrm>
            <a:prstGeom prst="rect">
              <a:avLst/>
            </a:prstGeom>
            <a:solidFill>
              <a:srgbClr val="B3B3B3">
                <a:alpha val="100000"/>
              </a:srgbClr>
            </a:solidFill>
          </p:spPr>
          <p:txBody>
            <a:bodyPr/>
            <a:lstStyle/>
            <a:p/>
          </p:txBody>
        </p:sp>
        <p:sp>
          <p:nvSpPr>
            <p:cNvPr id="165" name="rc165"/>
            <p:cNvSpPr/>
            <p:nvPr/>
          </p:nvSpPr>
          <p:spPr>
            <a:xfrm>
              <a:off x="5971525" y="5463814"/>
              <a:ext cx="2228919" cy="157133"/>
            </a:xfrm>
            <a:prstGeom prst="rect">
              <a:avLst/>
            </a:prstGeom>
            <a:solidFill>
              <a:srgbClr val="B3B3B3">
                <a:alpha val="100000"/>
              </a:srgbClr>
            </a:solidFill>
          </p:spPr>
          <p:txBody>
            <a:bodyPr/>
            <a:lstStyle/>
            <a:p/>
          </p:txBody>
        </p:sp>
        <p:sp>
          <p:nvSpPr>
            <p:cNvPr id="166" name="rc166"/>
            <p:cNvSpPr/>
            <p:nvPr/>
          </p:nvSpPr>
          <p:spPr>
            <a:xfrm>
              <a:off x="5386407" y="5267397"/>
              <a:ext cx="1018797" cy="157133"/>
            </a:xfrm>
            <a:prstGeom prst="rect">
              <a:avLst/>
            </a:prstGeom>
            <a:solidFill>
              <a:srgbClr val="B3B3B3">
                <a:alpha val="100000"/>
              </a:srgbClr>
            </a:solidFill>
          </p:spPr>
          <p:txBody>
            <a:bodyPr/>
            <a:lstStyle/>
            <a:p/>
          </p:txBody>
        </p:sp>
        <p:sp>
          <p:nvSpPr>
            <p:cNvPr id="167" name="tx167"/>
            <p:cNvSpPr/>
            <p:nvPr/>
          </p:nvSpPr>
          <p:spPr>
            <a:xfrm>
              <a:off x="5726222" y="569560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105.3</a:t>
              </a:r>
            </a:p>
          </p:txBody>
        </p:sp>
        <p:sp>
          <p:nvSpPr>
            <p:cNvPr id="168" name="tx168"/>
            <p:cNvSpPr/>
            <p:nvPr/>
          </p:nvSpPr>
          <p:spPr>
            <a:xfrm>
              <a:off x="8296907" y="549924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a:t>
              </a:r>
            </a:p>
          </p:txBody>
        </p:sp>
        <p:sp>
          <p:nvSpPr>
            <p:cNvPr id="169" name="tx169"/>
            <p:cNvSpPr/>
            <p:nvPr/>
          </p:nvSpPr>
          <p:spPr>
            <a:xfrm>
              <a:off x="6549886"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125.7</a:t>
              </a:r>
            </a:p>
          </p:txBody>
        </p:sp>
        <p:sp>
          <p:nvSpPr>
            <p:cNvPr id="170" name="tx170"/>
            <p:cNvSpPr/>
            <p:nvPr/>
          </p:nvSpPr>
          <p:spPr>
            <a:xfrm>
              <a:off x="2831364"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80.6</a:t>
              </a:r>
            </a:p>
          </p:txBody>
        </p:sp>
        <p:sp>
          <p:nvSpPr>
            <p:cNvPr id="171" name="tx171"/>
            <p:cNvSpPr/>
            <p:nvPr/>
          </p:nvSpPr>
          <p:spPr>
            <a:xfrm>
              <a:off x="3544826" y="549924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115</a:t>
              </a:r>
            </a:p>
          </p:txBody>
        </p:sp>
        <p:sp>
          <p:nvSpPr>
            <p:cNvPr id="172" name="tx172"/>
            <p:cNvSpPr/>
            <p:nvPr/>
          </p:nvSpPr>
          <p:spPr>
            <a:xfrm>
              <a:off x="3204049"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100.5</a:t>
              </a:r>
            </a:p>
          </p:txBody>
        </p:sp>
        <p:sp>
          <p:nvSpPr>
            <p:cNvPr id="173" name="tx173"/>
            <p:cNvSpPr/>
            <p:nvPr/>
          </p:nvSpPr>
          <p:spPr>
            <a:xfrm>
              <a:off x="4966608"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24.8</a:t>
              </a:r>
            </a:p>
          </p:txBody>
        </p:sp>
        <p:sp>
          <p:nvSpPr>
            <p:cNvPr id="174" name="tx174"/>
            <p:cNvSpPr/>
            <p:nvPr/>
          </p:nvSpPr>
          <p:spPr>
            <a:xfrm>
              <a:off x="7021675" y="5500712"/>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75" name="tx175"/>
            <p:cNvSpPr/>
            <p:nvPr/>
          </p:nvSpPr>
          <p:spPr>
            <a:xfrm>
              <a:off x="5783279"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25.1</a:t>
              </a:r>
            </a:p>
          </p:txBody>
        </p:sp>
        <p:sp>
          <p:nvSpPr>
            <p:cNvPr id="176" name="tx176"/>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21350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520138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722812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3" name="tx183"/>
            <p:cNvSpPr/>
            <p:nvPr/>
          </p:nvSpPr>
          <p:spPr>
            <a:xfrm>
              <a:off x="3195038"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4" name="tx184"/>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5" name="tx185"/>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6" name="tx186"/>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Argentina.
En 2024, la cobertura de DTP1 en Argentina aumentó al 80%. El número de niños que no recibieron ninguna vacuna DTP (niños con dosis cero) mejoró de 115.000 en 2023 a 101.000 en 2024.
La cobertura de DTP3 aumentó al 75% en 2024, dejando a 126.000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609091"/>
            </a:xfrm>
            <a:custGeom>
              <a:avLst/>
              <a:pathLst>
                <a:path w="3397293" h="609091">
                  <a:moveTo>
                    <a:pt x="0" y="83057"/>
                  </a:moveTo>
                  <a:lnTo>
                    <a:pt x="141553" y="83057"/>
                  </a:lnTo>
                  <a:lnTo>
                    <a:pt x="283107" y="83057"/>
                  </a:lnTo>
                  <a:lnTo>
                    <a:pt x="424661" y="83057"/>
                  </a:lnTo>
                  <a:lnTo>
                    <a:pt x="566215" y="0"/>
                  </a:lnTo>
                  <a:lnTo>
                    <a:pt x="707769" y="0"/>
                  </a:lnTo>
                  <a:lnTo>
                    <a:pt x="849323" y="166115"/>
                  </a:lnTo>
                  <a:lnTo>
                    <a:pt x="990877" y="138429"/>
                  </a:lnTo>
                  <a:lnTo>
                    <a:pt x="1132431" y="55371"/>
                  </a:lnTo>
                  <a:lnTo>
                    <a:pt x="1273984" y="138429"/>
                  </a:lnTo>
                  <a:lnTo>
                    <a:pt x="1415538" y="110743"/>
                  </a:lnTo>
                  <a:lnTo>
                    <a:pt x="1557092" y="138429"/>
                  </a:lnTo>
                  <a:lnTo>
                    <a:pt x="1698646" y="138429"/>
                  </a:lnTo>
                  <a:lnTo>
                    <a:pt x="1840200" y="138429"/>
                  </a:lnTo>
                  <a:lnTo>
                    <a:pt x="1981754" y="27685"/>
                  </a:lnTo>
                  <a:lnTo>
                    <a:pt x="2123308" y="138429"/>
                  </a:lnTo>
                  <a:lnTo>
                    <a:pt x="2264862" y="166115"/>
                  </a:lnTo>
                  <a:lnTo>
                    <a:pt x="2406416" y="138429"/>
                  </a:lnTo>
                  <a:lnTo>
                    <a:pt x="2547969" y="221487"/>
                  </a:lnTo>
                  <a:lnTo>
                    <a:pt x="2689523" y="332231"/>
                  </a:lnTo>
                  <a:lnTo>
                    <a:pt x="2831077" y="553719"/>
                  </a:lnTo>
                  <a:lnTo>
                    <a:pt x="2972631" y="304545"/>
                  </a:lnTo>
                  <a:lnTo>
                    <a:pt x="3114185" y="249173"/>
                  </a:lnTo>
                  <a:lnTo>
                    <a:pt x="3255739" y="609091"/>
                  </a:lnTo>
                  <a:lnTo>
                    <a:pt x="3397293" y="52603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609091"/>
            </a:xfrm>
            <a:custGeom>
              <a:avLst/>
              <a:pathLst>
                <a:path w="3397293" h="609091">
                  <a:moveTo>
                    <a:pt x="0" y="83057"/>
                  </a:moveTo>
                  <a:lnTo>
                    <a:pt x="141553" y="83057"/>
                  </a:lnTo>
                  <a:lnTo>
                    <a:pt x="283107" y="83057"/>
                  </a:lnTo>
                  <a:lnTo>
                    <a:pt x="424661" y="83057"/>
                  </a:lnTo>
                  <a:lnTo>
                    <a:pt x="566215" y="0"/>
                  </a:lnTo>
                  <a:lnTo>
                    <a:pt x="707769" y="0"/>
                  </a:lnTo>
                  <a:lnTo>
                    <a:pt x="849323" y="166115"/>
                  </a:lnTo>
                  <a:lnTo>
                    <a:pt x="990877" y="138429"/>
                  </a:lnTo>
                  <a:lnTo>
                    <a:pt x="1132431" y="55371"/>
                  </a:lnTo>
                  <a:lnTo>
                    <a:pt x="1273984" y="138429"/>
                  </a:lnTo>
                  <a:lnTo>
                    <a:pt x="1415538" y="110743"/>
                  </a:lnTo>
                  <a:lnTo>
                    <a:pt x="1557092" y="138429"/>
                  </a:lnTo>
                  <a:lnTo>
                    <a:pt x="1698646" y="138429"/>
                  </a:lnTo>
                  <a:lnTo>
                    <a:pt x="1840200" y="138429"/>
                  </a:lnTo>
                  <a:lnTo>
                    <a:pt x="1981754" y="27685"/>
                  </a:lnTo>
                  <a:lnTo>
                    <a:pt x="2123308" y="138429"/>
                  </a:lnTo>
                  <a:lnTo>
                    <a:pt x="2264862" y="166115"/>
                  </a:lnTo>
                  <a:lnTo>
                    <a:pt x="2406416" y="138429"/>
                  </a:lnTo>
                  <a:lnTo>
                    <a:pt x="2547969" y="221487"/>
                  </a:lnTo>
                  <a:lnTo>
                    <a:pt x="2689523" y="332231"/>
                  </a:lnTo>
                  <a:lnTo>
                    <a:pt x="2831077" y="553719"/>
                  </a:lnTo>
                  <a:lnTo>
                    <a:pt x="2972631" y="304545"/>
                  </a:lnTo>
                  <a:lnTo>
                    <a:pt x="3114185" y="249173"/>
                  </a:lnTo>
                  <a:lnTo>
                    <a:pt x="3255739" y="609091"/>
                  </a:lnTo>
                  <a:lnTo>
                    <a:pt x="3397293" y="52603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609091"/>
            </a:xfrm>
            <a:custGeom>
              <a:avLst/>
              <a:pathLst>
                <a:path w="3397293" h="609091">
                  <a:moveTo>
                    <a:pt x="0" y="83057"/>
                  </a:moveTo>
                  <a:lnTo>
                    <a:pt x="141553" y="83057"/>
                  </a:lnTo>
                  <a:lnTo>
                    <a:pt x="283107" y="83057"/>
                  </a:lnTo>
                  <a:lnTo>
                    <a:pt x="424661" y="83057"/>
                  </a:lnTo>
                  <a:lnTo>
                    <a:pt x="566215" y="0"/>
                  </a:lnTo>
                  <a:lnTo>
                    <a:pt x="707769" y="0"/>
                  </a:lnTo>
                  <a:lnTo>
                    <a:pt x="849323" y="166115"/>
                  </a:lnTo>
                  <a:lnTo>
                    <a:pt x="990877" y="138429"/>
                  </a:lnTo>
                  <a:lnTo>
                    <a:pt x="1132431" y="55371"/>
                  </a:lnTo>
                  <a:lnTo>
                    <a:pt x="1273984" y="138429"/>
                  </a:lnTo>
                  <a:lnTo>
                    <a:pt x="1415538" y="110743"/>
                  </a:lnTo>
                  <a:lnTo>
                    <a:pt x="1557092" y="138429"/>
                  </a:lnTo>
                  <a:lnTo>
                    <a:pt x="1698646" y="138429"/>
                  </a:lnTo>
                  <a:lnTo>
                    <a:pt x="1840200" y="138429"/>
                  </a:lnTo>
                  <a:lnTo>
                    <a:pt x="1981754" y="27685"/>
                  </a:lnTo>
                  <a:lnTo>
                    <a:pt x="2123308" y="138429"/>
                  </a:lnTo>
                  <a:lnTo>
                    <a:pt x="2264862" y="166115"/>
                  </a:lnTo>
                  <a:lnTo>
                    <a:pt x="2406416" y="138429"/>
                  </a:lnTo>
                  <a:lnTo>
                    <a:pt x="2547969" y="221487"/>
                  </a:lnTo>
                  <a:lnTo>
                    <a:pt x="2689523" y="332231"/>
                  </a:lnTo>
                  <a:lnTo>
                    <a:pt x="2831077" y="553719"/>
                  </a:lnTo>
                  <a:lnTo>
                    <a:pt x="2972631" y="304545"/>
                  </a:lnTo>
                  <a:lnTo>
                    <a:pt x="3114185" y="249173"/>
                  </a:lnTo>
                  <a:lnTo>
                    <a:pt x="3255739" y="609091"/>
                  </a:lnTo>
                  <a:lnTo>
                    <a:pt x="3397293" y="52603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472419"/>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Argentina, 2000-2024</a:t>
              </a:r>
            </a:p>
          </p:txBody>
        </p:sp>
        <p:sp>
          <p:nvSpPr>
            <p:cNvPr id="63" name="pl63"/>
            <p:cNvSpPr/>
            <p:nvPr/>
          </p:nvSpPr>
          <p:spPr>
            <a:xfrm>
              <a:off x="5267799" y="33138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054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969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596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511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427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69488"/>
              <a:ext cx="3397293" cy="1998582"/>
            </a:xfrm>
            <a:custGeom>
              <a:avLst/>
              <a:pathLst>
                <a:path w="3397293" h="1998582">
                  <a:moveTo>
                    <a:pt x="0" y="272534"/>
                  </a:moveTo>
                  <a:lnTo>
                    <a:pt x="141553" y="272534"/>
                  </a:lnTo>
                  <a:lnTo>
                    <a:pt x="283107" y="272534"/>
                  </a:lnTo>
                  <a:lnTo>
                    <a:pt x="424661" y="272534"/>
                  </a:lnTo>
                  <a:lnTo>
                    <a:pt x="566215" y="0"/>
                  </a:lnTo>
                  <a:lnTo>
                    <a:pt x="707769" y="0"/>
                  </a:lnTo>
                  <a:lnTo>
                    <a:pt x="849323" y="545068"/>
                  </a:lnTo>
                  <a:lnTo>
                    <a:pt x="990877" y="454223"/>
                  </a:lnTo>
                  <a:lnTo>
                    <a:pt x="1132431" y="181689"/>
                  </a:lnTo>
                  <a:lnTo>
                    <a:pt x="1273984" y="454223"/>
                  </a:lnTo>
                  <a:lnTo>
                    <a:pt x="1415538" y="363378"/>
                  </a:lnTo>
                  <a:lnTo>
                    <a:pt x="1557092" y="454223"/>
                  </a:lnTo>
                  <a:lnTo>
                    <a:pt x="1698646" y="454223"/>
                  </a:lnTo>
                  <a:lnTo>
                    <a:pt x="1840200" y="454223"/>
                  </a:lnTo>
                  <a:lnTo>
                    <a:pt x="1981754" y="90844"/>
                  </a:lnTo>
                  <a:lnTo>
                    <a:pt x="2123308" y="454223"/>
                  </a:lnTo>
                  <a:lnTo>
                    <a:pt x="2264862" y="545068"/>
                  </a:lnTo>
                  <a:lnTo>
                    <a:pt x="2406416" y="454223"/>
                  </a:lnTo>
                  <a:lnTo>
                    <a:pt x="2547969" y="726757"/>
                  </a:lnTo>
                  <a:lnTo>
                    <a:pt x="2689523" y="1090136"/>
                  </a:lnTo>
                  <a:lnTo>
                    <a:pt x="2831077" y="1816893"/>
                  </a:lnTo>
                  <a:lnTo>
                    <a:pt x="2972631" y="999291"/>
                  </a:lnTo>
                  <a:lnTo>
                    <a:pt x="3114185" y="817602"/>
                  </a:lnTo>
                  <a:lnTo>
                    <a:pt x="3255739" y="1998582"/>
                  </a:lnTo>
                  <a:lnTo>
                    <a:pt x="3397293" y="172604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859624"/>
              <a:ext cx="3397293" cy="726757"/>
            </a:xfrm>
            <a:custGeom>
              <a:avLst/>
              <a:pathLst>
                <a:path w="3397293" h="726757">
                  <a:moveTo>
                    <a:pt x="0" y="726757"/>
                  </a:moveTo>
                  <a:lnTo>
                    <a:pt x="141553" y="635912"/>
                  </a:lnTo>
                  <a:lnTo>
                    <a:pt x="283107" y="635912"/>
                  </a:lnTo>
                  <a:lnTo>
                    <a:pt x="424661" y="545068"/>
                  </a:lnTo>
                  <a:lnTo>
                    <a:pt x="566215" y="454223"/>
                  </a:lnTo>
                  <a:lnTo>
                    <a:pt x="707769" y="363378"/>
                  </a:lnTo>
                  <a:lnTo>
                    <a:pt x="849323" y="272534"/>
                  </a:lnTo>
                  <a:lnTo>
                    <a:pt x="990877" y="272534"/>
                  </a:lnTo>
                  <a:lnTo>
                    <a:pt x="1132431" y="181689"/>
                  </a:lnTo>
                  <a:lnTo>
                    <a:pt x="1273984" y="90844"/>
                  </a:lnTo>
                  <a:lnTo>
                    <a:pt x="1415538" y="90844"/>
                  </a:lnTo>
                  <a:lnTo>
                    <a:pt x="1557092" y="90844"/>
                  </a:lnTo>
                  <a:lnTo>
                    <a:pt x="1698646" y="90844"/>
                  </a:lnTo>
                  <a:lnTo>
                    <a:pt x="1840200" y="90844"/>
                  </a:lnTo>
                  <a:lnTo>
                    <a:pt x="1981754" y="90844"/>
                  </a:lnTo>
                  <a:lnTo>
                    <a:pt x="2123308" y="90844"/>
                  </a:lnTo>
                  <a:lnTo>
                    <a:pt x="2264862" y="0"/>
                  </a:lnTo>
                  <a:lnTo>
                    <a:pt x="2406416" y="0"/>
                  </a:lnTo>
                  <a:lnTo>
                    <a:pt x="2547969" y="0"/>
                  </a:lnTo>
                  <a:lnTo>
                    <a:pt x="2689523" y="0"/>
                  </a:lnTo>
                  <a:lnTo>
                    <a:pt x="2831077" y="181689"/>
                  </a:lnTo>
                  <a:lnTo>
                    <a:pt x="2972631" y="272534"/>
                  </a:lnTo>
                  <a:lnTo>
                    <a:pt x="3114185" y="90844"/>
                  </a:lnTo>
                  <a:lnTo>
                    <a:pt x="3255739" y="90844"/>
                  </a:lnTo>
                  <a:lnTo>
                    <a:pt x="3397293" y="90844"/>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0333"/>
              <a:ext cx="3397293" cy="1271825"/>
            </a:xfrm>
            <a:custGeom>
              <a:avLst/>
              <a:pathLst>
                <a:path w="3397293" h="1271825">
                  <a:moveTo>
                    <a:pt x="0" y="90844"/>
                  </a:moveTo>
                  <a:lnTo>
                    <a:pt x="141553" y="181689"/>
                  </a:lnTo>
                  <a:lnTo>
                    <a:pt x="283107" y="90844"/>
                  </a:lnTo>
                  <a:lnTo>
                    <a:pt x="424661" y="90844"/>
                  </a:lnTo>
                  <a:lnTo>
                    <a:pt x="566215" y="90844"/>
                  </a:lnTo>
                  <a:lnTo>
                    <a:pt x="707769" y="0"/>
                  </a:lnTo>
                  <a:lnTo>
                    <a:pt x="849323" y="90844"/>
                  </a:lnTo>
                  <a:lnTo>
                    <a:pt x="990877" y="181689"/>
                  </a:lnTo>
                  <a:lnTo>
                    <a:pt x="1132431" y="0"/>
                  </a:lnTo>
                  <a:lnTo>
                    <a:pt x="1273984" y="90844"/>
                  </a:lnTo>
                  <a:lnTo>
                    <a:pt x="1415538" y="90844"/>
                  </a:lnTo>
                  <a:lnTo>
                    <a:pt x="1557092" y="90844"/>
                  </a:lnTo>
                  <a:lnTo>
                    <a:pt x="1698646" y="90844"/>
                  </a:lnTo>
                  <a:lnTo>
                    <a:pt x="1840200" y="272534"/>
                  </a:lnTo>
                  <a:lnTo>
                    <a:pt x="1981754" y="181689"/>
                  </a:lnTo>
                  <a:lnTo>
                    <a:pt x="2123308" y="90844"/>
                  </a:lnTo>
                  <a:lnTo>
                    <a:pt x="2264862" y="181689"/>
                  </a:lnTo>
                  <a:lnTo>
                    <a:pt x="2406416" y="363378"/>
                  </a:lnTo>
                  <a:lnTo>
                    <a:pt x="2547969" y="635912"/>
                  </a:lnTo>
                  <a:lnTo>
                    <a:pt x="2689523" y="999291"/>
                  </a:lnTo>
                  <a:lnTo>
                    <a:pt x="2831077" y="1090136"/>
                  </a:lnTo>
                  <a:lnTo>
                    <a:pt x="2972631" y="1271825"/>
                  </a:lnTo>
                  <a:lnTo>
                    <a:pt x="3114185" y="908446"/>
                  </a:lnTo>
                  <a:lnTo>
                    <a:pt x="3255739" y="908446"/>
                  </a:lnTo>
                  <a:lnTo>
                    <a:pt x="3397293" y="1090136"/>
                  </a:lnTo>
                </a:path>
              </a:pathLst>
            </a:custGeom>
            <a:ln w="27101" cap="flat">
              <a:solidFill>
                <a:srgbClr val="961A49">
                  <a:alpha val="100000"/>
                </a:srgbClr>
              </a:solidFill>
              <a:prstDash val="solid"/>
              <a:round/>
            </a:ln>
          </p:spPr>
          <p:txBody>
            <a:bodyPr/>
            <a:lstStyle/>
            <a:p/>
          </p:txBody>
        </p:sp>
        <p:sp>
          <p:nvSpPr>
            <p:cNvPr id="80" name="pl80"/>
            <p:cNvSpPr/>
            <p:nvPr/>
          </p:nvSpPr>
          <p:spPr>
            <a:xfrm>
              <a:off x="5437664" y="285962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69488"/>
              <a:ext cx="3397293" cy="1998582"/>
            </a:xfrm>
            <a:custGeom>
              <a:avLst/>
              <a:pathLst>
                <a:path w="3397293" h="1998582">
                  <a:moveTo>
                    <a:pt x="0" y="272534"/>
                  </a:moveTo>
                  <a:lnTo>
                    <a:pt x="141553" y="272534"/>
                  </a:lnTo>
                  <a:lnTo>
                    <a:pt x="283107" y="272534"/>
                  </a:lnTo>
                  <a:lnTo>
                    <a:pt x="424661" y="272534"/>
                  </a:lnTo>
                  <a:lnTo>
                    <a:pt x="566215" y="0"/>
                  </a:lnTo>
                  <a:lnTo>
                    <a:pt x="707769" y="0"/>
                  </a:lnTo>
                  <a:lnTo>
                    <a:pt x="849323" y="545068"/>
                  </a:lnTo>
                  <a:lnTo>
                    <a:pt x="990877" y="454223"/>
                  </a:lnTo>
                  <a:lnTo>
                    <a:pt x="1132431" y="181689"/>
                  </a:lnTo>
                  <a:lnTo>
                    <a:pt x="1273984" y="454223"/>
                  </a:lnTo>
                  <a:lnTo>
                    <a:pt x="1415538" y="363378"/>
                  </a:lnTo>
                  <a:lnTo>
                    <a:pt x="1557092" y="454223"/>
                  </a:lnTo>
                  <a:lnTo>
                    <a:pt x="1698646" y="454223"/>
                  </a:lnTo>
                  <a:lnTo>
                    <a:pt x="1840200" y="454223"/>
                  </a:lnTo>
                  <a:lnTo>
                    <a:pt x="1981754" y="90844"/>
                  </a:lnTo>
                  <a:lnTo>
                    <a:pt x="2123308" y="454223"/>
                  </a:lnTo>
                  <a:lnTo>
                    <a:pt x="2264862" y="545068"/>
                  </a:lnTo>
                  <a:lnTo>
                    <a:pt x="2406416" y="454223"/>
                  </a:lnTo>
                  <a:lnTo>
                    <a:pt x="2547969" y="726757"/>
                  </a:lnTo>
                  <a:lnTo>
                    <a:pt x="2689523" y="1090136"/>
                  </a:lnTo>
                  <a:lnTo>
                    <a:pt x="2831077" y="1816893"/>
                  </a:lnTo>
                  <a:lnTo>
                    <a:pt x="2972631" y="999291"/>
                  </a:lnTo>
                  <a:lnTo>
                    <a:pt x="3114185" y="817602"/>
                  </a:lnTo>
                  <a:lnTo>
                    <a:pt x="3255739" y="1998582"/>
                  </a:lnTo>
                  <a:lnTo>
                    <a:pt x="3397293" y="1726048"/>
                  </a:lnTo>
                </a:path>
              </a:pathLst>
            </a:custGeom>
            <a:ln w="43362" cap="flat">
              <a:solidFill>
                <a:srgbClr val="000000">
                  <a:alpha val="100000"/>
                </a:srgbClr>
              </a:solidFill>
              <a:prstDash val="solid"/>
              <a:round/>
            </a:ln>
          </p:spPr>
          <p:txBody>
            <a:bodyPr/>
            <a:lstStyle/>
            <a:p/>
          </p:txBody>
        </p:sp>
        <p:sp>
          <p:nvSpPr>
            <p:cNvPr id="82" name="pl82"/>
            <p:cNvSpPr/>
            <p:nvPr/>
          </p:nvSpPr>
          <p:spPr>
            <a:xfrm>
              <a:off x="5437664" y="1533292"/>
              <a:ext cx="0" cy="508730"/>
            </a:xfrm>
            <a:custGeom>
              <a:avLst/>
              <a:pathLst>
                <a:path w="0" h="508730">
                  <a:moveTo>
                    <a:pt x="0" y="5087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533292"/>
              <a:ext cx="0" cy="236196"/>
            </a:xfrm>
            <a:custGeom>
              <a:avLst/>
              <a:pathLst>
                <a:path w="0" h="236196">
                  <a:moveTo>
                    <a:pt x="0" y="2361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533292"/>
              <a:ext cx="0" cy="599574"/>
            </a:xfrm>
            <a:custGeom>
              <a:avLst/>
              <a:pathLst>
                <a:path w="0" h="599574">
                  <a:moveTo>
                    <a:pt x="0" y="5995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533292"/>
              <a:ext cx="0" cy="690419"/>
            </a:xfrm>
            <a:custGeom>
              <a:avLst/>
              <a:pathLst>
                <a:path w="0" h="690419">
                  <a:moveTo>
                    <a:pt x="0" y="69041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533292"/>
              <a:ext cx="0" cy="1326332"/>
            </a:xfrm>
            <a:custGeom>
              <a:avLst/>
              <a:pathLst>
                <a:path w="0" h="1326332">
                  <a:moveTo>
                    <a:pt x="0" y="13263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533292"/>
              <a:ext cx="0" cy="2234778"/>
            </a:xfrm>
            <a:custGeom>
              <a:avLst/>
              <a:pathLst>
                <a:path w="0" h="2234778">
                  <a:moveTo>
                    <a:pt x="0" y="223477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533292"/>
              <a:ext cx="0" cy="1962244"/>
            </a:xfrm>
            <a:custGeom>
              <a:avLst/>
              <a:pathLst>
                <a:path w="0" h="1962244">
                  <a:moveTo>
                    <a:pt x="0" y="196224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69488"/>
              <a:ext cx="3397293" cy="1998582"/>
            </a:xfrm>
            <a:custGeom>
              <a:avLst/>
              <a:pathLst>
                <a:path w="3397293" h="1998582">
                  <a:moveTo>
                    <a:pt x="0" y="272534"/>
                  </a:moveTo>
                  <a:lnTo>
                    <a:pt x="141553" y="272534"/>
                  </a:lnTo>
                  <a:lnTo>
                    <a:pt x="283107" y="272534"/>
                  </a:lnTo>
                  <a:lnTo>
                    <a:pt x="424661" y="272534"/>
                  </a:lnTo>
                  <a:lnTo>
                    <a:pt x="566215" y="0"/>
                  </a:lnTo>
                  <a:lnTo>
                    <a:pt x="707769" y="0"/>
                  </a:lnTo>
                  <a:lnTo>
                    <a:pt x="849323" y="545068"/>
                  </a:lnTo>
                  <a:lnTo>
                    <a:pt x="990877" y="454223"/>
                  </a:lnTo>
                  <a:lnTo>
                    <a:pt x="1132431" y="181689"/>
                  </a:lnTo>
                  <a:lnTo>
                    <a:pt x="1273984" y="454223"/>
                  </a:lnTo>
                  <a:lnTo>
                    <a:pt x="1415538" y="363378"/>
                  </a:lnTo>
                  <a:lnTo>
                    <a:pt x="1557092" y="454223"/>
                  </a:lnTo>
                  <a:lnTo>
                    <a:pt x="1698646" y="454223"/>
                  </a:lnTo>
                  <a:lnTo>
                    <a:pt x="1840200" y="454223"/>
                  </a:lnTo>
                  <a:lnTo>
                    <a:pt x="1981754" y="90844"/>
                  </a:lnTo>
                  <a:lnTo>
                    <a:pt x="2123308" y="454223"/>
                  </a:lnTo>
                  <a:lnTo>
                    <a:pt x="2264862" y="545068"/>
                  </a:lnTo>
                  <a:lnTo>
                    <a:pt x="2406416" y="454223"/>
                  </a:lnTo>
                  <a:lnTo>
                    <a:pt x="2547969" y="726757"/>
                  </a:lnTo>
                  <a:lnTo>
                    <a:pt x="2689523" y="1090136"/>
                  </a:lnTo>
                  <a:lnTo>
                    <a:pt x="2831077" y="1816893"/>
                  </a:lnTo>
                  <a:lnTo>
                    <a:pt x="2972631" y="999291"/>
                  </a:lnTo>
                  <a:lnTo>
                    <a:pt x="3114185" y="817602"/>
                  </a:lnTo>
                  <a:lnTo>
                    <a:pt x="3255739" y="1998582"/>
                  </a:lnTo>
                  <a:lnTo>
                    <a:pt x="3397293" y="1726048"/>
                  </a:lnTo>
                </a:path>
              </a:pathLst>
            </a:custGeom>
            <a:ln w="27101" cap="flat">
              <a:solidFill>
                <a:srgbClr val="0058AB">
                  <a:alpha val="100000"/>
                </a:srgbClr>
              </a:solidFill>
              <a:prstDash val="solid"/>
              <a:round/>
            </a:ln>
          </p:spPr>
          <p:txBody>
            <a:bodyPr/>
            <a:lstStyle/>
            <a:p/>
          </p:txBody>
        </p:sp>
        <p:sp>
          <p:nvSpPr>
            <p:cNvPr id="90" name="tx90"/>
            <p:cNvSpPr/>
            <p:nvPr/>
          </p:nvSpPr>
          <p:spPr>
            <a:xfrm>
              <a:off x="5407519" y="1456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85143" y="1457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823058" y="1456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14591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456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45651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86762" y="145916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2911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113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715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075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8990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906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6" name="tx116"/>
            <p:cNvSpPr/>
            <p:nvPr/>
          </p:nvSpPr>
          <p:spPr>
            <a:xfrm>
              <a:off x="71916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7237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8276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09315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0353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2756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3795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4834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5873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5130349" cy="145351"/>
            </a:xfrm>
            <a:prstGeom prst="rect">
              <a:avLst/>
            </a:prstGeom>
            <a:solidFill>
              <a:srgbClr val="1CABE2">
                <a:alpha val="80000"/>
              </a:srgbClr>
            </a:solidFill>
          </p:spPr>
          <p:txBody>
            <a:bodyPr/>
            <a:lstStyle/>
            <a:p/>
          </p:txBody>
        </p:sp>
        <p:sp>
          <p:nvSpPr>
            <p:cNvPr id="132" name="rc132"/>
            <p:cNvSpPr/>
            <p:nvPr/>
          </p:nvSpPr>
          <p:spPr>
            <a:xfrm>
              <a:off x="1317178" y="5528559"/>
              <a:ext cx="7321564" cy="145351"/>
            </a:xfrm>
            <a:prstGeom prst="rect">
              <a:avLst/>
            </a:prstGeom>
            <a:solidFill>
              <a:srgbClr val="1CABE2">
                <a:alpha val="80000"/>
              </a:srgbClr>
            </a:solidFill>
          </p:spPr>
          <p:txBody>
            <a:bodyPr/>
            <a:lstStyle/>
            <a:p/>
          </p:txBody>
        </p:sp>
        <p:sp>
          <p:nvSpPr>
            <p:cNvPr id="133" name="rc133"/>
            <p:cNvSpPr/>
            <p:nvPr/>
          </p:nvSpPr>
          <p:spPr>
            <a:xfrm>
              <a:off x="1317178" y="5346869"/>
              <a:ext cx="6402349" cy="145351"/>
            </a:xfrm>
            <a:prstGeom prst="rect">
              <a:avLst/>
            </a:prstGeom>
            <a:solidFill>
              <a:srgbClr val="1CABE2">
                <a:alpha val="80000"/>
              </a:srgbClr>
            </a:solidFill>
          </p:spPr>
          <p:txBody>
            <a:bodyPr/>
            <a:lstStyle/>
            <a:p/>
          </p:txBody>
        </p:sp>
        <p:sp>
          <p:nvSpPr>
            <p:cNvPr id="134" name="tx134"/>
            <p:cNvSpPr/>
            <p:nvPr/>
          </p:nvSpPr>
          <p:spPr>
            <a:xfrm>
              <a:off x="6016490"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115,000</a:t>
              </a:r>
            </a:p>
          </p:txBody>
        </p:sp>
        <p:sp>
          <p:nvSpPr>
            <p:cNvPr id="136" name="tx136"/>
            <p:cNvSpPr/>
            <p:nvPr/>
          </p:nvSpPr>
          <p:spPr>
            <a:xfrm>
              <a:off x="7210114"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101,000</a:t>
              </a:r>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0028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471067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662105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4" name="tx144"/>
            <p:cNvSpPr/>
            <p:nvPr/>
          </p:nvSpPr>
          <p:spPr>
            <a:xfrm>
              <a:off x="8453753"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5" name="tx145"/>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Argentina (80%) era 9 puntos porcentuales inferior a la media mundial (89%) y 5 puntos porcentuales inferior a la media de todos los países de LACR (85%).
La cobertura nacional de DTP1 era 7 puntos porcentuales inferior a la de 2019 (87%).
Esto equivale a 101.000 niños con dosis cero en 2024 en comparación con 81.000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Argentina ocupaba el puesto número 7 de los 32 países con menor cobertura de DTP1 (en base a rangos empatados).
Argentina se encontraba entre los 10 países con más niños sin dosis (puesto 4).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Argentina ocupaba el puesto número 6 de 32 países con 63.000 niños con dosis cero.
En 2024, Argentina ocupaba el puesto 4 de 32 países con 101.000 niños sin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307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4108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5145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3590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4627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05663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228586"/>
              <a:ext cx="200644" cy="1396949"/>
            </a:xfrm>
            <a:prstGeom prst="rect">
              <a:avLst/>
            </a:prstGeom>
            <a:solidFill>
              <a:srgbClr val="80BD41">
                <a:alpha val="100000"/>
              </a:srgbClr>
            </a:solidFill>
          </p:spPr>
          <p:txBody>
            <a:bodyPr/>
            <a:lstStyle/>
            <a:p/>
          </p:txBody>
        </p:sp>
        <p:sp>
          <p:nvSpPr>
            <p:cNvPr id="25" name="rc25"/>
            <p:cNvSpPr/>
            <p:nvPr/>
          </p:nvSpPr>
          <p:spPr>
            <a:xfrm>
              <a:off x="1423662" y="2942462"/>
              <a:ext cx="200644" cy="67323"/>
            </a:xfrm>
            <a:prstGeom prst="rect">
              <a:avLst/>
            </a:prstGeom>
            <a:solidFill>
              <a:srgbClr val="0058AB">
                <a:alpha val="100000"/>
              </a:srgbClr>
            </a:solidFill>
          </p:spPr>
          <p:txBody>
            <a:bodyPr/>
            <a:lstStyle/>
            <a:p/>
          </p:txBody>
        </p:sp>
        <p:sp>
          <p:nvSpPr>
            <p:cNvPr id="26" name="rc26"/>
            <p:cNvSpPr/>
            <p:nvPr/>
          </p:nvSpPr>
          <p:spPr>
            <a:xfrm>
              <a:off x="1423662" y="3009786"/>
              <a:ext cx="200644" cy="218799"/>
            </a:xfrm>
            <a:prstGeom prst="rect">
              <a:avLst/>
            </a:prstGeom>
            <a:solidFill>
              <a:srgbClr val="1CABE2">
                <a:alpha val="100000"/>
              </a:srgbClr>
            </a:solidFill>
          </p:spPr>
          <p:txBody>
            <a:bodyPr/>
            <a:lstStyle/>
            <a:p/>
          </p:txBody>
        </p:sp>
        <p:sp>
          <p:nvSpPr>
            <p:cNvPr id="27" name="rc27"/>
            <p:cNvSpPr/>
            <p:nvPr/>
          </p:nvSpPr>
          <p:spPr>
            <a:xfrm>
              <a:off x="1646600" y="3240701"/>
              <a:ext cx="200644" cy="1384834"/>
            </a:xfrm>
            <a:prstGeom prst="rect">
              <a:avLst/>
            </a:prstGeom>
            <a:solidFill>
              <a:srgbClr val="80BD41">
                <a:alpha val="100000"/>
              </a:srgbClr>
            </a:solidFill>
          </p:spPr>
          <p:txBody>
            <a:bodyPr/>
            <a:lstStyle/>
            <a:p/>
          </p:txBody>
        </p:sp>
        <p:sp>
          <p:nvSpPr>
            <p:cNvPr id="28" name="rc28"/>
            <p:cNvSpPr/>
            <p:nvPr/>
          </p:nvSpPr>
          <p:spPr>
            <a:xfrm>
              <a:off x="1646600" y="2957059"/>
              <a:ext cx="200644" cy="66738"/>
            </a:xfrm>
            <a:prstGeom prst="rect">
              <a:avLst/>
            </a:prstGeom>
            <a:solidFill>
              <a:srgbClr val="0058AB">
                <a:alpha val="100000"/>
              </a:srgbClr>
            </a:solidFill>
          </p:spPr>
          <p:txBody>
            <a:bodyPr/>
            <a:lstStyle/>
            <a:p/>
          </p:txBody>
        </p:sp>
        <p:sp>
          <p:nvSpPr>
            <p:cNvPr id="29" name="rc29"/>
            <p:cNvSpPr/>
            <p:nvPr/>
          </p:nvSpPr>
          <p:spPr>
            <a:xfrm>
              <a:off x="1646600" y="3023798"/>
              <a:ext cx="200644" cy="216903"/>
            </a:xfrm>
            <a:prstGeom prst="rect">
              <a:avLst/>
            </a:prstGeom>
            <a:solidFill>
              <a:srgbClr val="1CABE2">
                <a:alpha val="100000"/>
              </a:srgbClr>
            </a:solidFill>
          </p:spPr>
          <p:txBody>
            <a:bodyPr/>
            <a:lstStyle/>
            <a:p/>
          </p:txBody>
        </p:sp>
        <p:sp>
          <p:nvSpPr>
            <p:cNvPr id="30" name="rc30"/>
            <p:cNvSpPr/>
            <p:nvPr/>
          </p:nvSpPr>
          <p:spPr>
            <a:xfrm>
              <a:off x="1869538" y="3075922"/>
              <a:ext cx="200644" cy="1549612"/>
            </a:xfrm>
            <a:prstGeom prst="rect">
              <a:avLst/>
            </a:prstGeom>
            <a:solidFill>
              <a:srgbClr val="80BD41">
                <a:alpha val="100000"/>
              </a:srgbClr>
            </a:solidFill>
          </p:spPr>
          <p:txBody>
            <a:bodyPr/>
            <a:lstStyle/>
            <a:p/>
          </p:txBody>
        </p:sp>
        <p:sp>
          <p:nvSpPr>
            <p:cNvPr id="31" name="rc31"/>
            <p:cNvSpPr/>
            <p:nvPr/>
          </p:nvSpPr>
          <p:spPr>
            <a:xfrm>
              <a:off x="1869538" y="2959284"/>
              <a:ext cx="200644" cy="66650"/>
            </a:xfrm>
            <a:prstGeom prst="rect">
              <a:avLst/>
            </a:prstGeom>
            <a:solidFill>
              <a:srgbClr val="0058AB">
                <a:alpha val="100000"/>
              </a:srgbClr>
            </a:solidFill>
          </p:spPr>
          <p:txBody>
            <a:bodyPr/>
            <a:lstStyle/>
            <a:p/>
          </p:txBody>
        </p:sp>
        <p:sp>
          <p:nvSpPr>
            <p:cNvPr id="32" name="rc32"/>
            <p:cNvSpPr/>
            <p:nvPr/>
          </p:nvSpPr>
          <p:spPr>
            <a:xfrm>
              <a:off x="1869538" y="3025934"/>
              <a:ext cx="200644" cy="49988"/>
            </a:xfrm>
            <a:prstGeom prst="rect">
              <a:avLst/>
            </a:prstGeom>
            <a:solidFill>
              <a:srgbClr val="1CABE2">
                <a:alpha val="100000"/>
              </a:srgbClr>
            </a:solidFill>
          </p:spPr>
          <p:txBody>
            <a:bodyPr/>
            <a:lstStyle/>
            <a:p/>
          </p:txBody>
        </p:sp>
        <p:sp>
          <p:nvSpPr>
            <p:cNvPr id="33" name="rc33"/>
            <p:cNvSpPr/>
            <p:nvPr/>
          </p:nvSpPr>
          <p:spPr>
            <a:xfrm>
              <a:off x="2092476" y="3033681"/>
              <a:ext cx="200644" cy="1591854"/>
            </a:xfrm>
            <a:prstGeom prst="rect">
              <a:avLst/>
            </a:prstGeom>
            <a:solidFill>
              <a:srgbClr val="80BD41">
                <a:alpha val="100000"/>
              </a:srgbClr>
            </a:solidFill>
          </p:spPr>
          <p:txBody>
            <a:bodyPr/>
            <a:lstStyle/>
            <a:p/>
          </p:txBody>
        </p:sp>
        <p:sp>
          <p:nvSpPr>
            <p:cNvPr id="34" name="rc34"/>
            <p:cNvSpPr/>
            <p:nvPr/>
          </p:nvSpPr>
          <p:spPr>
            <a:xfrm>
              <a:off x="2092476" y="2967354"/>
              <a:ext cx="200644" cy="66326"/>
            </a:xfrm>
            <a:prstGeom prst="rect">
              <a:avLst/>
            </a:prstGeom>
            <a:solidFill>
              <a:srgbClr val="0058AB">
                <a:alpha val="100000"/>
              </a:srgbClr>
            </a:solidFill>
          </p:spPr>
          <p:txBody>
            <a:bodyPr/>
            <a:lstStyle/>
            <a:p/>
          </p:txBody>
        </p:sp>
        <p:sp>
          <p:nvSpPr>
            <p:cNvPr id="35" name="rc35"/>
            <p:cNvSpPr/>
            <p:nvPr/>
          </p:nvSpPr>
          <p:spPr>
            <a:xfrm>
              <a:off x="2092476" y="3033681"/>
              <a:ext cx="200644" cy="0"/>
            </a:xfrm>
            <a:prstGeom prst="rect">
              <a:avLst/>
            </a:prstGeom>
            <a:solidFill>
              <a:srgbClr val="1CABE2">
                <a:alpha val="100000"/>
              </a:srgbClr>
            </a:solidFill>
          </p:spPr>
          <p:txBody>
            <a:bodyPr/>
            <a:lstStyle/>
            <a:p/>
          </p:txBody>
        </p:sp>
        <p:sp>
          <p:nvSpPr>
            <p:cNvPr id="36" name="rc36"/>
            <p:cNvSpPr/>
            <p:nvPr/>
          </p:nvSpPr>
          <p:spPr>
            <a:xfrm>
              <a:off x="2315413" y="2993355"/>
              <a:ext cx="200644" cy="1632180"/>
            </a:xfrm>
            <a:prstGeom prst="rect">
              <a:avLst/>
            </a:prstGeom>
            <a:solidFill>
              <a:srgbClr val="80BD41">
                <a:alpha val="100000"/>
              </a:srgbClr>
            </a:solidFill>
          </p:spPr>
          <p:txBody>
            <a:bodyPr/>
            <a:lstStyle/>
            <a:p/>
          </p:txBody>
        </p:sp>
        <p:sp>
          <p:nvSpPr>
            <p:cNvPr id="37" name="rc37"/>
            <p:cNvSpPr/>
            <p:nvPr/>
          </p:nvSpPr>
          <p:spPr>
            <a:xfrm>
              <a:off x="2315413" y="2960045"/>
              <a:ext cx="200644" cy="16654"/>
            </a:xfrm>
            <a:prstGeom prst="rect">
              <a:avLst/>
            </a:prstGeom>
            <a:solidFill>
              <a:srgbClr val="0058AB">
                <a:alpha val="100000"/>
              </a:srgbClr>
            </a:solidFill>
          </p:spPr>
          <p:txBody>
            <a:bodyPr/>
            <a:lstStyle/>
            <a:p/>
          </p:txBody>
        </p:sp>
        <p:sp>
          <p:nvSpPr>
            <p:cNvPr id="38" name="rc38"/>
            <p:cNvSpPr/>
            <p:nvPr/>
          </p:nvSpPr>
          <p:spPr>
            <a:xfrm>
              <a:off x="2315413" y="2976700"/>
              <a:ext cx="200644" cy="16654"/>
            </a:xfrm>
            <a:prstGeom prst="rect">
              <a:avLst/>
            </a:prstGeom>
            <a:solidFill>
              <a:srgbClr val="1CABE2">
                <a:alpha val="100000"/>
              </a:srgbClr>
            </a:solidFill>
          </p:spPr>
          <p:txBody>
            <a:bodyPr/>
            <a:lstStyle/>
            <a:p/>
          </p:txBody>
        </p:sp>
        <p:sp>
          <p:nvSpPr>
            <p:cNvPr id="39" name="rc39"/>
            <p:cNvSpPr/>
            <p:nvPr/>
          </p:nvSpPr>
          <p:spPr>
            <a:xfrm>
              <a:off x="2538351" y="2974630"/>
              <a:ext cx="200644" cy="1650905"/>
            </a:xfrm>
            <a:prstGeom prst="rect">
              <a:avLst/>
            </a:prstGeom>
            <a:solidFill>
              <a:srgbClr val="80BD41">
                <a:alpha val="100000"/>
              </a:srgbClr>
            </a:solidFill>
          </p:spPr>
          <p:txBody>
            <a:bodyPr/>
            <a:lstStyle/>
            <a:p/>
          </p:txBody>
        </p:sp>
        <p:sp>
          <p:nvSpPr>
            <p:cNvPr id="40" name="rc40"/>
            <p:cNvSpPr/>
            <p:nvPr/>
          </p:nvSpPr>
          <p:spPr>
            <a:xfrm>
              <a:off x="2538351" y="2940937"/>
              <a:ext cx="200644" cy="16845"/>
            </a:xfrm>
            <a:prstGeom prst="rect">
              <a:avLst/>
            </a:prstGeom>
            <a:solidFill>
              <a:srgbClr val="0058AB">
                <a:alpha val="100000"/>
              </a:srgbClr>
            </a:solidFill>
          </p:spPr>
          <p:txBody>
            <a:bodyPr/>
            <a:lstStyle/>
            <a:p/>
          </p:txBody>
        </p:sp>
        <p:sp>
          <p:nvSpPr>
            <p:cNvPr id="41" name="rc41"/>
            <p:cNvSpPr/>
            <p:nvPr/>
          </p:nvSpPr>
          <p:spPr>
            <a:xfrm>
              <a:off x="2538351" y="2957782"/>
              <a:ext cx="200644" cy="16847"/>
            </a:xfrm>
            <a:prstGeom prst="rect">
              <a:avLst/>
            </a:prstGeom>
            <a:solidFill>
              <a:srgbClr val="1CABE2">
                <a:alpha val="100000"/>
              </a:srgbClr>
            </a:solidFill>
          </p:spPr>
          <p:txBody>
            <a:bodyPr/>
            <a:lstStyle/>
            <a:p/>
          </p:txBody>
        </p:sp>
        <p:sp>
          <p:nvSpPr>
            <p:cNvPr id="42" name="rc42"/>
            <p:cNvSpPr/>
            <p:nvPr/>
          </p:nvSpPr>
          <p:spPr>
            <a:xfrm>
              <a:off x="2761289" y="3088221"/>
              <a:ext cx="200644" cy="1537314"/>
            </a:xfrm>
            <a:prstGeom prst="rect">
              <a:avLst/>
            </a:prstGeom>
            <a:solidFill>
              <a:srgbClr val="80BD41">
                <a:alpha val="100000"/>
              </a:srgbClr>
            </a:solidFill>
          </p:spPr>
          <p:txBody>
            <a:bodyPr/>
            <a:lstStyle/>
            <a:p/>
          </p:txBody>
        </p:sp>
        <p:sp>
          <p:nvSpPr>
            <p:cNvPr id="43" name="rc43"/>
            <p:cNvSpPr/>
            <p:nvPr/>
          </p:nvSpPr>
          <p:spPr>
            <a:xfrm>
              <a:off x="2761289" y="2936179"/>
              <a:ext cx="200644" cy="118254"/>
            </a:xfrm>
            <a:prstGeom prst="rect">
              <a:avLst/>
            </a:prstGeom>
            <a:solidFill>
              <a:srgbClr val="0058AB">
                <a:alpha val="100000"/>
              </a:srgbClr>
            </a:solidFill>
          </p:spPr>
          <p:txBody>
            <a:bodyPr/>
            <a:lstStyle/>
            <a:p/>
          </p:txBody>
        </p:sp>
        <p:sp>
          <p:nvSpPr>
            <p:cNvPr id="44" name="rc44"/>
            <p:cNvSpPr/>
            <p:nvPr/>
          </p:nvSpPr>
          <p:spPr>
            <a:xfrm>
              <a:off x="2761289" y="3054433"/>
              <a:ext cx="200644" cy="33787"/>
            </a:xfrm>
            <a:prstGeom prst="rect">
              <a:avLst/>
            </a:prstGeom>
            <a:solidFill>
              <a:srgbClr val="1CABE2">
                <a:alpha val="100000"/>
              </a:srgbClr>
            </a:solidFill>
          </p:spPr>
          <p:txBody>
            <a:bodyPr/>
            <a:lstStyle/>
            <a:p/>
          </p:txBody>
        </p:sp>
        <p:sp>
          <p:nvSpPr>
            <p:cNvPr id="45" name="rc45"/>
            <p:cNvSpPr/>
            <p:nvPr/>
          </p:nvSpPr>
          <p:spPr>
            <a:xfrm>
              <a:off x="2984227" y="3088787"/>
              <a:ext cx="200644" cy="1536747"/>
            </a:xfrm>
            <a:prstGeom prst="rect">
              <a:avLst/>
            </a:prstGeom>
            <a:solidFill>
              <a:srgbClr val="80BD41">
                <a:alpha val="100000"/>
              </a:srgbClr>
            </a:solidFill>
          </p:spPr>
          <p:txBody>
            <a:bodyPr/>
            <a:lstStyle/>
            <a:p/>
          </p:txBody>
        </p:sp>
        <p:sp>
          <p:nvSpPr>
            <p:cNvPr id="46" name="rc46"/>
            <p:cNvSpPr/>
            <p:nvPr/>
          </p:nvSpPr>
          <p:spPr>
            <a:xfrm>
              <a:off x="2984227" y="2936802"/>
              <a:ext cx="200644" cy="101323"/>
            </a:xfrm>
            <a:prstGeom prst="rect">
              <a:avLst/>
            </a:prstGeom>
            <a:solidFill>
              <a:srgbClr val="0058AB">
                <a:alpha val="100000"/>
              </a:srgbClr>
            </a:solidFill>
          </p:spPr>
          <p:txBody>
            <a:bodyPr/>
            <a:lstStyle/>
            <a:p/>
          </p:txBody>
        </p:sp>
        <p:sp>
          <p:nvSpPr>
            <p:cNvPr id="47" name="rc47"/>
            <p:cNvSpPr/>
            <p:nvPr/>
          </p:nvSpPr>
          <p:spPr>
            <a:xfrm>
              <a:off x="2984227" y="3038125"/>
              <a:ext cx="200644" cy="50661"/>
            </a:xfrm>
            <a:prstGeom prst="rect">
              <a:avLst/>
            </a:prstGeom>
            <a:solidFill>
              <a:srgbClr val="1CABE2">
                <a:alpha val="100000"/>
              </a:srgbClr>
            </a:solidFill>
          </p:spPr>
          <p:txBody>
            <a:bodyPr/>
            <a:lstStyle/>
            <a:p/>
          </p:txBody>
        </p:sp>
        <p:sp>
          <p:nvSpPr>
            <p:cNvPr id="48" name="rc48"/>
            <p:cNvSpPr/>
            <p:nvPr/>
          </p:nvSpPr>
          <p:spPr>
            <a:xfrm>
              <a:off x="3207165" y="2994590"/>
              <a:ext cx="200644" cy="1630945"/>
            </a:xfrm>
            <a:prstGeom prst="rect">
              <a:avLst/>
            </a:prstGeom>
            <a:solidFill>
              <a:srgbClr val="80BD41">
                <a:alpha val="100000"/>
              </a:srgbClr>
            </a:solidFill>
          </p:spPr>
          <p:txBody>
            <a:bodyPr/>
            <a:lstStyle/>
            <a:p/>
          </p:txBody>
        </p:sp>
        <p:sp>
          <p:nvSpPr>
            <p:cNvPr id="49" name="rc49"/>
            <p:cNvSpPr/>
            <p:nvPr/>
          </p:nvSpPr>
          <p:spPr>
            <a:xfrm>
              <a:off x="3207165" y="2871832"/>
              <a:ext cx="200644" cy="52610"/>
            </a:xfrm>
            <a:prstGeom prst="rect">
              <a:avLst/>
            </a:prstGeom>
            <a:solidFill>
              <a:srgbClr val="0058AB">
                <a:alpha val="100000"/>
              </a:srgbClr>
            </a:solidFill>
          </p:spPr>
          <p:txBody>
            <a:bodyPr/>
            <a:lstStyle/>
            <a:p/>
          </p:txBody>
        </p:sp>
        <p:sp>
          <p:nvSpPr>
            <p:cNvPr id="50" name="rc50"/>
            <p:cNvSpPr/>
            <p:nvPr/>
          </p:nvSpPr>
          <p:spPr>
            <a:xfrm>
              <a:off x="3207165" y="2924442"/>
              <a:ext cx="200644" cy="70147"/>
            </a:xfrm>
            <a:prstGeom prst="rect">
              <a:avLst/>
            </a:prstGeom>
            <a:solidFill>
              <a:srgbClr val="1CABE2">
                <a:alpha val="100000"/>
              </a:srgbClr>
            </a:solidFill>
          </p:spPr>
          <p:txBody>
            <a:bodyPr/>
            <a:lstStyle/>
            <a:p/>
          </p:txBody>
        </p:sp>
        <p:sp>
          <p:nvSpPr>
            <p:cNvPr id="51" name="rc51"/>
            <p:cNvSpPr/>
            <p:nvPr/>
          </p:nvSpPr>
          <p:spPr>
            <a:xfrm>
              <a:off x="3430103" y="2979674"/>
              <a:ext cx="200644" cy="1645861"/>
            </a:xfrm>
            <a:prstGeom prst="rect">
              <a:avLst/>
            </a:prstGeom>
            <a:solidFill>
              <a:srgbClr val="80BD41">
                <a:alpha val="100000"/>
              </a:srgbClr>
            </a:solidFill>
          </p:spPr>
          <p:txBody>
            <a:bodyPr/>
            <a:lstStyle/>
            <a:p/>
          </p:txBody>
        </p:sp>
        <p:sp>
          <p:nvSpPr>
            <p:cNvPr id="52" name="rc52"/>
            <p:cNvSpPr/>
            <p:nvPr/>
          </p:nvSpPr>
          <p:spPr>
            <a:xfrm>
              <a:off x="3430103" y="2874620"/>
              <a:ext cx="200644" cy="105054"/>
            </a:xfrm>
            <a:prstGeom prst="rect">
              <a:avLst/>
            </a:prstGeom>
            <a:solidFill>
              <a:srgbClr val="0058AB">
                <a:alpha val="100000"/>
              </a:srgbClr>
            </a:solidFill>
          </p:spPr>
          <p:txBody>
            <a:bodyPr/>
            <a:lstStyle/>
            <a:p/>
          </p:txBody>
        </p:sp>
        <p:sp>
          <p:nvSpPr>
            <p:cNvPr id="53" name="rc53"/>
            <p:cNvSpPr/>
            <p:nvPr/>
          </p:nvSpPr>
          <p:spPr>
            <a:xfrm>
              <a:off x="3430103" y="2979674"/>
              <a:ext cx="200644" cy="0"/>
            </a:xfrm>
            <a:prstGeom prst="rect">
              <a:avLst/>
            </a:prstGeom>
            <a:solidFill>
              <a:srgbClr val="1CABE2">
                <a:alpha val="100000"/>
              </a:srgbClr>
            </a:solidFill>
          </p:spPr>
          <p:txBody>
            <a:bodyPr/>
            <a:lstStyle/>
            <a:p/>
          </p:txBody>
        </p:sp>
        <p:sp>
          <p:nvSpPr>
            <p:cNvPr id="54" name="rc54"/>
            <p:cNvSpPr/>
            <p:nvPr/>
          </p:nvSpPr>
          <p:spPr>
            <a:xfrm>
              <a:off x="3653041" y="2954049"/>
              <a:ext cx="200644" cy="1671485"/>
            </a:xfrm>
            <a:prstGeom prst="rect">
              <a:avLst/>
            </a:prstGeom>
            <a:solidFill>
              <a:srgbClr val="80BD41">
                <a:alpha val="100000"/>
              </a:srgbClr>
            </a:solidFill>
          </p:spPr>
          <p:txBody>
            <a:bodyPr/>
            <a:lstStyle/>
            <a:p/>
          </p:txBody>
        </p:sp>
        <p:sp>
          <p:nvSpPr>
            <p:cNvPr id="55" name="rc55"/>
            <p:cNvSpPr/>
            <p:nvPr/>
          </p:nvSpPr>
          <p:spPr>
            <a:xfrm>
              <a:off x="3653041" y="2847358"/>
              <a:ext cx="200644" cy="88908"/>
            </a:xfrm>
            <a:prstGeom prst="rect">
              <a:avLst/>
            </a:prstGeom>
            <a:solidFill>
              <a:srgbClr val="0058AB">
                <a:alpha val="100000"/>
              </a:srgbClr>
            </a:solidFill>
          </p:spPr>
          <p:txBody>
            <a:bodyPr/>
            <a:lstStyle/>
            <a:p/>
          </p:txBody>
        </p:sp>
        <p:sp>
          <p:nvSpPr>
            <p:cNvPr id="56" name="rc56"/>
            <p:cNvSpPr/>
            <p:nvPr/>
          </p:nvSpPr>
          <p:spPr>
            <a:xfrm>
              <a:off x="3653041" y="2936267"/>
              <a:ext cx="200644" cy="17782"/>
            </a:xfrm>
            <a:prstGeom prst="rect">
              <a:avLst/>
            </a:prstGeom>
            <a:solidFill>
              <a:srgbClr val="1CABE2">
                <a:alpha val="100000"/>
              </a:srgbClr>
            </a:solidFill>
          </p:spPr>
          <p:txBody>
            <a:bodyPr/>
            <a:lstStyle/>
            <a:p/>
          </p:txBody>
        </p:sp>
        <p:sp>
          <p:nvSpPr>
            <p:cNvPr id="57" name="rc57"/>
            <p:cNvSpPr/>
            <p:nvPr/>
          </p:nvSpPr>
          <p:spPr>
            <a:xfrm>
              <a:off x="3875979" y="3002077"/>
              <a:ext cx="200644" cy="1623457"/>
            </a:xfrm>
            <a:prstGeom prst="rect">
              <a:avLst/>
            </a:prstGeom>
            <a:solidFill>
              <a:srgbClr val="80BD41">
                <a:alpha val="100000"/>
              </a:srgbClr>
            </a:solidFill>
          </p:spPr>
          <p:txBody>
            <a:bodyPr/>
            <a:lstStyle/>
            <a:p/>
          </p:txBody>
        </p:sp>
        <p:sp>
          <p:nvSpPr>
            <p:cNvPr id="58" name="rc58"/>
            <p:cNvSpPr/>
            <p:nvPr/>
          </p:nvSpPr>
          <p:spPr>
            <a:xfrm>
              <a:off x="3875979" y="2841515"/>
              <a:ext cx="200644" cy="107040"/>
            </a:xfrm>
            <a:prstGeom prst="rect">
              <a:avLst/>
            </a:prstGeom>
            <a:solidFill>
              <a:srgbClr val="0058AB">
                <a:alpha val="100000"/>
              </a:srgbClr>
            </a:solidFill>
          </p:spPr>
          <p:txBody>
            <a:bodyPr/>
            <a:lstStyle/>
            <a:p/>
          </p:txBody>
        </p:sp>
        <p:sp>
          <p:nvSpPr>
            <p:cNvPr id="59" name="rc59"/>
            <p:cNvSpPr/>
            <p:nvPr/>
          </p:nvSpPr>
          <p:spPr>
            <a:xfrm>
              <a:off x="3875979" y="2948556"/>
              <a:ext cx="200644" cy="53521"/>
            </a:xfrm>
            <a:prstGeom prst="rect">
              <a:avLst/>
            </a:prstGeom>
            <a:solidFill>
              <a:srgbClr val="1CABE2">
                <a:alpha val="100000"/>
              </a:srgbClr>
            </a:solidFill>
          </p:spPr>
          <p:txBody>
            <a:bodyPr/>
            <a:lstStyle/>
            <a:p/>
          </p:txBody>
        </p:sp>
        <p:sp>
          <p:nvSpPr>
            <p:cNvPr id="60" name="rc60"/>
            <p:cNvSpPr/>
            <p:nvPr/>
          </p:nvSpPr>
          <p:spPr>
            <a:xfrm>
              <a:off x="4098916" y="3047245"/>
              <a:ext cx="200644" cy="1578289"/>
            </a:xfrm>
            <a:prstGeom prst="rect">
              <a:avLst/>
            </a:prstGeom>
            <a:solidFill>
              <a:srgbClr val="80BD41">
                <a:alpha val="100000"/>
              </a:srgbClr>
            </a:solidFill>
          </p:spPr>
          <p:txBody>
            <a:bodyPr/>
            <a:lstStyle/>
            <a:p/>
          </p:txBody>
        </p:sp>
        <p:sp>
          <p:nvSpPr>
            <p:cNvPr id="61" name="rc61"/>
            <p:cNvSpPr/>
            <p:nvPr/>
          </p:nvSpPr>
          <p:spPr>
            <a:xfrm>
              <a:off x="4098916" y="2891151"/>
              <a:ext cx="200644" cy="104061"/>
            </a:xfrm>
            <a:prstGeom prst="rect">
              <a:avLst/>
            </a:prstGeom>
            <a:solidFill>
              <a:srgbClr val="0058AB">
                <a:alpha val="100000"/>
              </a:srgbClr>
            </a:solidFill>
          </p:spPr>
          <p:txBody>
            <a:bodyPr/>
            <a:lstStyle/>
            <a:p/>
          </p:txBody>
        </p:sp>
        <p:sp>
          <p:nvSpPr>
            <p:cNvPr id="62" name="rc62"/>
            <p:cNvSpPr/>
            <p:nvPr/>
          </p:nvSpPr>
          <p:spPr>
            <a:xfrm>
              <a:off x="4098916" y="2995213"/>
              <a:ext cx="200644" cy="52032"/>
            </a:xfrm>
            <a:prstGeom prst="rect">
              <a:avLst/>
            </a:prstGeom>
            <a:solidFill>
              <a:srgbClr val="1CABE2">
                <a:alpha val="100000"/>
              </a:srgbClr>
            </a:solidFill>
          </p:spPr>
          <p:txBody>
            <a:bodyPr/>
            <a:lstStyle/>
            <a:p/>
          </p:txBody>
        </p:sp>
        <p:sp>
          <p:nvSpPr>
            <p:cNvPr id="63" name="rc63"/>
            <p:cNvSpPr/>
            <p:nvPr/>
          </p:nvSpPr>
          <p:spPr>
            <a:xfrm>
              <a:off x="4321854" y="2959241"/>
              <a:ext cx="200644" cy="1666294"/>
            </a:xfrm>
            <a:prstGeom prst="rect">
              <a:avLst/>
            </a:prstGeom>
            <a:solidFill>
              <a:srgbClr val="80BD41">
                <a:alpha val="100000"/>
              </a:srgbClr>
            </a:solidFill>
          </p:spPr>
          <p:txBody>
            <a:bodyPr/>
            <a:lstStyle/>
            <a:p/>
          </p:txBody>
        </p:sp>
        <p:sp>
          <p:nvSpPr>
            <p:cNvPr id="64" name="rc64"/>
            <p:cNvSpPr/>
            <p:nvPr/>
          </p:nvSpPr>
          <p:spPr>
            <a:xfrm>
              <a:off x="4321854" y="2852881"/>
              <a:ext cx="200644" cy="106360"/>
            </a:xfrm>
            <a:prstGeom prst="rect">
              <a:avLst/>
            </a:prstGeom>
            <a:solidFill>
              <a:srgbClr val="0058AB">
                <a:alpha val="100000"/>
              </a:srgbClr>
            </a:solidFill>
          </p:spPr>
          <p:txBody>
            <a:bodyPr/>
            <a:lstStyle/>
            <a:p/>
          </p:txBody>
        </p:sp>
        <p:sp>
          <p:nvSpPr>
            <p:cNvPr id="65" name="rc65"/>
            <p:cNvSpPr/>
            <p:nvPr/>
          </p:nvSpPr>
          <p:spPr>
            <a:xfrm>
              <a:off x="4321854" y="2959241"/>
              <a:ext cx="200644" cy="0"/>
            </a:xfrm>
            <a:prstGeom prst="rect">
              <a:avLst/>
            </a:prstGeom>
            <a:solidFill>
              <a:srgbClr val="1CABE2">
                <a:alpha val="100000"/>
              </a:srgbClr>
            </a:solidFill>
          </p:spPr>
          <p:txBody>
            <a:bodyPr/>
            <a:lstStyle/>
            <a:p/>
          </p:txBody>
        </p:sp>
        <p:sp>
          <p:nvSpPr>
            <p:cNvPr id="66" name="rc66"/>
            <p:cNvSpPr/>
            <p:nvPr/>
          </p:nvSpPr>
          <p:spPr>
            <a:xfrm>
              <a:off x="4544792" y="2909314"/>
              <a:ext cx="200644" cy="1716220"/>
            </a:xfrm>
            <a:prstGeom prst="rect">
              <a:avLst/>
            </a:prstGeom>
            <a:solidFill>
              <a:srgbClr val="80BD41">
                <a:alpha val="100000"/>
              </a:srgbClr>
            </a:solidFill>
          </p:spPr>
          <p:txBody>
            <a:bodyPr/>
            <a:lstStyle/>
            <a:p/>
          </p:txBody>
        </p:sp>
        <p:sp>
          <p:nvSpPr>
            <p:cNvPr id="67" name="rc67"/>
            <p:cNvSpPr/>
            <p:nvPr/>
          </p:nvSpPr>
          <p:spPr>
            <a:xfrm>
              <a:off x="4544792" y="2799768"/>
              <a:ext cx="200644" cy="36514"/>
            </a:xfrm>
            <a:prstGeom prst="rect">
              <a:avLst/>
            </a:prstGeom>
            <a:solidFill>
              <a:srgbClr val="0058AB">
                <a:alpha val="100000"/>
              </a:srgbClr>
            </a:solidFill>
          </p:spPr>
          <p:txBody>
            <a:bodyPr/>
            <a:lstStyle/>
            <a:p/>
          </p:txBody>
        </p:sp>
        <p:sp>
          <p:nvSpPr>
            <p:cNvPr id="68" name="rc68"/>
            <p:cNvSpPr/>
            <p:nvPr/>
          </p:nvSpPr>
          <p:spPr>
            <a:xfrm>
              <a:off x="4544792" y="2836283"/>
              <a:ext cx="200644" cy="73031"/>
            </a:xfrm>
            <a:prstGeom prst="rect">
              <a:avLst/>
            </a:prstGeom>
            <a:solidFill>
              <a:srgbClr val="1CABE2">
                <a:alpha val="100000"/>
              </a:srgbClr>
            </a:solidFill>
          </p:spPr>
          <p:txBody>
            <a:bodyPr/>
            <a:lstStyle/>
            <a:p/>
          </p:txBody>
        </p:sp>
        <p:sp>
          <p:nvSpPr>
            <p:cNvPr id="69" name="rc69"/>
            <p:cNvSpPr/>
            <p:nvPr/>
          </p:nvSpPr>
          <p:spPr>
            <a:xfrm>
              <a:off x="4767730" y="2924792"/>
              <a:ext cx="200644" cy="1700743"/>
            </a:xfrm>
            <a:prstGeom prst="rect">
              <a:avLst/>
            </a:prstGeom>
            <a:solidFill>
              <a:srgbClr val="80BD41">
                <a:alpha val="100000"/>
              </a:srgbClr>
            </a:solidFill>
          </p:spPr>
          <p:txBody>
            <a:bodyPr/>
            <a:lstStyle/>
            <a:p/>
          </p:txBody>
        </p:sp>
        <p:sp>
          <p:nvSpPr>
            <p:cNvPr id="70" name="rc70"/>
            <p:cNvSpPr/>
            <p:nvPr/>
          </p:nvSpPr>
          <p:spPr>
            <a:xfrm>
              <a:off x="4767730" y="2816233"/>
              <a:ext cx="200644" cy="108558"/>
            </a:xfrm>
            <a:prstGeom prst="rect">
              <a:avLst/>
            </a:prstGeom>
            <a:solidFill>
              <a:srgbClr val="0058AB">
                <a:alpha val="100000"/>
              </a:srgbClr>
            </a:solidFill>
          </p:spPr>
          <p:txBody>
            <a:bodyPr/>
            <a:lstStyle/>
            <a:p/>
          </p:txBody>
        </p:sp>
        <p:sp>
          <p:nvSpPr>
            <p:cNvPr id="71" name="rc71"/>
            <p:cNvSpPr/>
            <p:nvPr/>
          </p:nvSpPr>
          <p:spPr>
            <a:xfrm>
              <a:off x="4767730" y="2924792"/>
              <a:ext cx="200644" cy="0"/>
            </a:xfrm>
            <a:prstGeom prst="rect">
              <a:avLst/>
            </a:prstGeom>
            <a:solidFill>
              <a:srgbClr val="1CABE2">
                <a:alpha val="100000"/>
              </a:srgbClr>
            </a:solidFill>
          </p:spPr>
          <p:txBody>
            <a:bodyPr/>
            <a:lstStyle/>
            <a:p/>
          </p:txBody>
        </p:sp>
        <p:sp>
          <p:nvSpPr>
            <p:cNvPr id="72" name="rc72"/>
            <p:cNvSpPr/>
            <p:nvPr/>
          </p:nvSpPr>
          <p:spPr>
            <a:xfrm>
              <a:off x="4990668" y="3027666"/>
              <a:ext cx="200644" cy="1597868"/>
            </a:xfrm>
            <a:prstGeom prst="rect">
              <a:avLst/>
            </a:prstGeom>
            <a:solidFill>
              <a:srgbClr val="80BD41">
                <a:alpha val="100000"/>
              </a:srgbClr>
            </a:solidFill>
          </p:spPr>
          <p:txBody>
            <a:bodyPr/>
            <a:lstStyle/>
            <a:p/>
          </p:txBody>
        </p:sp>
        <p:sp>
          <p:nvSpPr>
            <p:cNvPr id="73" name="rc73"/>
            <p:cNvSpPr/>
            <p:nvPr/>
          </p:nvSpPr>
          <p:spPr>
            <a:xfrm>
              <a:off x="4990668" y="2888722"/>
              <a:ext cx="200644" cy="121578"/>
            </a:xfrm>
            <a:prstGeom prst="rect">
              <a:avLst/>
            </a:prstGeom>
            <a:solidFill>
              <a:srgbClr val="0058AB">
                <a:alpha val="100000"/>
              </a:srgbClr>
            </a:solidFill>
          </p:spPr>
          <p:txBody>
            <a:bodyPr/>
            <a:lstStyle/>
            <a:p/>
          </p:txBody>
        </p:sp>
        <p:sp>
          <p:nvSpPr>
            <p:cNvPr id="74" name="rc74"/>
            <p:cNvSpPr/>
            <p:nvPr/>
          </p:nvSpPr>
          <p:spPr>
            <a:xfrm>
              <a:off x="4990668" y="3010300"/>
              <a:ext cx="200644" cy="17366"/>
            </a:xfrm>
            <a:prstGeom prst="rect">
              <a:avLst/>
            </a:prstGeom>
            <a:solidFill>
              <a:srgbClr val="1CABE2">
                <a:alpha val="100000"/>
              </a:srgbClr>
            </a:solidFill>
          </p:spPr>
          <p:txBody>
            <a:bodyPr/>
            <a:lstStyle/>
            <a:p/>
          </p:txBody>
        </p:sp>
        <p:sp>
          <p:nvSpPr>
            <p:cNvPr id="75" name="rc75"/>
            <p:cNvSpPr/>
            <p:nvPr/>
          </p:nvSpPr>
          <p:spPr>
            <a:xfrm>
              <a:off x="5213606" y="3141378"/>
              <a:ext cx="200644" cy="1484156"/>
            </a:xfrm>
            <a:prstGeom prst="rect">
              <a:avLst/>
            </a:prstGeom>
            <a:solidFill>
              <a:srgbClr val="80BD41">
                <a:alpha val="100000"/>
              </a:srgbClr>
            </a:solidFill>
          </p:spPr>
          <p:txBody>
            <a:bodyPr/>
            <a:lstStyle/>
            <a:p/>
          </p:txBody>
        </p:sp>
        <p:sp>
          <p:nvSpPr>
            <p:cNvPr id="76" name="rc76"/>
            <p:cNvSpPr/>
            <p:nvPr/>
          </p:nvSpPr>
          <p:spPr>
            <a:xfrm>
              <a:off x="5213606" y="2938993"/>
              <a:ext cx="200644" cy="101192"/>
            </a:xfrm>
            <a:prstGeom prst="rect">
              <a:avLst/>
            </a:prstGeom>
            <a:solidFill>
              <a:srgbClr val="0058AB">
                <a:alpha val="100000"/>
              </a:srgbClr>
            </a:solidFill>
          </p:spPr>
          <p:txBody>
            <a:bodyPr/>
            <a:lstStyle/>
            <a:p/>
          </p:txBody>
        </p:sp>
        <p:sp>
          <p:nvSpPr>
            <p:cNvPr id="77" name="rc77"/>
            <p:cNvSpPr/>
            <p:nvPr/>
          </p:nvSpPr>
          <p:spPr>
            <a:xfrm>
              <a:off x="5213606" y="3040186"/>
              <a:ext cx="200644" cy="101192"/>
            </a:xfrm>
            <a:prstGeom prst="rect">
              <a:avLst/>
            </a:prstGeom>
            <a:solidFill>
              <a:srgbClr val="1CABE2">
                <a:alpha val="100000"/>
              </a:srgbClr>
            </a:solidFill>
          </p:spPr>
          <p:txBody>
            <a:bodyPr/>
            <a:lstStyle/>
            <a:p/>
          </p:txBody>
        </p:sp>
        <p:sp>
          <p:nvSpPr>
            <p:cNvPr id="78" name="rc78"/>
            <p:cNvSpPr/>
            <p:nvPr/>
          </p:nvSpPr>
          <p:spPr>
            <a:xfrm>
              <a:off x="5436544" y="3237229"/>
              <a:ext cx="200644" cy="1388305"/>
            </a:xfrm>
            <a:prstGeom prst="rect">
              <a:avLst/>
            </a:prstGeom>
            <a:solidFill>
              <a:srgbClr val="80BD41">
                <a:alpha val="100000"/>
              </a:srgbClr>
            </a:solidFill>
          </p:spPr>
          <p:txBody>
            <a:bodyPr/>
            <a:lstStyle/>
            <a:p/>
          </p:txBody>
        </p:sp>
        <p:sp>
          <p:nvSpPr>
            <p:cNvPr id="79" name="rc79"/>
            <p:cNvSpPr/>
            <p:nvPr/>
          </p:nvSpPr>
          <p:spPr>
            <a:xfrm>
              <a:off x="5436544" y="3011225"/>
              <a:ext cx="200644" cy="145287"/>
            </a:xfrm>
            <a:prstGeom prst="rect">
              <a:avLst/>
            </a:prstGeom>
            <a:solidFill>
              <a:srgbClr val="0058AB">
                <a:alpha val="100000"/>
              </a:srgbClr>
            </a:solidFill>
          </p:spPr>
          <p:txBody>
            <a:bodyPr/>
            <a:lstStyle/>
            <a:p/>
          </p:txBody>
        </p:sp>
        <p:sp>
          <p:nvSpPr>
            <p:cNvPr id="80" name="rc80"/>
            <p:cNvSpPr/>
            <p:nvPr/>
          </p:nvSpPr>
          <p:spPr>
            <a:xfrm>
              <a:off x="5436544" y="3156513"/>
              <a:ext cx="200644" cy="80716"/>
            </a:xfrm>
            <a:prstGeom prst="rect">
              <a:avLst/>
            </a:prstGeom>
            <a:solidFill>
              <a:srgbClr val="1CABE2">
                <a:alpha val="100000"/>
              </a:srgbClr>
            </a:solidFill>
          </p:spPr>
          <p:txBody>
            <a:bodyPr/>
            <a:lstStyle/>
            <a:p/>
          </p:txBody>
        </p:sp>
        <p:sp>
          <p:nvSpPr>
            <p:cNvPr id="81" name="rc81"/>
            <p:cNvSpPr/>
            <p:nvPr/>
          </p:nvSpPr>
          <p:spPr>
            <a:xfrm>
              <a:off x="5659482" y="3401706"/>
              <a:ext cx="200644" cy="1223829"/>
            </a:xfrm>
            <a:prstGeom prst="rect">
              <a:avLst/>
            </a:prstGeom>
            <a:solidFill>
              <a:srgbClr val="80BD41">
                <a:alpha val="100000"/>
              </a:srgbClr>
            </a:solidFill>
          </p:spPr>
          <p:txBody>
            <a:bodyPr/>
            <a:lstStyle/>
            <a:p/>
          </p:txBody>
        </p:sp>
        <p:sp>
          <p:nvSpPr>
            <p:cNvPr id="82" name="rc82"/>
            <p:cNvSpPr/>
            <p:nvPr/>
          </p:nvSpPr>
          <p:spPr>
            <a:xfrm>
              <a:off x="5659482" y="3151041"/>
              <a:ext cx="200644" cy="191685"/>
            </a:xfrm>
            <a:prstGeom prst="rect">
              <a:avLst/>
            </a:prstGeom>
            <a:solidFill>
              <a:srgbClr val="0058AB">
                <a:alpha val="100000"/>
              </a:srgbClr>
            </a:solidFill>
          </p:spPr>
          <p:txBody>
            <a:bodyPr/>
            <a:lstStyle/>
            <a:p/>
          </p:txBody>
        </p:sp>
        <p:sp>
          <p:nvSpPr>
            <p:cNvPr id="83" name="rc83"/>
            <p:cNvSpPr/>
            <p:nvPr/>
          </p:nvSpPr>
          <p:spPr>
            <a:xfrm>
              <a:off x="5659482" y="3342726"/>
              <a:ext cx="200644" cy="58979"/>
            </a:xfrm>
            <a:prstGeom prst="rect">
              <a:avLst/>
            </a:prstGeom>
            <a:solidFill>
              <a:srgbClr val="1CABE2">
                <a:alpha val="100000"/>
              </a:srgbClr>
            </a:solidFill>
          </p:spPr>
          <p:txBody>
            <a:bodyPr/>
            <a:lstStyle/>
            <a:p/>
          </p:txBody>
        </p:sp>
        <p:sp>
          <p:nvSpPr>
            <p:cNvPr id="84" name="rc84"/>
            <p:cNvSpPr/>
            <p:nvPr/>
          </p:nvSpPr>
          <p:spPr>
            <a:xfrm>
              <a:off x="5882419" y="3694688"/>
              <a:ext cx="200644" cy="930846"/>
            </a:xfrm>
            <a:prstGeom prst="rect">
              <a:avLst/>
            </a:prstGeom>
            <a:solidFill>
              <a:srgbClr val="80BD41">
                <a:alpha val="100000"/>
              </a:srgbClr>
            </a:solidFill>
          </p:spPr>
          <p:txBody>
            <a:bodyPr/>
            <a:lstStyle/>
            <a:p/>
          </p:txBody>
        </p:sp>
        <p:sp>
          <p:nvSpPr>
            <p:cNvPr id="85" name="rc85"/>
            <p:cNvSpPr/>
            <p:nvPr/>
          </p:nvSpPr>
          <p:spPr>
            <a:xfrm>
              <a:off x="5882419" y="3367635"/>
              <a:ext cx="200644" cy="264160"/>
            </a:xfrm>
            <a:prstGeom prst="rect">
              <a:avLst/>
            </a:prstGeom>
            <a:solidFill>
              <a:srgbClr val="0058AB">
                <a:alpha val="100000"/>
              </a:srgbClr>
            </a:solidFill>
          </p:spPr>
          <p:txBody>
            <a:bodyPr/>
            <a:lstStyle/>
            <a:p/>
          </p:txBody>
        </p:sp>
        <p:sp>
          <p:nvSpPr>
            <p:cNvPr id="86" name="rc86"/>
            <p:cNvSpPr/>
            <p:nvPr/>
          </p:nvSpPr>
          <p:spPr>
            <a:xfrm>
              <a:off x="5882419" y="3631795"/>
              <a:ext cx="200644" cy="62893"/>
            </a:xfrm>
            <a:prstGeom prst="rect">
              <a:avLst/>
            </a:prstGeom>
            <a:solidFill>
              <a:srgbClr val="1CABE2">
                <a:alpha val="100000"/>
              </a:srgbClr>
            </a:solidFill>
          </p:spPr>
          <p:txBody>
            <a:bodyPr/>
            <a:lstStyle/>
            <a:p/>
          </p:txBody>
        </p:sp>
        <p:sp>
          <p:nvSpPr>
            <p:cNvPr id="87" name="rc87"/>
            <p:cNvSpPr/>
            <p:nvPr/>
          </p:nvSpPr>
          <p:spPr>
            <a:xfrm>
              <a:off x="6105357" y="3613819"/>
              <a:ext cx="200644" cy="1011715"/>
            </a:xfrm>
            <a:prstGeom prst="rect">
              <a:avLst/>
            </a:prstGeom>
            <a:solidFill>
              <a:srgbClr val="80BD41">
                <a:alpha val="100000"/>
              </a:srgbClr>
            </a:solidFill>
          </p:spPr>
          <p:txBody>
            <a:bodyPr/>
            <a:lstStyle/>
            <a:p/>
          </p:txBody>
        </p:sp>
        <p:sp>
          <p:nvSpPr>
            <p:cNvPr id="88" name="rc88"/>
            <p:cNvSpPr/>
            <p:nvPr/>
          </p:nvSpPr>
          <p:spPr>
            <a:xfrm>
              <a:off x="6105357" y="3376504"/>
              <a:ext cx="200644" cy="149884"/>
            </a:xfrm>
            <a:prstGeom prst="rect">
              <a:avLst/>
            </a:prstGeom>
            <a:solidFill>
              <a:srgbClr val="0058AB">
                <a:alpha val="100000"/>
              </a:srgbClr>
            </a:solidFill>
          </p:spPr>
          <p:txBody>
            <a:bodyPr/>
            <a:lstStyle/>
            <a:p/>
          </p:txBody>
        </p:sp>
        <p:sp>
          <p:nvSpPr>
            <p:cNvPr id="89" name="rc89"/>
            <p:cNvSpPr/>
            <p:nvPr/>
          </p:nvSpPr>
          <p:spPr>
            <a:xfrm>
              <a:off x="6105357" y="3526389"/>
              <a:ext cx="200644" cy="87430"/>
            </a:xfrm>
            <a:prstGeom prst="rect">
              <a:avLst/>
            </a:prstGeom>
            <a:solidFill>
              <a:srgbClr val="1CABE2">
                <a:alpha val="100000"/>
              </a:srgbClr>
            </a:solidFill>
          </p:spPr>
          <p:txBody>
            <a:bodyPr/>
            <a:lstStyle/>
            <a:p/>
          </p:txBody>
        </p:sp>
        <p:sp>
          <p:nvSpPr>
            <p:cNvPr id="90" name="rc90"/>
            <p:cNvSpPr/>
            <p:nvPr/>
          </p:nvSpPr>
          <p:spPr>
            <a:xfrm>
              <a:off x="6328295" y="3641969"/>
              <a:ext cx="200644" cy="983566"/>
            </a:xfrm>
            <a:prstGeom prst="rect">
              <a:avLst/>
            </a:prstGeom>
            <a:solidFill>
              <a:srgbClr val="80BD41">
                <a:alpha val="100000"/>
              </a:srgbClr>
            </a:solidFill>
          </p:spPr>
          <p:txBody>
            <a:bodyPr/>
            <a:lstStyle/>
            <a:p/>
          </p:txBody>
        </p:sp>
        <p:sp>
          <p:nvSpPr>
            <p:cNvPr id="91" name="rc91"/>
            <p:cNvSpPr/>
            <p:nvPr/>
          </p:nvSpPr>
          <p:spPr>
            <a:xfrm>
              <a:off x="6328295" y="3454623"/>
              <a:ext cx="200644" cy="117090"/>
            </a:xfrm>
            <a:prstGeom prst="rect">
              <a:avLst/>
            </a:prstGeom>
            <a:solidFill>
              <a:srgbClr val="0058AB">
                <a:alpha val="100000"/>
              </a:srgbClr>
            </a:solidFill>
          </p:spPr>
          <p:txBody>
            <a:bodyPr/>
            <a:lstStyle/>
            <a:p/>
          </p:txBody>
        </p:sp>
        <p:sp>
          <p:nvSpPr>
            <p:cNvPr id="92" name="rc92"/>
            <p:cNvSpPr/>
            <p:nvPr/>
          </p:nvSpPr>
          <p:spPr>
            <a:xfrm>
              <a:off x="6328295" y="3571714"/>
              <a:ext cx="200644" cy="70254"/>
            </a:xfrm>
            <a:prstGeom prst="rect">
              <a:avLst/>
            </a:prstGeom>
            <a:solidFill>
              <a:srgbClr val="1CABE2">
                <a:alpha val="100000"/>
              </a:srgbClr>
            </a:solidFill>
          </p:spPr>
          <p:txBody>
            <a:bodyPr/>
            <a:lstStyle/>
            <a:p/>
          </p:txBody>
        </p:sp>
        <p:sp>
          <p:nvSpPr>
            <p:cNvPr id="93" name="rc93"/>
            <p:cNvSpPr/>
            <p:nvPr/>
          </p:nvSpPr>
          <p:spPr>
            <a:xfrm>
              <a:off x="6551233" y="3840547"/>
              <a:ext cx="200644" cy="784988"/>
            </a:xfrm>
            <a:prstGeom prst="rect">
              <a:avLst/>
            </a:prstGeom>
            <a:solidFill>
              <a:srgbClr val="80BD41">
                <a:alpha val="100000"/>
              </a:srgbClr>
            </a:solidFill>
          </p:spPr>
          <p:txBody>
            <a:bodyPr/>
            <a:lstStyle/>
            <a:p/>
          </p:txBody>
        </p:sp>
        <p:sp>
          <p:nvSpPr>
            <p:cNvPr id="94" name="rc94"/>
            <p:cNvSpPr/>
            <p:nvPr/>
          </p:nvSpPr>
          <p:spPr>
            <a:xfrm>
              <a:off x="6551233" y="3436160"/>
              <a:ext cx="200644" cy="273555"/>
            </a:xfrm>
            <a:prstGeom prst="rect">
              <a:avLst/>
            </a:prstGeom>
            <a:solidFill>
              <a:srgbClr val="0058AB">
                <a:alpha val="100000"/>
              </a:srgbClr>
            </a:solidFill>
          </p:spPr>
          <p:txBody>
            <a:bodyPr/>
            <a:lstStyle/>
            <a:p/>
          </p:txBody>
        </p:sp>
        <p:sp>
          <p:nvSpPr>
            <p:cNvPr id="95" name="rc95"/>
            <p:cNvSpPr/>
            <p:nvPr/>
          </p:nvSpPr>
          <p:spPr>
            <a:xfrm>
              <a:off x="6551233" y="3709716"/>
              <a:ext cx="200644" cy="130830"/>
            </a:xfrm>
            <a:prstGeom prst="rect">
              <a:avLst/>
            </a:prstGeom>
            <a:solidFill>
              <a:srgbClr val="1CABE2">
                <a:alpha val="100000"/>
              </a:srgbClr>
            </a:solidFill>
          </p:spPr>
          <p:txBody>
            <a:bodyPr/>
            <a:lstStyle/>
            <a:p/>
          </p:txBody>
        </p:sp>
        <p:sp>
          <p:nvSpPr>
            <p:cNvPr id="96" name="rc96"/>
            <p:cNvSpPr/>
            <p:nvPr/>
          </p:nvSpPr>
          <p:spPr>
            <a:xfrm>
              <a:off x="6774171" y="3728495"/>
              <a:ext cx="200644" cy="897039"/>
            </a:xfrm>
            <a:prstGeom prst="rect">
              <a:avLst/>
            </a:prstGeom>
            <a:solidFill>
              <a:srgbClr val="80BD41">
                <a:alpha val="100000"/>
              </a:srgbClr>
            </a:solidFill>
          </p:spPr>
          <p:txBody>
            <a:bodyPr/>
            <a:lstStyle/>
            <a:p/>
          </p:txBody>
        </p:sp>
        <p:sp>
          <p:nvSpPr>
            <p:cNvPr id="97" name="rc97"/>
            <p:cNvSpPr/>
            <p:nvPr/>
          </p:nvSpPr>
          <p:spPr>
            <a:xfrm>
              <a:off x="6774171" y="3429484"/>
              <a:ext cx="200644" cy="239211"/>
            </a:xfrm>
            <a:prstGeom prst="rect">
              <a:avLst/>
            </a:prstGeom>
            <a:solidFill>
              <a:srgbClr val="0058AB">
                <a:alpha val="100000"/>
              </a:srgbClr>
            </a:solidFill>
          </p:spPr>
          <p:txBody>
            <a:bodyPr/>
            <a:lstStyle/>
            <a:p/>
          </p:txBody>
        </p:sp>
        <p:sp>
          <p:nvSpPr>
            <p:cNvPr id="98" name="rc98"/>
            <p:cNvSpPr/>
            <p:nvPr/>
          </p:nvSpPr>
          <p:spPr>
            <a:xfrm>
              <a:off x="6774171" y="3668695"/>
              <a:ext cx="200644" cy="59800"/>
            </a:xfrm>
            <a:prstGeom prst="rect">
              <a:avLst/>
            </a:prstGeom>
            <a:solidFill>
              <a:srgbClr val="1CABE2">
                <a:alpha val="100000"/>
              </a:srgbClr>
            </a:solidFill>
          </p:spPr>
          <p:txBody>
            <a:bodyPr/>
            <a:lstStyle/>
            <a:p/>
          </p:txBody>
        </p:sp>
        <p:sp>
          <p:nvSpPr>
            <p:cNvPr id="99" name="rc99"/>
            <p:cNvSpPr/>
            <p:nvPr/>
          </p:nvSpPr>
          <p:spPr>
            <a:xfrm>
              <a:off x="6997109" y="3425836"/>
              <a:ext cx="200644" cy="205389"/>
            </a:xfrm>
            <a:prstGeom prst="rect">
              <a:avLst/>
            </a:prstGeom>
            <a:solidFill>
              <a:srgbClr val="F26A21">
                <a:alpha val="100000"/>
              </a:srgbClr>
            </a:solidFill>
          </p:spPr>
          <p:txBody>
            <a:bodyPr/>
            <a:lstStyle/>
            <a:p/>
          </p:txBody>
        </p:sp>
        <p:sp>
          <p:nvSpPr>
            <p:cNvPr id="100" name="rc100"/>
            <p:cNvSpPr/>
            <p:nvPr/>
          </p:nvSpPr>
          <p:spPr>
            <a:xfrm>
              <a:off x="6997109" y="3631225"/>
              <a:ext cx="200644" cy="994309"/>
            </a:xfrm>
            <a:prstGeom prst="rect">
              <a:avLst/>
            </a:prstGeom>
            <a:solidFill>
              <a:srgbClr val="FFC20E">
                <a:alpha val="100000"/>
              </a:srgbClr>
            </a:solidFill>
          </p:spPr>
          <p:txBody>
            <a:bodyPr/>
            <a:lstStyle/>
            <a:p/>
          </p:txBody>
        </p:sp>
        <p:sp>
          <p:nvSpPr>
            <p:cNvPr id="101" name="rc101"/>
            <p:cNvSpPr/>
            <p:nvPr/>
          </p:nvSpPr>
          <p:spPr>
            <a:xfrm>
              <a:off x="7220047" y="3420656"/>
              <a:ext cx="200644" cy="176349"/>
            </a:xfrm>
            <a:prstGeom prst="rect">
              <a:avLst/>
            </a:prstGeom>
            <a:solidFill>
              <a:srgbClr val="F26A21">
                <a:alpha val="100000"/>
              </a:srgbClr>
            </a:solidFill>
          </p:spPr>
          <p:txBody>
            <a:bodyPr/>
            <a:lstStyle/>
            <a:p/>
          </p:txBody>
        </p:sp>
        <p:sp>
          <p:nvSpPr>
            <p:cNvPr id="102" name="rc102"/>
            <p:cNvSpPr/>
            <p:nvPr/>
          </p:nvSpPr>
          <p:spPr>
            <a:xfrm>
              <a:off x="7220047" y="3597006"/>
              <a:ext cx="200644" cy="1028529"/>
            </a:xfrm>
            <a:prstGeom prst="rect">
              <a:avLst/>
            </a:prstGeom>
            <a:solidFill>
              <a:srgbClr val="FFC20E">
                <a:alpha val="100000"/>
              </a:srgbClr>
            </a:solidFill>
          </p:spPr>
          <p:txBody>
            <a:bodyPr/>
            <a:lstStyle/>
            <a:p/>
          </p:txBody>
        </p:sp>
        <p:sp>
          <p:nvSpPr>
            <p:cNvPr id="103" name="rc103"/>
            <p:cNvSpPr/>
            <p:nvPr/>
          </p:nvSpPr>
          <p:spPr>
            <a:xfrm>
              <a:off x="7442985" y="3416424"/>
              <a:ext cx="200644" cy="151415"/>
            </a:xfrm>
            <a:prstGeom prst="rect">
              <a:avLst/>
            </a:prstGeom>
            <a:solidFill>
              <a:srgbClr val="F26A21">
                <a:alpha val="100000"/>
              </a:srgbClr>
            </a:solidFill>
          </p:spPr>
          <p:txBody>
            <a:bodyPr/>
            <a:lstStyle/>
            <a:p/>
          </p:txBody>
        </p:sp>
        <p:sp>
          <p:nvSpPr>
            <p:cNvPr id="104" name="rc104"/>
            <p:cNvSpPr/>
            <p:nvPr/>
          </p:nvSpPr>
          <p:spPr>
            <a:xfrm>
              <a:off x="7442985" y="3567839"/>
              <a:ext cx="200644" cy="1057695"/>
            </a:xfrm>
            <a:prstGeom prst="rect">
              <a:avLst/>
            </a:prstGeom>
            <a:solidFill>
              <a:srgbClr val="FFC20E">
                <a:alpha val="100000"/>
              </a:srgbClr>
            </a:solidFill>
          </p:spPr>
          <p:txBody>
            <a:bodyPr/>
            <a:lstStyle/>
            <a:p/>
          </p:txBody>
        </p:sp>
        <p:sp>
          <p:nvSpPr>
            <p:cNvPr id="105" name="rc105"/>
            <p:cNvSpPr/>
            <p:nvPr/>
          </p:nvSpPr>
          <p:spPr>
            <a:xfrm>
              <a:off x="7665922" y="3413252"/>
              <a:ext cx="200644" cy="130006"/>
            </a:xfrm>
            <a:prstGeom prst="rect">
              <a:avLst/>
            </a:prstGeom>
            <a:solidFill>
              <a:srgbClr val="F26A21">
                <a:alpha val="100000"/>
              </a:srgbClr>
            </a:solidFill>
          </p:spPr>
          <p:txBody>
            <a:bodyPr/>
            <a:lstStyle/>
            <a:p/>
          </p:txBody>
        </p:sp>
        <p:sp>
          <p:nvSpPr>
            <p:cNvPr id="106" name="rc106"/>
            <p:cNvSpPr/>
            <p:nvPr/>
          </p:nvSpPr>
          <p:spPr>
            <a:xfrm>
              <a:off x="7665922" y="3543259"/>
              <a:ext cx="200644" cy="1082275"/>
            </a:xfrm>
            <a:prstGeom prst="rect">
              <a:avLst/>
            </a:prstGeom>
            <a:solidFill>
              <a:srgbClr val="FFC20E">
                <a:alpha val="100000"/>
              </a:srgbClr>
            </a:solidFill>
          </p:spPr>
          <p:txBody>
            <a:bodyPr/>
            <a:lstStyle/>
            <a:p/>
          </p:txBody>
        </p:sp>
        <p:sp>
          <p:nvSpPr>
            <p:cNvPr id="107" name="rc107"/>
            <p:cNvSpPr/>
            <p:nvPr/>
          </p:nvSpPr>
          <p:spPr>
            <a:xfrm>
              <a:off x="7888860" y="3408239"/>
              <a:ext cx="200644" cy="111625"/>
            </a:xfrm>
            <a:prstGeom prst="rect">
              <a:avLst/>
            </a:prstGeom>
            <a:solidFill>
              <a:srgbClr val="F26A21">
                <a:alpha val="100000"/>
              </a:srgbClr>
            </a:solidFill>
          </p:spPr>
          <p:txBody>
            <a:bodyPr/>
            <a:lstStyle/>
            <a:p/>
          </p:txBody>
        </p:sp>
        <p:sp>
          <p:nvSpPr>
            <p:cNvPr id="108" name="rc108"/>
            <p:cNvSpPr/>
            <p:nvPr/>
          </p:nvSpPr>
          <p:spPr>
            <a:xfrm>
              <a:off x="7888860" y="3519864"/>
              <a:ext cx="200644" cy="1105670"/>
            </a:xfrm>
            <a:prstGeom prst="rect">
              <a:avLst/>
            </a:prstGeom>
            <a:solidFill>
              <a:srgbClr val="FFC20E">
                <a:alpha val="100000"/>
              </a:srgbClr>
            </a:solidFill>
          </p:spPr>
          <p:txBody>
            <a:bodyPr/>
            <a:lstStyle/>
            <a:p/>
          </p:txBody>
        </p:sp>
        <p:sp>
          <p:nvSpPr>
            <p:cNvPr id="109" name="rc109"/>
            <p:cNvSpPr/>
            <p:nvPr/>
          </p:nvSpPr>
          <p:spPr>
            <a:xfrm>
              <a:off x="8111798" y="3402455"/>
              <a:ext cx="200644" cy="95842"/>
            </a:xfrm>
            <a:prstGeom prst="rect">
              <a:avLst/>
            </a:prstGeom>
            <a:solidFill>
              <a:srgbClr val="F26A21">
                <a:alpha val="100000"/>
              </a:srgbClr>
            </a:solidFill>
          </p:spPr>
          <p:txBody>
            <a:bodyPr/>
            <a:lstStyle/>
            <a:p/>
          </p:txBody>
        </p:sp>
        <p:sp>
          <p:nvSpPr>
            <p:cNvPr id="110" name="rc110"/>
            <p:cNvSpPr/>
            <p:nvPr/>
          </p:nvSpPr>
          <p:spPr>
            <a:xfrm>
              <a:off x="8111798" y="3498298"/>
              <a:ext cx="200644" cy="1127237"/>
            </a:xfrm>
            <a:prstGeom prst="rect">
              <a:avLst/>
            </a:prstGeom>
            <a:solidFill>
              <a:srgbClr val="FFC20E">
                <a:alpha val="100000"/>
              </a:srgbClr>
            </a:solidFill>
          </p:spPr>
          <p:txBody>
            <a:bodyPr/>
            <a:lstStyle/>
            <a:p/>
          </p:txBody>
        </p:sp>
        <p:sp>
          <p:nvSpPr>
            <p:cNvPr id="111" name="pl111"/>
            <p:cNvSpPr/>
            <p:nvPr/>
          </p:nvSpPr>
          <p:spPr>
            <a:xfrm>
              <a:off x="1523984" y="1227418"/>
              <a:ext cx="5350508" cy="755137"/>
            </a:xfrm>
            <a:custGeom>
              <a:avLst/>
              <a:pathLst>
                <a:path w="5350508" h="755137">
                  <a:moveTo>
                    <a:pt x="0" y="102973"/>
                  </a:moveTo>
                  <a:lnTo>
                    <a:pt x="222937" y="102973"/>
                  </a:lnTo>
                  <a:lnTo>
                    <a:pt x="445875" y="102973"/>
                  </a:lnTo>
                  <a:lnTo>
                    <a:pt x="668813" y="102973"/>
                  </a:lnTo>
                  <a:lnTo>
                    <a:pt x="891751" y="0"/>
                  </a:lnTo>
                  <a:lnTo>
                    <a:pt x="1114689" y="0"/>
                  </a:lnTo>
                  <a:lnTo>
                    <a:pt x="1337627" y="205946"/>
                  </a:lnTo>
                  <a:lnTo>
                    <a:pt x="1560565" y="171622"/>
                  </a:lnTo>
                  <a:lnTo>
                    <a:pt x="1783502" y="68648"/>
                  </a:lnTo>
                  <a:lnTo>
                    <a:pt x="2006440" y="171622"/>
                  </a:lnTo>
                  <a:lnTo>
                    <a:pt x="2229378" y="137297"/>
                  </a:lnTo>
                  <a:lnTo>
                    <a:pt x="2452316" y="171622"/>
                  </a:lnTo>
                  <a:lnTo>
                    <a:pt x="2675254" y="171622"/>
                  </a:lnTo>
                  <a:lnTo>
                    <a:pt x="2898192" y="171622"/>
                  </a:lnTo>
                  <a:lnTo>
                    <a:pt x="3121130" y="34324"/>
                  </a:lnTo>
                  <a:lnTo>
                    <a:pt x="3344068" y="171622"/>
                  </a:lnTo>
                  <a:lnTo>
                    <a:pt x="3567005" y="205946"/>
                  </a:lnTo>
                  <a:lnTo>
                    <a:pt x="3789943" y="171622"/>
                  </a:lnTo>
                  <a:lnTo>
                    <a:pt x="4012881" y="274595"/>
                  </a:lnTo>
                  <a:lnTo>
                    <a:pt x="4235819" y="411892"/>
                  </a:lnTo>
                  <a:lnTo>
                    <a:pt x="4458757" y="686488"/>
                  </a:lnTo>
                  <a:lnTo>
                    <a:pt x="4681695" y="377568"/>
                  </a:lnTo>
                  <a:lnTo>
                    <a:pt x="4904633" y="308919"/>
                  </a:lnTo>
                  <a:lnTo>
                    <a:pt x="5127571" y="755137"/>
                  </a:lnTo>
                  <a:lnTo>
                    <a:pt x="5350508" y="652163"/>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61743"/>
              <a:ext cx="5350508" cy="1098381"/>
            </a:xfrm>
            <a:custGeom>
              <a:avLst/>
              <a:pathLst>
                <a:path w="5350508" h="1098381">
                  <a:moveTo>
                    <a:pt x="0" y="514866"/>
                  </a:moveTo>
                  <a:lnTo>
                    <a:pt x="222937" y="514866"/>
                  </a:lnTo>
                  <a:lnTo>
                    <a:pt x="445875" y="171622"/>
                  </a:lnTo>
                  <a:lnTo>
                    <a:pt x="668813" y="68648"/>
                  </a:lnTo>
                  <a:lnTo>
                    <a:pt x="891751" y="0"/>
                  </a:lnTo>
                  <a:lnTo>
                    <a:pt x="1114689" y="0"/>
                  </a:lnTo>
                  <a:lnTo>
                    <a:pt x="1337627" y="240270"/>
                  </a:lnTo>
                  <a:lnTo>
                    <a:pt x="1560565" y="240270"/>
                  </a:lnTo>
                  <a:lnTo>
                    <a:pt x="1783502" y="171622"/>
                  </a:lnTo>
                  <a:lnTo>
                    <a:pt x="2006440" y="137297"/>
                  </a:lnTo>
                  <a:lnTo>
                    <a:pt x="2229378" y="137297"/>
                  </a:lnTo>
                  <a:lnTo>
                    <a:pt x="2452316" y="240270"/>
                  </a:lnTo>
                  <a:lnTo>
                    <a:pt x="2675254" y="240270"/>
                  </a:lnTo>
                  <a:lnTo>
                    <a:pt x="2898192" y="137297"/>
                  </a:lnTo>
                  <a:lnTo>
                    <a:pt x="3121130" y="137297"/>
                  </a:lnTo>
                  <a:lnTo>
                    <a:pt x="3344068" y="137297"/>
                  </a:lnTo>
                  <a:lnTo>
                    <a:pt x="3567005" y="205946"/>
                  </a:lnTo>
                  <a:lnTo>
                    <a:pt x="3789943" y="343244"/>
                  </a:lnTo>
                  <a:lnTo>
                    <a:pt x="4012881" y="411892"/>
                  </a:lnTo>
                  <a:lnTo>
                    <a:pt x="4235819" y="514866"/>
                  </a:lnTo>
                  <a:lnTo>
                    <a:pt x="4458757" y="823785"/>
                  </a:lnTo>
                  <a:lnTo>
                    <a:pt x="4681695" y="583515"/>
                  </a:lnTo>
                  <a:lnTo>
                    <a:pt x="4904633" y="480541"/>
                  </a:lnTo>
                  <a:lnTo>
                    <a:pt x="5127571" y="1098381"/>
                  </a:lnTo>
                  <a:lnTo>
                    <a:pt x="5350508" y="789461"/>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4" name="tx114"/>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85034"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479972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5691475"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914413"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6137351"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6360289"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583227"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6806165"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1455656"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4" name="tx124"/>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68503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9972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5691475"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8" name="tx128"/>
            <p:cNvSpPr/>
            <p:nvPr/>
          </p:nvSpPr>
          <p:spPr>
            <a:xfrm>
              <a:off x="5914413"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9" name="tx129"/>
            <p:cNvSpPr/>
            <p:nvPr/>
          </p:nvSpPr>
          <p:spPr>
            <a:xfrm>
              <a:off x="6137351"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0" name="tx130"/>
            <p:cNvSpPr/>
            <p:nvPr/>
          </p:nvSpPr>
          <p:spPr>
            <a:xfrm>
              <a:off x="6360289"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583227"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2" name="tx132"/>
            <p:cNvSpPr/>
            <p:nvPr/>
          </p:nvSpPr>
          <p:spPr>
            <a:xfrm>
              <a:off x="6806165"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784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18884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99920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6" name="tx156"/>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rc157"/>
            <p:cNvSpPr/>
            <p:nvPr/>
          </p:nvSpPr>
          <p:spPr>
            <a:xfrm>
              <a:off x="1118976" y="5504603"/>
              <a:ext cx="201455" cy="201456"/>
            </a:xfrm>
            <a:prstGeom prst="rect">
              <a:avLst/>
            </a:prstGeom>
            <a:solidFill>
              <a:srgbClr val="80BD41">
                <a:alpha val="100000"/>
              </a:srgbClr>
            </a:solidFill>
          </p:spPr>
          <p:txBody>
            <a:bodyPr/>
            <a:lstStyle/>
            <a:p/>
          </p:txBody>
        </p:sp>
        <p:sp>
          <p:nvSpPr>
            <p:cNvPr id="158" name="rc158"/>
            <p:cNvSpPr/>
            <p:nvPr/>
          </p:nvSpPr>
          <p:spPr>
            <a:xfrm>
              <a:off x="3022700" y="5504603"/>
              <a:ext cx="201456" cy="201456"/>
            </a:xfrm>
            <a:prstGeom prst="rect">
              <a:avLst/>
            </a:prstGeom>
            <a:solidFill>
              <a:srgbClr val="1CABE2">
                <a:alpha val="100000"/>
              </a:srgbClr>
            </a:solidFill>
          </p:spPr>
          <p:txBody>
            <a:bodyPr/>
            <a:lstStyle/>
            <a:p/>
          </p:txBody>
        </p:sp>
        <p:sp>
          <p:nvSpPr>
            <p:cNvPr id="159" name="rc159"/>
            <p:cNvSpPr/>
            <p:nvPr/>
          </p:nvSpPr>
          <p:spPr>
            <a:xfrm>
              <a:off x="4111076" y="5504603"/>
              <a:ext cx="201456" cy="201456"/>
            </a:xfrm>
            <a:prstGeom prst="rect">
              <a:avLst/>
            </a:prstGeom>
            <a:solidFill>
              <a:srgbClr val="0058AB">
                <a:alpha val="100000"/>
              </a:srgbClr>
            </a:solidFill>
          </p:spPr>
          <p:txBody>
            <a:bodyPr/>
            <a:lstStyle/>
            <a:p/>
          </p:txBody>
        </p:sp>
        <p:sp>
          <p:nvSpPr>
            <p:cNvPr id="160" name="rc160"/>
            <p:cNvSpPr/>
            <p:nvPr/>
          </p:nvSpPr>
          <p:spPr>
            <a:xfrm>
              <a:off x="5129602" y="5504603"/>
              <a:ext cx="201456" cy="201456"/>
            </a:xfrm>
            <a:prstGeom prst="rect">
              <a:avLst/>
            </a:prstGeom>
            <a:solidFill>
              <a:srgbClr val="FFC20E">
                <a:alpha val="100000"/>
              </a:srgbClr>
            </a:solidFill>
          </p:spPr>
          <p:txBody>
            <a:bodyPr/>
            <a:lstStyle/>
            <a:p/>
          </p:txBody>
        </p:sp>
        <p:sp>
          <p:nvSpPr>
            <p:cNvPr id="161" name="rc161"/>
            <p:cNvSpPr/>
            <p:nvPr/>
          </p:nvSpPr>
          <p:spPr>
            <a:xfrm>
              <a:off x="7126982" y="5504603"/>
              <a:ext cx="201455" cy="201456"/>
            </a:xfrm>
            <a:prstGeom prst="rect">
              <a:avLst/>
            </a:prstGeom>
            <a:solidFill>
              <a:srgbClr val="F26A21">
                <a:alpha val="100000"/>
              </a:srgbClr>
            </a:solidFill>
          </p:spPr>
          <p:txBody>
            <a:bodyPr/>
            <a:lstStyle/>
            <a:p/>
          </p:txBody>
        </p:sp>
        <p:sp>
          <p:nvSpPr>
            <p:cNvPr id="162" name="tx162"/>
            <p:cNvSpPr/>
            <p:nvPr/>
          </p:nvSpPr>
          <p:spPr>
            <a:xfrm>
              <a:off x="1399021"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3" name="tx163"/>
            <p:cNvSpPr/>
            <p:nvPr/>
          </p:nvSpPr>
          <p:spPr>
            <a:xfrm>
              <a:off x="3302746"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4" name="tx164"/>
            <p:cNvSpPr/>
            <p:nvPr/>
          </p:nvSpPr>
          <p:spPr>
            <a:xfrm>
              <a:off x="4391121"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5" name="tx165"/>
            <p:cNvSpPr/>
            <p:nvPr/>
          </p:nvSpPr>
          <p:spPr>
            <a:xfrm>
              <a:off x="5409647"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6" name="tx166"/>
            <p:cNvSpPr/>
            <p:nvPr/>
          </p:nvSpPr>
          <p:spPr>
            <a:xfrm>
              <a:off x="7407027"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7" name="pl167"/>
            <p:cNvSpPr/>
            <p:nvPr/>
          </p:nvSpPr>
          <p:spPr>
            <a:xfrm>
              <a:off x="3580073"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47172"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0" name="tx170"/>
            <p:cNvSpPr/>
            <p:nvPr/>
          </p:nvSpPr>
          <p:spPr>
            <a:xfrm>
              <a:off x="5191892"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1" name="tx171"/>
            <p:cNvSpPr/>
            <p:nvPr/>
          </p:nvSpPr>
          <p:spPr>
            <a:xfrm>
              <a:off x="1079223"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2" name="tx172"/>
            <p:cNvSpPr/>
            <p:nvPr/>
          </p:nvSpPr>
          <p:spPr>
            <a:xfrm>
              <a:off x="1079223" y="580629"/>
              <a:ext cx="51164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Argentina</a:t>
              </a:r>
            </a:p>
          </p:txBody>
        </p:sp>
        <p:sp>
          <p:nvSpPr>
            <p:cNvPr id="173" name="tx173"/>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4" name="tx174"/>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5" name="tx175"/>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Argentina tenga un pequeño aumento (&amp;lt;10.000) en el número de lactantes supervivientes para 2030. Por lo tanto, para alcanzar el objetivo de ZD IA2030, es necesario vacunar a más niños (~2,77%) con DTP1 cada año.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178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0427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25676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20924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82803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8051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3300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68548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3887530"/>
              <a:ext cx="214223" cy="988015"/>
            </a:xfrm>
            <a:prstGeom prst="rect">
              <a:avLst/>
            </a:prstGeom>
            <a:solidFill>
              <a:srgbClr val="0058AB">
                <a:alpha val="100000"/>
              </a:srgbClr>
            </a:solidFill>
          </p:spPr>
          <p:txBody>
            <a:bodyPr/>
            <a:lstStyle/>
            <a:p/>
          </p:txBody>
        </p:sp>
        <p:sp>
          <p:nvSpPr>
            <p:cNvPr id="41" name="rc41"/>
            <p:cNvSpPr/>
            <p:nvPr/>
          </p:nvSpPr>
          <p:spPr>
            <a:xfrm>
              <a:off x="1589675" y="3896119"/>
              <a:ext cx="214223" cy="979425"/>
            </a:xfrm>
            <a:prstGeom prst="rect">
              <a:avLst/>
            </a:prstGeom>
            <a:solidFill>
              <a:srgbClr val="0058AB">
                <a:alpha val="100000"/>
              </a:srgbClr>
            </a:solidFill>
          </p:spPr>
          <p:txBody>
            <a:bodyPr/>
            <a:lstStyle/>
            <a:p/>
          </p:txBody>
        </p:sp>
        <p:sp>
          <p:nvSpPr>
            <p:cNvPr id="42" name="rc42"/>
            <p:cNvSpPr/>
            <p:nvPr/>
          </p:nvSpPr>
          <p:spPr>
            <a:xfrm>
              <a:off x="1827702" y="3897411"/>
              <a:ext cx="214223" cy="978133"/>
            </a:xfrm>
            <a:prstGeom prst="rect">
              <a:avLst/>
            </a:prstGeom>
            <a:solidFill>
              <a:srgbClr val="0058AB">
                <a:alpha val="100000"/>
              </a:srgbClr>
            </a:solidFill>
          </p:spPr>
          <p:txBody>
            <a:bodyPr/>
            <a:lstStyle/>
            <a:p/>
          </p:txBody>
        </p:sp>
        <p:sp>
          <p:nvSpPr>
            <p:cNvPr id="43" name="rc43"/>
            <p:cNvSpPr/>
            <p:nvPr/>
          </p:nvSpPr>
          <p:spPr>
            <a:xfrm>
              <a:off x="2065728" y="3902160"/>
              <a:ext cx="214223" cy="973385"/>
            </a:xfrm>
            <a:prstGeom prst="rect">
              <a:avLst/>
            </a:prstGeom>
            <a:solidFill>
              <a:srgbClr val="0058AB">
                <a:alpha val="100000"/>
              </a:srgbClr>
            </a:solidFill>
          </p:spPr>
          <p:txBody>
            <a:bodyPr/>
            <a:lstStyle/>
            <a:p/>
          </p:txBody>
        </p:sp>
        <p:sp>
          <p:nvSpPr>
            <p:cNvPr id="44" name="rc44"/>
            <p:cNvSpPr/>
            <p:nvPr/>
          </p:nvSpPr>
          <p:spPr>
            <a:xfrm>
              <a:off x="2303754" y="4631125"/>
              <a:ext cx="214223" cy="244419"/>
            </a:xfrm>
            <a:prstGeom prst="rect">
              <a:avLst/>
            </a:prstGeom>
            <a:solidFill>
              <a:srgbClr val="0058AB">
                <a:alpha val="100000"/>
              </a:srgbClr>
            </a:solidFill>
          </p:spPr>
          <p:txBody>
            <a:bodyPr/>
            <a:lstStyle/>
            <a:p/>
          </p:txBody>
        </p:sp>
        <p:sp>
          <p:nvSpPr>
            <p:cNvPr id="45" name="rc45"/>
            <p:cNvSpPr/>
            <p:nvPr/>
          </p:nvSpPr>
          <p:spPr>
            <a:xfrm>
              <a:off x="2541780" y="4628332"/>
              <a:ext cx="214223" cy="247213"/>
            </a:xfrm>
            <a:prstGeom prst="rect">
              <a:avLst/>
            </a:prstGeom>
            <a:solidFill>
              <a:srgbClr val="0058AB">
                <a:alpha val="100000"/>
              </a:srgbClr>
            </a:solidFill>
          </p:spPr>
          <p:txBody>
            <a:bodyPr/>
            <a:lstStyle/>
            <a:p/>
          </p:txBody>
        </p:sp>
        <p:sp>
          <p:nvSpPr>
            <p:cNvPr id="46" name="rc46"/>
            <p:cNvSpPr/>
            <p:nvPr/>
          </p:nvSpPr>
          <p:spPr>
            <a:xfrm>
              <a:off x="2779807" y="3140094"/>
              <a:ext cx="214223" cy="1735451"/>
            </a:xfrm>
            <a:prstGeom prst="rect">
              <a:avLst/>
            </a:prstGeom>
            <a:solidFill>
              <a:srgbClr val="0058AB">
                <a:alpha val="100000"/>
              </a:srgbClr>
            </a:solidFill>
          </p:spPr>
          <p:txBody>
            <a:bodyPr/>
            <a:lstStyle/>
            <a:p/>
          </p:txBody>
        </p:sp>
        <p:sp>
          <p:nvSpPr>
            <p:cNvPr id="47" name="rc47"/>
            <p:cNvSpPr/>
            <p:nvPr/>
          </p:nvSpPr>
          <p:spPr>
            <a:xfrm>
              <a:off x="3017833" y="3388564"/>
              <a:ext cx="214223" cy="1486981"/>
            </a:xfrm>
            <a:prstGeom prst="rect">
              <a:avLst/>
            </a:prstGeom>
            <a:solidFill>
              <a:srgbClr val="0058AB">
                <a:alpha val="100000"/>
              </a:srgbClr>
            </a:solidFill>
          </p:spPr>
          <p:txBody>
            <a:bodyPr/>
            <a:lstStyle/>
            <a:p/>
          </p:txBody>
        </p:sp>
        <p:sp>
          <p:nvSpPr>
            <p:cNvPr id="48" name="rc48"/>
            <p:cNvSpPr/>
            <p:nvPr/>
          </p:nvSpPr>
          <p:spPr>
            <a:xfrm>
              <a:off x="3255859" y="4103457"/>
              <a:ext cx="214223" cy="772087"/>
            </a:xfrm>
            <a:prstGeom prst="rect">
              <a:avLst/>
            </a:prstGeom>
            <a:solidFill>
              <a:srgbClr val="0058AB">
                <a:alpha val="100000"/>
              </a:srgbClr>
            </a:solidFill>
          </p:spPr>
          <p:txBody>
            <a:bodyPr/>
            <a:lstStyle/>
            <a:p/>
          </p:txBody>
        </p:sp>
        <p:sp>
          <p:nvSpPr>
            <p:cNvPr id="49" name="rc49"/>
            <p:cNvSpPr/>
            <p:nvPr/>
          </p:nvSpPr>
          <p:spPr>
            <a:xfrm>
              <a:off x="3493885" y="3333814"/>
              <a:ext cx="214223" cy="1541731"/>
            </a:xfrm>
            <a:prstGeom prst="rect">
              <a:avLst/>
            </a:prstGeom>
            <a:solidFill>
              <a:srgbClr val="0058AB">
                <a:alpha val="100000"/>
              </a:srgbClr>
            </a:solidFill>
          </p:spPr>
          <p:txBody>
            <a:bodyPr/>
            <a:lstStyle/>
            <a:p/>
          </p:txBody>
        </p:sp>
        <p:sp>
          <p:nvSpPr>
            <p:cNvPr id="50" name="rc50"/>
            <p:cNvSpPr/>
            <p:nvPr/>
          </p:nvSpPr>
          <p:spPr>
            <a:xfrm>
              <a:off x="3731911" y="3570762"/>
              <a:ext cx="214223" cy="1304783"/>
            </a:xfrm>
            <a:prstGeom prst="rect">
              <a:avLst/>
            </a:prstGeom>
            <a:solidFill>
              <a:srgbClr val="0058AB">
                <a:alpha val="100000"/>
              </a:srgbClr>
            </a:solidFill>
          </p:spPr>
          <p:txBody>
            <a:bodyPr/>
            <a:lstStyle/>
            <a:p/>
          </p:txBody>
        </p:sp>
        <p:sp>
          <p:nvSpPr>
            <p:cNvPr id="51" name="rc51"/>
            <p:cNvSpPr/>
            <p:nvPr/>
          </p:nvSpPr>
          <p:spPr>
            <a:xfrm>
              <a:off x="3969938" y="3304658"/>
              <a:ext cx="214223" cy="1570887"/>
            </a:xfrm>
            <a:prstGeom prst="rect">
              <a:avLst/>
            </a:prstGeom>
            <a:solidFill>
              <a:srgbClr val="0058AB">
                <a:alpha val="100000"/>
              </a:srgbClr>
            </a:solidFill>
          </p:spPr>
          <p:txBody>
            <a:bodyPr/>
            <a:lstStyle/>
            <a:p/>
          </p:txBody>
        </p:sp>
        <p:sp>
          <p:nvSpPr>
            <p:cNvPr id="52" name="rc52"/>
            <p:cNvSpPr/>
            <p:nvPr/>
          </p:nvSpPr>
          <p:spPr>
            <a:xfrm>
              <a:off x="4207964" y="3348374"/>
              <a:ext cx="214223" cy="1527170"/>
            </a:xfrm>
            <a:prstGeom prst="rect">
              <a:avLst/>
            </a:prstGeom>
            <a:solidFill>
              <a:srgbClr val="0058AB">
                <a:alpha val="100000"/>
              </a:srgbClr>
            </a:solidFill>
          </p:spPr>
          <p:txBody>
            <a:bodyPr/>
            <a:lstStyle/>
            <a:p/>
          </p:txBody>
        </p:sp>
        <p:sp>
          <p:nvSpPr>
            <p:cNvPr id="53" name="rc53"/>
            <p:cNvSpPr/>
            <p:nvPr/>
          </p:nvSpPr>
          <p:spPr>
            <a:xfrm>
              <a:off x="4445990" y="3314644"/>
              <a:ext cx="214223" cy="1560900"/>
            </a:xfrm>
            <a:prstGeom prst="rect">
              <a:avLst/>
            </a:prstGeom>
            <a:solidFill>
              <a:srgbClr val="0058AB">
                <a:alpha val="100000"/>
              </a:srgbClr>
            </a:solidFill>
          </p:spPr>
          <p:txBody>
            <a:bodyPr/>
            <a:lstStyle/>
            <a:p/>
          </p:txBody>
        </p:sp>
        <p:sp>
          <p:nvSpPr>
            <p:cNvPr id="54" name="rc54"/>
            <p:cNvSpPr/>
            <p:nvPr/>
          </p:nvSpPr>
          <p:spPr>
            <a:xfrm>
              <a:off x="4684016" y="4339672"/>
              <a:ext cx="214223" cy="535873"/>
            </a:xfrm>
            <a:prstGeom prst="rect">
              <a:avLst/>
            </a:prstGeom>
            <a:solidFill>
              <a:srgbClr val="0058AB">
                <a:alpha val="100000"/>
              </a:srgbClr>
            </a:solidFill>
          </p:spPr>
          <p:txBody>
            <a:bodyPr/>
            <a:lstStyle/>
            <a:p/>
          </p:txBody>
        </p:sp>
        <p:sp>
          <p:nvSpPr>
            <p:cNvPr id="55" name="rc55"/>
            <p:cNvSpPr/>
            <p:nvPr/>
          </p:nvSpPr>
          <p:spPr>
            <a:xfrm>
              <a:off x="4922043" y="3282381"/>
              <a:ext cx="214223" cy="1593164"/>
            </a:xfrm>
            <a:prstGeom prst="rect">
              <a:avLst/>
            </a:prstGeom>
            <a:solidFill>
              <a:srgbClr val="0058AB">
                <a:alpha val="100000"/>
              </a:srgbClr>
            </a:solidFill>
          </p:spPr>
          <p:txBody>
            <a:bodyPr/>
            <a:lstStyle/>
            <a:p/>
          </p:txBody>
        </p:sp>
        <p:sp>
          <p:nvSpPr>
            <p:cNvPr id="56" name="rc56"/>
            <p:cNvSpPr/>
            <p:nvPr/>
          </p:nvSpPr>
          <p:spPr>
            <a:xfrm>
              <a:off x="5160069" y="3091314"/>
              <a:ext cx="214223" cy="1784230"/>
            </a:xfrm>
            <a:prstGeom prst="rect">
              <a:avLst/>
            </a:prstGeom>
            <a:solidFill>
              <a:srgbClr val="0058AB">
                <a:alpha val="100000"/>
              </a:srgbClr>
            </a:solidFill>
          </p:spPr>
          <p:txBody>
            <a:bodyPr/>
            <a:lstStyle/>
            <a:p/>
          </p:txBody>
        </p:sp>
        <p:sp>
          <p:nvSpPr>
            <p:cNvPr id="57" name="rc57"/>
            <p:cNvSpPr/>
            <p:nvPr/>
          </p:nvSpPr>
          <p:spPr>
            <a:xfrm>
              <a:off x="5398095" y="3390484"/>
              <a:ext cx="214223" cy="1485060"/>
            </a:xfrm>
            <a:prstGeom prst="rect">
              <a:avLst/>
            </a:prstGeom>
            <a:solidFill>
              <a:srgbClr val="0058AB">
                <a:alpha val="100000"/>
              </a:srgbClr>
            </a:solidFill>
          </p:spPr>
          <p:txBody>
            <a:bodyPr/>
            <a:lstStyle/>
            <a:p/>
          </p:txBody>
        </p:sp>
        <p:sp>
          <p:nvSpPr>
            <p:cNvPr id="58" name="rc58"/>
            <p:cNvSpPr/>
            <p:nvPr/>
          </p:nvSpPr>
          <p:spPr>
            <a:xfrm>
              <a:off x="5636121" y="2743365"/>
              <a:ext cx="214223" cy="2132180"/>
            </a:xfrm>
            <a:prstGeom prst="rect">
              <a:avLst/>
            </a:prstGeom>
            <a:solidFill>
              <a:srgbClr val="0058AB">
                <a:alpha val="100000"/>
              </a:srgbClr>
            </a:solidFill>
          </p:spPr>
          <p:txBody>
            <a:bodyPr/>
            <a:lstStyle/>
            <a:p/>
          </p:txBody>
        </p:sp>
        <p:sp>
          <p:nvSpPr>
            <p:cNvPr id="59" name="rc59"/>
            <p:cNvSpPr/>
            <p:nvPr/>
          </p:nvSpPr>
          <p:spPr>
            <a:xfrm>
              <a:off x="5874148" y="2062446"/>
              <a:ext cx="214223" cy="2813099"/>
            </a:xfrm>
            <a:prstGeom prst="rect">
              <a:avLst/>
            </a:prstGeom>
            <a:solidFill>
              <a:srgbClr val="0058AB">
                <a:alpha val="100000"/>
              </a:srgbClr>
            </a:solidFill>
          </p:spPr>
          <p:txBody>
            <a:bodyPr/>
            <a:lstStyle/>
            <a:p/>
          </p:txBody>
        </p:sp>
        <p:sp>
          <p:nvSpPr>
            <p:cNvPr id="60" name="rc60"/>
            <p:cNvSpPr/>
            <p:nvPr/>
          </p:nvSpPr>
          <p:spPr>
            <a:xfrm>
              <a:off x="6112174" y="998835"/>
              <a:ext cx="214223" cy="3876710"/>
            </a:xfrm>
            <a:prstGeom prst="rect">
              <a:avLst/>
            </a:prstGeom>
            <a:solidFill>
              <a:srgbClr val="0058AB">
                <a:alpha val="100000"/>
              </a:srgbClr>
            </a:solidFill>
          </p:spPr>
          <p:txBody>
            <a:bodyPr/>
            <a:lstStyle/>
            <a:p/>
          </p:txBody>
        </p:sp>
        <p:sp>
          <p:nvSpPr>
            <p:cNvPr id="61" name="rc61"/>
            <p:cNvSpPr/>
            <p:nvPr/>
          </p:nvSpPr>
          <p:spPr>
            <a:xfrm>
              <a:off x="6350200" y="2675905"/>
              <a:ext cx="214223" cy="2199639"/>
            </a:xfrm>
            <a:prstGeom prst="rect">
              <a:avLst/>
            </a:prstGeom>
            <a:solidFill>
              <a:srgbClr val="0058AB">
                <a:alpha val="100000"/>
              </a:srgbClr>
            </a:solidFill>
          </p:spPr>
          <p:txBody>
            <a:bodyPr/>
            <a:lstStyle/>
            <a:p/>
          </p:txBody>
        </p:sp>
        <p:sp>
          <p:nvSpPr>
            <p:cNvPr id="62" name="rc62"/>
            <p:cNvSpPr/>
            <p:nvPr/>
          </p:nvSpPr>
          <p:spPr>
            <a:xfrm>
              <a:off x="6588226" y="3157168"/>
              <a:ext cx="214223" cy="1718377"/>
            </a:xfrm>
            <a:prstGeom prst="rect">
              <a:avLst/>
            </a:prstGeom>
            <a:solidFill>
              <a:srgbClr val="0058AB">
                <a:alpha val="100000"/>
              </a:srgbClr>
            </a:solidFill>
          </p:spPr>
          <p:txBody>
            <a:bodyPr/>
            <a:lstStyle/>
            <a:p/>
          </p:txBody>
        </p:sp>
        <p:sp>
          <p:nvSpPr>
            <p:cNvPr id="63" name="rc63"/>
            <p:cNvSpPr/>
            <p:nvPr/>
          </p:nvSpPr>
          <p:spPr>
            <a:xfrm>
              <a:off x="6826253" y="860947"/>
              <a:ext cx="214223" cy="4014597"/>
            </a:xfrm>
            <a:prstGeom prst="rect">
              <a:avLst/>
            </a:prstGeom>
            <a:solidFill>
              <a:srgbClr val="0058AB">
                <a:alpha val="100000"/>
              </a:srgbClr>
            </a:solidFill>
          </p:spPr>
          <p:txBody>
            <a:bodyPr/>
            <a:lstStyle/>
            <a:p/>
          </p:txBody>
        </p:sp>
        <p:sp>
          <p:nvSpPr>
            <p:cNvPr id="64" name="rc64"/>
            <p:cNvSpPr/>
            <p:nvPr/>
          </p:nvSpPr>
          <p:spPr>
            <a:xfrm>
              <a:off x="7064279" y="1364976"/>
              <a:ext cx="214223" cy="3510569"/>
            </a:xfrm>
            <a:prstGeom prst="rect">
              <a:avLst/>
            </a:prstGeom>
            <a:solidFill>
              <a:srgbClr val="0058AB">
                <a:alpha val="100000"/>
              </a:srgbClr>
            </a:solidFill>
          </p:spPr>
          <p:txBody>
            <a:bodyPr/>
            <a:lstStyle/>
            <a:p/>
          </p:txBody>
        </p:sp>
        <p:sp>
          <p:nvSpPr>
            <p:cNvPr id="65" name="rc65"/>
            <p:cNvSpPr/>
            <p:nvPr/>
          </p:nvSpPr>
          <p:spPr>
            <a:xfrm>
              <a:off x="8492436" y="3469013"/>
              <a:ext cx="214223" cy="1406532"/>
            </a:xfrm>
            <a:prstGeom prst="rect">
              <a:avLst/>
            </a:prstGeom>
            <a:solidFill>
              <a:srgbClr val="69DBFF">
                <a:alpha val="100000"/>
              </a:srgbClr>
            </a:solidFill>
          </p:spPr>
          <p:txBody>
            <a:bodyPr/>
            <a:lstStyle/>
            <a:p/>
          </p:txBody>
        </p:sp>
        <p:sp>
          <p:nvSpPr>
            <p:cNvPr id="66" name="pl66"/>
            <p:cNvSpPr/>
            <p:nvPr/>
          </p:nvSpPr>
          <p:spPr>
            <a:xfrm>
              <a:off x="6219286" y="2062446"/>
              <a:ext cx="2380262" cy="1406549"/>
            </a:xfrm>
            <a:custGeom>
              <a:avLst/>
              <a:pathLst>
                <a:path w="2380262" h="1406549">
                  <a:moveTo>
                    <a:pt x="0" y="0"/>
                  </a:moveTo>
                  <a:lnTo>
                    <a:pt x="238026" y="140654"/>
                  </a:lnTo>
                  <a:lnTo>
                    <a:pt x="476052" y="281309"/>
                  </a:lnTo>
                  <a:lnTo>
                    <a:pt x="714078" y="421964"/>
                  </a:lnTo>
                  <a:lnTo>
                    <a:pt x="952104" y="562619"/>
                  </a:lnTo>
                  <a:lnTo>
                    <a:pt x="1190131" y="703274"/>
                  </a:lnTo>
                  <a:lnTo>
                    <a:pt x="1428157" y="843929"/>
                  </a:lnTo>
                  <a:lnTo>
                    <a:pt x="1666183" y="984584"/>
                  </a:lnTo>
                  <a:lnTo>
                    <a:pt x="1904209" y="1125239"/>
                  </a:lnTo>
                  <a:lnTo>
                    <a:pt x="2142236" y="1265894"/>
                  </a:lnTo>
                  <a:lnTo>
                    <a:pt x="2380262" y="1406549"/>
                  </a:lnTo>
                </a:path>
              </a:pathLst>
            </a:custGeom>
            <a:ln w="13550" cap="flat">
              <a:solidFill>
                <a:srgbClr val="000000">
                  <a:alpha val="100000"/>
                </a:srgbClr>
              </a:solidFill>
              <a:prstDash val="solid"/>
              <a:round/>
            </a:ln>
          </p:spPr>
          <p:txBody>
            <a:bodyPr/>
            <a:lstStyle/>
            <a:p/>
          </p:txBody>
        </p:sp>
        <p:sp>
          <p:nvSpPr>
            <p:cNvPr id="67" name="pt67"/>
            <p:cNvSpPr/>
            <p:nvPr/>
          </p:nvSpPr>
          <p:spPr>
            <a:xfrm>
              <a:off x="6194460" y="20376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21782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23189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24595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2600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27408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28815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30222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3162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33035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3444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77060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a:off x="571671" y="27230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a:off x="571671" y="167557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2" name="tx82"/>
            <p:cNvSpPr/>
            <p:nvPr/>
          </p:nvSpPr>
          <p:spPr>
            <a:xfrm>
              <a:off x="508103" y="6280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3" name="tx83"/>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1" name="rc111"/>
            <p:cNvSpPr/>
            <p:nvPr/>
          </p:nvSpPr>
          <p:spPr>
            <a:xfrm>
              <a:off x="3693168" y="5761013"/>
              <a:ext cx="201456" cy="201456"/>
            </a:xfrm>
            <a:prstGeom prst="rect">
              <a:avLst/>
            </a:prstGeom>
            <a:solidFill>
              <a:srgbClr val="0058AB">
                <a:alpha val="100000"/>
              </a:srgbClr>
            </a:solidFill>
          </p:spPr>
          <p:txBody>
            <a:bodyPr/>
            <a:lstStyle/>
            <a:p/>
          </p:txBody>
        </p:sp>
        <p:sp>
          <p:nvSpPr>
            <p:cNvPr id="112" name="rc112"/>
            <p:cNvSpPr/>
            <p:nvPr/>
          </p:nvSpPr>
          <p:spPr>
            <a:xfrm>
              <a:off x="4595254" y="5761013"/>
              <a:ext cx="201456" cy="201456"/>
            </a:xfrm>
            <a:prstGeom prst="rect">
              <a:avLst/>
            </a:prstGeom>
            <a:solidFill>
              <a:srgbClr val="69DBFF">
                <a:alpha val="100000"/>
              </a:srgbClr>
            </a:solidFill>
          </p:spPr>
          <p:txBody>
            <a:bodyPr/>
            <a:lstStyle/>
            <a:p/>
          </p:txBody>
        </p:sp>
        <p:sp>
          <p:nvSpPr>
            <p:cNvPr id="113" name="tx113"/>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47037" y="399414"/>
              <a:ext cx="5964235"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Argentina</a:t>
              </a:r>
            </a:p>
          </p:txBody>
        </p:sp>
        <p:sp>
          <p:nvSpPr>
            <p:cNvPr id="116" name="tx116"/>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7" name="tx117"/>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8" name="tx118"/>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9" name="tx119"/>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0" name="tx120"/>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56%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2542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708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163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617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481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935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3903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844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077863"/>
              <a:ext cx="248247" cy="1024834"/>
            </a:xfrm>
            <a:prstGeom prst="rect">
              <a:avLst/>
            </a:prstGeom>
            <a:solidFill>
              <a:srgbClr val="80BD41">
                <a:alpha val="100000"/>
              </a:srgbClr>
            </a:solidFill>
          </p:spPr>
          <p:txBody>
            <a:bodyPr/>
            <a:lstStyle/>
            <a:p/>
          </p:txBody>
        </p:sp>
        <p:sp>
          <p:nvSpPr>
            <p:cNvPr id="25" name="rc25"/>
            <p:cNvSpPr/>
            <p:nvPr/>
          </p:nvSpPr>
          <p:spPr>
            <a:xfrm>
              <a:off x="1333322" y="3035155"/>
              <a:ext cx="248247" cy="42707"/>
            </a:xfrm>
            <a:prstGeom prst="rect">
              <a:avLst/>
            </a:prstGeom>
            <a:solidFill>
              <a:srgbClr val="1CABE2">
                <a:alpha val="100000"/>
              </a:srgbClr>
            </a:solidFill>
          </p:spPr>
          <p:txBody>
            <a:bodyPr/>
            <a:lstStyle/>
            <a:p/>
          </p:txBody>
        </p:sp>
        <p:sp>
          <p:nvSpPr>
            <p:cNvPr id="26" name="rc26"/>
            <p:cNvSpPr/>
            <p:nvPr/>
          </p:nvSpPr>
          <p:spPr>
            <a:xfrm>
              <a:off x="1609153" y="3086751"/>
              <a:ext cx="248247" cy="1015945"/>
            </a:xfrm>
            <a:prstGeom prst="rect">
              <a:avLst/>
            </a:prstGeom>
            <a:solidFill>
              <a:srgbClr val="80BD41">
                <a:alpha val="100000"/>
              </a:srgbClr>
            </a:solidFill>
          </p:spPr>
          <p:txBody>
            <a:bodyPr/>
            <a:lstStyle/>
            <a:p/>
          </p:txBody>
        </p:sp>
        <p:sp>
          <p:nvSpPr>
            <p:cNvPr id="27" name="rc27"/>
            <p:cNvSpPr/>
            <p:nvPr/>
          </p:nvSpPr>
          <p:spPr>
            <a:xfrm>
              <a:off x="1609153" y="3044421"/>
              <a:ext cx="248247" cy="42330"/>
            </a:xfrm>
            <a:prstGeom prst="rect">
              <a:avLst/>
            </a:prstGeom>
            <a:solidFill>
              <a:srgbClr val="1CABE2">
                <a:alpha val="100000"/>
              </a:srgbClr>
            </a:solidFill>
          </p:spPr>
          <p:txBody>
            <a:bodyPr/>
            <a:lstStyle/>
            <a:p/>
          </p:txBody>
        </p:sp>
        <p:sp>
          <p:nvSpPr>
            <p:cNvPr id="28" name="rc28"/>
            <p:cNvSpPr/>
            <p:nvPr/>
          </p:nvSpPr>
          <p:spPr>
            <a:xfrm>
              <a:off x="1884983" y="3088110"/>
              <a:ext cx="248247" cy="1014587"/>
            </a:xfrm>
            <a:prstGeom prst="rect">
              <a:avLst/>
            </a:prstGeom>
            <a:solidFill>
              <a:srgbClr val="80BD41">
                <a:alpha val="100000"/>
              </a:srgbClr>
            </a:solidFill>
          </p:spPr>
          <p:txBody>
            <a:bodyPr/>
            <a:lstStyle/>
            <a:p/>
          </p:txBody>
        </p:sp>
        <p:sp>
          <p:nvSpPr>
            <p:cNvPr id="29" name="rc29"/>
            <p:cNvSpPr/>
            <p:nvPr/>
          </p:nvSpPr>
          <p:spPr>
            <a:xfrm>
              <a:off x="1884983" y="3045839"/>
              <a:ext cx="248247" cy="42270"/>
            </a:xfrm>
            <a:prstGeom prst="rect">
              <a:avLst/>
            </a:prstGeom>
            <a:solidFill>
              <a:srgbClr val="1CABE2">
                <a:alpha val="100000"/>
              </a:srgbClr>
            </a:solidFill>
          </p:spPr>
          <p:txBody>
            <a:bodyPr/>
            <a:lstStyle/>
            <a:p/>
          </p:txBody>
        </p:sp>
        <p:sp>
          <p:nvSpPr>
            <p:cNvPr id="30" name="rc30"/>
            <p:cNvSpPr/>
            <p:nvPr/>
          </p:nvSpPr>
          <p:spPr>
            <a:xfrm>
              <a:off x="2160814" y="3093029"/>
              <a:ext cx="248247" cy="1009667"/>
            </a:xfrm>
            <a:prstGeom prst="rect">
              <a:avLst/>
            </a:prstGeom>
            <a:solidFill>
              <a:srgbClr val="80BD41">
                <a:alpha val="100000"/>
              </a:srgbClr>
            </a:solidFill>
          </p:spPr>
          <p:txBody>
            <a:bodyPr/>
            <a:lstStyle/>
            <a:p/>
          </p:txBody>
        </p:sp>
        <p:sp>
          <p:nvSpPr>
            <p:cNvPr id="31" name="rc31"/>
            <p:cNvSpPr/>
            <p:nvPr/>
          </p:nvSpPr>
          <p:spPr>
            <a:xfrm>
              <a:off x="2160814" y="3050955"/>
              <a:ext cx="248247" cy="42073"/>
            </a:xfrm>
            <a:prstGeom prst="rect">
              <a:avLst/>
            </a:prstGeom>
            <a:solidFill>
              <a:srgbClr val="1CABE2">
                <a:alpha val="100000"/>
              </a:srgbClr>
            </a:solidFill>
          </p:spPr>
          <p:txBody>
            <a:bodyPr/>
            <a:lstStyle/>
            <a:p/>
          </p:txBody>
        </p:sp>
        <p:sp>
          <p:nvSpPr>
            <p:cNvPr id="32" name="rc32"/>
            <p:cNvSpPr/>
            <p:nvPr/>
          </p:nvSpPr>
          <p:spPr>
            <a:xfrm>
              <a:off x="2436645" y="3056886"/>
              <a:ext cx="248247" cy="1045810"/>
            </a:xfrm>
            <a:prstGeom prst="rect">
              <a:avLst/>
            </a:prstGeom>
            <a:solidFill>
              <a:srgbClr val="80BD41">
                <a:alpha val="100000"/>
              </a:srgbClr>
            </a:solidFill>
          </p:spPr>
          <p:txBody>
            <a:bodyPr/>
            <a:lstStyle/>
            <a:p/>
          </p:txBody>
        </p:sp>
        <p:sp>
          <p:nvSpPr>
            <p:cNvPr id="33" name="rc33"/>
            <p:cNvSpPr/>
            <p:nvPr/>
          </p:nvSpPr>
          <p:spPr>
            <a:xfrm>
              <a:off x="2436645" y="3046322"/>
              <a:ext cx="248247" cy="10563"/>
            </a:xfrm>
            <a:prstGeom prst="rect">
              <a:avLst/>
            </a:prstGeom>
            <a:solidFill>
              <a:srgbClr val="1CABE2">
                <a:alpha val="100000"/>
              </a:srgbClr>
            </a:solidFill>
          </p:spPr>
          <p:txBody>
            <a:bodyPr/>
            <a:lstStyle/>
            <a:p/>
          </p:txBody>
        </p:sp>
        <p:sp>
          <p:nvSpPr>
            <p:cNvPr id="34" name="rc34"/>
            <p:cNvSpPr/>
            <p:nvPr/>
          </p:nvSpPr>
          <p:spPr>
            <a:xfrm>
              <a:off x="2712475" y="3044889"/>
              <a:ext cx="248247" cy="1057808"/>
            </a:xfrm>
            <a:prstGeom prst="rect">
              <a:avLst/>
            </a:prstGeom>
            <a:solidFill>
              <a:srgbClr val="80BD41">
                <a:alpha val="100000"/>
              </a:srgbClr>
            </a:solidFill>
          </p:spPr>
          <p:txBody>
            <a:bodyPr/>
            <a:lstStyle/>
            <a:p/>
          </p:txBody>
        </p:sp>
        <p:sp>
          <p:nvSpPr>
            <p:cNvPr id="35" name="rc35"/>
            <p:cNvSpPr/>
            <p:nvPr/>
          </p:nvSpPr>
          <p:spPr>
            <a:xfrm>
              <a:off x="2712475" y="3034204"/>
              <a:ext cx="248247" cy="10684"/>
            </a:xfrm>
            <a:prstGeom prst="rect">
              <a:avLst/>
            </a:prstGeom>
            <a:solidFill>
              <a:srgbClr val="1CABE2">
                <a:alpha val="100000"/>
              </a:srgbClr>
            </a:solidFill>
          </p:spPr>
          <p:txBody>
            <a:bodyPr/>
            <a:lstStyle/>
            <a:p/>
          </p:txBody>
        </p:sp>
        <p:sp>
          <p:nvSpPr>
            <p:cNvPr id="36" name="rc36"/>
            <p:cNvSpPr/>
            <p:nvPr/>
          </p:nvSpPr>
          <p:spPr>
            <a:xfrm>
              <a:off x="2988306" y="3106189"/>
              <a:ext cx="248247" cy="996508"/>
            </a:xfrm>
            <a:prstGeom prst="rect">
              <a:avLst/>
            </a:prstGeom>
            <a:solidFill>
              <a:srgbClr val="80BD41">
                <a:alpha val="100000"/>
              </a:srgbClr>
            </a:solidFill>
          </p:spPr>
          <p:txBody>
            <a:bodyPr/>
            <a:lstStyle/>
            <a:p/>
          </p:txBody>
        </p:sp>
        <p:sp>
          <p:nvSpPr>
            <p:cNvPr id="37" name="rc37"/>
            <p:cNvSpPr/>
            <p:nvPr/>
          </p:nvSpPr>
          <p:spPr>
            <a:xfrm>
              <a:off x="2988306" y="3031186"/>
              <a:ext cx="248247" cy="75002"/>
            </a:xfrm>
            <a:prstGeom prst="rect">
              <a:avLst/>
            </a:prstGeom>
            <a:solidFill>
              <a:srgbClr val="1CABE2">
                <a:alpha val="100000"/>
              </a:srgbClr>
            </a:solidFill>
          </p:spPr>
          <p:txBody>
            <a:bodyPr/>
            <a:lstStyle/>
            <a:p/>
          </p:txBody>
        </p:sp>
        <p:sp>
          <p:nvSpPr>
            <p:cNvPr id="38" name="rc38"/>
            <p:cNvSpPr/>
            <p:nvPr/>
          </p:nvSpPr>
          <p:spPr>
            <a:xfrm>
              <a:off x="3264137" y="3095851"/>
              <a:ext cx="248247" cy="1006845"/>
            </a:xfrm>
            <a:prstGeom prst="rect">
              <a:avLst/>
            </a:prstGeom>
            <a:solidFill>
              <a:srgbClr val="80BD41">
                <a:alpha val="100000"/>
              </a:srgbClr>
            </a:solidFill>
          </p:spPr>
          <p:txBody>
            <a:bodyPr/>
            <a:lstStyle/>
            <a:p/>
          </p:txBody>
        </p:sp>
        <p:sp>
          <p:nvSpPr>
            <p:cNvPr id="39" name="rc39"/>
            <p:cNvSpPr/>
            <p:nvPr/>
          </p:nvSpPr>
          <p:spPr>
            <a:xfrm>
              <a:off x="3264137" y="3031578"/>
              <a:ext cx="248247" cy="64272"/>
            </a:xfrm>
            <a:prstGeom prst="rect">
              <a:avLst/>
            </a:prstGeom>
            <a:solidFill>
              <a:srgbClr val="1CABE2">
                <a:alpha val="100000"/>
              </a:srgbClr>
            </a:solidFill>
          </p:spPr>
          <p:txBody>
            <a:bodyPr/>
            <a:lstStyle/>
            <a:p/>
          </p:txBody>
        </p:sp>
        <p:sp>
          <p:nvSpPr>
            <p:cNvPr id="40" name="rc40"/>
            <p:cNvSpPr/>
            <p:nvPr/>
          </p:nvSpPr>
          <p:spPr>
            <a:xfrm>
              <a:off x="3539967" y="3023731"/>
              <a:ext cx="248247" cy="1078965"/>
            </a:xfrm>
            <a:prstGeom prst="rect">
              <a:avLst/>
            </a:prstGeom>
            <a:solidFill>
              <a:srgbClr val="80BD41">
                <a:alpha val="100000"/>
              </a:srgbClr>
            </a:solidFill>
          </p:spPr>
          <p:txBody>
            <a:bodyPr/>
            <a:lstStyle/>
            <a:p/>
          </p:txBody>
        </p:sp>
        <p:sp>
          <p:nvSpPr>
            <p:cNvPr id="41" name="rc41"/>
            <p:cNvSpPr/>
            <p:nvPr/>
          </p:nvSpPr>
          <p:spPr>
            <a:xfrm>
              <a:off x="3539967" y="2990365"/>
              <a:ext cx="248247" cy="33366"/>
            </a:xfrm>
            <a:prstGeom prst="rect">
              <a:avLst/>
            </a:prstGeom>
            <a:solidFill>
              <a:srgbClr val="1CABE2">
                <a:alpha val="100000"/>
              </a:srgbClr>
            </a:solidFill>
          </p:spPr>
          <p:txBody>
            <a:bodyPr/>
            <a:lstStyle/>
            <a:p/>
          </p:txBody>
        </p:sp>
        <p:sp>
          <p:nvSpPr>
            <p:cNvPr id="42" name="rc42"/>
            <p:cNvSpPr/>
            <p:nvPr/>
          </p:nvSpPr>
          <p:spPr>
            <a:xfrm>
              <a:off x="3815798" y="3058773"/>
              <a:ext cx="248247" cy="1043924"/>
            </a:xfrm>
            <a:prstGeom prst="rect">
              <a:avLst/>
            </a:prstGeom>
            <a:solidFill>
              <a:srgbClr val="80BD41">
                <a:alpha val="100000"/>
              </a:srgbClr>
            </a:solidFill>
          </p:spPr>
          <p:txBody>
            <a:bodyPr/>
            <a:lstStyle/>
            <a:p/>
          </p:txBody>
        </p:sp>
        <p:sp>
          <p:nvSpPr>
            <p:cNvPr id="43" name="rc43"/>
            <p:cNvSpPr/>
            <p:nvPr/>
          </p:nvSpPr>
          <p:spPr>
            <a:xfrm>
              <a:off x="3815798" y="2992145"/>
              <a:ext cx="248247" cy="66627"/>
            </a:xfrm>
            <a:prstGeom prst="rect">
              <a:avLst/>
            </a:prstGeom>
            <a:solidFill>
              <a:srgbClr val="1CABE2">
                <a:alpha val="100000"/>
              </a:srgbClr>
            </a:solidFill>
          </p:spPr>
          <p:txBody>
            <a:bodyPr/>
            <a:lstStyle/>
            <a:p/>
          </p:txBody>
        </p:sp>
        <p:sp>
          <p:nvSpPr>
            <p:cNvPr id="44" name="rc44"/>
            <p:cNvSpPr/>
            <p:nvPr/>
          </p:nvSpPr>
          <p:spPr>
            <a:xfrm>
              <a:off x="4091628" y="3031231"/>
              <a:ext cx="248247" cy="1071465"/>
            </a:xfrm>
            <a:prstGeom prst="rect">
              <a:avLst/>
            </a:prstGeom>
            <a:solidFill>
              <a:srgbClr val="80BD41">
                <a:alpha val="100000"/>
              </a:srgbClr>
            </a:solidFill>
          </p:spPr>
          <p:txBody>
            <a:bodyPr/>
            <a:lstStyle/>
            <a:p/>
          </p:txBody>
        </p:sp>
        <p:sp>
          <p:nvSpPr>
            <p:cNvPr id="45" name="rc45"/>
            <p:cNvSpPr/>
            <p:nvPr/>
          </p:nvSpPr>
          <p:spPr>
            <a:xfrm>
              <a:off x="4091628" y="2974836"/>
              <a:ext cx="248247" cy="56395"/>
            </a:xfrm>
            <a:prstGeom prst="rect">
              <a:avLst/>
            </a:prstGeom>
            <a:solidFill>
              <a:srgbClr val="1CABE2">
                <a:alpha val="100000"/>
              </a:srgbClr>
            </a:solidFill>
          </p:spPr>
          <p:txBody>
            <a:bodyPr/>
            <a:lstStyle/>
            <a:p/>
          </p:txBody>
        </p:sp>
        <p:sp>
          <p:nvSpPr>
            <p:cNvPr id="46" name="rc46"/>
            <p:cNvSpPr/>
            <p:nvPr/>
          </p:nvSpPr>
          <p:spPr>
            <a:xfrm>
              <a:off x="4367459" y="3039033"/>
              <a:ext cx="248247" cy="1063663"/>
            </a:xfrm>
            <a:prstGeom prst="rect">
              <a:avLst/>
            </a:prstGeom>
            <a:solidFill>
              <a:srgbClr val="80BD41">
                <a:alpha val="100000"/>
              </a:srgbClr>
            </a:solidFill>
          </p:spPr>
          <p:txBody>
            <a:bodyPr/>
            <a:lstStyle/>
            <a:p/>
          </p:txBody>
        </p:sp>
        <p:sp>
          <p:nvSpPr>
            <p:cNvPr id="47" name="rc47"/>
            <p:cNvSpPr/>
            <p:nvPr/>
          </p:nvSpPr>
          <p:spPr>
            <a:xfrm>
              <a:off x="4367459" y="2971139"/>
              <a:ext cx="248247" cy="67894"/>
            </a:xfrm>
            <a:prstGeom prst="rect">
              <a:avLst/>
            </a:prstGeom>
            <a:solidFill>
              <a:srgbClr val="1CABE2">
                <a:alpha val="100000"/>
              </a:srgbClr>
            </a:solidFill>
          </p:spPr>
          <p:txBody>
            <a:bodyPr/>
            <a:lstStyle/>
            <a:p/>
          </p:txBody>
        </p:sp>
        <p:sp>
          <p:nvSpPr>
            <p:cNvPr id="48" name="rc48"/>
            <p:cNvSpPr/>
            <p:nvPr/>
          </p:nvSpPr>
          <p:spPr>
            <a:xfrm>
              <a:off x="4643290" y="3068627"/>
              <a:ext cx="248247" cy="1034069"/>
            </a:xfrm>
            <a:prstGeom prst="rect">
              <a:avLst/>
            </a:prstGeom>
            <a:solidFill>
              <a:srgbClr val="80BD41">
                <a:alpha val="100000"/>
              </a:srgbClr>
            </a:solidFill>
          </p:spPr>
          <p:txBody>
            <a:bodyPr/>
            <a:lstStyle/>
            <a:p/>
          </p:txBody>
        </p:sp>
        <p:sp>
          <p:nvSpPr>
            <p:cNvPr id="49" name="rc49"/>
            <p:cNvSpPr/>
            <p:nvPr/>
          </p:nvSpPr>
          <p:spPr>
            <a:xfrm>
              <a:off x="4643290" y="3002619"/>
              <a:ext cx="248247" cy="66008"/>
            </a:xfrm>
            <a:prstGeom prst="rect">
              <a:avLst/>
            </a:prstGeom>
            <a:solidFill>
              <a:srgbClr val="1CABE2">
                <a:alpha val="100000"/>
              </a:srgbClr>
            </a:solidFill>
          </p:spPr>
          <p:txBody>
            <a:bodyPr/>
            <a:lstStyle/>
            <a:p/>
          </p:txBody>
        </p:sp>
        <p:sp>
          <p:nvSpPr>
            <p:cNvPr id="50" name="rc50"/>
            <p:cNvSpPr/>
            <p:nvPr/>
          </p:nvSpPr>
          <p:spPr>
            <a:xfrm>
              <a:off x="4919120" y="3045809"/>
              <a:ext cx="248247" cy="1056887"/>
            </a:xfrm>
            <a:prstGeom prst="rect">
              <a:avLst/>
            </a:prstGeom>
            <a:solidFill>
              <a:srgbClr val="80BD41">
                <a:alpha val="100000"/>
              </a:srgbClr>
            </a:solidFill>
          </p:spPr>
          <p:txBody>
            <a:bodyPr/>
            <a:lstStyle/>
            <a:p/>
          </p:txBody>
        </p:sp>
        <p:sp>
          <p:nvSpPr>
            <p:cNvPr id="51" name="rc51"/>
            <p:cNvSpPr/>
            <p:nvPr/>
          </p:nvSpPr>
          <p:spPr>
            <a:xfrm>
              <a:off x="4919120" y="2978352"/>
              <a:ext cx="248247" cy="67457"/>
            </a:xfrm>
            <a:prstGeom prst="rect">
              <a:avLst/>
            </a:prstGeom>
            <a:solidFill>
              <a:srgbClr val="1CABE2">
                <a:alpha val="100000"/>
              </a:srgbClr>
            </a:solidFill>
          </p:spPr>
          <p:txBody>
            <a:bodyPr/>
            <a:lstStyle/>
            <a:p/>
          </p:txBody>
        </p:sp>
        <p:sp>
          <p:nvSpPr>
            <p:cNvPr id="52" name="rc52"/>
            <p:cNvSpPr/>
            <p:nvPr/>
          </p:nvSpPr>
          <p:spPr>
            <a:xfrm>
              <a:off x="5194951" y="2967819"/>
              <a:ext cx="248247" cy="1134878"/>
            </a:xfrm>
            <a:prstGeom prst="rect">
              <a:avLst/>
            </a:prstGeom>
            <a:solidFill>
              <a:srgbClr val="80BD41">
                <a:alpha val="100000"/>
              </a:srgbClr>
            </a:solidFill>
          </p:spPr>
          <p:txBody>
            <a:bodyPr/>
            <a:lstStyle/>
            <a:p/>
          </p:txBody>
        </p:sp>
        <p:sp>
          <p:nvSpPr>
            <p:cNvPr id="53" name="rc53"/>
            <p:cNvSpPr/>
            <p:nvPr/>
          </p:nvSpPr>
          <p:spPr>
            <a:xfrm>
              <a:off x="5194951" y="2944654"/>
              <a:ext cx="248247" cy="23164"/>
            </a:xfrm>
            <a:prstGeom prst="rect">
              <a:avLst/>
            </a:prstGeom>
            <a:solidFill>
              <a:srgbClr val="1CABE2">
                <a:alpha val="100000"/>
              </a:srgbClr>
            </a:solidFill>
          </p:spPr>
          <p:txBody>
            <a:bodyPr/>
            <a:lstStyle/>
            <a:p/>
          </p:txBody>
        </p:sp>
        <p:sp>
          <p:nvSpPr>
            <p:cNvPr id="54" name="rc54"/>
            <p:cNvSpPr/>
            <p:nvPr/>
          </p:nvSpPr>
          <p:spPr>
            <a:xfrm>
              <a:off x="5470781" y="3023957"/>
              <a:ext cx="248247" cy="1078739"/>
            </a:xfrm>
            <a:prstGeom prst="rect">
              <a:avLst/>
            </a:prstGeom>
            <a:solidFill>
              <a:srgbClr val="80BD41">
                <a:alpha val="100000"/>
              </a:srgbClr>
            </a:solidFill>
          </p:spPr>
          <p:txBody>
            <a:bodyPr/>
            <a:lstStyle/>
            <a:p/>
          </p:txBody>
        </p:sp>
        <p:sp>
          <p:nvSpPr>
            <p:cNvPr id="55" name="rc55"/>
            <p:cNvSpPr/>
            <p:nvPr/>
          </p:nvSpPr>
          <p:spPr>
            <a:xfrm>
              <a:off x="5470781" y="2955097"/>
              <a:ext cx="248247" cy="68860"/>
            </a:xfrm>
            <a:prstGeom prst="rect">
              <a:avLst/>
            </a:prstGeom>
            <a:solidFill>
              <a:srgbClr val="1CABE2">
                <a:alpha val="100000"/>
              </a:srgbClr>
            </a:solidFill>
          </p:spPr>
          <p:txBody>
            <a:bodyPr/>
            <a:lstStyle/>
            <a:p/>
          </p:txBody>
        </p:sp>
        <p:sp>
          <p:nvSpPr>
            <p:cNvPr id="56" name="rc56"/>
            <p:cNvSpPr/>
            <p:nvPr/>
          </p:nvSpPr>
          <p:spPr>
            <a:xfrm>
              <a:off x="5746612" y="3078195"/>
              <a:ext cx="248247" cy="1024502"/>
            </a:xfrm>
            <a:prstGeom prst="rect">
              <a:avLst/>
            </a:prstGeom>
            <a:solidFill>
              <a:srgbClr val="80BD41">
                <a:alpha val="100000"/>
              </a:srgbClr>
            </a:solidFill>
          </p:spPr>
          <p:txBody>
            <a:bodyPr/>
            <a:lstStyle/>
            <a:p/>
          </p:txBody>
        </p:sp>
        <p:sp>
          <p:nvSpPr>
            <p:cNvPr id="57" name="rc57"/>
            <p:cNvSpPr/>
            <p:nvPr/>
          </p:nvSpPr>
          <p:spPr>
            <a:xfrm>
              <a:off x="5746612" y="3001079"/>
              <a:ext cx="248247" cy="77115"/>
            </a:xfrm>
            <a:prstGeom prst="rect">
              <a:avLst/>
            </a:prstGeom>
            <a:solidFill>
              <a:srgbClr val="1CABE2">
                <a:alpha val="100000"/>
              </a:srgbClr>
            </a:solidFill>
          </p:spPr>
          <p:txBody>
            <a:bodyPr/>
            <a:lstStyle/>
            <a:p/>
          </p:txBody>
        </p:sp>
        <p:sp>
          <p:nvSpPr>
            <p:cNvPr id="58" name="rc58"/>
            <p:cNvSpPr/>
            <p:nvPr/>
          </p:nvSpPr>
          <p:spPr>
            <a:xfrm>
              <a:off x="6022443" y="3097149"/>
              <a:ext cx="248247" cy="1005547"/>
            </a:xfrm>
            <a:prstGeom prst="rect">
              <a:avLst/>
            </a:prstGeom>
            <a:solidFill>
              <a:srgbClr val="80BD41">
                <a:alpha val="100000"/>
              </a:srgbClr>
            </a:solidFill>
          </p:spPr>
          <p:txBody>
            <a:bodyPr/>
            <a:lstStyle/>
            <a:p/>
          </p:txBody>
        </p:sp>
        <p:sp>
          <p:nvSpPr>
            <p:cNvPr id="59" name="rc59"/>
            <p:cNvSpPr/>
            <p:nvPr/>
          </p:nvSpPr>
          <p:spPr>
            <a:xfrm>
              <a:off x="6022443" y="3032967"/>
              <a:ext cx="248247" cy="64182"/>
            </a:xfrm>
            <a:prstGeom prst="rect">
              <a:avLst/>
            </a:prstGeom>
            <a:solidFill>
              <a:srgbClr val="1CABE2">
                <a:alpha val="100000"/>
              </a:srgbClr>
            </a:solidFill>
          </p:spPr>
          <p:txBody>
            <a:bodyPr/>
            <a:lstStyle/>
            <a:p/>
          </p:txBody>
        </p:sp>
        <p:sp>
          <p:nvSpPr>
            <p:cNvPr id="60" name="rc60"/>
            <p:cNvSpPr/>
            <p:nvPr/>
          </p:nvSpPr>
          <p:spPr>
            <a:xfrm>
              <a:off x="6298273" y="3170929"/>
              <a:ext cx="248247" cy="931767"/>
            </a:xfrm>
            <a:prstGeom prst="rect">
              <a:avLst/>
            </a:prstGeom>
            <a:solidFill>
              <a:srgbClr val="80BD41">
                <a:alpha val="100000"/>
              </a:srgbClr>
            </a:solidFill>
          </p:spPr>
          <p:txBody>
            <a:bodyPr/>
            <a:lstStyle/>
            <a:p/>
          </p:txBody>
        </p:sp>
        <p:sp>
          <p:nvSpPr>
            <p:cNvPr id="61" name="rc61"/>
            <p:cNvSpPr/>
            <p:nvPr/>
          </p:nvSpPr>
          <p:spPr>
            <a:xfrm>
              <a:off x="6298273" y="3078783"/>
              <a:ext cx="248247" cy="92146"/>
            </a:xfrm>
            <a:prstGeom prst="rect">
              <a:avLst/>
            </a:prstGeom>
            <a:solidFill>
              <a:srgbClr val="1CABE2">
                <a:alpha val="100000"/>
              </a:srgbClr>
            </a:solidFill>
          </p:spPr>
          <p:txBody>
            <a:bodyPr/>
            <a:lstStyle/>
            <a:p/>
          </p:txBody>
        </p:sp>
        <p:sp>
          <p:nvSpPr>
            <p:cNvPr id="62" name="rc62"/>
            <p:cNvSpPr/>
            <p:nvPr/>
          </p:nvSpPr>
          <p:spPr>
            <a:xfrm>
              <a:off x="6574104" y="3289047"/>
              <a:ext cx="248247" cy="813649"/>
            </a:xfrm>
            <a:prstGeom prst="rect">
              <a:avLst/>
            </a:prstGeom>
            <a:solidFill>
              <a:srgbClr val="80BD41">
                <a:alpha val="100000"/>
              </a:srgbClr>
            </a:solidFill>
          </p:spPr>
          <p:txBody>
            <a:bodyPr/>
            <a:lstStyle/>
            <a:p/>
          </p:txBody>
        </p:sp>
        <p:sp>
          <p:nvSpPr>
            <p:cNvPr id="63" name="rc63"/>
            <p:cNvSpPr/>
            <p:nvPr/>
          </p:nvSpPr>
          <p:spPr>
            <a:xfrm>
              <a:off x="6574104" y="3167473"/>
              <a:ext cx="248247" cy="121573"/>
            </a:xfrm>
            <a:prstGeom prst="rect">
              <a:avLst/>
            </a:prstGeom>
            <a:solidFill>
              <a:srgbClr val="1CABE2">
                <a:alpha val="100000"/>
              </a:srgbClr>
            </a:solidFill>
          </p:spPr>
          <p:txBody>
            <a:bodyPr/>
            <a:lstStyle/>
            <a:p/>
          </p:txBody>
        </p:sp>
        <p:sp>
          <p:nvSpPr>
            <p:cNvPr id="64" name="rc64"/>
            <p:cNvSpPr/>
            <p:nvPr/>
          </p:nvSpPr>
          <p:spPr>
            <a:xfrm>
              <a:off x="6849934" y="3472388"/>
              <a:ext cx="248247" cy="630308"/>
            </a:xfrm>
            <a:prstGeom prst="rect">
              <a:avLst/>
            </a:prstGeom>
            <a:solidFill>
              <a:srgbClr val="80BD41">
                <a:alpha val="100000"/>
              </a:srgbClr>
            </a:solidFill>
          </p:spPr>
          <p:txBody>
            <a:bodyPr/>
            <a:lstStyle/>
            <a:p/>
          </p:txBody>
        </p:sp>
        <p:sp>
          <p:nvSpPr>
            <p:cNvPr id="65" name="rc65"/>
            <p:cNvSpPr/>
            <p:nvPr/>
          </p:nvSpPr>
          <p:spPr>
            <a:xfrm>
              <a:off x="6849934" y="3304832"/>
              <a:ext cx="248247" cy="167556"/>
            </a:xfrm>
            <a:prstGeom prst="rect">
              <a:avLst/>
            </a:prstGeom>
            <a:solidFill>
              <a:srgbClr val="1CABE2">
                <a:alpha val="100000"/>
              </a:srgbClr>
            </a:solidFill>
          </p:spPr>
          <p:txBody>
            <a:bodyPr/>
            <a:lstStyle/>
            <a:p/>
          </p:txBody>
        </p:sp>
        <p:sp>
          <p:nvSpPr>
            <p:cNvPr id="66" name="rc66"/>
            <p:cNvSpPr/>
            <p:nvPr/>
          </p:nvSpPr>
          <p:spPr>
            <a:xfrm>
              <a:off x="7125765" y="3405535"/>
              <a:ext cx="248247" cy="697161"/>
            </a:xfrm>
            <a:prstGeom prst="rect">
              <a:avLst/>
            </a:prstGeom>
            <a:solidFill>
              <a:srgbClr val="80BD41">
                <a:alpha val="100000"/>
              </a:srgbClr>
            </a:solidFill>
          </p:spPr>
          <p:txBody>
            <a:bodyPr/>
            <a:lstStyle/>
            <a:p/>
          </p:txBody>
        </p:sp>
        <p:sp>
          <p:nvSpPr>
            <p:cNvPr id="67" name="rc67"/>
            <p:cNvSpPr/>
            <p:nvPr/>
          </p:nvSpPr>
          <p:spPr>
            <a:xfrm>
              <a:off x="7125765" y="3310461"/>
              <a:ext cx="248247" cy="95073"/>
            </a:xfrm>
            <a:prstGeom prst="rect">
              <a:avLst/>
            </a:prstGeom>
            <a:solidFill>
              <a:srgbClr val="1CABE2">
                <a:alpha val="100000"/>
              </a:srgbClr>
            </a:solidFill>
          </p:spPr>
          <p:txBody>
            <a:bodyPr/>
            <a:lstStyle/>
            <a:p/>
          </p:txBody>
        </p:sp>
        <p:sp>
          <p:nvSpPr>
            <p:cNvPr id="68" name="rc68"/>
            <p:cNvSpPr/>
            <p:nvPr/>
          </p:nvSpPr>
          <p:spPr>
            <a:xfrm>
              <a:off x="7401596" y="3434283"/>
              <a:ext cx="248247" cy="668413"/>
            </a:xfrm>
            <a:prstGeom prst="rect">
              <a:avLst/>
            </a:prstGeom>
            <a:solidFill>
              <a:srgbClr val="80BD41">
                <a:alpha val="100000"/>
              </a:srgbClr>
            </a:solidFill>
          </p:spPr>
          <p:txBody>
            <a:bodyPr/>
            <a:lstStyle/>
            <a:p/>
          </p:txBody>
        </p:sp>
        <p:sp>
          <p:nvSpPr>
            <p:cNvPr id="69" name="rc69"/>
            <p:cNvSpPr/>
            <p:nvPr/>
          </p:nvSpPr>
          <p:spPr>
            <a:xfrm>
              <a:off x="7401596" y="3360020"/>
              <a:ext cx="248247" cy="74263"/>
            </a:xfrm>
            <a:prstGeom prst="rect">
              <a:avLst/>
            </a:prstGeom>
            <a:solidFill>
              <a:srgbClr val="1CABE2">
                <a:alpha val="100000"/>
              </a:srgbClr>
            </a:solidFill>
          </p:spPr>
          <p:txBody>
            <a:bodyPr/>
            <a:lstStyle/>
            <a:p/>
          </p:txBody>
        </p:sp>
        <p:sp>
          <p:nvSpPr>
            <p:cNvPr id="70" name="rc70"/>
            <p:cNvSpPr/>
            <p:nvPr/>
          </p:nvSpPr>
          <p:spPr>
            <a:xfrm>
              <a:off x="7677426" y="3521812"/>
              <a:ext cx="248247" cy="580885"/>
            </a:xfrm>
            <a:prstGeom prst="rect">
              <a:avLst/>
            </a:prstGeom>
            <a:solidFill>
              <a:srgbClr val="80BD41">
                <a:alpha val="100000"/>
              </a:srgbClr>
            </a:solidFill>
          </p:spPr>
          <p:txBody>
            <a:bodyPr/>
            <a:lstStyle/>
            <a:p/>
          </p:txBody>
        </p:sp>
        <p:sp>
          <p:nvSpPr>
            <p:cNvPr id="71" name="rc71"/>
            <p:cNvSpPr/>
            <p:nvPr/>
          </p:nvSpPr>
          <p:spPr>
            <a:xfrm>
              <a:off x="7677426" y="3348310"/>
              <a:ext cx="248247" cy="173501"/>
            </a:xfrm>
            <a:prstGeom prst="rect">
              <a:avLst/>
            </a:prstGeom>
            <a:solidFill>
              <a:srgbClr val="1CABE2">
                <a:alpha val="100000"/>
              </a:srgbClr>
            </a:solidFill>
          </p:spPr>
          <p:txBody>
            <a:bodyPr/>
            <a:lstStyle/>
            <a:p/>
          </p:txBody>
        </p:sp>
        <p:sp>
          <p:nvSpPr>
            <p:cNvPr id="72" name="rc72"/>
            <p:cNvSpPr/>
            <p:nvPr/>
          </p:nvSpPr>
          <p:spPr>
            <a:xfrm>
              <a:off x="7953257" y="3495795"/>
              <a:ext cx="248247" cy="606902"/>
            </a:xfrm>
            <a:prstGeom prst="rect">
              <a:avLst/>
            </a:prstGeom>
            <a:solidFill>
              <a:srgbClr val="80BD41">
                <a:alpha val="100000"/>
              </a:srgbClr>
            </a:solidFill>
          </p:spPr>
          <p:txBody>
            <a:bodyPr/>
            <a:lstStyle/>
            <a:p/>
          </p:txBody>
        </p:sp>
        <p:sp>
          <p:nvSpPr>
            <p:cNvPr id="73" name="rc73"/>
            <p:cNvSpPr/>
            <p:nvPr/>
          </p:nvSpPr>
          <p:spPr>
            <a:xfrm>
              <a:off x="7953257" y="3344069"/>
              <a:ext cx="248247" cy="151725"/>
            </a:xfrm>
            <a:prstGeom prst="rect">
              <a:avLst/>
            </a:prstGeom>
            <a:solidFill>
              <a:srgbClr val="1CABE2">
                <a:alpha val="100000"/>
              </a:srgbClr>
            </a:solidFill>
          </p:spPr>
          <p:txBody>
            <a:bodyPr/>
            <a:lstStyle/>
            <a:p/>
          </p:txBody>
        </p:sp>
        <p:sp>
          <p:nvSpPr>
            <p:cNvPr id="74" name="pl74"/>
            <p:cNvSpPr/>
            <p:nvPr/>
          </p:nvSpPr>
          <p:spPr>
            <a:xfrm>
              <a:off x="1457446" y="1236556"/>
              <a:ext cx="6619934" cy="636920"/>
            </a:xfrm>
            <a:custGeom>
              <a:avLst/>
              <a:pathLst>
                <a:path w="6619934" h="636920">
                  <a:moveTo>
                    <a:pt x="0" y="86852"/>
                  </a:moveTo>
                  <a:lnTo>
                    <a:pt x="275830" y="86852"/>
                  </a:lnTo>
                  <a:lnTo>
                    <a:pt x="551661" y="86852"/>
                  </a:lnTo>
                  <a:lnTo>
                    <a:pt x="827491" y="86852"/>
                  </a:lnTo>
                  <a:lnTo>
                    <a:pt x="1103322" y="0"/>
                  </a:lnTo>
                  <a:lnTo>
                    <a:pt x="1379153" y="0"/>
                  </a:lnTo>
                  <a:lnTo>
                    <a:pt x="1654983" y="173705"/>
                  </a:lnTo>
                  <a:lnTo>
                    <a:pt x="1930814" y="144754"/>
                  </a:lnTo>
                  <a:lnTo>
                    <a:pt x="2206644" y="57901"/>
                  </a:lnTo>
                  <a:lnTo>
                    <a:pt x="2482475" y="144754"/>
                  </a:lnTo>
                  <a:lnTo>
                    <a:pt x="2758306" y="115803"/>
                  </a:lnTo>
                  <a:lnTo>
                    <a:pt x="3034136" y="144754"/>
                  </a:lnTo>
                  <a:lnTo>
                    <a:pt x="3309967" y="144754"/>
                  </a:lnTo>
                  <a:lnTo>
                    <a:pt x="3585797" y="144754"/>
                  </a:lnTo>
                  <a:lnTo>
                    <a:pt x="3861628" y="28950"/>
                  </a:lnTo>
                  <a:lnTo>
                    <a:pt x="4137459" y="144754"/>
                  </a:lnTo>
                  <a:lnTo>
                    <a:pt x="4413289" y="173705"/>
                  </a:lnTo>
                  <a:lnTo>
                    <a:pt x="4689120" y="144754"/>
                  </a:lnTo>
                  <a:lnTo>
                    <a:pt x="4964950" y="231607"/>
                  </a:lnTo>
                  <a:lnTo>
                    <a:pt x="5240781" y="347411"/>
                  </a:lnTo>
                  <a:lnTo>
                    <a:pt x="5516612" y="579018"/>
                  </a:lnTo>
                  <a:lnTo>
                    <a:pt x="5792442" y="318460"/>
                  </a:lnTo>
                  <a:lnTo>
                    <a:pt x="6068273" y="260558"/>
                  </a:lnTo>
                  <a:lnTo>
                    <a:pt x="6344103" y="636920"/>
                  </a:lnTo>
                  <a:lnTo>
                    <a:pt x="6619934" y="550067"/>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741260"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1339893" y="28992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6" name="tx86"/>
            <p:cNvSpPr/>
            <p:nvPr/>
          </p:nvSpPr>
          <p:spPr>
            <a:xfrm>
              <a:off x="2758222" y="28982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87" name="tx87"/>
            <p:cNvSpPr/>
            <p:nvPr/>
          </p:nvSpPr>
          <p:spPr>
            <a:xfrm>
              <a:off x="4098199" y="284034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88" name="tx88"/>
            <p:cNvSpPr/>
            <p:nvPr/>
          </p:nvSpPr>
          <p:spPr>
            <a:xfrm>
              <a:off x="5477352" y="2819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89" name="tx89"/>
            <p:cNvSpPr/>
            <p:nvPr/>
          </p:nvSpPr>
          <p:spPr>
            <a:xfrm>
              <a:off x="6580674" y="3031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0" name="tx90"/>
            <p:cNvSpPr/>
            <p:nvPr/>
          </p:nvSpPr>
          <p:spPr>
            <a:xfrm>
              <a:off x="6856505" y="3168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1" name="tx91"/>
            <p:cNvSpPr/>
            <p:nvPr/>
          </p:nvSpPr>
          <p:spPr>
            <a:xfrm>
              <a:off x="7171512" y="31745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408166" y="32240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3" name="tx93"/>
            <p:cNvSpPr/>
            <p:nvPr/>
          </p:nvSpPr>
          <p:spPr>
            <a:xfrm>
              <a:off x="7683997" y="3212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4" name="tx94"/>
            <p:cNvSpPr/>
            <p:nvPr/>
          </p:nvSpPr>
          <p:spPr>
            <a:xfrm>
              <a:off x="7959827" y="32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5" name="pl95"/>
            <p:cNvSpPr/>
            <p:nvPr/>
          </p:nvSpPr>
          <p:spPr>
            <a:xfrm>
              <a:off x="145744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552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679.1</a:t>
              </a:r>
            </a:p>
          </p:txBody>
        </p:sp>
        <p:sp>
          <p:nvSpPr>
            <p:cNvPr id="106" name="tx106"/>
            <p:cNvSpPr/>
            <p:nvPr/>
          </p:nvSpPr>
          <p:spPr>
            <a:xfrm>
              <a:off x="1366018" y="30214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07" name="tx107"/>
            <p:cNvSpPr/>
            <p:nvPr/>
          </p:nvSpPr>
          <p:spPr>
            <a:xfrm>
              <a:off x="2758222" y="35387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a:t>
              </a:r>
            </a:p>
          </p:txBody>
        </p:sp>
        <p:sp>
          <p:nvSpPr>
            <p:cNvPr id="108" name="tx108"/>
            <p:cNvSpPr/>
            <p:nvPr/>
          </p:nvSpPr>
          <p:spPr>
            <a:xfrm>
              <a:off x="2771297" y="30056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9" name="tx109"/>
            <p:cNvSpPr/>
            <p:nvPr/>
          </p:nvSpPr>
          <p:spPr>
            <a:xfrm>
              <a:off x="4137375" y="35319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0" name="tx110"/>
            <p:cNvSpPr/>
            <p:nvPr/>
          </p:nvSpPr>
          <p:spPr>
            <a:xfrm>
              <a:off x="4124324" y="2967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1" name="tx111"/>
            <p:cNvSpPr/>
            <p:nvPr/>
          </p:nvSpPr>
          <p:spPr>
            <a:xfrm>
              <a:off x="5477352" y="3528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2" name="tx112"/>
            <p:cNvSpPr/>
            <p:nvPr/>
          </p:nvSpPr>
          <p:spPr>
            <a:xfrm>
              <a:off x="5503477" y="2954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3" name="tx113"/>
            <p:cNvSpPr/>
            <p:nvPr/>
          </p:nvSpPr>
          <p:spPr>
            <a:xfrm>
              <a:off x="6580674" y="3660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539.2</a:t>
              </a:r>
            </a:p>
          </p:txBody>
        </p:sp>
        <p:sp>
          <p:nvSpPr>
            <p:cNvPr id="114" name="tx114"/>
            <p:cNvSpPr/>
            <p:nvPr/>
          </p:nvSpPr>
          <p:spPr>
            <a:xfrm>
              <a:off x="6606800" y="3193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80.6</a:t>
              </a:r>
            </a:p>
          </p:txBody>
        </p:sp>
        <p:sp>
          <p:nvSpPr>
            <p:cNvPr id="115" name="tx115"/>
            <p:cNvSpPr/>
            <p:nvPr/>
          </p:nvSpPr>
          <p:spPr>
            <a:xfrm>
              <a:off x="6856505" y="375364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417.7</a:t>
              </a:r>
            </a:p>
          </p:txBody>
        </p:sp>
        <p:sp>
          <p:nvSpPr>
            <p:cNvPr id="116" name="tx116"/>
            <p:cNvSpPr/>
            <p:nvPr/>
          </p:nvSpPr>
          <p:spPr>
            <a:xfrm>
              <a:off x="6895682" y="335470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7" name="tx117"/>
            <p:cNvSpPr/>
            <p:nvPr/>
          </p:nvSpPr>
          <p:spPr>
            <a:xfrm>
              <a:off x="7171512" y="37190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18" name="tx118"/>
            <p:cNvSpPr/>
            <p:nvPr/>
          </p:nvSpPr>
          <p:spPr>
            <a:xfrm>
              <a:off x="7197638" y="332290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9" name="tx119"/>
            <p:cNvSpPr/>
            <p:nvPr/>
          </p:nvSpPr>
          <p:spPr>
            <a:xfrm>
              <a:off x="7408166" y="3733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442.9</a:t>
              </a:r>
            </a:p>
          </p:txBody>
        </p:sp>
        <p:sp>
          <p:nvSpPr>
            <p:cNvPr id="120" name="tx120"/>
            <p:cNvSpPr/>
            <p:nvPr/>
          </p:nvSpPr>
          <p:spPr>
            <a:xfrm>
              <a:off x="7434291" y="3362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1" name="tx121"/>
            <p:cNvSpPr/>
            <p:nvPr/>
          </p:nvSpPr>
          <p:spPr>
            <a:xfrm>
              <a:off x="7683997" y="3777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384.9</a:t>
              </a:r>
            </a:p>
          </p:txBody>
        </p:sp>
        <p:sp>
          <p:nvSpPr>
            <p:cNvPr id="122" name="tx122"/>
            <p:cNvSpPr/>
            <p:nvPr/>
          </p:nvSpPr>
          <p:spPr>
            <a:xfrm>
              <a:off x="7723173" y="340001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3" name="tx123"/>
            <p:cNvSpPr/>
            <p:nvPr/>
          </p:nvSpPr>
          <p:spPr>
            <a:xfrm>
              <a:off x="7959827" y="37641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402.2</a:t>
              </a:r>
            </a:p>
          </p:txBody>
        </p:sp>
        <p:sp>
          <p:nvSpPr>
            <p:cNvPr id="124" name="tx124"/>
            <p:cNvSpPr/>
            <p:nvPr/>
          </p:nvSpPr>
          <p:spPr>
            <a:xfrm>
              <a:off x="7959827" y="3384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100.5</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960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2339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6884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142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6" name="tx146"/>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49675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63855"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9" name="rc149"/>
            <p:cNvSpPr/>
            <p:nvPr/>
          </p:nvSpPr>
          <p:spPr>
            <a:xfrm>
              <a:off x="4037297" y="5010059"/>
              <a:ext cx="201456" cy="201456"/>
            </a:xfrm>
            <a:prstGeom prst="rect">
              <a:avLst/>
            </a:prstGeom>
            <a:solidFill>
              <a:srgbClr val="1CABE2">
                <a:alpha val="100000"/>
              </a:srgbClr>
            </a:solidFill>
          </p:spPr>
          <p:txBody>
            <a:bodyPr/>
            <a:lstStyle/>
            <a:p/>
          </p:txBody>
        </p:sp>
        <p:sp>
          <p:nvSpPr>
            <p:cNvPr id="150" name="rc150"/>
            <p:cNvSpPr/>
            <p:nvPr/>
          </p:nvSpPr>
          <p:spPr>
            <a:xfrm>
              <a:off x="6080926" y="5010059"/>
              <a:ext cx="201456" cy="201456"/>
            </a:xfrm>
            <a:prstGeom prst="rect">
              <a:avLst/>
            </a:prstGeom>
            <a:solidFill>
              <a:srgbClr val="80BD41">
                <a:alpha val="100000"/>
              </a:srgbClr>
            </a:solidFill>
          </p:spPr>
          <p:txBody>
            <a:bodyPr/>
            <a:lstStyle/>
            <a:p/>
          </p:txBody>
        </p:sp>
        <p:sp>
          <p:nvSpPr>
            <p:cNvPr id="151" name="tx151"/>
            <p:cNvSpPr/>
            <p:nvPr/>
          </p:nvSpPr>
          <p:spPr>
            <a:xfrm>
              <a:off x="4317342"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2" name="tx152"/>
            <p:cNvSpPr/>
            <p:nvPr/>
          </p:nvSpPr>
          <p:spPr>
            <a:xfrm>
              <a:off x="6360971"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89913"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4" name="tx154"/>
            <p:cNvSpPr/>
            <p:nvPr/>
          </p:nvSpPr>
          <p:spPr>
            <a:xfrm>
              <a:off x="989913"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55" name="pl155"/>
            <p:cNvSpPr/>
            <p:nvPr/>
          </p:nvSpPr>
          <p:spPr>
            <a:xfrm>
              <a:off x="2388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49976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107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442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52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662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889059"/>
              <a:ext cx="5690725" cy="167191"/>
            </a:xfrm>
            <a:prstGeom prst="rect">
              <a:avLst/>
            </a:prstGeom>
            <a:solidFill>
              <a:srgbClr val="80BD41">
                <a:alpha val="100000"/>
              </a:srgbClr>
            </a:solidFill>
          </p:spPr>
          <p:txBody>
            <a:bodyPr/>
            <a:lstStyle/>
            <a:p/>
          </p:txBody>
        </p:sp>
        <p:sp>
          <p:nvSpPr>
            <p:cNvPr id="166" name="rc166"/>
            <p:cNvSpPr/>
            <p:nvPr/>
          </p:nvSpPr>
          <p:spPr>
            <a:xfrm>
              <a:off x="7024048" y="5889059"/>
              <a:ext cx="850294" cy="167191"/>
            </a:xfrm>
            <a:prstGeom prst="rect">
              <a:avLst/>
            </a:prstGeom>
            <a:solidFill>
              <a:srgbClr val="1CABE2">
                <a:alpha val="100000"/>
              </a:srgbClr>
            </a:solidFill>
          </p:spPr>
          <p:txBody>
            <a:bodyPr/>
            <a:lstStyle/>
            <a:p/>
          </p:txBody>
        </p:sp>
        <p:sp>
          <p:nvSpPr>
            <p:cNvPr id="167" name="rc167"/>
            <p:cNvSpPr/>
            <p:nvPr/>
          </p:nvSpPr>
          <p:spPr>
            <a:xfrm>
              <a:off x="1333322" y="5680069"/>
              <a:ext cx="4062753" cy="167191"/>
            </a:xfrm>
            <a:prstGeom prst="rect">
              <a:avLst/>
            </a:prstGeom>
            <a:solidFill>
              <a:srgbClr val="80BD41">
                <a:alpha val="100000"/>
              </a:srgbClr>
            </a:solidFill>
          </p:spPr>
          <p:txBody>
            <a:bodyPr/>
            <a:lstStyle/>
            <a:p/>
          </p:txBody>
        </p:sp>
        <p:sp>
          <p:nvSpPr>
            <p:cNvPr id="168" name="rc168"/>
            <p:cNvSpPr/>
            <p:nvPr/>
          </p:nvSpPr>
          <p:spPr>
            <a:xfrm>
              <a:off x="5396076" y="5680069"/>
              <a:ext cx="1213485" cy="167191"/>
            </a:xfrm>
            <a:prstGeom prst="rect">
              <a:avLst/>
            </a:prstGeom>
            <a:solidFill>
              <a:srgbClr val="1CABE2">
                <a:alpha val="100000"/>
              </a:srgbClr>
            </a:solidFill>
          </p:spPr>
          <p:txBody>
            <a:bodyPr/>
            <a:lstStyle/>
            <a:p/>
          </p:txBody>
        </p:sp>
        <p:sp>
          <p:nvSpPr>
            <p:cNvPr id="169" name="rc169"/>
            <p:cNvSpPr/>
            <p:nvPr/>
          </p:nvSpPr>
          <p:spPr>
            <a:xfrm>
              <a:off x="1333322" y="5471080"/>
              <a:ext cx="4244718" cy="167191"/>
            </a:xfrm>
            <a:prstGeom prst="rect">
              <a:avLst/>
            </a:prstGeom>
            <a:solidFill>
              <a:srgbClr val="80BD41">
                <a:alpha val="100000"/>
              </a:srgbClr>
            </a:solidFill>
          </p:spPr>
          <p:txBody>
            <a:bodyPr/>
            <a:lstStyle/>
            <a:p/>
          </p:txBody>
        </p:sp>
        <p:sp>
          <p:nvSpPr>
            <p:cNvPr id="170" name="rc170"/>
            <p:cNvSpPr/>
            <p:nvPr/>
          </p:nvSpPr>
          <p:spPr>
            <a:xfrm>
              <a:off x="5578040" y="5471080"/>
              <a:ext cx="1061179" cy="167191"/>
            </a:xfrm>
            <a:prstGeom prst="rect">
              <a:avLst/>
            </a:prstGeom>
            <a:solidFill>
              <a:srgbClr val="1CABE2">
                <a:alpha val="100000"/>
              </a:srgbClr>
            </a:solidFill>
          </p:spPr>
          <p:txBody>
            <a:bodyPr/>
            <a:lstStyle/>
            <a:p/>
          </p:txBody>
        </p:sp>
        <p:sp>
          <p:nvSpPr>
            <p:cNvPr id="171" name="tx171"/>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72" name="tx172"/>
            <p:cNvSpPr/>
            <p:nvPr/>
          </p:nvSpPr>
          <p:spPr>
            <a:xfrm>
              <a:off x="672869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499.9</a:t>
              </a:r>
            </a:p>
          </p:txBody>
        </p:sp>
        <p:sp>
          <p:nvSpPr>
            <p:cNvPr id="173" name="tx173"/>
            <p:cNvSpPr/>
            <p:nvPr/>
          </p:nvSpPr>
          <p:spPr>
            <a:xfrm>
              <a:off x="675983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74" name="tx174"/>
            <p:cNvSpPr/>
            <p:nvPr/>
          </p:nvSpPr>
          <p:spPr>
            <a:xfrm>
              <a:off x="404304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539.2</a:t>
              </a:r>
            </a:p>
          </p:txBody>
        </p:sp>
        <p:sp>
          <p:nvSpPr>
            <p:cNvPr id="175" name="tx175"/>
            <p:cNvSpPr/>
            <p:nvPr/>
          </p:nvSpPr>
          <p:spPr>
            <a:xfrm>
              <a:off x="734370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80.6</a:t>
              </a:r>
            </a:p>
          </p:txBody>
        </p:sp>
        <p:sp>
          <p:nvSpPr>
            <p:cNvPr id="176" name="tx176"/>
            <p:cNvSpPr/>
            <p:nvPr/>
          </p:nvSpPr>
          <p:spPr>
            <a:xfrm>
              <a:off x="3229060"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384.9</a:t>
              </a:r>
            </a:p>
          </p:txBody>
        </p:sp>
        <p:sp>
          <p:nvSpPr>
            <p:cNvPr id="177" name="tx177"/>
            <p:cNvSpPr/>
            <p:nvPr/>
          </p:nvSpPr>
          <p:spPr>
            <a:xfrm>
              <a:off x="5912384"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78" name="tx178"/>
            <p:cNvSpPr/>
            <p:nvPr/>
          </p:nvSpPr>
          <p:spPr>
            <a:xfrm>
              <a:off x="332004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402.2</a:t>
              </a:r>
            </a:p>
          </p:txBody>
        </p:sp>
        <p:sp>
          <p:nvSpPr>
            <p:cNvPr id="179" name="tx179"/>
            <p:cNvSpPr/>
            <p:nvPr/>
          </p:nvSpPr>
          <p:spPr>
            <a:xfrm>
              <a:off x="5972992"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100.5</a:t>
              </a:r>
            </a:p>
          </p:txBody>
        </p:sp>
        <p:sp>
          <p:nvSpPr>
            <p:cNvPr id="180" name="tx180"/>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277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54387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6" name="tx186"/>
            <p:cNvSpPr/>
            <p:nvPr/>
          </p:nvSpPr>
          <p:spPr>
            <a:xfrm>
              <a:off x="75496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7" name="tx187"/>
            <p:cNvSpPr/>
            <p:nvPr/>
          </p:nvSpPr>
          <p:spPr>
            <a:xfrm>
              <a:off x="4274439"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8" name="tx188"/>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(80%) fue inferior a la de 2019 (87%).
El número de niños vacunados con DTP1 disminuyó un 25% en comparación con 2019.
El número de lactantes supervivientes disminuyó aproximadamente un 19% en comparación con 2019.
En 2024, se vacunaron 100 000 niños menos que en 2019.
En 2024, hubo 100 000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Argentina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885951"/>
            </a:xfrm>
            <a:custGeom>
              <a:avLst/>
              <a:pathLst>
                <a:path w="3397293" h="885951">
                  <a:moveTo>
                    <a:pt x="0" y="415289"/>
                  </a:moveTo>
                  <a:lnTo>
                    <a:pt x="141553" y="415289"/>
                  </a:lnTo>
                  <a:lnTo>
                    <a:pt x="283107" y="138429"/>
                  </a:lnTo>
                  <a:lnTo>
                    <a:pt x="424661" y="55371"/>
                  </a:lnTo>
                  <a:lnTo>
                    <a:pt x="566215" y="0"/>
                  </a:lnTo>
                  <a:lnTo>
                    <a:pt x="707769" y="0"/>
                  </a:lnTo>
                  <a:lnTo>
                    <a:pt x="849323" y="193801"/>
                  </a:lnTo>
                  <a:lnTo>
                    <a:pt x="990877" y="193801"/>
                  </a:lnTo>
                  <a:lnTo>
                    <a:pt x="1132431" y="138429"/>
                  </a:lnTo>
                  <a:lnTo>
                    <a:pt x="1273984" y="110743"/>
                  </a:lnTo>
                  <a:lnTo>
                    <a:pt x="1415538" y="110743"/>
                  </a:lnTo>
                  <a:lnTo>
                    <a:pt x="1557092" y="193801"/>
                  </a:lnTo>
                  <a:lnTo>
                    <a:pt x="1698646" y="193801"/>
                  </a:lnTo>
                  <a:lnTo>
                    <a:pt x="1840200" y="110743"/>
                  </a:lnTo>
                  <a:lnTo>
                    <a:pt x="1981754" y="110743"/>
                  </a:lnTo>
                  <a:lnTo>
                    <a:pt x="2123308" y="110743"/>
                  </a:lnTo>
                  <a:lnTo>
                    <a:pt x="2264862" y="166115"/>
                  </a:lnTo>
                  <a:lnTo>
                    <a:pt x="2406416" y="276859"/>
                  </a:lnTo>
                  <a:lnTo>
                    <a:pt x="2547969" y="332231"/>
                  </a:lnTo>
                  <a:lnTo>
                    <a:pt x="2689523" y="415289"/>
                  </a:lnTo>
                  <a:lnTo>
                    <a:pt x="2831077" y="664463"/>
                  </a:lnTo>
                  <a:lnTo>
                    <a:pt x="2972631" y="470661"/>
                  </a:lnTo>
                  <a:lnTo>
                    <a:pt x="3114185" y="387603"/>
                  </a:lnTo>
                  <a:lnTo>
                    <a:pt x="3255739" y="885951"/>
                  </a:lnTo>
                  <a:lnTo>
                    <a:pt x="3397293" y="63677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885951"/>
            </a:xfrm>
            <a:custGeom>
              <a:avLst/>
              <a:pathLst>
                <a:path w="3397293" h="885951">
                  <a:moveTo>
                    <a:pt x="0" y="415289"/>
                  </a:moveTo>
                  <a:lnTo>
                    <a:pt x="141553" y="415289"/>
                  </a:lnTo>
                  <a:lnTo>
                    <a:pt x="283107" y="138429"/>
                  </a:lnTo>
                  <a:lnTo>
                    <a:pt x="424661" y="55371"/>
                  </a:lnTo>
                  <a:lnTo>
                    <a:pt x="566215" y="0"/>
                  </a:lnTo>
                  <a:lnTo>
                    <a:pt x="707769" y="0"/>
                  </a:lnTo>
                  <a:lnTo>
                    <a:pt x="849323" y="193801"/>
                  </a:lnTo>
                  <a:lnTo>
                    <a:pt x="990877" y="193801"/>
                  </a:lnTo>
                  <a:lnTo>
                    <a:pt x="1132431" y="138429"/>
                  </a:lnTo>
                  <a:lnTo>
                    <a:pt x="1273984" y="110743"/>
                  </a:lnTo>
                  <a:lnTo>
                    <a:pt x="1415538" y="110743"/>
                  </a:lnTo>
                  <a:lnTo>
                    <a:pt x="1557092" y="193801"/>
                  </a:lnTo>
                  <a:lnTo>
                    <a:pt x="1698646" y="193801"/>
                  </a:lnTo>
                  <a:lnTo>
                    <a:pt x="1840200" y="110743"/>
                  </a:lnTo>
                  <a:lnTo>
                    <a:pt x="1981754" y="110743"/>
                  </a:lnTo>
                  <a:lnTo>
                    <a:pt x="2123308" y="110743"/>
                  </a:lnTo>
                  <a:lnTo>
                    <a:pt x="2264862" y="166115"/>
                  </a:lnTo>
                  <a:lnTo>
                    <a:pt x="2406416" y="276859"/>
                  </a:lnTo>
                  <a:lnTo>
                    <a:pt x="2547969" y="332231"/>
                  </a:lnTo>
                  <a:lnTo>
                    <a:pt x="2689523" y="415289"/>
                  </a:lnTo>
                  <a:lnTo>
                    <a:pt x="2831077" y="664463"/>
                  </a:lnTo>
                  <a:lnTo>
                    <a:pt x="2972631" y="470661"/>
                  </a:lnTo>
                  <a:lnTo>
                    <a:pt x="3114185" y="387603"/>
                  </a:lnTo>
                  <a:lnTo>
                    <a:pt x="3255739" y="885951"/>
                  </a:lnTo>
                  <a:lnTo>
                    <a:pt x="3397293" y="63677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996695"/>
            </a:xfrm>
            <a:custGeom>
              <a:avLst/>
              <a:pathLst>
                <a:path w="0" h="996695">
                  <a:moveTo>
                    <a:pt x="0" y="0"/>
                  </a:moveTo>
                  <a:lnTo>
                    <a:pt x="0" y="99669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885951"/>
            </a:xfrm>
            <a:custGeom>
              <a:avLst/>
              <a:pathLst>
                <a:path w="3397293" h="885951">
                  <a:moveTo>
                    <a:pt x="0" y="415289"/>
                  </a:moveTo>
                  <a:lnTo>
                    <a:pt x="141553" y="415289"/>
                  </a:lnTo>
                  <a:lnTo>
                    <a:pt x="283107" y="138429"/>
                  </a:lnTo>
                  <a:lnTo>
                    <a:pt x="424661" y="55371"/>
                  </a:lnTo>
                  <a:lnTo>
                    <a:pt x="566215" y="0"/>
                  </a:lnTo>
                  <a:lnTo>
                    <a:pt x="707769" y="0"/>
                  </a:lnTo>
                  <a:lnTo>
                    <a:pt x="849323" y="193801"/>
                  </a:lnTo>
                  <a:lnTo>
                    <a:pt x="990877" y="193801"/>
                  </a:lnTo>
                  <a:lnTo>
                    <a:pt x="1132431" y="138429"/>
                  </a:lnTo>
                  <a:lnTo>
                    <a:pt x="1273984" y="110743"/>
                  </a:lnTo>
                  <a:lnTo>
                    <a:pt x="1415538" y="110743"/>
                  </a:lnTo>
                  <a:lnTo>
                    <a:pt x="1557092" y="193801"/>
                  </a:lnTo>
                  <a:lnTo>
                    <a:pt x="1698646" y="193801"/>
                  </a:lnTo>
                  <a:lnTo>
                    <a:pt x="1840200" y="110743"/>
                  </a:lnTo>
                  <a:lnTo>
                    <a:pt x="1981754" y="110743"/>
                  </a:lnTo>
                  <a:lnTo>
                    <a:pt x="2123308" y="110743"/>
                  </a:lnTo>
                  <a:lnTo>
                    <a:pt x="2264862" y="166115"/>
                  </a:lnTo>
                  <a:lnTo>
                    <a:pt x="2406416" y="276859"/>
                  </a:lnTo>
                  <a:lnTo>
                    <a:pt x="2547969" y="332231"/>
                  </a:lnTo>
                  <a:lnTo>
                    <a:pt x="2689523" y="415289"/>
                  </a:lnTo>
                  <a:lnTo>
                    <a:pt x="2831077" y="664463"/>
                  </a:lnTo>
                  <a:lnTo>
                    <a:pt x="2972631" y="470661"/>
                  </a:lnTo>
                  <a:lnTo>
                    <a:pt x="3114185" y="387603"/>
                  </a:lnTo>
                  <a:lnTo>
                    <a:pt x="3255739" y="885951"/>
                  </a:lnTo>
                  <a:lnTo>
                    <a:pt x="3397293" y="63677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6464" y="472419"/>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Argentina, 2000-2024</a:t>
              </a:r>
            </a:p>
          </p:txBody>
        </p:sp>
        <p:sp>
          <p:nvSpPr>
            <p:cNvPr id="63" name="pl63"/>
            <p:cNvSpPr/>
            <p:nvPr/>
          </p:nvSpPr>
          <p:spPr>
            <a:xfrm>
              <a:off x="5267799" y="36296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374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53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531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10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2835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914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992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2071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53191"/>
              <a:ext cx="3397293" cy="2214879"/>
            </a:xfrm>
            <a:custGeom>
              <a:avLst/>
              <a:pathLst>
                <a:path w="3397293" h="2214879">
                  <a:moveTo>
                    <a:pt x="0" y="1038224"/>
                  </a:moveTo>
                  <a:lnTo>
                    <a:pt x="141553" y="1038224"/>
                  </a:lnTo>
                  <a:lnTo>
                    <a:pt x="283107" y="346074"/>
                  </a:lnTo>
                  <a:lnTo>
                    <a:pt x="424661" y="138429"/>
                  </a:lnTo>
                  <a:lnTo>
                    <a:pt x="566215" y="0"/>
                  </a:lnTo>
                  <a:lnTo>
                    <a:pt x="707769" y="0"/>
                  </a:lnTo>
                  <a:lnTo>
                    <a:pt x="849323" y="484504"/>
                  </a:lnTo>
                  <a:lnTo>
                    <a:pt x="990877" y="484504"/>
                  </a:lnTo>
                  <a:lnTo>
                    <a:pt x="1132431" y="346074"/>
                  </a:lnTo>
                  <a:lnTo>
                    <a:pt x="1273984" y="276859"/>
                  </a:lnTo>
                  <a:lnTo>
                    <a:pt x="1415538" y="276859"/>
                  </a:lnTo>
                  <a:lnTo>
                    <a:pt x="1557092" y="484504"/>
                  </a:lnTo>
                  <a:lnTo>
                    <a:pt x="1698646" y="484504"/>
                  </a:lnTo>
                  <a:lnTo>
                    <a:pt x="1840200" y="276859"/>
                  </a:lnTo>
                  <a:lnTo>
                    <a:pt x="1981754" y="276859"/>
                  </a:lnTo>
                  <a:lnTo>
                    <a:pt x="2123308" y="276859"/>
                  </a:lnTo>
                  <a:lnTo>
                    <a:pt x="2264862" y="415289"/>
                  </a:lnTo>
                  <a:lnTo>
                    <a:pt x="2406416" y="692149"/>
                  </a:lnTo>
                  <a:lnTo>
                    <a:pt x="2547969" y="830579"/>
                  </a:lnTo>
                  <a:lnTo>
                    <a:pt x="2689523" y="1038224"/>
                  </a:lnTo>
                  <a:lnTo>
                    <a:pt x="2831077" y="1661159"/>
                  </a:lnTo>
                  <a:lnTo>
                    <a:pt x="2972631" y="1176654"/>
                  </a:lnTo>
                  <a:lnTo>
                    <a:pt x="3114185" y="969009"/>
                  </a:lnTo>
                  <a:lnTo>
                    <a:pt x="3255739" y="2214879"/>
                  </a:lnTo>
                  <a:lnTo>
                    <a:pt x="3397293" y="159194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591416"/>
              <a:ext cx="3397293" cy="969009"/>
            </a:xfrm>
            <a:custGeom>
              <a:avLst/>
              <a:pathLst>
                <a:path w="3397293" h="969009">
                  <a:moveTo>
                    <a:pt x="0" y="969009"/>
                  </a:moveTo>
                  <a:lnTo>
                    <a:pt x="141553" y="969009"/>
                  </a:lnTo>
                  <a:lnTo>
                    <a:pt x="283107" y="969009"/>
                  </a:lnTo>
                  <a:lnTo>
                    <a:pt x="424661" y="830579"/>
                  </a:lnTo>
                  <a:lnTo>
                    <a:pt x="566215" y="692149"/>
                  </a:lnTo>
                  <a:lnTo>
                    <a:pt x="707769" y="622934"/>
                  </a:lnTo>
                  <a:lnTo>
                    <a:pt x="849323" y="553719"/>
                  </a:lnTo>
                  <a:lnTo>
                    <a:pt x="990877" y="553719"/>
                  </a:lnTo>
                  <a:lnTo>
                    <a:pt x="1132431" y="346074"/>
                  </a:lnTo>
                  <a:lnTo>
                    <a:pt x="1273984" y="207644"/>
                  </a:lnTo>
                  <a:lnTo>
                    <a:pt x="1415538" y="207644"/>
                  </a:lnTo>
                  <a:lnTo>
                    <a:pt x="1557092" y="138429"/>
                  </a:lnTo>
                  <a:lnTo>
                    <a:pt x="1698646" y="138429"/>
                  </a:lnTo>
                  <a:lnTo>
                    <a:pt x="1840200" y="207644"/>
                  </a:lnTo>
                  <a:lnTo>
                    <a:pt x="1981754" y="138429"/>
                  </a:lnTo>
                  <a:lnTo>
                    <a:pt x="2123308" y="69214"/>
                  </a:lnTo>
                  <a:lnTo>
                    <a:pt x="2264862" y="0"/>
                  </a:lnTo>
                  <a:lnTo>
                    <a:pt x="2406416" y="0"/>
                  </a:lnTo>
                  <a:lnTo>
                    <a:pt x="2547969" y="0"/>
                  </a:lnTo>
                  <a:lnTo>
                    <a:pt x="2689523" y="0"/>
                  </a:lnTo>
                  <a:lnTo>
                    <a:pt x="2831077" y="207644"/>
                  </a:lnTo>
                  <a:lnTo>
                    <a:pt x="2972631" y="276859"/>
                  </a:lnTo>
                  <a:lnTo>
                    <a:pt x="3114185" y="69214"/>
                  </a:lnTo>
                  <a:lnTo>
                    <a:pt x="3255739" y="138429"/>
                  </a:lnTo>
                  <a:lnTo>
                    <a:pt x="3397293" y="69214"/>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22406"/>
              <a:ext cx="3397293" cy="1315084"/>
            </a:xfrm>
            <a:custGeom>
              <a:avLst/>
              <a:pathLst>
                <a:path w="3397293" h="1315084">
                  <a:moveTo>
                    <a:pt x="0" y="207644"/>
                  </a:moveTo>
                  <a:lnTo>
                    <a:pt x="141553" y="276859"/>
                  </a:lnTo>
                  <a:lnTo>
                    <a:pt x="283107" y="207644"/>
                  </a:lnTo>
                  <a:lnTo>
                    <a:pt x="424661" y="138429"/>
                  </a:lnTo>
                  <a:lnTo>
                    <a:pt x="566215" y="69214"/>
                  </a:lnTo>
                  <a:lnTo>
                    <a:pt x="707769" y="0"/>
                  </a:lnTo>
                  <a:lnTo>
                    <a:pt x="849323" y="69214"/>
                  </a:lnTo>
                  <a:lnTo>
                    <a:pt x="990877" y="69214"/>
                  </a:lnTo>
                  <a:lnTo>
                    <a:pt x="1132431" y="138429"/>
                  </a:lnTo>
                  <a:lnTo>
                    <a:pt x="1273984" y="0"/>
                  </a:lnTo>
                  <a:lnTo>
                    <a:pt x="1415538" y="69214"/>
                  </a:lnTo>
                  <a:lnTo>
                    <a:pt x="1557092" y="69214"/>
                  </a:lnTo>
                  <a:lnTo>
                    <a:pt x="1698646" y="69214"/>
                  </a:lnTo>
                  <a:lnTo>
                    <a:pt x="1840200" y="276859"/>
                  </a:lnTo>
                  <a:lnTo>
                    <a:pt x="1981754" y="346074"/>
                  </a:lnTo>
                  <a:lnTo>
                    <a:pt x="2123308" y="276859"/>
                  </a:lnTo>
                  <a:lnTo>
                    <a:pt x="2264862" y="346074"/>
                  </a:lnTo>
                  <a:lnTo>
                    <a:pt x="2406416" y="622934"/>
                  </a:lnTo>
                  <a:lnTo>
                    <a:pt x="2547969" y="553719"/>
                  </a:lnTo>
                  <a:lnTo>
                    <a:pt x="2689523" y="969009"/>
                  </a:lnTo>
                  <a:lnTo>
                    <a:pt x="2831077" y="1245869"/>
                  </a:lnTo>
                  <a:lnTo>
                    <a:pt x="2972631" y="1315084"/>
                  </a:lnTo>
                  <a:lnTo>
                    <a:pt x="3114185" y="1038224"/>
                  </a:lnTo>
                  <a:lnTo>
                    <a:pt x="3255739" y="761364"/>
                  </a:lnTo>
                  <a:lnTo>
                    <a:pt x="3397293" y="830579"/>
                  </a:lnTo>
                </a:path>
              </a:pathLst>
            </a:custGeom>
            <a:ln w="27101" cap="flat">
              <a:solidFill>
                <a:srgbClr val="961A49">
                  <a:alpha val="100000"/>
                </a:srgbClr>
              </a:solidFill>
              <a:prstDash val="solid"/>
              <a:round/>
            </a:ln>
          </p:spPr>
          <p:txBody>
            <a:bodyPr/>
            <a:lstStyle/>
            <a:p/>
          </p:txBody>
        </p:sp>
        <p:sp>
          <p:nvSpPr>
            <p:cNvPr id="82" name="pl82"/>
            <p:cNvSpPr/>
            <p:nvPr/>
          </p:nvSpPr>
          <p:spPr>
            <a:xfrm>
              <a:off x="5437664" y="259141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53191"/>
              <a:ext cx="3397293" cy="2214879"/>
            </a:xfrm>
            <a:custGeom>
              <a:avLst/>
              <a:pathLst>
                <a:path w="3397293" h="2214879">
                  <a:moveTo>
                    <a:pt x="0" y="1038224"/>
                  </a:moveTo>
                  <a:lnTo>
                    <a:pt x="141553" y="1038224"/>
                  </a:lnTo>
                  <a:lnTo>
                    <a:pt x="283107" y="346074"/>
                  </a:lnTo>
                  <a:lnTo>
                    <a:pt x="424661" y="138429"/>
                  </a:lnTo>
                  <a:lnTo>
                    <a:pt x="566215" y="0"/>
                  </a:lnTo>
                  <a:lnTo>
                    <a:pt x="707769" y="0"/>
                  </a:lnTo>
                  <a:lnTo>
                    <a:pt x="849323" y="484504"/>
                  </a:lnTo>
                  <a:lnTo>
                    <a:pt x="990877" y="484504"/>
                  </a:lnTo>
                  <a:lnTo>
                    <a:pt x="1132431" y="346074"/>
                  </a:lnTo>
                  <a:lnTo>
                    <a:pt x="1273984" y="276859"/>
                  </a:lnTo>
                  <a:lnTo>
                    <a:pt x="1415538" y="276859"/>
                  </a:lnTo>
                  <a:lnTo>
                    <a:pt x="1557092" y="484504"/>
                  </a:lnTo>
                  <a:lnTo>
                    <a:pt x="1698646" y="484504"/>
                  </a:lnTo>
                  <a:lnTo>
                    <a:pt x="1840200" y="276859"/>
                  </a:lnTo>
                  <a:lnTo>
                    <a:pt x="1981754" y="276859"/>
                  </a:lnTo>
                  <a:lnTo>
                    <a:pt x="2123308" y="276859"/>
                  </a:lnTo>
                  <a:lnTo>
                    <a:pt x="2264862" y="415289"/>
                  </a:lnTo>
                  <a:lnTo>
                    <a:pt x="2406416" y="692149"/>
                  </a:lnTo>
                  <a:lnTo>
                    <a:pt x="2547969" y="830579"/>
                  </a:lnTo>
                  <a:lnTo>
                    <a:pt x="2689523" y="1038224"/>
                  </a:lnTo>
                  <a:lnTo>
                    <a:pt x="2831077" y="1661159"/>
                  </a:lnTo>
                  <a:lnTo>
                    <a:pt x="2972631" y="1176654"/>
                  </a:lnTo>
                  <a:lnTo>
                    <a:pt x="3114185" y="969009"/>
                  </a:lnTo>
                  <a:lnTo>
                    <a:pt x="3255739" y="2214879"/>
                  </a:lnTo>
                  <a:lnTo>
                    <a:pt x="3397293" y="159194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580877"/>
              <a:ext cx="0" cy="1010538"/>
            </a:xfrm>
            <a:custGeom>
              <a:avLst/>
              <a:pathLst>
                <a:path w="0" h="1010538">
                  <a:moveTo>
                    <a:pt x="0" y="101053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553191"/>
              <a:ext cx="0" cy="27685"/>
            </a:xfrm>
            <a:custGeom>
              <a:avLst/>
              <a:pathLst>
                <a:path w="0" h="27685">
                  <a:moveTo>
                    <a:pt x="0" y="0"/>
                  </a:moveTo>
                  <a:lnTo>
                    <a:pt x="0" y="27685"/>
                  </a:lnTo>
                </a:path>
              </a:pathLst>
            </a:custGeom>
            <a:ln w="13550" cap="flat">
              <a:solidFill>
                <a:srgbClr val="0058AB">
                  <a:alpha val="100000"/>
                </a:srgbClr>
              </a:solidFill>
              <a:prstDash val="dot"/>
              <a:round/>
            </a:ln>
          </p:spPr>
          <p:txBody>
            <a:bodyPr/>
            <a:lstStyle/>
            <a:p/>
          </p:txBody>
        </p:sp>
        <p:sp>
          <p:nvSpPr>
            <p:cNvPr id="86" name="pl86"/>
            <p:cNvSpPr/>
            <p:nvPr/>
          </p:nvSpPr>
          <p:spPr>
            <a:xfrm>
              <a:off x="6853202" y="1580877"/>
              <a:ext cx="0" cy="249173"/>
            </a:xfrm>
            <a:custGeom>
              <a:avLst/>
              <a:pathLst>
                <a:path w="0" h="249173">
                  <a:moveTo>
                    <a:pt x="0" y="2491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580877"/>
              <a:ext cx="0" cy="249173"/>
            </a:xfrm>
            <a:custGeom>
              <a:avLst/>
              <a:pathLst>
                <a:path w="0" h="249173">
                  <a:moveTo>
                    <a:pt x="0" y="24917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580877"/>
              <a:ext cx="0" cy="1010538"/>
            </a:xfrm>
            <a:custGeom>
              <a:avLst/>
              <a:pathLst>
                <a:path w="0" h="1010538">
                  <a:moveTo>
                    <a:pt x="0" y="101053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580877"/>
              <a:ext cx="0" cy="2187193"/>
            </a:xfrm>
            <a:custGeom>
              <a:avLst/>
              <a:pathLst>
                <a:path w="0" h="2187193">
                  <a:moveTo>
                    <a:pt x="0" y="21871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580877"/>
              <a:ext cx="0" cy="1564258"/>
            </a:xfrm>
            <a:custGeom>
              <a:avLst/>
              <a:pathLst>
                <a:path w="0" h="1564258">
                  <a:moveTo>
                    <a:pt x="0" y="156425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53191"/>
              <a:ext cx="3397293" cy="2214879"/>
            </a:xfrm>
            <a:custGeom>
              <a:avLst/>
              <a:pathLst>
                <a:path w="3397293" h="2214879">
                  <a:moveTo>
                    <a:pt x="0" y="1038224"/>
                  </a:moveTo>
                  <a:lnTo>
                    <a:pt x="141553" y="1038224"/>
                  </a:lnTo>
                  <a:lnTo>
                    <a:pt x="283107" y="346074"/>
                  </a:lnTo>
                  <a:lnTo>
                    <a:pt x="424661" y="138429"/>
                  </a:lnTo>
                  <a:lnTo>
                    <a:pt x="566215" y="0"/>
                  </a:lnTo>
                  <a:lnTo>
                    <a:pt x="707769" y="0"/>
                  </a:lnTo>
                  <a:lnTo>
                    <a:pt x="849323" y="484504"/>
                  </a:lnTo>
                  <a:lnTo>
                    <a:pt x="990877" y="484504"/>
                  </a:lnTo>
                  <a:lnTo>
                    <a:pt x="1132431" y="346074"/>
                  </a:lnTo>
                  <a:lnTo>
                    <a:pt x="1273984" y="276859"/>
                  </a:lnTo>
                  <a:lnTo>
                    <a:pt x="1415538" y="276859"/>
                  </a:lnTo>
                  <a:lnTo>
                    <a:pt x="1557092" y="484504"/>
                  </a:lnTo>
                  <a:lnTo>
                    <a:pt x="1698646" y="484504"/>
                  </a:lnTo>
                  <a:lnTo>
                    <a:pt x="1840200" y="276859"/>
                  </a:lnTo>
                  <a:lnTo>
                    <a:pt x="1981754" y="276859"/>
                  </a:lnTo>
                  <a:lnTo>
                    <a:pt x="2123308" y="276859"/>
                  </a:lnTo>
                  <a:lnTo>
                    <a:pt x="2264862" y="415289"/>
                  </a:lnTo>
                  <a:lnTo>
                    <a:pt x="2406416" y="692149"/>
                  </a:lnTo>
                  <a:lnTo>
                    <a:pt x="2547969" y="830579"/>
                  </a:lnTo>
                  <a:lnTo>
                    <a:pt x="2689523" y="1038224"/>
                  </a:lnTo>
                  <a:lnTo>
                    <a:pt x="2831077" y="1661159"/>
                  </a:lnTo>
                  <a:lnTo>
                    <a:pt x="2972631" y="1176654"/>
                  </a:lnTo>
                  <a:lnTo>
                    <a:pt x="3114185" y="969009"/>
                  </a:lnTo>
                  <a:lnTo>
                    <a:pt x="3255739" y="2214879"/>
                  </a:lnTo>
                  <a:lnTo>
                    <a:pt x="3397293" y="1591944"/>
                  </a:lnTo>
                </a:path>
              </a:pathLst>
            </a:custGeom>
            <a:ln w="27101" cap="flat">
              <a:solidFill>
                <a:srgbClr val="0058AB">
                  <a:alpha val="100000"/>
                </a:srgbClr>
              </a:solidFill>
              <a:prstDash val="solid"/>
              <a:round/>
            </a:ln>
          </p:spPr>
          <p:txBody>
            <a:bodyPr/>
            <a:lstStyle/>
            <a:p/>
          </p:txBody>
        </p:sp>
        <p:sp>
          <p:nvSpPr>
            <p:cNvPr id="92" name="tx92"/>
            <p:cNvSpPr/>
            <p:nvPr/>
          </p:nvSpPr>
          <p:spPr>
            <a:xfrm>
              <a:off x="5407519" y="15127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5143" y="1512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792913" y="15140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500682" y="15140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097042" y="15127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51407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8786762" y="15127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26215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138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231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393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471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550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8" name="tx118"/>
            <p:cNvSpPr/>
            <p:nvPr/>
          </p:nvSpPr>
          <p:spPr>
            <a:xfrm>
              <a:off x="71916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3941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4798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0185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85572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7104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2491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7878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4538376" cy="145351"/>
            </a:xfrm>
            <a:prstGeom prst="rect">
              <a:avLst/>
            </a:prstGeom>
            <a:solidFill>
              <a:srgbClr val="1CABE2">
                <a:alpha val="80000"/>
              </a:srgbClr>
            </a:solidFill>
          </p:spPr>
          <p:txBody>
            <a:bodyPr/>
            <a:lstStyle/>
            <a:p/>
          </p:txBody>
        </p:sp>
        <p:sp>
          <p:nvSpPr>
            <p:cNvPr id="133" name="rc133"/>
            <p:cNvSpPr/>
            <p:nvPr/>
          </p:nvSpPr>
          <p:spPr>
            <a:xfrm>
              <a:off x="1317178" y="5528559"/>
              <a:ext cx="7321564" cy="145351"/>
            </a:xfrm>
            <a:prstGeom prst="rect">
              <a:avLst/>
            </a:prstGeom>
            <a:solidFill>
              <a:srgbClr val="1CABE2">
                <a:alpha val="80000"/>
              </a:srgbClr>
            </a:solidFill>
          </p:spPr>
          <p:txBody>
            <a:bodyPr/>
            <a:lstStyle/>
            <a:p/>
          </p:txBody>
        </p:sp>
        <p:sp>
          <p:nvSpPr>
            <p:cNvPr id="134" name="rc134"/>
            <p:cNvSpPr/>
            <p:nvPr/>
          </p:nvSpPr>
          <p:spPr>
            <a:xfrm>
              <a:off x="1317178" y="5346869"/>
              <a:ext cx="5413709" cy="145351"/>
            </a:xfrm>
            <a:prstGeom prst="rect">
              <a:avLst/>
            </a:prstGeom>
            <a:solidFill>
              <a:srgbClr val="1CABE2">
                <a:alpha val="80000"/>
              </a:srgbClr>
            </a:solidFill>
          </p:spPr>
          <p:txBody>
            <a:bodyPr/>
            <a:lstStyle/>
            <a:p/>
          </p:txBody>
        </p:sp>
        <p:sp>
          <p:nvSpPr>
            <p:cNvPr id="135" name="tx135"/>
            <p:cNvSpPr/>
            <p:nvPr/>
          </p:nvSpPr>
          <p:spPr>
            <a:xfrm>
              <a:off x="5346142"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105,000</a:t>
              </a:r>
            </a:p>
          </p:txBody>
        </p:sp>
        <p:sp>
          <p:nvSpPr>
            <p:cNvPr id="136" name="tx136"/>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170,000</a:t>
              </a:r>
            </a:p>
          </p:txBody>
        </p:sp>
        <p:sp>
          <p:nvSpPr>
            <p:cNvPr id="137" name="tx137"/>
            <p:cNvSpPr/>
            <p:nvPr/>
          </p:nvSpPr>
          <p:spPr>
            <a:xfrm>
              <a:off x="6221474"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126,000</a:t>
              </a:r>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4376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511993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727380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5" name="tx145"/>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Argentina (75%) era 10 puntos porcentuales inferior a la media mundial (85%) y 7 puntos porcentuales inferior a la media de todos los países de LACR (82%).
La cobertura nacional de DTP3 era 8 puntos porcentuales inferior a la de 2019 (83%).
Esto equivale a 126.000 niños sin vacunar y con vacunación incompleta en 2024 en comparación con 105.000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Argentina ocupaba el puesto número 7 de 32 países con la cobertura más baja de DTP3 (basada en clasificaciones empatadas).
Argentina se encontraba entre los 10 países con más niños sin vacunar o subvacunados (puesto 4).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407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089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770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451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7482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429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111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7926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147281"/>
              <a:ext cx="248247" cy="859403"/>
            </a:xfrm>
            <a:prstGeom prst="rect">
              <a:avLst/>
            </a:prstGeom>
            <a:solidFill>
              <a:srgbClr val="80BD41">
                <a:alpha val="100000"/>
              </a:srgbClr>
            </a:solidFill>
          </p:spPr>
          <p:txBody>
            <a:bodyPr/>
            <a:lstStyle/>
            <a:p/>
          </p:txBody>
        </p:sp>
        <p:sp>
          <p:nvSpPr>
            <p:cNvPr id="25" name="rc25"/>
            <p:cNvSpPr/>
            <p:nvPr/>
          </p:nvSpPr>
          <p:spPr>
            <a:xfrm>
              <a:off x="1333322" y="2971255"/>
              <a:ext cx="248247" cy="176025"/>
            </a:xfrm>
            <a:prstGeom prst="rect">
              <a:avLst/>
            </a:prstGeom>
            <a:solidFill>
              <a:srgbClr val="1CABE2">
                <a:alpha val="100000"/>
              </a:srgbClr>
            </a:solidFill>
          </p:spPr>
          <p:txBody>
            <a:bodyPr/>
            <a:lstStyle/>
            <a:p/>
          </p:txBody>
        </p:sp>
        <p:sp>
          <p:nvSpPr>
            <p:cNvPr id="26" name="rc26"/>
            <p:cNvSpPr/>
            <p:nvPr/>
          </p:nvSpPr>
          <p:spPr>
            <a:xfrm>
              <a:off x="1609153" y="3154746"/>
              <a:ext cx="248247" cy="851938"/>
            </a:xfrm>
            <a:prstGeom prst="rect">
              <a:avLst/>
            </a:prstGeom>
            <a:solidFill>
              <a:srgbClr val="80BD41">
                <a:alpha val="100000"/>
              </a:srgbClr>
            </a:solidFill>
          </p:spPr>
          <p:txBody>
            <a:bodyPr/>
            <a:lstStyle/>
            <a:p/>
          </p:txBody>
        </p:sp>
        <p:sp>
          <p:nvSpPr>
            <p:cNvPr id="27" name="rc27"/>
            <p:cNvSpPr/>
            <p:nvPr/>
          </p:nvSpPr>
          <p:spPr>
            <a:xfrm>
              <a:off x="1609153" y="2980257"/>
              <a:ext cx="248247" cy="174489"/>
            </a:xfrm>
            <a:prstGeom prst="rect">
              <a:avLst/>
            </a:prstGeom>
            <a:solidFill>
              <a:srgbClr val="1CABE2">
                <a:alpha val="100000"/>
              </a:srgbClr>
            </a:solidFill>
          </p:spPr>
          <p:txBody>
            <a:bodyPr/>
            <a:lstStyle/>
            <a:p/>
          </p:txBody>
        </p:sp>
        <p:sp>
          <p:nvSpPr>
            <p:cNvPr id="28" name="rc28"/>
            <p:cNvSpPr/>
            <p:nvPr/>
          </p:nvSpPr>
          <p:spPr>
            <a:xfrm>
              <a:off x="1884983" y="3053369"/>
              <a:ext cx="248247" cy="953315"/>
            </a:xfrm>
            <a:prstGeom prst="rect">
              <a:avLst/>
            </a:prstGeom>
            <a:solidFill>
              <a:srgbClr val="80BD41">
                <a:alpha val="100000"/>
              </a:srgbClr>
            </a:solidFill>
          </p:spPr>
          <p:txBody>
            <a:bodyPr/>
            <a:lstStyle/>
            <a:p/>
          </p:txBody>
        </p:sp>
        <p:sp>
          <p:nvSpPr>
            <p:cNvPr id="29" name="rc29"/>
            <p:cNvSpPr/>
            <p:nvPr/>
          </p:nvSpPr>
          <p:spPr>
            <a:xfrm>
              <a:off x="1884983" y="2981618"/>
              <a:ext cx="248247" cy="71751"/>
            </a:xfrm>
            <a:prstGeom prst="rect">
              <a:avLst/>
            </a:prstGeom>
            <a:solidFill>
              <a:srgbClr val="1CABE2">
                <a:alpha val="100000"/>
              </a:srgbClr>
            </a:solidFill>
          </p:spPr>
          <p:txBody>
            <a:bodyPr/>
            <a:lstStyle/>
            <a:p/>
          </p:txBody>
        </p:sp>
        <p:sp>
          <p:nvSpPr>
            <p:cNvPr id="30" name="rc30"/>
            <p:cNvSpPr/>
            <p:nvPr/>
          </p:nvSpPr>
          <p:spPr>
            <a:xfrm>
              <a:off x="2160814" y="3027388"/>
              <a:ext cx="248247" cy="979296"/>
            </a:xfrm>
            <a:prstGeom prst="rect">
              <a:avLst/>
            </a:prstGeom>
            <a:solidFill>
              <a:srgbClr val="80BD41">
                <a:alpha val="100000"/>
              </a:srgbClr>
            </a:solidFill>
          </p:spPr>
          <p:txBody>
            <a:bodyPr/>
            <a:lstStyle/>
            <a:p/>
          </p:txBody>
        </p:sp>
        <p:sp>
          <p:nvSpPr>
            <p:cNvPr id="31" name="rc31"/>
            <p:cNvSpPr/>
            <p:nvPr/>
          </p:nvSpPr>
          <p:spPr>
            <a:xfrm>
              <a:off x="2160814" y="2986580"/>
              <a:ext cx="248247" cy="40808"/>
            </a:xfrm>
            <a:prstGeom prst="rect">
              <a:avLst/>
            </a:prstGeom>
            <a:solidFill>
              <a:srgbClr val="1CABE2">
                <a:alpha val="100000"/>
              </a:srgbClr>
            </a:solidFill>
          </p:spPr>
          <p:txBody>
            <a:bodyPr/>
            <a:lstStyle/>
            <a:p/>
          </p:txBody>
        </p:sp>
        <p:sp>
          <p:nvSpPr>
            <p:cNvPr id="32" name="rc32"/>
            <p:cNvSpPr/>
            <p:nvPr/>
          </p:nvSpPr>
          <p:spPr>
            <a:xfrm>
              <a:off x="2436645" y="3002579"/>
              <a:ext cx="248247" cy="1004106"/>
            </a:xfrm>
            <a:prstGeom prst="rect">
              <a:avLst/>
            </a:prstGeom>
            <a:solidFill>
              <a:srgbClr val="80BD41">
                <a:alpha val="100000"/>
              </a:srgbClr>
            </a:solidFill>
          </p:spPr>
          <p:txBody>
            <a:bodyPr/>
            <a:lstStyle/>
            <a:p/>
          </p:txBody>
        </p:sp>
        <p:sp>
          <p:nvSpPr>
            <p:cNvPr id="33" name="rc33"/>
            <p:cNvSpPr/>
            <p:nvPr/>
          </p:nvSpPr>
          <p:spPr>
            <a:xfrm>
              <a:off x="2436645" y="2982087"/>
              <a:ext cx="248247" cy="20491"/>
            </a:xfrm>
            <a:prstGeom prst="rect">
              <a:avLst/>
            </a:prstGeom>
            <a:solidFill>
              <a:srgbClr val="1CABE2">
                <a:alpha val="100000"/>
              </a:srgbClr>
            </a:solidFill>
          </p:spPr>
          <p:txBody>
            <a:bodyPr/>
            <a:lstStyle/>
            <a:p/>
          </p:txBody>
        </p:sp>
        <p:sp>
          <p:nvSpPr>
            <p:cNvPr id="34" name="rc34"/>
            <p:cNvSpPr/>
            <p:nvPr/>
          </p:nvSpPr>
          <p:spPr>
            <a:xfrm>
              <a:off x="2712475" y="2991059"/>
              <a:ext cx="248247" cy="1015625"/>
            </a:xfrm>
            <a:prstGeom prst="rect">
              <a:avLst/>
            </a:prstGeom>
            <a:solidFill>
              <a:srgbClr val="80BD41">
                <a:alpha val="100000"/>
              </a:srgbClr>
            </a:solidFill>
          </p:spPr>
          <p:txBody>
            <a:bodyPr/>
            <a:lstStyle/>
            <a:p/>
          </p:txBody>
        </p:sp>
        <p:sp>
          <p:nvSpPr>
            <p:cNvPr id="35" name="rc35"/>
            <p:cNvSpPr/>
            <p:nvPr/>
          </p:nvSpPr>
          <p:spPr>
            <a:xfrm>
              <a:off x="2712475" y="2970333"/>
              <a:ext cx="248247" cy="20726"/>
            </a:xfrm>
            <a:prstGeom prst="rect">
              <a:avLst/>
            </a:prstGeom>
            <a:solidFill>
              <a:srgbClr val="1CABE2">
                <a:alpha val="100000"/>
              </a:srgbClr>
            </a:solidFill>
          </p:spPr>
          <p:txBody>
            <a:bodyPr/>
            <a:lstStyle/>
            <a:p/>
          </p:txBody>
        </p:sp>
        <p:sp>
          <p:nvSpPr>
            <p:cNvPr id="36" name="rc36"/>
            <p:cNvSpPr/>
            <p:nvPr/>
          </p:nvSpPr>
          <p:spPr>
            <a:xfrm>
              <a:off x="2988306" y="3060937"/>
              <a:ext cx="248247" cy="945748"/>
            </a:xfrm>
            <a:prstGeom prst="rect">
              <a:avLst/>
            </a:prstGeom>
            <a:solidFill>
              <a:srgbClr val="80BD41">
                <a:alpha val="100000"/>
              </a:srgbClr>
            </a:solidFill>
          </p:spPr>
          <p:txBody>
            <a:bodyPr/>
            <a:lstStyle/>
            <a:p/>
          </p:txBody>
        </p:sp>
        <p:sp>
          <p:nvSpPr>
            <p:cNvPr id="37" name="rc37"/>
            <p:cNvSpPr/>
            <p:nvPr/>
          </p:nvSpPr>
          <p:spPr>
            <a:xfrm>
              <a:off x="2988306" y="2967406"/>
              <a:ext cx="248247" cy="93531"/>
            </a:xfrm>
            <a:prstGeom prst="rect">
              <a:avLst/>
            </a:prstGeom>
            <a:solidFill>
              <a:srgbClr val="1CABE2">
                <a:alpha val="100000"/>
              </a:srgbClr>
            </a:solidFill>
          </p:spPr>
          <p:txBody>
            <a:bodyPr/>
            <a:lstStyle/>
            <a:p/>
          </p:txBody>
        </p:sp>
        <p:sp>
          <p:nvSpPr>
            <p:cNvPr id="38" name="rc38"/>
            <p:cNvSpPr/>
            <p:nvPr/>
          </p:nvSpPr>
          <p:spPr>
            <a:xfrm>
              <a:off x="3264137" y="3061288"/>
              <a:ext cx="248247" cy="945396"/>
            </a:xfrm>
            <a:prstGeom prst="rect">
              <a:avLst/>
            </a:prstGeom>
            <a:solidFill>
              <a:srgbClr val="80BD41">
                <a:alpha val="100000"/>
              </a:srgbClr>
            </a:solidFill>
          </p:spPr>
          <p:txBody>
            <a:bodyPr/>
            <a:lstStyle/>
            <a:p/>
          </p:txBody>
        </p:sp>
        <p:sp>
          <p:nvSpPr>
            <p:cNvPr id="39" name="rc39"/>
            <p:cNvSpPr/>
            <p:nvPr/>
          </p:nvSpPr>
          <p:spPr>
            <a:xfrm>
              <a:off x="3264137" y="2967786"/>
              <a:ext cx="248247" cy="93501"/>
            </a:xfrm>
            <a:prstGeom prst="rect">
              <a:avLst/>
            </a:prstGeom>
            <a:solidFill>
              <a:srgbClr val="1CABE2">
                <a:alpha val="100000"/>
              </a:srgbClr>
            </a:solidFill>
          </p:spPr>
          <p:txBody>
            <a:bodyPr/>
            <a:lstStyle/>
            <a:p/>
          </p:txBody>
        </p:sp>
        <p:sp>
          <p:nvSpPr>
            <p:cNvPr id="40" name="rc40"/>
            <p:cNvSpPr/>
            <p:nvPr/>
          </p:nvSpPr>
          <p:spPr>
            <a:xfrm>
              <a:off x="3539967" y="3003340"/>
              <a:ext cx="248247" cy="1003345"/>
            </a:xfrm>
            <a:prstGeom prst="rect">
              <a:avLst/>
            </a:prstGeom>
            <a:solidFill>
              <a:srgbClr val="80BD41">
                <a:alpha val="100000"/>
              </a:srgbClr>
            </a:solidFill>
          </p:spPr>
          <p:txBody>
            <a:bodyPr/>
            <a:lstStyle/>
            <a:p/>
          </p:txBody>
        </p:sp>
        <p:sp>
          <p:nvSpPr>
            <p:cNvPr id="41" name="rc41"/>
            <p:cNvSpPr/>
            <p:nvPr/>
          </p:nvSpPr>
          <p:spPr>
            <a:xfrm>
              <a:off x="3539967" y="2927827"/>
              <a:ext cx="248247" cy="75512"/>
            </a:xfrm>
            <a:prstGeom prst="rect">
              <a:avLst/>
            </a:prstGeom>
            <a:solidFill>
              <a:srgbClr val="1CABE2">
                <a:alpha val="100000"/>
              </a:srgbClr>
            </a:solidFill>
          </p:spPr>
          <p:txBody>
            <a:bodyPr/>
            <a:lstStyle/>
            <a:p/>
          </p:txBody>
        </p:sp>
        <p:sp>
          <p:nvSpPr>
            <p:cNvPr id="42" name="rc42"/>
            <p:cNvSpPr/>
            <p:nvPr/>
          </p:nvSpPr>
          <p:spPr>
            <a:xfrm>
              <a:off x="3815798" y="2994162"/>
              <a:ext cx="248247" cy="1012522"/>
            </a:xfrm>
            <a:prstGeom prst="rect">
              <a:avLst/>
            </a:prstGeom>
            <a:solidFill>
              <a:srgbClr val="80BD41">
                <a:alpha val="100000"/>
              </a:srgbClr>
            </a:solidFill>
          </p:spPr>
          <p:txBody>
            <a:bodyPr/>
            <a:lstStyle/>
            <a:p/>
          </p:txBody>
        </p:sp>
        <p:sp>
          <p:nvSpPr>
            <p:cNvPr id="43" name="rc43"/>
            <p:cNvSpPr/>
            <p:nvPr/>
          </p:nvSpPr>
          <p:spPr>
            <a:xfrm>
              <a:off x="3815798" y="2929539"/>
              <a:ext cx="248247" cy="64622"/>
            </a:xfrm>
            <a:prstGeom prst="rect">
              <a:avLst/>
            </a:prstGeom>
            <a:solidFill>
              <a:srgbClr val="1CABE2">
                <a:alpha val="100000"/>
              </a:srgbClr>
            </a:solidFill>
          </p:spPr>
          <p:txBody>
            <a:bodyPr/>
            <a:lstStyle/>
            <a:p/>
          </p:txBody>
        </p:sp>
        <p:sp>
          <p:nvSpPr>
            <p:cNvPr id="44" name="rc44"/>
            <p:cNvSpPr/>
            <p:nvPr/>
          </p:nvSpPr>
          <p:spPr>
            <a:xfrm>
              <a:off x="4091628" y="2978398"/>
              <a:ext cx="248247" cy="1028286"/>
            </a:xfrm>
            <a:prstGeom prst="rect">
              <a:avLst/>
            </a:prstGeom>
            <a:solidFill>
              <a:srgbClr val="80BD41">
                <a:alpha val="100000"/>
              </a:srgbClr>
            </a:solidFill>
          </p:spPr>
          <p:txBody>
            <a:bodyPr/>
            <a:lstStyle/>
            <a:p/>
          </p:txBody>
        </p:sp>
        <p:sp>
          <p:nvSpPr>
            <p:cNvPr id="45" name="rc45"/>
            <p:cNvSpPr/>
            <p:nvPr/>
          </p:nvSpPr>
          <p:spPr>
            <a:xfrm>
              <a:off x="4091628" y="2912765"/>
              <a:ext cx="248247" cy="65632"/>
            </a:xfrm>
            <a:prstGeom prst="rect">
              <a:avLst/>
            </a:prstGeom>
            <a:solidFill>
              <a:srgbClr val="1CABE2">
                <a:alpha val="100000"/>
              </a:srgbClr>
            </a:solidFill>
          </p:spPr>
          <p:txBody>
            <a:bodyPr/>
            <a:lstStyle/>
            <a:p/>
          </p:txBody>
        </p:sp>
        <p:sp>
          <p:nvSpPr>
            <p:cNvPr id="46" name="rc46"/>
            <p:cNvSpPr/>
            <p:nvPr/>
          </p:nvSpPr>
          <p:spPr>
            <a:xfrm>
              <a:off x="4367459" y="3007936"/>
              <a:ext cx="248247" cy="998749"/>
            </a:xfrm>
            <a:prstGeom prst="rect">
              <a:avLst/>
            </a:prstGeom>
            <a:solidFill>
              <a:srgbClr val="80BD41">
                <a:alpha val="100000"/>
              </a:srgbClr>
            </a:solidFill>
          </p:spPr>
          <p:txBody>
            <a:bodyPr/>
            <a:lstStyle/>
            <a:p/>
          </p:txBody>
        </p:sp>
        <p:sp>
          <p:nvSpPr>
            <p:cNvPr id="47" name="rc47"/>
            <p:cNvSpPr/>
            <p:nvPr/>
          </p:nvSpPr>
          <p:spPr>
            <a:xfrm>
              <a:off x="4367459" y="2909164"/>
              <a:ext cx="248247" cy="98771"/>
            </a:xfrm>
            <a:prstGeom prst="rect">
              <a:avLst/>
            </a:prstGeom>
            <a:solidFill>
              <a:srgbClr val="1CABE2">
                <a:alpha val="100000"/>
              </a:srgbClr>
            </a:solidFill>
          </p:spPr>
          <p:txBody>
            <a:bodyPr/>
            <a:lstStyle/>
            <a:p/>
          </p:txBody>
        </p:sp>
        <p:sp>
          <p:nvSpPr>
            <p:cNvPr id="48" name="rc48"/>
            <p:cNvSpPr/>
            <p:nvPr/>
          </p:nvSpPr>
          <p:spPr>
            <a:xfrm>
              <a:off x="4643290" y="3035732"/>
              <a:ext cx="248247" cy="970953"/>
            </a:xfrm>
            <a:prstGeom prst="rect">
              <a:avLst/>
            </a:prstGeom>
            <a:solidFill>
              <a:srgbClr val="80BD41">
                <a:alpha val="100000"/>
              </a:srgbClr>
            </a:solidFill>
          </p:spPr>
          <p:txBody>
            <a:bodyPr/>
            <a:lstStyle/>
            <a:p/>
          </p:txBody>
        </p:sp>
        <p:sp>
          <p:nvSpPr>
            <p:cNvPr id="49" name="rc49"/>
            <p:cNvSpPr/>
            <p:nvPr/>
          </p:nvSpPr>
          <p:spPr>
            <a:xfrm>
              <a:off x="4643290" y="2939698"/>
              <a:ext cx="248247" cy="96034"/>
            </a:xfrm>
            <a:prstGeom prst="rect">
              <a:avLst/>
            </a:prstGeom>
            <a:solidFill>
              <a:srgbClr val="1CABE2">
                <a:alpha val="100000"/>
              </a:srgbClr>
            </a:solidFill>
          </p:spPr>
          <p:txBody>
            <a:bodyPr/>
            <a:lstStyle/>
            <a:p/>
          </p:txBody>
        </p:sp>
        <p:sp>
          <p:nvSpPr>
            <p:cNvPr id="50" name="rc50"/>
            <p:cNvSpPr/>
            <p:nvPr/>
          </p:nvSpPr>
          <p:spPr>
            <a:xfrm>
              <a:off x="4919120" y="2981589"/>
              <a:ext cx="248247" cy="1025095"/>
            </a:xfrm>
            <a:prstGeom prst="rect">
              <a:avLst/>
            </a:prstGeom>
            <a:solidFill>
              <a:srgbClr val="80BD41">
                <a:alpha val="100000"/>
              </a:srgbClr>
            </a:solidFill>
          </p:spPr>
          <p:txBody>
            <a:bodyPr/>
            <a:lstStyle/>
            <a:p/>
          </p:txBody>
        </p:sp>
        <p:sp>
          <p:nvSpPr>
            <p:cNvPr id="51" name="rc51"/>
            <p:cNvSpPr/>
            <p:nvPr/>
          </p:nvSpPr>
          <p:spPr>
            <a:xfrm>
              <a:off x="4919120" y="2916161"/>
              <a:ext cx="248247" cy="65427"/>
            </a:xfrm>
            <a:prstGeom prst="rect">
              <a:avLst/>
            </a:prstGeom>
            <a:solidFill>
              <a:srgbClr val="1CABE2">
                <a:alpha val="100000"/>
              </a:srgbClr>
            </a:solidFill>
          </p:spPr>
          <p:txBody>
            <a:bodyPr/>
            <a:lstStyle/>
            <a:p/>
          </p:txBody>
        </p:sp>
        <p:sp>
          <p:nvSpPr>
            <p:cNvPr id="52" name="rc52"/>
            <p:cNvSpPr/>
            <p:nvPr/>
          </p:nvSpPr>
          <p:spPr>
            <a:xfrm>
              <a:off x="5194951" y="2950880"/>
              <a:ext cx="248247" cy="1055804"/>
            </a:xfrm>
            <a:prstGeom prst="rect">
              <a:avLst/>
            </a:prstGeom>
            <a:solidFill>
              <a:srgbClr val="80BD41">
                <a:alpha val="100000"/>
              </a:srgbClr>
            </a:solidFill>
          </p:spPr>
          <p:txBody>
            <a:bodyPr/>
            <a:lstStyle/>
            <a:p/>
          </p:txBody>
        </p:sp>
        <p:sp>
          <p:nvSpPr>
            <p:cNvPr id="53" name="rc53"/>
            <p:cNvSpPr/>
            <p:nvPr/>
          </p:nvSpPr>
          <p:spPr>
            <a:xfrm>
              <a:off x="5194951" y="2883491"/>
              <a:ext cx="248247" cy="67389"/>
            </a:xfrm>
            <a:prstGeom prst="rect">
              <a:avLst/>
            </a:prstGeom>
            <a:solidFill>
              <a:srgbClr val="1CABE2">
                <a:alpha val="100000"/>
              </a:srgbClr>
            </a:solidFill>
          </p:spPr>
          <p:txBody>
            <a:bodyPr/>
            <a:lstStyle/>
            <a:p/>
          </p:txBody>
        </p:sp>
        <p:sp>
          <p:nvSpPr>
            <p:cNvPr id="54" name="rc54"/>
            <p:cNvSpPr/>
            <p:nvPr/>
          </p:nvSpPr>
          <p:spPr>
            <a:xfrm>
              <a:off x="5470781" y="2960394"/>
              <a:ext cx="248247" cy="1046290"/>
            </a:xfrm>
            <a:prstGeom prst="rect">
              <a:avLst/>
            </a:prstGeom>
            <a:solidFill>
              <a:srgbClr val="80BD41">
                <a:alpha val="100000"/>
              </a:srgbClr>
            </a:solidFill>
          </p:spPr>
          <p:txBody>
            <a:bodyPr/>
            <a:lstStyle/>
            <a:p/>
          </p:txBody>
        </p:sp>
        <p:sp>
          <p:nvSpPr>
            <p:cNvPr id="55" name="rc55"/>
            <p:cNvSpPr/>
            <p:nvPr/>
          </p:nvSpPr>
          <p:spPr>
            <a:xfrm>
              <a:off x="5470781" y="2893605"/>
              <a:ext cx="248247" cy="66789"/>
            </a:xfrm>
            <a:prstGeom prst="rect">
              <a:avLst/>
            </a:prstGeom>
            <a:solidFill>
              <a:srgbClr val="1CABE2">
                <a:alpha val="100000"/>
              </a:srgbClr>
            </a:solidFill>
          </p:spPr>
          <p:txBody>
            <a:bodyPr/>
            <a:lstStyle/>
            <a:p/>
          </p:txBody>
        </p:sp>
        <p:sp>
          <p:nvSpPr>
            <p:cNvPr id="56" name="rc56"/>
            <p:cNvSpPr/>
            <p:nvPr/>
          </p:nvSpPr>
          <p:spPr>
            <a:xfrm>
              <a:off x="5746612" y="3023685"/>
              <a:ext cx="248247" cy="982999"/>
            </a:xfrm>
            <a:prstGeom prst="rect">
              <a:avLst/>
            </a:prstGeom>
            <a:solidFill>
              <a:srgbClr val="80BD41">
                <a:alpha val="100000"/>
              </a:srgbClr>
            </a:solidFill>
          </p:spPr>
          <p:txBody>
            <a:bodyPr/>
            <a:lstStyle/>
            <a:p/>
          </p:txBody>
        </p:sp>
        <p:sp>
          <p:nvSpPr>
            <p:cNvPr id="57" name="rc57"/>
            <p:cNvSpPr/>
            <p:nvPr/>
          </p:nvSpPr>
          <p:spPr>
            <a:xfrm>
              <a:off x="5746612" y="2938205"/>
              <a:ext cx="248247" cy="85480"/>
            </a:xfrm>
            <a:prstGeom prst="rect">
              <a:avLst/>
            </a:prstGeom>
            <a:solidFill>
              <a:srgbClr val="1CABE2">
                <a:alpha val="100000"/>
              </a:srgbClr>
            </a:solidFill>
          </p:spPr>
          <p:txBody>
            <a:bodyPr/>
            <a:lstStyle/>
            <a:p/>
          </p:txBody>
        </p:sp>
        <p:sp>
          <p:nvSpPr>
            <p:cNvPr id="58" name="rc58"/>
            <p:cNvSpPr/>
            <p:nvPr/>
          </p:nvSpPr>
          <p:spPr>
            <a:xfrm>
              <a:off x="6022443" y="3093636"/>
              <a:ext cx="248247" cy="913048"/>
            </a:xfrm>
            <a:prstGeom prst="rect">
              <a:avLst/>
            </a:prstGeom>
            <a:solidFill>
              <a:srgbClr val="80BD41">
                <a:alpha val="100000"/>
              </a:srgbClr>
            </a:solidFill>
          </p:spPr>
          <p:txBody>
            <a:bodyPr/>
            <a:lstStyle/>
            <a:p/>
          </p:txBody>
        </p:sp>
        <p:sp>
          <p:nvSpPr>
            <p:cNvPr id="59" name="rc59"/>
            <p:cNvSpPr/>
            <p:nvPr/>
          </p:nvSpPr>
          <p:spPr>
            <a:xfrm>
              <a:off x="6022443" y="2969133"/>
              <a:ext cx="248247" cy="124503"/>
            </a:xfrm>
            <a:prstGeom prst="rect">
              <a:avLst/>
            </a:prstGeom>
            <a:solidFill>
              <a:srgbClr val="1CABE2">
                <a:alpha val="100000"/>
              </a:srgbClr>
            </a:solidFill>
          </p:spPr>
          <p:txBody>
            <a:bodyPr/>
            <a:lstStyle/>
            <a:p/>
          </p:txBody>
        </p:sp>
        <p:sp>
          <p:nvSpPr>
            <p:cNvPr id="60" name="rc60"/>
            <p:cNvSpPr/>
            <p:nvPr/>
          </p:nvSpPr>
          <p:spPr>
            <a:xfrm>
              <a:off x="6298273" y="3152609"/>
              <a:ext cx="248247" cy="854075"/>
            </a:xfrm>
            <a:prstGeom prst="rect">
              <a:avLst/>
            </a:prstGeom>
            <a:solidFill>
              <a:srgbClr val="80BD41">
                <a:alpha val="100000"/>
              </a:srgbClr>
            </a:solidFill>
          </p:spPr>
          <p:txBody>
            <a:bodyPr/>
            <a:lstStyle/>
            <a:p/>
          </p:txBody>
        </p:sp>
        <p:sp>
          <p:nvSpPr>
            <p:cNvPr id="61" name="rc61"/>
            <p:cNvSpPr/>
            <p:nvPr/>
          </p:nvSpPr>
          <p:spPr>
            <a:xfrm>
              <a:off x="6298273" y="3013571"/>
              <a:ext cx="248247" cy="139037"/>
            </a:xfrm>
            <a:prstGeom prst="rect">
              <a:avLst/>
            </a:prstGeom>
            <a:solidFill>
              <a:srgbClr val="1CABE2">
                <a:alpha val="100000"/>
              </a:srgbClr>
            </a:solidFill>
          </p:spPr>
          <p:txBody>
            <a:bodyPr/>
            <a:lstStyle/>
            <a:p/>
          </p:txBody>
        </p:sp>
        <p:sp>
          <p:nvSpPr>
            <p:cNvPr id="62" name="rc62"/>
            <p:cNvSpPr/>
            <p:nvPr/>
          </p:nvSpPr>
          <p:spPr>
            <a:xfrm>
              <a:off x="6574104" y="3253795"/>
              <a:ext cx="248247" cy="752889"/>
            </a:xfrm>
            <a:prstGeom prst="rect">
              <a:avLst/>
            </a:prstGeom>
            <a:solidFill>
              <a:srgbClr val="80BD41">
                <a:alpha val="100000"/>
              </a:srgbClr>
            </a:solidFill>
          </p:spPr>
          <p:txBody>
            <a:bodyPr/>
            <a:lstStyle/>
            <a:p/>
          </p:txBody>
        </p:sp>
        <p:sp>
          <p:nvSpPr>
            <p:cNvPr id="63" name="rc63"/>
            <p:cNvSpPr/>
            <p:nvPr/>
          </p:nvSpPr>
          <p:spPr>
            <a:xfrm>
              <a:off x="6574104" y="3099593"/>
              <a:ext cx="248247" cy="154202"/>
            </a:xfrm>
            <a:prstGeom prst="rect">
              <a:avLst/>
            </a:prstGeom>
            <a:solidFill>
              <a:srgbClr val="1CABE2">
                <a:alpha val="100000"/>
              </a:srgbClr>
            </a:solidFill>
          </p:spPr>
          <p:txBody>
            <a:bodyPr/>
            <a:lstStyle/>
            <a:p/>
          </p:txBody>
        </p:sp>
        <p:sp>
          <p:nvSpPr>
            <p:cNvPr id="64" name="rc64"/>
            <p:cNvSpPr/>
            <p:nvPr/>
          </p:nvSpPr>
          <p:spPr>
            <a:xfrm>
              <a:off x="6849934" y="3434037"/>
              <a:ext cx="248247" cy="572647"/>
            </a:xfrm>
            <a:prstGeom prst="rect">
              <a:avLst/>
            </a:prstGeom>
            <a:solidFill>
              <a:srgbClr val="80BD41">
                <a:alpha val="100000"/>
              </a:srgbClr>
            </a:solidFill>
          </p:spPr>
          <p:txBody>
            <a:bodyPr/>
            <a:lstStyle/>
            <a:p/>
          </p:txBody>
        </p:sp>
        <p:sp>
          <p:nvSpPr>
            <p:cNvPr id="65" name="rc65"/>
            <p:cNvSpPr/>
            <p:nvPr/>
          </p:nvSpPr>
          <p:spPr>
            <a:xfrm>
              <a:off x="6849934" y="3232835"/>
              <a:ext cx="248247" cy="201201"/>
            </a:xfrm>
            <a:prstGeom prst="rect">
              <a:avLst/>
            </a:prstGeom>
            <a:solidFill>
              <a:srgbClr val="1CABE2">
                <a:alpha val="100000"/>
              </a:srgbClr>
            </a:solidFill>
          </p:spPr>
          <p:txBody>
            <a:bodyPr/>
            <a:lstStyle/>
            <a:p/>
          </p:txBody>
        </p:sp>
        <p:sp>
          <p:nvSpPr>
            <p:cNvPr id="66" name="rc66"/>
            <p:cNvSpPr/>
            <p:nvPr/>
          </p:nvSpPr>
          <p:spPr>
            <a:xfrm>
              <a:off x="7125765" y="3384285"/>
              <a:ext cx="248247" cy="622399"/>
            </a:xfrm>
            <a:prstGeom prst="rect">
              <a:avLst/>
            </a:prstGeom>
            <a:solidFill>
              <a:srgbClr val="80BD41">
                <a:alpha val="100000"/>
              </a:srgbClr>
            </a:solidFill>
          </p:spPr>
          <p:txBody>
            <a:bodyPr/>
            <a:lstStyle/>
            <a:p/>
          </p:txBody>
        </p:sp>
        <p:sp>
          <p:nvSpPr>
            <p:cNvPr id="67" name="rc67"/>
            <p:cNvSpPr/>
            <p:nvPr/>
          </p:nvSpPr>
          <p:spPr>
            <a:xfrm>
              <a:off x="7125765" y="3238295"/>
              <a:ext cx="248247" cy="145990"/>
            </a:xfrm>
            <a:prstGeom prst="rect">
              <a:avLst/>
            </a:prstGeom>
            <a:solidFill>
              <a:srgbClr val="1CABE2">
                <a:alpha val="100000"/>
              </a:srgbClr>
            </a:solidFill>
          </p:spPr>
          <p:txBody>
            <a:bodyPr/>
            <a:lstStyle/>
            <a:p/>
          </p:txBody>
        </p:sp>
        <p:sp>
          <p:nvSpPr>
            <p:cNvPr id="68" name="rc68"/>
            <p:cNvSpPr/>
            <p:nvPr/>
          </p:nvSpPr>
          <p:spPr>
            <a:xfrm>
              <a:off x="7401596" y="3401601"/>
              <a:ext cx="248247" cy="605083"/>
            </a:xfrm>
            <a:prstGeom prst="rect">
              <a:avLst/>
            </a:prstGeom>
            <a:solidFill>
              <a:srgbClr val="80BD41">
                <a:alpha val="100000"/>
              </a:srgbClr>
            </a:solidFill>
          </p:spPr>
          <p:txBody>
            <a:bodyPr/>
            <a:lstStyle/>
            <a:p/>
          </p:txBody>
        </p:sp>
        <p:sp>
          <p:nvSpPr>
            <p:cNvPr id="69" name="rc69"/>
            <p:cNvSpPr/>
            <p:nvPr/>
          </p:nvSpPr>
          <p:spPr>
            <a:xfrm>
              <a:off x="7401596" y="3286348"/>
              <a:ext cx="248247" cy="115252"/>
            </a:xfrm>
            <a:prstGeom prst="rect">
              <a:avLst/>
            </a:prstGeom>
            <a:solidFill>
              <a:srgbClr val="1CABE2">
                <a:alpha val="100000"/>
              </a:srgbClr>
            </a:solidFill>
          </p:spPr>
          <p:txBody>
            <a:bodyPr/>
            <a:lstStyle/>
            <a:p/>
          </p:txBody>
        </p:sp>
        <p:sp>
          <p:nvSpPr>
            <p:cNvPr id="70" name="rc70"/>
            <p:cNvSpPr/>
            <p:nvPr/>
          </p:nvSpPr>
          <p:spPr>
            <a:xfrm>
              <a:off x="7677426" y="3523762"/>
              <a:ext cx="248247" cy="482922"/>
            </a:xfrm>
            <a:prstGeom prst="rect">
              <a:avLst/>
            </a:prstGeom>
            <a:solidFill>
              <a:srgbClr val="80BD41">
                <a:alpha val="100000"/>
              </a:srgbClr>
            </a:solidFill>
          </p:spPr>
          <p:txBody>
            <a:bodyPr/>
            <a:lstStyle/>
            <a:p/>
          </p:txBody>
        </p:sp>
        <p:sp>
          <p:nvSpPr>
            <p:cNvPr id="71" name="rc71"/>
            <p:cNvSpPr/>
            <p:nvPr/>
          </p:nvSpPr>
          <p:spPr>
            <a:xfrm>
              <a:off x="7677426" y="3274990"/>
              <a:ext cx="248247" cy="248772"/>
            </a:xfrm>
            <a:prstGeom prst="rect">
              <a:avLst/>
            </a:prstGeom>
            <a:solidFill>
              <a:srgbClr val="1CABE2">
                <a:alpha val="100000"/>
              </a:srgbClr>
            </a:solidFill>
          </p:spPr>
          <p:txBody>
            <a:bodyPr/>
            <a:lstStyle/>
            <a:p/>
          </p:txBody>
        </p:sp>
        <p:sp>
          <p:nvSpPr>
            <p:cNvPr id="72" name="rc72"/>
            <p:cNvSpPr/>
            <p:nvPr/>
          </p:nvSpPr>
          <p:spPr>
            <a:xfrm>
              <a:off x="7953257" y="3454836"/>
              <a:ext cx="248247" cy="551848"/>
            </a:xfrm>
            <a:prstGeom prst="rect">
              <a:avLst/>
            </a:prstGeom>
            <a:solidFill>
              <a:srgbClr val="80BD41">
                <a:alpha val="100000"/>
              </a:srgbClr>
            </a:solidFill>
          </p:spPr>
          <p:txBody>
            <a:bodyPr/>
            <a:lstStyle/>
            <a:p/>
          </p:txBody>
        </p:sp>
        <p:sp>
          <p:nvSpPr>
            <p:cNvPr id="73" name="rc73"/>
            <p:cNvSpPr/>
            <p:nvPr/>
          </p:nvSpPr>
          <p:spPr>
            <a:xfrm>
              <a:off x="7953257" y="3270892"/>
              <a:ext cx="248247" cy="183944"/>
            </a:xfrm>
            <a:prstGeom prst="rect">
              <a:avLst/>
            </a:prstGeom>
            <a:solidFill>
              <a:srgbClr val="1CABE2">
                <a:alpha val="100000"/>
              </a:srgbClr>
            </a:solidFill>
          </p:spPr>
          <p:txBody>
            <a:bodyPr/>
            <a:lstStyle/>
            <a:p/>
          </p:txBody>
        </p:sp>
        <p:sp>
          <p:nvSpPr>
            <p:cNvPr id="74" name="pl74"/>
            <p:cNvSpPr/>
            <p:nvPr/>
          </p:nvSpPr>
          <p:spPr>
            <a:xfrm>
              <a:off x="1457446" y="1254838"/>
              <a:ext cx="6619934" cy="898562"/>
            </a:xfrm>
            <a:custGeom>
              <a:avLst/>
              <a:pathLst>
                <a:path w="6619934" h="898562">
                  <a:moveTo>
                    <a:pt x="0" y="421200"/>
                  </a:moveTo>
                  <a:lnTo>
                    <a:pt x="275830" y="421200"/>
                  </a:lnTo>
                  <a:lnTo>
                    <a:pt x="551661" y="140400"/>
                  </a:lnTo>
                  <a:lnTo>
                    <a:pt x="827491" y="56160"/>
                  </a:lnTo>
                  <a:lnTo>
                    <a:pt x="1103322" y="0"/>
                  </a:lnTo>
                  <a:lnTo>
                    <a:pt x="1379153" y="0"/>
                  </a:lnTo>
                  <a:lnTo>
                    <a:pt x="1654983" y="196560"/>
                  </a:lnTo>
                  <a:lnTo>
                    <a:pt x="1930814" y="196560"/>
                  </a:lnTo>
                  <a:lnTo>
                    <a:pt x="2206644" y="140400"/>
                  </a:lnTo>
                  <a:lnTo>
                    <a:pt x="2482475" y="112320"/>
                  </a:lnTo>
                  <a:lnTo>
                    <a:pt x="2758306" y="112320"/>
                  </a:lnTo>
                  <a:lnTo>
                    <a:pt x="3034136" y="196560"/>
                  </a:lnTo>
                  <a:lnTo>
                    <a:pt x="3309967" y="196560"/>
                  </a:lnTo>
                  <a:lnTo>
                    <a:pt x="3585797" y="112320"/>
                  </a:lnTo>
                  <a:lnTo>
                    <a:pt x="3861628" y="112320"/>
                  </a:lnTo>
                  <a:lnTo>
                    <a:pt x="4137459" y="112320"/>
                  </a:lnTo>
                  <a:lnTo>
                    <a:pt x="4413289" y="168480"/>
                  </a:lnTo>
                  <a:lnTo>
                    <a:pt x="4689120" y="280800"/>
                  </a:lnTo>
                  <a:lnTo>
                    <a:pt x="4964950" y="336960"/>
                  </a:lnTo>
                  <a:lnTo>
                    <a:pt x="5240781" y="421200"/>
                  </a:lnTo>
                  <a:lnTo>
                    <a:pt x="5516612" y="673921"/>
                  </a:lnTo>
                  <a:lnTo>
                    <a:pt x="5792442" y="477361"/>
                  </a:lnTo>
                  <a:lnTo>
                    <a:pt x="6068273" y="393120"/>
                  </a:lnTo>
                  <a:lnTo>
                    <a:pt x="6344103" y="898562"/>
                  </a:lnTo>
                  <a:lnTo>
                    <a:pt x="6619934" y="64584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3793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91376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4" name="tx84"/>
            <p:cNvSpPr/>
            <p:nvPr/>
          </p:nvSpPr>
          <p:spPr>
            <a:xfrm>
              <a:off x="801709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39893" y="2835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6" name="tx86"/>
            <p:cNvSpPr/>
            <p:nvPr/>
          </p:nvSpPr>
          <p:spPr>
            <a:xfrm>
              <a:off x="2758222" y="283440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87" name="tx87"/>
            <p:cNvSpPr/>
            <p:nvPr/>
          </p:nvSpPr>
          <p:spPr>
            <a:xfrm>
              <a:off x="4098199" y="2778261"/>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88" name="tx88"/>
            <p:cNvSpPr/>
            <p:nvPr/>
          </p:nvSpPr>
          <p:spPr>
            <a:xfrm>
              <a:off x="5477352" y="27576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89" name="tx89"/>
            <p:cNvSpPr/>
            <p:nvPr/>
          </p:nvSpPr>
          <p:spPr>
            <a:xfrm>
              <a:off x="6580674" y="29636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0" name="tx90"/>
            <p:cNvSpPr/>
            <p:nvPr/>
          </p:nvSpPr>
          <p:spPr>
            <a:xfrm>
              <a:off x="6856505" y="3096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1" name="tx91"/>
            <p:cNvSpPr/>
            <p:nvPr/>
          </p:nvSpPr>
          <p:spPr>
            <a:xfrm>
              <a:off x="7171512" y="310236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408166" y="31504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3" name="tx93"/>
            <p:cNvSpPr/>
            <p:nvPr/>
          </p:nvSpPr>
          <p:spPr>
            <a:xfrm>
              <a:off x="7683997" y="3139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4" name="tx94"/>
            <p:cNvSpPr/>
            <p:nvPr/>
          </p:nvSpPr>
          <p:spPr>
            <a:xfrm>
              <a:off x="7959827" y="31349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5" name="pl95"/>
            <p:cNvSpPr/>
            <p:nvPr/>
          </p:nvSpPr>
          <p:spPr>
            <a:xfrm>
              <a:off x="1457446"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419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587.1</a:t>
              </a:r>
            </a:p>
          </p:txBody>
        </p:sp>
        <p:sp>
          <p:nvSpPr>
            <p:cNvPr id="106" name="tx106"/>
            <p:cNvSpPr/>
            <p:nvPr/>
          </p:nvSpPr>
          <p:spPr>
            <a:xfrm>
              <a:off x="1339893" y="30241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120.3</a:t>
              </a:r>
            </a:p>
          </p:txBody>
        </p:sp>
        <p:sp>
          <p:nvSpPr>
            <p:cNvPr id="107" name="tx107"/>
            <p:cNvSpPr/>
            <p:nvPr/>
          </p:nvSpPr>
          <p:spPr>
            <a:xfrm>
              <a:off x="2719046" y="3463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08" name="tx108"/>
            <p:cNvSpPr/>
            <p:nvPr/>
          </p:nvSpPr>
          <p:spPr>
            <a:xfrm>
              <a:off x="2745171" y="29467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9" name="tx109"/>
            <p:cNvSpPr/>
            <p:nvPr/>
          </p:nvSpPr>
          <p:spPr>
            <a:xfrm>
              <a:off x="4098199" y="3457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702.5</a:t>
              </a:r>
            </a:p>
          </p:txBody>
        </p:sp>
        <p:sp>
          <p:nvSpPr>
            <p:cNvPr id="110" name="tx110"/>
            <p:cNvSpPr/>
            <p:nvPr/>
          </p:nvSpPr>
          <p:spPr>
            <a:xfrm>
              <a:off x="4124324" y="2910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1" name="tx111"/>
            <p:cNvSpPr/>
            <p:nvPr/>
          </p:nvSpPr>
          <p:spPr>
            <a:xfrm>
              <a:off x="5477352" y="3448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2" name="tx112"/>
            <p:cNvSpPr/>
            <p:nvPr/>
          </p:nvSpPr>
          <p:spPr>
            <a:xfrm>
              <a:off x="5503477" y="2891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3" name="tx113"/>
            <p:cNvSpPr/>
            <p:nvPr/>
          </p:nvSpPr>
          <p:spPr>
            <a:xfrm>
              <a:off x="6580674" y="35951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514.4</a:t>
              </a:r>
            </a:p>
          </p:txBody>
        </p:sp>
        <p:sp>
          <p:nvSpPr>
            <p:cNvPr id="114" name="tx114"/>
            <p:cNvSpPr/>
            <p:nvPr/>
          </p:nvSpPr>
          <p:spPr>
            <a:xfrm>
              <a:off x="6580674" y="31416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15" name="tx115"/>
            <p:cNvSpPr/>
            <p:nvPr/>
          </p:nvSpPr>
          <p:spPr>
            <a:xfrm>
              <a:off x="6856505" y="36852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16" name="tx116"/>
            <p:cNvSpPr/>
            <p:nvPr/>
          </p:nvSpPr>
          <p:spPr>
            <a:xfrm>
              <a:off x="6856505" y="3298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17" name="tx117"/>
            <p:cNvSpPr/>
            <p:nvPr/>
          </p:nvSpPr>
          <p:spPr>
            <a:xfrm>
              <a:off x="7132335" y="36604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425.2</a:t>
              </a:r>
            </a:p>
          </p:txBody>
        </p:sp>
        <p:sp>
          <p:nvSpPr>
            <p:cNvPr id="118" name="tx118"/>
            <p:cNvSpPr/>
            <p:nvPr/>
          </p:nvSpPr>
          <p:spPr>
            <a:xfrm>
              <a:off x="7158461" y="3276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99.7</a:t>
              </a:r>
            </a:p>
          </p:txBody>
        </p:sp>
        <p:sp>
          <p:nvSpPr>
            <p:cNvPr id="119" name="tx119"/>
            <p:cNvSpPr/>
            <p:nvPr/>
          </p:nvSpPr>
          <p:spPr>
            <a:xfrm>
              <a:off x="7408166" y="36690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413.4</a:t>
              </a:r>
            </a:p>
          </p:txBody>
        </p:sp>
        <p:sp>
          <p:nvSpPr>
            <p:cNvPr id="120" name="tx120"/>
            <p:cNvSpPr/>
            <p:nvPr/>
          </p:nvSpPr>
          <p:spPr>
            <a:xfrm>
              <a:off x="7434291" y="3308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21" name="tx121"/>
            <p:cNvSpPr/>
            <p:nvPr/>
          </p:nvSpPr>
          <p:spPr>
            <a:xfrm>
              <a:off x="7683997" y="37301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329.9</a:t>
              </a:r>
            </a:p>
          </p:txBody>
        </p:sp>
        <p:sp>
          <p:nvSpPr>
            <p:cNvPr id="122" name="tx122"/>
            <p:cNvSpPr/>
            <p:nvPr/>
          </p:nvSpPr>
          <p:spPr>
            <a:xfrm>
              <a:off x="7723173" y="33643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a:t>
              </a:r>
            </a:p>
          </p:txBody>
        </p:sp>
        <p:sp>
          <p:nvSpPr>
            <p:cNvPr id="123" name="tx123"/>
            <p:cNvSpPr/>
            <p:nvPr/>
          </p:nvSpPr>
          <p:spPr>
            <a:xfrm>
              <a:off x="7999004" y="369566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a:t>
              </a:r>
            </a:p>
          </p:txBody>
        </p:sp>
        <p:sp>
          <p:nvSpPr>
            <p:cNvPr id="124" name="tx124"/>
            <p:cNvSpPr/>
            <p:nvPr/>
          </p:nvSpPr>
          <p:spPr>
            <a:xfrm>
              <a:off x="7959827" y="3327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125.7</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227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4727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4092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0907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6" name="tx146"/>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88103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48132"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9" name="rc149"/>
            <p:cNvSpPr/>
            <p:nvPr/>
          </p:nvSpPr>
          <p:spPr>
            <a:xfrm>
              <a:off x="4421574" y="4909475"/>
              <a:ext cx="201456" cy="201456"/>
            </a:xfrm>
            <a:prstGeom prst="rect">
              <a:avLst/>
            </a:prstGeom>
            <a:solidFill>
              <a:srgbClr val="1CABE2">
                <a:alpha val="100000"/>
              </a:srgbClr>
            </a:solidFill>
          </p:spPr>
          <p:txBody>
            <a:bodyPr/>
            <a:lstStyle/>
            <a:p/>
          </p:txBody>
        </p:sp>
        <p:sp>
          <p:nvSpPr>
            <p:cNvPr id="150" name="rc150"/>
            <p:cNvSpPr/>
            <p:nvPr/>
          </p:nvSpPr>
          <p:spPr>
            <a:xfrm>
              <a:off x="5696648" y="4909475"/>
              <a:ext cx="201456" cy="201456"/>
            </a:xfrm>
            <a:prstGeom prst="rect">
              <a:avLst/>
            </a:prstGeom>
            <a:solidFill>
              <a:srgbClr val="80BD41">
                <a:alpha val="100000"/>
              </a:srgbClr>
            </a:solidFill>
          </p:spPr>
          <p:txBody>
            <a:bodyPr/>
            <a:lstStyle/>
            <a:p/>
          </p:txBody>
        </p:sp>
        <p:sp>
          <p:nvSpPr>
            <p:cNvPr id="151" name="tx151"/>
            <p:cNvSpPr/>
            <p:nvPr/>
          </p:nvSpPr>
          <p:spPr>
            <a:xfrm>
              <a:off x="4701619"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2" name="tx152"/>
            <p:cNvSpPr/>
            <p:nvPr/>
          </p:nvSpPr>
          <p:spPr>
            <a:xfrm>
              <a:off x="5976693"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89913"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4" name="tx154"/>
            <p:cNvSpPr/>
            <p:nvPr/>
          </p:nvSpPr>
          <p:spPr>
            <a:xfrm>
              <a:off x="989913"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55" name="pl155"/>
            <p:cNvSpPr/>
            <p:nvPr/>
          </p:nvSpPr>
          <p:spPr>
            <a:xfrm>
              <a:off x="23888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4997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107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442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52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662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774644"/>
              <a:ext cx="5429072" cy="162162"/>
            </a:xfrm>
            <a:prstGeom prst="rect">
              <a:avLst/>
            </a:prstGeom>
            <a:solidFill>
              <a:srgbClr val="80BD41">
                <a:alpha val="100000"/>
              </a:srgbClr>
            </a:solidFill>
          </p:spPr>
          <p:txBody>
            <a:bodyPr/>
            <a:lstStyle/>
            <a:p/>
          </p:txBody>
        </p:sp>
        <p:sp>
          <p:nvSpPr>
            <p:cNvPr id="166" name="rc166"/>
            <p:cNvSpPr/>
            <p:nvPr/>
          </p:nvSpPr>
          <p:spPr>
            <a:xfrm>
              <a:off x="6762394" y="5774644"/>
              <a:ext cx="1111948" cy="162162"/>
            </a:xfrm>
            <a:prstGeom prst="rect">
              <a:avLst/>
            </a:prstGeom>
            <a:solidFill>
              <a:srgbClr val="1CABE2">
                <a:alpha val="100000"/>
              </a:srgbClr>
            </a:solidFill>
          </p:spPr>
          <p:txBody>
            <a:bodyPr/>
            <a:lstStyle/>
            <a:p/>
          </p:txBody>
        </p:sp>
        <p:sp>
          <p:nvSpPr>
            <p:cNvPr id="167" name="rc167"/>
            <p:cNvSpPr/>
            <p:nvPr/>
          </p:nvSpPr>
          <p:spPr>
            <a:xfrm>
              <a:off x="1333322" y="5571941"/>
              <a:ext cx="3482344" cy="162162"/>
            </a:xfrm>
            <a:prstGeom prst="rect">
              <a:avLst/>
            </a:prstGeom>
            <a:solidFill>
              <a:srgbClr val="80BD41">
                <a:alpha val="100000"/>
              </a:srgbClr>
            </a:solidFill>
          </p:spPr>
          <p:txBody>
            <a:bodyPr/>
            <a:lstStyle/>
            <a:p/>
          </p:txBody>
        </p:sp>
        <p:sp>
          <p:nvSpPr>
            <p:cNvPr id="168" name="rc168"/>
            <p:cNvSpPr/>
            <p:nvPr/>
          </p:nvSpPr>
          <p:spPr>
            <a:xfrm>
              <a:off x="4815667" y="5571941"/>
              <a:ext cx="1793893" cy="162162"/>
            </a:xfrm>
            <a:prstGeom prst="rect">
              <a:avLst/>
            </a:prstGeom>
            <a:solidFill>
              <a:srgbClr val="1CABE2">
                <a:alpha val="100000"/>
              </a:srgbClr>
            </a:solidFill>
          </p:spPr>
          <p:txBody>
            <a:bodyPr/>
            <a:lstStyle/>
            <a:p/>
          </p:txBody>
        </p:sp>
        <p:sp>
          <p:nvSpPr>
            <p:cNvPr id="169" name="rc169"/>
            <p:cNvSpPr/>
            <p:nvPr/>
          </p:nvSpPr>
          <p:spPr>
            <a:xfrm>
              <a:off x="1333322" y="5369238"/>
              <a:ext cx="3979370" cy="162162"/>
            </a:xfrm>
            <a:prstGeom prst="rect">
              <a:avLst/>
            </a:prstGeom>
            <a:solidFill>
              <a:srgbClr val="80BD41">
                <a:alpha val="100000"/>
              </a:srgbClr>
            </a:solidFill>
          </p:spPr>
          <p:txBody>
            <a:bodyPr/>
            <a:lstStyle/>
            <a:p/>
          </p:txBody>
        </p:sp>
        <p:sp>
          <p:nvSpPr>
            <p:cNvPr id="170" name="rc170"/>
            <p:cNvSpPr/>
            <p:nvPr/>
          </p:nvSpPr>
          <p:spPr>
            <a:xfrm>
              <a:off x="5312693" y="5369238"/>
              <a:ext cx="1326421" cy="162162"/>
            </a:xfrm>
            <a:prstGeom prst="rect">
              <a:avLst/>
            </a:prstGeom>
            <a:solidFill>
              <a:srgbClr val="1CABE2">
                <a:alpha val="100000"/>
              </a:srgbClr>
            </a:solidFill>
          </p:spPr>
          <p:txBody>
            <a:bodyPr/>
            <a:lstStyle/>
            <a:p/>
          </p:txBody>
        </p:sp>
        <p:sp>
          <p:nvSpPr>
            <p:cNvPr id="171" name="tx171"/>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72" name="tx172"/>
            <p:cNvSpPr/>
            <p:nvPr/>
          </p:nvSpPr>
          <p:spPr>
            <a:xfrm>
              <a:off x="672869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499.9</a:t>
              </a:r>
            </a:p>
          </p:txBody>
        </p:sp>
        <p:sp>
          <p:nvSpPr>
            <p:cNvPr id="173" name="tx173"/>
            <p:cNvSpPr/>
            <p:nvPr/>
          </p:nvSpPr>
          <p:spPr>
            <a:xfrm>
              <a:off x="675983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74" name="tx174"/>
            <p:cNvSpPr/>
            <p:nvPr/>
          </p:nvSpPr>
          <p:spPr>
            <a:xfrm>
              <a:off x="391222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514.4</a:t>
              </a:r>
            </a:p>
          </p:txBody>
        </p:sp>
        <p:sp>
          <p:nvSpPr>
            <p:cNvPr id="175" name="tx175"/>
            <p:cNvSpPr/>
            <p:nvPr/>
          </p:nvSpPr>
          <p:spPr>
            <a:xfrm>
              <a:off x="7182730"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105.3</a:t>
              </a:r>
            </a:p>
          </p:txBody>
        </p:sp>
        <p:sp>
          <p:nvSpPr>
            <p:cNvPr id="176" name="tx176"/>
            <p:cNvSpPr/>
            <p:nvPr/>
          </p:nvSpPr>
          <p:spPr>
            <a:xfrm>
              <a:off x="2938856"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329.9</a:t>
              </a:r>
            </a:p>
          </p:txBody>
        </p:sp>
        <p:sp>
          <p:nvSpPr>
            <p:cNvPr id="177" name="tx177"/>
            <p:cNvSpPr/>
            <p:nvPr/>
          </p:nvSpPr>
          <p:spPr>
            <a:xfrm>
              <a:off x="5622180" y="56125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178" name="tx178"/>
            <p:cNvSpPr/>
            <p:nvPr/>
          </p:nvSpPr>
          <p:spPr>
            <a:xfrm>
              <a:off x="3232573" y="54098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a:t>
              </a:r>
            </a:p>
          </p:txBody>
        </p:sp>
        <p:sp>
          <p:nvSpPr>
            <p:cNvPr id="179" name="tx179"/>
            <p:cNvSpPr/>
            <p:nvPr/>
          </p:nvSpPr>
          <p:spPr>
            <a:xfrm>
              <a:off x="5840265"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125.7</a:t>
              </a:r>
            </a:p>
          </p:txBody>
        </p:sp>
        <p:sp>
          <p:nvSpPr>
            <p:cNvPr id="180" name="tx180"/>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2774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543870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6" name="tx186"/>
            <p:cNvSpPr/>
            <p:nvPr/>
          </p:nvSpPr>
          <p:spPr>
            <a:xfrm>
              <a:off x="754966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7" name="tx187"/>
            <p:cNvSpPr/>
            <p:nvPr/>
          </p:nvSpPr>
          <p:spPr>
            <a:xfrm>
              <a:off x="4274439"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8" name="tx188"/>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9" name="tx189"/>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(75%) fue inferior a la de 2019 (83%).
El número de niños vacunados con DTP3 disminuyó un 27% en comparación con 2019.
El número de lactantes supervivientes disminuyó aproximadamente un 19% en comparación con 2019.
En 2024, se vacunaron 100 000 niños menos que en 2019.
En 2024, hubo 100 000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051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020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990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959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036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0055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974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802177"/>
              <a:ext cx="249014" cy="204508"/>
            </a:xfrm>
            <a:prstGeom prst="rect">
              <a:avLst/>
            </a:prstGeom>
            <a:solidFill>
              <a:srgbClr val="E2231A">
                <a:alpha val="100000"/>
              </a:srgbClr>
            </a:solidFill>
          </p:spPr>
          <p:txBody>
            <a:bodyPr/>
            <a:lstStyle/>
            <a:p/>
          </p:txBody>
        </p:sp>
        <p:sp>
          <p:nvSpPr>
            <p:cNvPr id="24" name="rc24"/>
            <p:cNvSpPr/>
            <p:nvPr/>
          </p:nvSpPr>
          <p:spPr>
            <a:xfrm>
              <a:off x="1587736" y="3758898"/>
              <a:ext cx="249014" cy="247786"/>
            </a:xfrm>
            <a:prstGeom prst="rect">
              <a:avLst/>
            </a:prstGeom>
            <a:solidFill>
              <a:srgbClr val="E2231A">
                <a:alpha val="100000"/>
              </a:srgbClr>
            </a:solidFill>
          </p:spPr>
          <p:txBody>
            <a:bodyPr/>
            <a:lstStyle/>
            <a:p/>
          </p:txBody>
        </p:sp>
        <p:sp>
          <p:nvSpPr>
            <p:cNvPr id="25" name="rc25"/>
            <p:cNvSpPr/>
            <p:nvPr/>
          </p:nvSpPr>
          <p:spPr>
            <a:xfrm>
              <a:off x="1864419" y="3894205"/>
              <a:ext cx="249014" cy="112480"/>
            </a:xfrm>
            <a:prstGeom prst="rect">
              <a:avLst/>
            </a:prstGeom>
            <a:solidFill>
              <a:srgbClr val="E2231A">
                <a:alpha val="100000"/>
              </a:srgbClr>
            </a:solidFill>
          </p:spPr>
          <p:txBody>
            <a:bodyPr/>
            <a:lstStyle/>
            <a:p/>
          </p:txBody>
        </p:sp>
        <p:sp>
          <p:nvSpPr>
            <p:cNvPr id="26" name="rc26"/>
            <p:cNvSpPr/>
            <p:nvPr/>
          </p:nvSpPr>
          <p:spPr>
            <a:xfrm>
              <a:off x="2141101" y="3939523"/>
              <a:ext cx="249014" cy="67161"/>
            </a:xfrm>
            <a:prstGeom prst="rect">
              <a:avLst/>
            </a:prstGeom>
            <a:solidFill>
              <a:srgbClr val="E2231A">
                <a:alpha val="100000"/>
              </a:srgbClr>
            </a:solidFill>
          </p:spPr>
          <p:txBody>
            <a:bodyPr/>
            <a:lstStyle/>
            <a:p/>
          </p:txBody>
        </p:sp>
        <p:sp>
          <p:nvSpPr>
            <p:cNvPr id="27" name="rc27"/>
            <p:cNvSpPr/>
            <p:nvPr/>
          </p:nvSpPr>
          <p:spPr>
            <a:xfrm>
              <a:off x="2417783" y="3984199"/>
              <a:ext cx="249014" cy="22485"/>
            </a:xfrm>
            <a:prstGeom prst="rect">
              <a:avLst/>
            </a:prstGeom>
            <a:solidFill>
              <a:srgbClr val="E2231A">
                <a:alpha val="100000"/>
              </a:srgbClr>
            </a:solidFill>
          </p:spPr>
          <p:txBody>
            <a:bodyPr/>
            <a:lstStyle/>
            <a:p/>
          </p:txBody>
        </p:sp>
        <p:sp>
          <p:nvSpPr>
            <p:cNvPr id="28" name="rc28"/>
            <p:cNvSpPr/>
            <p:nvPr/>
          </p:nvSpPr>
          <p:spPr>
            <a:xfrm>
              <a:off x="2694466" y="3961196"/>
              <a:ext cx="249014" cy="45488"/>
            </a:xfrm>
            <a:prstGeom prst="rect">
              <a:avLst/>
            </a:prstGeom>
            <a:solidFill>
              <a:srgbClr val="E2231A">
                <a:alpha val="100000"/>
              </a:srgbClr>
            </a:solidFill>
          </p:spPr>
          <p:txBody>
            <a:bodyPr/>
            <a:lstStyle/>
            <a:p/>
          </p:txBody>
        </p:sp>
        <p:sp>
          <p:nvSpPr>
            <p:cNvPr id="29" name="rc29"/>
            <p:cNvSpPr/>
            <p:nvPr/>
          </p:nvSpPr>
          <p:spPr>
            <a:xfrm>
              <a:off x="2971148" y="3938261"/>
              <a:ext cx="249014" cy="68424"/>
            </a:xfrm>
            <a:prstGeom prst="rect">
              <a:avLst/>
            </a:prstGeom>
            <a:solidFill>
              <a:srgbClr val="E2231A">
                <a:alpha val="100000"/>
              </a:srgbClr>
            </a:solidFill>
          </p:spPr>
          <p:txBody>
            <a:bodyPr/>
            <a:lstStyle/>
            <a:p/>
          </p:txBody>
        </p:sp>
        <p:sp>
          <p:nvSpPr>
            <p:cNvPr id="30" name="rc30"/>
            <p:cNvSpPr/>
            <p:nvPr/>
          </p:nvSpPr>
          <p:spPr>
            <a:xfrm>
              <a:off x="3247830" y="3869888"/>
              <a:ext cx="249014" cy="136796"/>
            </a:xfrm>
            <a:prstGeom prst="rect">
              <a:avLst/>
            </a:prstGeom>
            <a:solidFill>
              <a:srgbClr val="E2231A">
                <a:alpha val="100000"/>
              </a:srgbClr>
            </a:solidFill>
          </p:spPr>
          <p:txBody>
            <a:bodyPr/>
            <a:lstStyle/>
            <a:p/>
          </p:txBody>
        </p:sp>
        <p:sp>
          <p:nvSpPr>
            <p:cNvPr id="31" name="rc31"/>
            <p:cNvSpPr/>
            <p:nvPr/>
          </p:nvSpPr>
          <p:spPr>
            <a:xfrm>
              <a:off x="3524513" y="3911978"/>
              <a:ext cx="249014" cy="94706"/>
            </a:xfrm>
            <a:prstGeom prst="rect">
              <a:avLst/>
            </a:prstGeom>
            <a:solidFill>
              <a:srgbClr val="E2231A">
                <a:alpha val="100000"/>
              </a:srgbClr>
            </a:solidFill>
          </p:spPr>
          <p:txBody>
            <a:bodyPr/>
            <a:lstStyle/>
            <a:p/>
          </p:txBody>
        </p:sp>
        <p:sp>
          <p:nvSpPr>
            <p:cNvPr id="32" name="rc32"/>
            <p:cNvSpPr/>
            <p:nvPr/>
          </p:nvSpPr>
          <p:spPr>
            <a:xfrm>
              <a:off x="3801195" y="3912129"/>
              <a:ext cx="249014" cy="94555"/>
            </a:xfrm>
            <a:prstGeom prst="rect">
              <a:avLst/>
            </a:prstGeom>
            <a:solidFill>
              <a:srgbClr val="E2231A">
                <a:alpha val="100000"/>
              </a:srgbClr>
            </a:solidFill>
          </p:spPr>
          <p:txBody>
            <a:bodyPr/>
            <a:lstStyle/>
            <a:p/>
          </p:txBody>
        </p:sp>
        <p:sp>
          <p:nvSpPr>
            <p:cNvPr id="33" name="rc33"/>
            <p:cNvSpPr/>
            <p:nvPr/>
          </p:nvSpPr>
          <p:spPr>
            <a:xfrm>
              <a:off x="4077877" y="3886649"/>
              <a:ext cx="249014" cy="120035"/>
            </a:xfrm>
            <a:prstGeom prst="rect">
              <a:avLst/>
            </a:prstGeom>
            <a:solidFill>
              <a:srgbClr val="E2231A">
                <a:alpha val="100000"/>
              </a:srgbClr>
            </a:solidFill>
          </p:spPr>
          <p:txBody>
            <a:bodyPr/>
            <a:lstStyle/>
            <a:p/>
          </p:txBody>
        </p:sp>
        <p:sp>
          <p:nvSpPr>
            <p:cNvPr id="34" name="rc34"/>
            <p:cNvSpPr/>
            <p:nvPr/>
          </p:nvSpPr>
          <p:spPr>
            <a:xfrm>
              <a:off x="4354560" y="3886254"/>
              <a:ext cx="249014" cy="120430"/>
            </a:xfrm>
            <a:prstGeom prst="rect">
              <a:avLst/>
            </a:prstGeom>
            <a:solidFill>
              <a:srgbClr val="E2231A">
                <a:alpha val="100000"/>
              </a:srgbClr>
            </a:solidFill>
          </p:spPr>
          <p:txBody>
            <a:bodyPr/>
            <a:lstStyle/>
            <a:p/>
          </p:txBody>
        </p:sp>
        <p:sp>
          <p:nvSpPr>
            <p:cNvPr id="35" name="rc35"/>
            <p:cNvSpPr/>
            <p:nvPr/>
          </p:nvSpPr>
          <p:spPr>
            <a:xfrm>
              <a:off x="4631242" y="3866191"/>
              <a:ext cx="249014" cy="140494"/>
            </a:xfrm>
            <a:prstGeom prst="rect">
              <a:avLst/>
            </a:prstGeom>
            <a:solidFill>
              <a:srgbClr val="E2231A">
                <a:alpha val="100000"/>
              </a:srgbClr>
            </a:solidFill>
          </p:spPr>
          <p:txBody>
            <a:bodyPr/>
            <a:lstStyle/>
            <a:p/>
          </p:txBody>
        </p:sp>
        <p:sp>
          <p:nvSpPr>
            <p:cNvPr id="36" name="rc36"/>
            <p:cNvSpPr/>
            <p:nvPr/>
          </p:nvSpPr>
          <p:spPr>
            <a:xfrm>
              <a:off x="4907924" y="3863087"/>
              <a:ext cx="249014" cy="143597"/>
            </a:xfrm>
            <a:prstGeom prst="rect">
              <a:avLst/>
            </a:prstGeom>
            <a:solidFill>
              <a:srgbClr val="E2231A">
                <a:alpha val="100000"/>
              </a:srgbClr>
            </a:solidFill>
          </p:spPr>
          <p:txBody>
            <a:bodyPr/>
            <a:lstStyle/>
            <a:p/>
          </p:txBody>
        </p:sp>
        <p:sp>
          <p:nvSpPr>
            <p:cNvPr id="37" name="rc37"/>
            <p:cNvSpPr/>
            <p:nvPr/>
          </p:nvSpPr>
          <p:spPr>
            <a:xfrm>
              <a:off x="5184607" y="3883437"/>
              <a:ext cx="249014" cy="123247"/>
            </a:xfrm>
            <a:prstGeom prst="rect">
              <a:avLst/>
            </a:prstGeom>
            <a:solidFill>
              <a:srgbClr val="E2231A">
                <a:alpha val="100000"/>
              </a:srgbClr>
            </a:solidFill>
          </p:spPr>
          <p:txBody>
            <a:bodyPr/>
            <a:lstStyle/>
            <a:p/>
          </p:txBody>
        </p:sp>
        <p:sp>
          <p:nvSpPr>
            <p:cNvPr id="38" name="rc38"/>
            <p:cNvSpPr/>
            <p:nvPr/>
          </p:nvSpPr>
          <p:spPr>
            <a:xfrm>
              <a:off x="5461289" y="3737983"/>
              <a:ext cx="249014" cy="268701"/>
            </a:xfrm>
            <a:prstGeom prst="rect">
              <a:avLst/>
            </a:prstGeom>
            <a:solidFill>
              <a:srgbClr val="E2231A">
                <a:alpha val="100000"/>
              </a:srgbClr>
            </a:solidFill>
          </p:spPr>
          <p:txBody>
            <a:bodyPr/>
            <a:lstStyle/>
            <a:p/>
          </p:txBody>
        </p:sp>
        <p:sp>
          <p:nvSpPr>
            <p:cNvPr id="39" name="rc39"/>
            <p:cNvSpPr/>
            <p:nvPr/>
          </p:nvSpPr>
          <p:spPr>
            <a:xfrm>
              <a:off x="5737971" y="3772197"/>
              <a:ext cx="249014" cy="234488"/>
            </a:xfrm>
            <a:prstGeom prst="rect">
              <a:avLst/>
            </a:prstGeom>
            <a:solidFill>
              <a:srgbClr val="E2231A">
                <a:alpha val="100000"/>
              </a:srgbClr>
            </a:solidFill>
          </p:spPr>
          <p:txBody>
            <a:bodyPr/>
            <a:lstStyle/>
            <a:p/>
          </p:txBody>
        </p:sp>
        <p:sp>
          <p:nvSpPr>
            <p:cNvPr id="40" name="rc40"/>
            <p:cNvSpPr/>
            <p:nvPr/>
          </p:nvSpPr>
          <p:spPr>
            <a:xfrm>
              <a:off x="6014654" y="3778984"/>
              <a:ext cx="249014" cy="227700"/>
            </a:xfrm>
            <a:prstGeom prst="rect">
              <a:avLst/>
            </a:prstGeom>
            <a:solidFill>
              <a:srgbClr val="E2231A">
                <a:alpha val="100000"/>
              </a:srgbClr>
            </a:solidFill>
          </p:spPr>
          <p:txBody>
            <a:bodyPr/>
            <a:lstStyle/>
            <a:p/>
          </p:txBody>
        </p:sp>
        <p:sp>
          <p:nvSpPr>
            <p:cNvPr id="41" name="rc41"/>
            <p:cNvSpPr/>
            <p:nvPr/>
          </p:nvSpPr>
          <p:spPr>
            <a:xfrm>
              <a:off x="6291336" y="3875917"/>
              <a:ext cx="249014" cy="130767"/>
            </a:xfrm>
            <a:prstGeom prst="rect">
              <a:avLst/>
            </a:prstGeom>
            <a:solidFill>
              <a:srgbClr val="E2231A">
                <a:alpha val="100000"/>
              </a:srgbClr>
            </a:solidFill>
          </p:spPr>
          <p:txBody>
            <a:bodyPr/>
            <a:lstStyle/>
            <a:p/>
          </p:txBody>
        </p:sp>
        <p:sp>
          <p:nvSpPr>
            <p:cNvPr id="42" name="rc42"/>
            <p:cNvSpPr/>
            <p:nvPr/>
          </p:nvSpPr>
          <p:spPr>
            <a:xfrm>
              <a:off x="6568018" y="3727983"/>
              <a:ext cx="249014" cy="278701"/>
            </a:xfrm>
            <a:prstGeom prst="rect">
              <a:avLst/>
            </a:prstGeom>
            <a:solidFill>
              <a:srgbClr val="E2231A">
                <a:alpha val="100000"/>
              </a:srgbClr>
            </a:solidFill>
          </p:spPr>
          <p:txBody>
            <a:bodyPr/>
            <a:lstStyle/>
            <a:p/>
          </p:txBody>
        </p:sp>
        <p:sp>
          <p:nvSpPr>
            <p:cNvPr id="43" name="rc43"/>
            <p:cNvSpPr/>
            <p:nvPr/>
          </p:nvSpPr>
          <p:spPr>
            <a:xfrm>
              <a:off x="6844701" y="3616078"/>
              <a:ext cx="249014" cy="390606"/>
            </a:xfrm>
            <a:prstGeom prst="rect">
              <a:avLst/>
            </a:prstGeom>
            <a:solidFill>
              <a:srgbClr val="E2231A">
                <a:alpha val="100000"/>
              </a:srgbClr>
            </a:solidFill>
          </p:spPr>
          <p:txBody>
            <a:bodyPr/>
            <a:lstStyle/>
            <a:p/>
          </p:txBody>
        </p:sp>
        <p:sp>
          <p:nvSpPr>
            <p:cNvPr id="44" name="rc44"/>
            <p:cNvSpPr/>
            <p:nvPr/>
          </p:nvSpPr>
          <p:spPr>
            <a:xfrm>
              <a:off x="7121383" y="3770600"/>
              <a:ext cx="249014" cy="236084"/>
            </a:xfrm>
            <a:prstGeom prst="rect">
              <a:avLst/>
            </a:prstGeom>
            <a:solidFill>
              <a:srgbClr val="E2231A">
                <a:alpha val="100000"/>
              </a:srgbClr>
            </a:solidFill>
          </p:spPr>
          <p:txBody>
            <a:bodyPr/>
            <a:lstStyle/>
            <a:p/>
          </p:txBody>
        </p:sp>
        <p:sp>
          <p:nvSpPr>
            <p:cNvPr id="45" name="rc45"/>
            <p:cNvSpPr/>
            <p:nvPr/>
          </p:nvSpPr>
          <p:spPr>
            <a:xfrm>
              <a:off x="7398065" y="3769556"/>
              <a:ext cx="249014" cy="237128"/>
            </a:xfrm>
            <a:prstGeom prst="rect">
              <a:avLst/>
            </a:prstGeom>
            <a:solidFill>
              <a:srgbClr val="E2231A">
                <a:alpha val="100000"/>
              </a:srgbClr>
            </a:solidFill>
          </p:spPr>
          <p:txBody>
            <a:bodyPr/>
            <a:lstStyle/>
            <a:p/>
          </p:txBody>
        </p:sp>
        <p:sp>
          <p:nvSpPr>
            <p:cNvPr id="46" name="rc46"/>
            <p:cNvSpPr/>
            <p:nvPr/>
          </p:nvSpPr>
          <p:spPr>
            <a:xfrm>
              <a:off x="7674748" y="3685530"/>
              <a:ext cx="249014" cy="321154"/>
            </a:xfrm>
            <a:prstGeom prst="rect">
              <a:avLst/>
            </a:prstGeom>
            <a:solidFill>
              <a:srgbClr val="E2231A">
                <a:alpha val="100000"/>
              </a:srgbClr>
            </a:solidFill>
          </p:spPr>
          <p:txBody>
            <a:bodyPr/>
            <a:lstStyle/>
            <a:p/>
          </p:txBody>
        </p:sp>
        <p:sp>
          <p:nvSpPr>
            <p:cNvPr id="47" name="rc47"/>
            <p:cNvSpPr/>
            <p:nvPr/>
          </p:nvSpPr>
          <p:spPr>
            <a:xfrm>
              <a:off x="7951430" y="3716021"/>
              <a:ext cx="249014" cy="290663"/>
            </a:xfrm>
            <a:prstGeom prst="rect">
              <a:avLst/>
            </a:prstGeom>
            <a:solidFill>
              <a:srgbClr val="E2231A">
                <a:alpha val="100000"/>
              </a:srgbClr>
            </a:solidFill>
          </p:spPr>
          <p:txBody>
            <a:bodyPr/>
            <a:lstStyle/>
            <a:p/>
          </p:txBody>
        </p:sp>
        <p:sp>
          <p:nvSpPr>
            <p:cNvPr id="48" name="rc48"/>
            <p:cNvSpPr/>
            <p:nvPr/>
          </p:nvSpPr>
          <p:spPr>
            <a:xfrm>
              <a:off x="1311054" y="3015805"/>
              <a:ext cx="249014" cy="786372"/>
            </a:xfrm>
            <a:prstGeom prst="rect">
              <a:avLst/>
            </a:prstGeom>
            <a:solidFill>
              <a:srgbClr val="B3B3B3">
                <a:alpha val="100000"/>
              </a:srgbClr>
            </a:solidFill>
          </p:spPr>
          <p:txBody>
            <a:bodyPr/>
            <a:lstStyle/>
            <a:p/>
          </p:txBody>
        </p:sp>
        <p:sp>
          <p:nvSpPr>
            <p:cNvPr id="49" name="rc49"/>
            <p:cNvSpPr/>
            <p:nvPr/>
          </p:nvSpPr>
          <p:spPr>
            <a:xfrm>
              <a:off x="1587736" y="2992105"/>
              <a:ext cx="249014" cy="766793"/>
            </a:xfrm>
            <a:prstGeom prst="rect">
              <a:avLst/>
            </a:prstGeom>
            <a:solidFill>
              <a:srgbClr val="B3B3B3">
                <a:alpha val="100000"/>
              </a:srgbClr>
            </a:solidFill>
          </p:spPr>
          <p:txBody>
            <a:bodyPr/>
            <a:lstStyle/>
            <a:p/>
          </p:txBody>
        </p:sp>
        <p:sp>
          <p:nvSpPr>
            <p:cNvPr id="50" name="rc50"/>
            <p:cNvSpPr/>
            <p:nvPr/>
          </p:nvSpPr>
          <p:spPr>
            <a:xfrm>
              <a:off x="1864419" y="3618606"/>
              <a:ext cx="249014" cy="275598"/>
            </a:xfrm>
            <a:prstGeom prst="rect">
              <a:avLst/>
            </a:prstGeom>
            <a:solidFill>
              <a:srgbClr val="B3B3B3">
                <a:alpha val="100000"/>
              </a:srgbClr>
            </a:solidFill>
          </p:spPr>
          <p:txBody>
            <a:bodyPr/>
            <a:lstStyle/>
            <a:p/>
          </p:txBody>
        </p:sp>
        <p:sp>
          <p:nvSpPr>
            <p:cNvPr id="51" name="rc51"/>
            <p:cNvSpPr/>
            <p:nvPr/>
          </p:nvSpPr>
          <p:spPr>
            <a:xfrm>
              <a:off x="2141101" y="3555244"/>
              <a:ext cx="249014" cy="384278"/>
            </a:xfrm>
            <a:prstGeom prst="rect">
              <a:avLst/>
            </a:prstGeom>
            <a:solidFill>
              <a:srgbClr val="B3B3B3">
                <a:alpha val="100000"/>
              </a:srgbClr>
            </a:solidFill>
          </p:spPr>
          <p:txBody>
            <a:bodyPr/>
            <a:lstStyle/>
            <a:p/>
          </p:txBody>
        </p:sp>
        <p:sp>
          <p:nvSpPr>
            <p:cNvPr id="52" name="rc52"/>
            <p:cNvSpPr/>
            <p:nvPr/>
          </p:nvSpPr>
          <p:spPr>
            <a:xfrm>
              <a:off x="2417783" y="3849490"/>
              <a:ext cx="249014" cy="134709"/>
            </a:xfrm>
            <a:prstGeom prst="rect">
              <a:avLst/>
            </a:prstGeom>
            <a:solidFill>
              <a:srgbClr val="B3B3B3">
                <a:alpha val="100000"/>
              </a:srgbClr>
            </a:solidFill>
          </p:spPr>
          <p:txBody>
            <a:bodyPr/>
            <a:lstStyle/>
            <a:p/>
          </p:txBody>
        </p:sp>
        <p:sp>
          <p:nvSpPr>
            <p:cNvPr id="53" name="rc53"/>
            <p:cNvSpPr/>
            <p:nvPr/>
          </p:nvSpPr>
          <p:spPr>
            <a:xfrm>
              <a:off x="2694466" y="3735982"/>
              <a:ext cx="249014" cy="225214"/>
            </a:xfrm>
            <a:prstGeom prst="rect">
              <a:avLst/>
            </a:prstGeom>
            <a:solidFill>
              <a:srgbClr val="B3B3B3">
                <a:alpha val="100000"/>
              </a:srgbClr>
            </a:solidFill>
          </p:spPr>
          <p:txBody>
            <a:bodyPr/>
            <a:lstStyle/>
            <a:p/>
          </p:txBody>
        </p:sp>
        <p:sp>
          <p:nvSpPr>
            <p:cNvPr id="54" name="rc54"/>
            <p:cNvSpPr/>
            <p:nvPr/>
          </p:nvSpPr>
          <p:spPr>
            <a:xfrm>
              <a:off x="2971148" y="3803163"/>
              <a:ext cx="249014" cy="135097"/>
            </a:xfrm>
            <a:prstGeom prst="rect">
              <a:avLst/>
            </a:prstGeom>
            <a:solidFill>
              <a:srgbClr val="B3B3B3">
                <a:alpha val="100000"/>
              </a:srgbClr>
            </a:solidFill>
          </p:spPr>
          <p:txBody>
            <a:bodyPr/>
            <a:lstStyle/>
            <a:p/>
          </p:txBody>
        </p:sp>
        <p:sp>
          <p:nvSpPr>
            <p:cNvPr id="55" name="rc55"/>
            <p:cNvSpPr/>
            <p:nvPr/>
          </p:nvSpPr>
          <p:spPr>
            <a:xfrm>
              <a:off x="3247830" y="3647160"/>
              <a:ext cx="249014" cy="222727"/>
            </a:xfrm>
            <a:prstGeom prst="rect">
              <a:avLst/>
            </a:prstGeom>
            <a:solidFill>
              <a:srgbClr val="B3B3B3">
                <a:alpha val="100000"/>
              </a:srgbClr>
            </a:solidFill>
          </p:spPr>
          <p:txBody>
            <a:bodyPr/>
            <a:lstStyle/>
            <a:p/>
          </p:txBody>
        </p:sp>
        <p:sp>
          <p:nvSpPr>
            <p:cNvPr id="56" name="rc56"/>
            <p:cNvSpPr/>
            <p:nvPr/>
          </p:nvSpPr>
          <p:spPr>
            <a:xfrm>
              <a:off x="3524513" y="3738401"/>
              <a:ext cx="249014" cy="173577"/>
            </a:xfrm>
            <a:prstGeom prst="rect">
              <a:avLst/>
            </a:prstGeom>
            <a:solidFill>
              <a:srgbClr val="B3B3B3">
                <a:alpha val="100000"/>
              </a:srgbClr>
            </a:solidFill>
          </p:spPr>
          <p:txBody>
            <a:bodyPr/>
            <a:lstStyle/>
            <a:p/>
          </p:txBody>
        </p:sp>
        <p:sp>
          <p:nvSpPr>
            <p:cNvPr id="57" name="rc57"/>
            <p:cNvSpPr/>
            <p:nvPr/>
          </p:nvSpPr>
          <p:spPr>
            <a:xfrm>
              <a:off x="4077877" y="3872939"/>
              <a:ext cx="249014" cy="13709"/>
            </a:xfrm>
            <a:prstGeom prst="rect">
              <a:avLst/>
            </a:prstGeom>
            <a:solidFill>
              <a:srgbClr val="B3B3B3">
                <a:alpha val="100000"/>
              </a:srgbClr>
            </a:solidFill>
          </p:spPr>
          <p:txBody>
            <a:bodyPr/>
            <a:lstStyle/>
            <a:p/>
          </p:txBody>
        </p:sp>
        <p:sp>
          <p:nvSpPr>
            <p:cNvPr id="58" name="rc58"/>
            <p:cNvSpPr/>
            <p:nvPr/>
          </p:nvSpPr>
          <p:spPr>
            <a:xfrm>
              <a:off x="4354560" y="3804390"/>
              <a:ext cx="249014" cy="81864"/>
            </a:xfrm>
            <a:prstGeom prst="rect">
              <a:avLst/>
            </a:prstGeom>
            <a:solidFill>
              <a:srgbClr val="B3B3B3">
                <a:alpha val="100000"/>
              </a:srgbClr>
            </a:solidFill>
          </p:spPr>
          <p:txBody>
            <a:bodyPr/>
            <a:lstStyle/>
            <a:p/>
          </p:txBody>
        </p:sp>
        <p:sp>
          <p:nvSpPr>
            <p:cNvPr id="59" name="rc59"/>
            <p:cNvSpPr/>
            <p:nvPr/>
          </p:nvSpPr>
          <p:spPr>
            <a:xfrm>
              <a:off x="4631242" y="3757559"/>
              <a:ext cx="249014" cy="108631"/>
            </a:xfrm>
            <a:prstGeom prst="rect">
              <a:avLst/>
            </a:prstGeom>
            <a:solidFill>
              <a:srgbClr val="B3B3B3">
                <a:alpha val="100000"/>
              </a:srgbClr>
            </a:solidFill>
          </p:spPr>
          <p:txBody>
            <a:bodyPr/>
            <a:lstStyle/>
            <a:p/>
          </p:txBody>
        </p:sp>
        <p:sp>
          <p:nvSpPr>
            <p:cNvPr id="60" name="rc60"/>
            <p:cNvSpPr/>
            <p:nvPr/>
          </p:nvSpPr>
          <p:spPr>
            <a:xfrm>
              <a:off x="4907924" y="3620996"/>
              <a:ext cx="249014" cy="242091"/>
            </a:xfrm>
            <a:prstGeom prst="rect">
              <a:avLst/>
            </a:prstGeom>
            <a:solidFill>
              <a:srgbClr val="B3B3B3">
                <a:alpha val="100000"/>
              </a:srgbClr>
            </a:solidFill>
          </p:spPr>
          <p:txBody>
            <a:bodyPr/>
            <a:lstStyle/>
            <a:p/>
          </p:txBody>
        </p:sp>
        <p:sp>
          <p:nvSpPr>
            <p:cNvPr id="61" name="rc61"/>
            <p:cNvSpPr/>
            <p:nvPr/>
          </p:nvSpPr>
          <p:spPr>
            <a:xfrm>
              <a:off x="5461289" y="3700400"/>
              <a:ext cx="249014" cy="37583"/>
            </a:xfrm>
            <a:prstGeom prst="rect">
              <a:avLst/>
            </a:prstGeom>
            <a:solidFill>
              <a:srgbClr val="B3B3B3">
                <a:alpha val="100000"/>
              </a:srgbClr>
            </a:solidFill>
          </p:spPr>
          <p:txBody>
            <a:bodyPr/>
            <a:lstStyle/>
            <a:p/>
          </p:txBody>
        </p:sp>
        <p:sp>
          <p:nvSpPr>
            <p:cNvPr id="62" name="rc62"/>
            <p:cNvSpPr/>
            <p:nvPr/>
          </p:nvSpPr>
          <p:spPr>
            <a:xfrm>
              <a:off x="5737971" y="3721880"/>
              <a:ext cx="249014" cy="50316"/>
            </a:xfrm>
            <a:prstGeom prst="rect">
              <a:avLst/>
            </a:prstGeom>
            <a:solidFill>
              <a:srgbClr val="B3B3B3">
                <a:alpha val="100000"/>
              </a:srgbClr>
            </a:solidFill>
          </p:spPr>
          <p:txBody>
            <a:bodyPr/>
            <a:lstStyle/>
            <a:p/>
          </p:txBody>
        </p:sp>
        <p:sp>
          <p:nvSpPr>
            <p:cNvPr id="63" name="rc63"/>
            <p:cNvSpPr/>
            <p:nvPr/>
          </p:nvSpPr>
          <p:spPr>
            <a:xfrm>
              <a:off x="6568018" y="3629011"/>
              <a:ext cx="249014" cy="98972"/>
            </a:xfrm>
            <a:prstGeom prst="rect">
              <a:avLst/>
            </a:prstGeom>
            <a:solidFill>
              <a:srgbClr val="B3B3B3">
                <a:alpha val="100000"/>
              </a:srgbClr>
            </a:solidFill>
          </p:spPr>
          <p:txBody>
            <a:bodyPr/>
            <a:lstStyle/>
            <a:p/>
          </p:txBody>
        </p:sp>
        <p:sp>
          <p:nvSpPr>
            <p:cNvPr id="64" name="rc64"/>
            <p:cNvSpPr/>
            <p:nvPr/>
          </p:nvSpPr>
          <p:spPr>
            <a:xfrm>
              <a:off x="6844701" y="3304220"/>
              <a:ext cx="249014" cy="311858"/>
            </a:xfrm>
            <a:prstGeom prst="rect">
              <a:avLst/>
            </a:prstGeom>
            <a:solidFill>
              <a:srgbClr val="B3B3B3">
                <a:alpha val="100000"/>
              </a:srgbClr>
            </a:solidFill>
          </p:spPr>
          <p:txBody>
            <a:bodyPr/>
            <a:lstStyle/>
            <a:p/>
          </p:txBody>
        </p:sp>
        <p:sp>
          <p:nvSpPr>
            <p:cNvPr id="65" name="rc65"/>
            <p:cNvSpPr/>
            <p:nvPr/>
          </p:nvSpPr>
          <p:spPr>
            <a:xfrm>
              <a:off x="7121383" y="3492789"/>
              <a:ext cx="249014" cy="277811"/>
            </a:xfrm>
            <a:prstGeom prst="rect">
              <a:avLst/>
            </a:prstGeom>
            <a:solidFill>
              <a:srgbClr val="B3B3B3">
                <a:alpha val="100000"/>
              </a:srgbClr>
            </a:solidFill>
          </p:spPr>
          <p:txBody>
            <a:bodyPr/>
            <a:lstStyle/>
            <a:p/>
          </p:txBody>
        </p:sp>
        <p:sp>
          <p:nvSpPr>
            <p:cNvPr id="66" name="rc66"/>
            <p:cNvSpPr/>
            <p:nvPr/>
          </p:nvSpPr>
          <p:spPr>
            <a:xfrm>
              <a:off x="7674748" y="2984273"/>
              <a:ext cx="249014" cy="701257"/>
            </a:xfrm>
            <a:prstGeom prst="rect">
              <a:avLst/>
            </a:prstGeom>
            <a:solidFill>
              <a:srgbClr val="B3B3B3">
                <a:alpha val="100000"/>
              </a:srgbClr>
            </a:solidFill>
          </p:spPr>
          <p:txBody>
            <a:bodyPr/>
            <a:lstStyle/>
            <a:p/>
          </p:txBody>
        </p:sp>
        <p:sp>
          <p:nvSpPr>
            <p:cNvPr id="67" name="rc67"/>
            <p:cNvSpPr/>
            <p:nvPr/>
          </p:nvSpPr>
          <p:spPr>
            <a:xfrm>
              <a:off x="7951430" y="2883482"/>
              <a:ext cx="249014" cy="832538"/>
            </a:xfrm>
            <a:prstGeom prst="rect">
              <a:avLst/>
            </a:prstGeom>
            <a:solidFill>
              <a:srgbClr val="B3B3B3">
                <a:alpha val="100000"/>
              </a:srgbClr>
            </a:solidFill>
          </p:spPr>
          <p:txBody>
            <a:bodyPr/>
            <a:lstStyle/>
            <a:p/>
          </p:txBody>
        </p:sp>
        <p:sp>
          <p:nvSpPr>
            <p:cNvPr id="68" name="pl68"/>
            <p:cNvSpPr/>
            <p:nvPr/>
          </p:nvSpPr>
          <p:spPr>
            <a:xfrm>
              <a:off x="1435561" y="1226758"/>
              <a:ext cx="6640376" cy="617761"/>
            </a:xfrm>
            <a:custGeom>
              <a:avLst/>
              <a:pathLst>
                <a:path w="6640376" h="617761">
                  <a:moveTo>
                    <a:pt x="0" y="224640"/>
                  </a:moveTo>
                  <a:lnTo>
                    <a:pt x="276682" y="280800"/>
                  </a:lnTo>
                  <a:lnTo>
                    <a:pt x="553364" y="112320"/>
                  </a:lnTo>
                  <a:lnTo>
                    <a:pt x="830047" y="56160"/>
                  </a:lnTo>
                  <a:lnTo>
                    <a:pt x="1106729" y="0"/>
                  </a:lnTo>
                  <a:lnTo>
                    <a:pt x="1383411" y="28080"/>
                  </a:lnTo>
                  <a:lnTo>
                    <a:pt x="1660094" y="56160"/>
                  </a:lnTo>
                  <a:lnTo>
                    <a:pt x="1936776" y="140400"/>
                  </a:lnTo>
                  <a:lnTo>
                    <a:pt x="2213458" y="84240"/>
                  </a:lnTo>
                  <a:lnTo>
                    <a:pt x="2490141" y="84240"/>
                  </a:lnTo>
                  <a:lnTo>
                    <a:pt x="2766823" y="112320"/>
                  </a:lnTo>
                  <a:lnTo>
                    <a:pt x="3043505" y="112320"/>
                  </a:lnTo>
                  <a:lnTo>
                    <a:pt x="3320188" y="140400"/>
                  </a:lnTo>
                  <a:lnTo>
                    <a:pt x="3596870" y="140400"/>
                  </a:lnTo>
                  <a:lnTo>
                    <a:pt x="3873552" y="112320"/>
                  </a:lnTo>
                  <a:lnTo>
                    <a:pt x="4150235" y="280800"/>
                  </a:lnTo>
                  <a:lnTo>
                    <a:pt x="4426917" y="252720"/>
                  </a:lnTo>
                  <a:lnTo>
                    <a:pt x="4703599" y="252720"/>
                  </a:lnTo>
                  <a:lnTo>
                    <a:pt x="4980282" y="140400"/>
                  </a:lnTo>
                  <a:lnTo>
                    <a:pt x="5256964" y="365040"/>
                  </a:lnTo>
                  <a:lnTo>
                    <a:pt x="5533646" y="617761"/>
                  </a:lnTo>
                  <a:lnTo>
                    <a:pt x="5810329" y="365040"/>
                  </a:lnTo>
                  <a:lnTo>
                    <a:pt x="6087011" y="393120"/>
                  </a:lnTo>
                  <a:lnTo>
                    <a:pt x="6363693" y="533521"/>
                  </a:lnTo>
                  <a:lnTo>
                    <a:pt x="6640376" y="477361"/>
                  </a:lnTo>
                </a:path>
              </a:pathLst>
            </a:custGeom>
            <a:ln w="27101" cap="flat">
              <a:solidFill>
                <a:srgbClr val="0058AB">
                  <a:alpha val="100000"/>
                </a:srgbClr>
              </a:solidFill>
              <a:prstDash val="solid"/>
              <a:round/>
            </a:ln>
          </p:spPr>
          <p:txBody>
            <a:bodyPr/>
            <a:lstStyle/>
            <a:p/>
          </p:txBody>
        </p:sp>
        <p:sp>
          <p:nvSpPr>
            <p:cNvPr id="69" name="pl69"/>
            <p:cNvSpPr/>
            <p:nvPr/>
          </p:nvSpPr>
          <p:spPr>
            <a:xfrm>
              <a:off x="1435561" y="1226758"/>
              <a:ext cx="6640376" cy="1488243"/>
            </a:xfrm>
            <a:custGeom>
              <a:avLst/>
              <a:pathLst>
                <a:path w="6640376" h="1488243">
                  <a:moveTo>
                    <a:pt x="0" y="1207442"/>
                  </a:moveTo>
                  <a:lnTo>
                    <a:pt x="276682" y="1207442"/>
                  </a:lnTo>
                  <a:lnTo>
                    <a:pt x="553364" y="449281"/>
                  </a:lnTo>
                  <a:lnTo>
                    <a:pt x="830047" y="533521"/>
                  </a:lnTo>
                  <a:lnTo>
                    <a:pt x="1106729" y="168480"/>
                  </a:lnTo>
                  <a:lnTo>
                    <a:pt x="1383411" y="308880"/>
                  </a:lnTo>
                  <a:lnTo>
                    <a:pt x="1660094" y="224640"/>
                  </a:lnTo>
                  <a:lnTo>
                    <a:pt x="1936776" y="421200"/>
                  </a:lnTo>
                  <a:lnTo>
                    <a:pt x="2213458" y="308880"/>
                  </a:lnTo>
                  <a:lnTo>
                    <a:pt x="2490141" y="84240"/>
                  </a:lnTo>
                  <a:lnTo>
                    <a:pt x="2766823" y="140400"/>
                  </a:lnTo>
                  <a:lnTo>
                    <a:pt x="3043505" y="224640"/>
                  </a:lnTo>
                  <a:lnTo>
                    <a:pt x="3320188" y="280800"/>
                  </a:lnTo>
                  <a:lnTo>
                    <a:pt x="3596870" y="449281"/>
                  </a:lnTo>
                  <a:lnTo>
                    <a:pt x="3873552" y="84240"/>
                  </a:lnTo>
                  <a:lnTo>
                    <a:pt x="4150235" y="336960"/>
                  </a:lnTo>
                  <a:lnTo>
                    <a:pt x="4426917" y="308880"/>
                  </a:lnTo>
                  <a:lnTo>
                    <a:pt x="4703599" y="224640"/>
                  </a:lnTo>
                  <a:lnTo>
                    <a:pt x="4980282" y="0"/>
                  </a:lnTo>
                  <a:lnTo>
                    <a:pt x="5256964" y="421200"/>
                  </a:lnTo>
                  <a:lnTo>
                    <a:pt x="5533646" y="786241"/>
                  </a:lnTo>
                  <a:lnTo>
                    <a:pt x="5810329" y="561601"/>
                  </a:lnTo>
                  <a:lnTo>
                    <a:pt x="6087011" y="140400"/>
                  </a:lnTo>
                  <a:lnTo>
                    <a:pt x="6363693" y="1263602"/>
                  </a:lnTo>
                  <a:lnTo>
                    <a:pt x="6640376" y="1488243"/>
                  </a:lnTo>
                </a:path>
              </a:pathLst>
            </a:custGeom>
            <a:ln w="27101" cap="flat">
              <a:solidFill>
                <a:srgbClr val="333333">
                  <a:alpha val="100000"/>
                </a:srgbClr>
              </a:solidFill>
              <a:prstDash val="solid"/>
              <a:round/>
            </a:ln>
          </p:spPr>
          <p:txBody>
            <a:bodyPr/>
            <a:lstStyle/>
            <a:p/>
          </p:txBody>
        </p:sp>
        <p:sp>
          <p:nvSpPr>
            <p:cNvPr id="70" name="tx70"/>
            <p:cNvSpPr/>
            <p:nvPr/>
          </p:nvSpPr>
          <p:spPr>
            <a:xfrm>
              <a:off x="6622187"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1" name="tx71"/>
            <p:cNvSpPr/>
            <p:nvPr/>
          </p:nvSpPr>
          <p:spPr>
            <a:xfrm>
              <a:off x="6898870"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72" name="tx72"/>
            <p:cNvSpPr/>
            <p:nvPr/>
          </p:nvSpPr>
          <p:spPr>
            <a:xfrm>
              <a:off x="717555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3" name="tx73"/>
            <p:cNvSpPr/>
            <p:nvPr/>
          </p:nvSpPr>
          <p:spPr>
            <a:xfrm>
              <a:off x="7452234"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4" name="tx74"/>
            <p:cNvSpPr/>
            <p:nvPr/>
          </p:nvSpPr>
          <p:spPr>
            <a:xfrm>
              <a:off x="7728917"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5" name="tx75"/>
            <p:cNvSpPr/>
            <p:nvPr/>
          </p:nvSpPr>
          <p:spPr>
            <a:xfrm>
              <a:off x="8005599"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6" name="tx76"/>
            <p:cNvSpPr/>
            <p:nvPr/>
          </p:nvSpPr>
          <p:spPr>
            <a:xfrm>
              <a:off x="6622187"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7" name="tx77"/>
            <p:cNvSpPr/>
            <p:nvPr/>
          </p:nvSpPr>
          <p:spPr>
            <a:xfrm>
              <a:off x="689887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8" name="tx78"/>
            <p:cNvSpPr/>
            <p:nvPr/>
          </p:nvSpPr>
          <p:spPr>
            <a:xfrm>
              <a:off x="7175552"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9" name="tx79"/>
            <p:cNvSpPr/>
            <p:nvPr/>
          </p:nvSpPr>
          <p:spPr>
            <a:xfrm>
              <a:off x="7452234"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0" name="tx80"/>
            <p:cNvSpPr/>
            <p:nvPr/>
          </p:nvSpPr>
          <p:spPr>
            <a:xfrm>
              <a:off x="7728917"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81" name="tx81"/>
            <p:cNvSpPr/>
            <p:nvPr/>
          </p:nvSpPr>
          <p:spPr>
            <a:xfrm>
              <a:off x="8005599" y="27764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46</a:t>
              </a:r>
            </a:p>
          </p:txBody>
        </p:sp>
        <p:sp>
          <p:nvSpPr>
            <p:cNvPr id="82" name="tx82"/>
            <p:cNvSpPr/>
            <p:nvPr/>
          </p:nvSpPr>
          <p:spPr>
            <a:xfrm>
              <a:off x="1375271" y="3863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3" name="tx83"/>
            <p:cNvSpPr/>
            <p:nvPr/>
          </p:nvSpPr>
          <p:spPr>
            <a:xfrm>
              <a:off x="2758683" y="39448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4" name="tx84"/>
            <p:cNvSpPr/>
            <p:nvPr/>
          </p:nvSpPr>
          <p:spPr>
            <a:xfrm>
              <a:off x="4142095" y="39061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5" name="tx85"/>
            <p:cNvSpPr/>
            <p:nvPr/>
          </p:nvSpPr>
          <p:spPr>
            <a:xfrm>
              <a:off x="5525506" y="38318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6" name="tx86"/>
            <p:cNvSpPr/>
            <p:nvPr/>
          </p:nvSpPr>
          <p:spPr>
            <a:xfrm>
              <a:off x="6632236" y="38268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87" name="tx87"/>
            <p:cNvSpPr/>
            <p:nvPr/>
          </p:nvSpPr>
          <p:spPr>
            <a:xfrm>
              <a:off x="6878773" y="377226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88" name="tx88"/>
            <p:cNvSpPr/>
            <p:nvPr/>
          </p:nvSpPr>
          <p:spPr>
            <a:xfrm>
              <a:off x="7185600" y="3849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9" name="tx89"/>
            <p:cNvSpPr/>
            <p:nvPr/>
          </p:nvSpPr>
          <p:spPr>
            <a:xfrm>
              <a:off x="7462283" y="384932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0" name="tx90"/>
            <p:cNvSpPr/>
            <p:nvPr/>
          </p:nvSpPr>
          <p:spPr>
            <a:xfrm>
              <a:off x="7708820" y="38056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1" name="tx91"/>
            <p:cNvSpPr/>
            <p:nvPr/>
          </p:nvSpPr>
          <p:spPr>
            <a:xfrm>
              <a:off x="8015647" y="38209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92" name="tx92"/>
            <p:cNvSpPr/>
            <p:nvPr/>
          </p:nvSpPr>
          <p:spPr>
            <a:xfrm>
              <a:off x="1345126" y="33685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3" name="tx93"/>
            <p:cNvSpPr/>
            <p:nvPr/>
          </p:nvSpPr>
          <p:spPr>
            <a:xfrm>
              <a:off x="2758683" y="38081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4" name="tx94"/>
            <p:cNvSpPr/>
            <p:nvPr/>
          </p:nvSpPr>
          <p:spPr>
            <a:xfrm>
              <a:off x="4172239" y="38409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5" name="tx95"/>
            <p:cNvSpPr/>
            <p:nvPr/>
          </p:nvSpPr>
          <p:spPr>
            <a:xfrm>
              <a:off x="5525506" y="36800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6632236" y="36380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7" name="tx97"/>
            <p:cNvSpPr/>
            <p:nvPr/>
          </p:nvSpPr>
          <p:spPr>
            <a:xfrm>
              <a:off x="6908918" y="3419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98" name="tx98"/>
            <p:cNvSpPr/>
            <p:nvPr/>
          </p:nvSpPr>
          <p:spPr>
            <a:xfrm>
              <a:off x="7185600" y="3591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7708820" y="32944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00" name="tx100"/>
            <p:cNvSpPr/>
            <p:nvPr/>
          </p:nvSpPr>
          <p:spPr>
            <a:xfrm>
              <a:off x="7985502" y="32593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01" name="tx101"/>
            <p:cNvSpPr/>
            <p:nvPr/>
          </p:nvSpPr>
          <p:spPr>
            <a:xfrm>
              <a:off x="1354170" y="290952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308</a:t>
              </a:r>
            </a:p>
          </p:txBody>
        </p:sp>
        <p:sp>
          <p:nvSpPr>
            <p:cNvPr id="102" name="tx102"/>
            <p:cNvSpPr/>
            <p:nvPr/>
          </p:nvSpPr>
          <p:spPr>
            <a:xfrm>
              <a:off x="2764712" y="3629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3" name="tx103"/>
            <p:cNvSpPr/>
            <p:nvPr/>
          </p:nvSpPr>
          <p:spPr>
            <a:xfrm>
              <a:off x="4148124" y="37678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04" name="tx104"/>
            <p:cNvSpPr/>
            <p:nvPr/>
          </p:nvSpPr>
          <p:spPr>
            <a:xfrm>
              <a:off x="5531535" y="35941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5" name="tx105"/>
            <p:cNvSpPr/>
            <p:nvPr/>
          </p:nvSpPr>
          <p:spPr>
            <a:xfrm>
              <a:off x="6611134" y="352277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118</a:t>
              </a:r>
            </a:p>
          </p:txBody>
        </p:sp>
        <p:sp>
          <p:nvSpPr>
            <p:cNvPr id="106" name="tx106"/>
            <p:cNvSpPr/>
            <p:nvPr/>
          </p:nvSpPr>
          <p:spPr>
            <a:xfrm>
              <a:off x="6887816" y="319798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219</a:t>
              </a:r>
            </a:p>
          </p:txBody>
        </p:sp>
        <p:sp>
          <p:nvSpPr>
            <p:cNvPr id="107" name="tx107"/>
            <p:cNvSpPr/>
            <p:nvPr/>
          </p:nvSpPr>
          <p:spPr>
            <a:xfrm>
              <a:off x="7164499" y="33865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160</a:t>
              </a:r>
            </a:p>
          </p:txBody>
        </p:sp>
        <p:sp>
          <p:nvSpPr>
            <p:cNvPr id="108" name="tx108"/>
            <p:cNvSpPr/>
            <p:nvPr/>
          </p:nvSpPr>
          <p:spPr>
            <a:xfrm>
              <a:off x="7717863" y="287799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318</a:t>
              </a:r>
            </a:p>
          </p:txBody>
        </p:sp>
        <p:sp>
          <p:nvSpPr>
            <p:cNvPr id="109" name="tx109"/>
            <p:cNvSpPr/>
            <p:nvPr/>
          </p:nvSpPr>
          <p:spPr>
            <a:xfrm>
              <a:off x="7994546" y="277720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350</a:t>
              </a:r>
            </a:p>
          </p:txBody>
        </p:sp>
        <p:sp>
          <p:nvSpPr>
            <p:cNvPr id="110" name="tx110"/>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577692" y="31515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2" name="tx112"/>
            <p:cNvSpPr/>
            <p:nvPr/>
          </p:nvSpPr>
          <p:spPr>
            <a:xfrm>
              <a:off x="577692" y="23484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3" name="tx113"/>
            <p:cNvSpPr/>
            <p:nvPr/>
          </p:nvSpPr>
          <p:spPr>
            <a:xfrm>
              <a:off x="577692" y="15453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4" name="tx11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0" name="tx130"/>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1" name="pl131"/>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pl132"/>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3" name="tx133"/>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86533" y="4909475"/>
              <a:ext cx="201456" cy="201456"/>
            </a:xfrm>
            <a:prstGeom prst="rect">
              <a:avLst/>
            </a:prstGeom>
            <a:solidFill>
              <a:srgbClr val="E2231A">
                <a:alpha val="100000"/>
              </a:srgbClr>
            </a:solidFill>
          </p:spPr>
          <p:txBody>
            <a:bodyPr/>
            <a:lstStyle/>
            <a:p/>
          </p:txBody>
        </p:sp>
        <p:sp>
          <p:nvSpPr>
            <p:cNvPr id="136" name="rc136"/>
            <p:cNvSpPr/>
            <p:nvPr/>
          </p:nvSpPr>
          <p:spPr>
            <a:xfrm>
              <a:off x="5650692" y="4909475"/>
              <a:ext cx="201456" cy="201456"/>
            </a:xfrm>
            <a:prstGeom prst="rect">
              <a:avLst/>
            </a:prstGeom>
            <a:solidFill>
              <a:srgbClr val="B3B3B3">
                <a:alpha val="100000"/>
              </a:srgbClr>
            </a:solidFill>
          </p:spPr>
          <p:txBody>
            <a:bodyPr/>
            <a:lstStyle/>
            <a:p/>
          </p:txBody>
        </p:sp>
        <p:sp>
          <p:nvSpPr>
            <p:cNvPr id="137" name="tx137"/>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0" name="tx140"/>
            <p:cNvSpPr/>
            <p:nvPr/>
          </p:nvSpPr>
          <p:spPr>
            <a:xfrm>
              <a:off x="966584"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41" name="pl141"/>
            <p:cNvSpPr/>
            <p:nvPr/>
          </p:nvSpPr>
          <p:spPr>
            <a:xfrm>
              <a:off x="22962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2665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2368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2071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2813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2516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2219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11054" y="5774644"/>
              <a:ext cx="1709471" cy="162162"/>
            </a:xfrm>
            <a:prstGeom prst="rect">
              <a:avLst/>
            </a:prstGeom>
            <a:solidFill>
              <a:srgbClr val="E2231A">
                <a:alpha val="100000"/>
              </a:srgbClr>
            </a:solidFill>
          </p:spPr>
          <p:txBody>
            <a:bodyPr/>
            <a:lstStyle/>
            <a:p/>
          </p:txBody>
        </p:sp>
        <p:sp>
          <p:nvSpPr>
            <p:cNvPr id="153" name="rc153"/>
            <p:cNvSpPr/>
            <p:nvPr/>
          </p:nvSpPr>
          <p:spPr>
            <a:xfrm>
              <a:off x="1311054" y="5571941"/>
              <a:ext cx="1969866" cy="162162"/>
            </a:xfrm>
            <a:prstGeom prst="rect">
              <a:avLst/>
            </a:prstGeom>
            <a:solidFill>
              <a:srgbClr val="E2231A">
                <a:alpha val="100000"/>
              </a:srgbClr>
            </a:solidFill>
          </p:spPr>
          <p:txBody>
            <a:bodyPr/>
            <a:lstStyle/>
            <a:p/>
          </p:txBody>
        </p:sp>
        <p:sp>
          <p:nvSpPr>
            <p:cNvPr id="154" name="rc154"/>
            <p:cNvSpPr/>
            <p:nvPr/>
          </p:nvSpPr>
          <p:spPr>
            <a:xfrm>
              <a:off x="1311054" y="5369238"/>
              <a:ext cx="1782845" cy="162162"/>
            </a:xfrm>
            <a:prstGeom prst="rect">
              <a:avLst/>
            </a:prstGeom>
            <a:solidFill>
              <a:srgbClr val="E2231A">
                <a:alpha val="100000"/>
              </a:srgbClr>
            </a:solidFill>
          </p:spPr>
          <p:txBody>
            <a:bodyPr/>
            <a:lstStyle/>
            <a:p/>
          </p:txBody>
        </p:sp>
        <p:sp>
          <p:nvSpPr>
            <p:cNvPr id="155" name="rc155"/>
            <p:cNvSpPr/>
            <p:nvPr/>
          </p:nvSpPr>
          <p:spPr>
            <a:xfrm>
              <a:off x="3020525" y="5774644"/>
              <a:ext cx="607069" cy="162162"/>
            </a:xfrm>
            <a:prstGeom prst="rect">
              <a:avLst/>
            </a:prstGeom>
            <a:solidFill>
              <a:srgbClr val="B3B3B3">
                <a:alpha val="100000"/>
              </a:srgbClr>
            </a:solidFill>
          </p:spPr>
          <p:txBody>
            <a:bodyPr/>
            <a:lstStyle/>
            <a:p/>
          </p:txBody>
        </p:sp>
        <p:sp>
          <p:nvSpPr>
            <p:cNvPr id="156" name="rc156"/>
            <p:cNvSpPr/>
            <p:nvPr/>
          </p:nvSpPr>
          <p:spPr>
            <a:xfrm>
              <a:off x="3280920" y="5571941"/>
              <a:ext cx="4301302" cy="162162"/>
            </a:xfrm>
            <a:prstGeom prst="rect">
              <a:avLst/>
            </a:prstGeom>
            <a:solidFill>
              <a:srgbClr val="B3B3B3">
                <a:alpha val="100000"/>
              </a:srgbClr>
            </a:solidFill>
          </p:spPr>
          <p:txBody>
            <a:bodyPr/>
            <a:lstStyle/>
            <a:p/>
          </p:txBody>
        </p:sp>
        <p:sp>
          <p:nvSpPr>
            <p:cNvPr id="157" name="rc157"/>
            <p:cNvSpPr/>
            <p:nvPr/>
          </p:nvSpPr>
          <p:spPr>
            <a:xfrm>
              <a:off x="3093899" y="5369238"/>
              <a:ext cx="5106544" cy="162162"/>
            </a:xfrm>
            <a:prstGeom prst="rect">
              <a:avLst/>
            </a:prstGeom>
            <a:solidFill>
              <a:srgbClr val="B3B3B3">
                <a:alpha val="100000"/>
              </a:srgbClr>
            </a:solidFill>
          </p:spPr>
          <p:txBody>
            <a:bodyPr/>
            <a:lstStyle/>
            <a:p/>
          </p:txBody>
        </p:sp>
        <p:sp>
          <p:nvSpPr>
            <p:cNvPr id="158" name="tx158"/>
            <p:cNvSpPr/>
            <p:nvPr/>
          </p:nvSpPr>
          <p:spPr>
            <a:xfrm>
              <a:off x="3772276"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117.6</a:t>
              </a:r>
            </a:p>
          </p:txBody>
        </p:sp>
        <p:sp>
          <p:nvSpPr>
            <p:cNvPr id="159" name="tx159"/>
            <p:cNvSpPr/>
            <p:nvPr/>
          </p:nvSpPr>
          <p:spPr>
            <a:xfrm>
              <a:off x="772690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318.3</a:t>
              </a:r>
            </a:p>
          </p:txBody>
        </p:sp>
        <p:sp>
          <p:nvSpPr>
            <p:cNvPr id="160" name="tx160"/>
            <p:cNvSpPr/>
            <p:nvPr/>
          </p:nvSpPr>
          <p:spPr>
            <a:xfrm>
              <a:off x="8345125"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61" name="tx161"/>
            <p:cNvSpPr/>
            <p:nvPr/>
          </p:nvSpPr>
          <p:spPr>
            <a:xfrm>
              <a:off x="205326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86.8</a:t>
              </a:r>
            </a:p>
          </p:txBody>
        </p:sp>
        <p:sp>
          <p:nvSpPr>
            <p:cNvPr id="162" name="tx162"/>
            <p:cNvSpPr/>
            <p:nvPr/>
          </p:nvSpPr>
          <p:spPr>
            <a:xfrm>
              <a:off x="2199524"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a:t>
              </a:r>
            </a:p>
          </p:txBody>
        </p:sp>
        <p:sp>
          <p:nvSpPr>
            <p:cNvPr id="163" name="tx163"/>
            <p:cNvSpPr/>
            <p:nvPr/>
          </p:nvSpPr>
          <p:spPr>
            <a:xfrm>
              <a:off x="208995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90.5</a:t>
              </a:r>
            </a:p>
          </p:txBody>
        </p:sp>
        <p:sp>
          <p:nvSpPr>
            <p:cNvPr id="164" name="tx164"/>
            <p:cNvSpPr/>
            <p:nvPr/>
          </p:nvSpPr>
          <p:spPr>
            <a:xfrm>
              <a:off x="321153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30.8</a:t>
              </a:r>
            </a:p>
          </p:txBody>
        </p:sp>
        <p:sp>
          <p:nvSpPr>
            <p:cNvPr id="165" name="tx165"/>
            <p:cNvSpPr/>
            <p:nvPr/>
          </p:nvSpPr>
          <p:spPr>
            <a:xfrm>
              <a:off x="528689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218.3</a:t>
              </a:r>
            </a:p>
          </p:txBody>
        </p:sp>
        <p:sp>
          <p:nvSpPr>
            <p:cNvPr id="166" name="tx166"/>
            <p:cNvSpPr/>
            <p:nvPr/>
          </p:nvSpPr>
          <p:spPr>
            <a:xfrm>
              <a:off x="550249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259.2</a:t>
              </a:r>
            </a:p>
          </p:txBody>
        </p:sp>
        <p:sp>
          <p:nvSpPr>
            <p:cNvPr id="167" name="tx167"/>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11822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2" name="tx172"/>
            <p:cNvSpPr/>
            <p:nvPr/>
          </p:nvSpPr>
          <p:spPr>
            <a:xfrm>
              <a:off x="508852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3" name="tx173"/>
            <p:cNvSpPr/>
            <p:nvPr/>
          </p:nvSpPr>
          <p:spPr>
            <a:xfrm>
              <a:off x="7058822"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4" name="tx174"/>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5" name="tx175"/>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6" name="tx176"/>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82%. Esta cifra es inferior a la de 2019, donde la cobertura fue del 86 %.
90.000 niños no recibieron la primera dosis sistemática de la vacuna contra el sarampión.
La MCV2 se administra normalmente a niños de entre 18 meses y cinco años. La cobertura de MCV2 disminuyó al 46%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609091"/>
            </a:xfrm>
            <a:custGeom>
              <a:avLst/>
              <a:pathLst>
                <a:path w="3397293" h="609091">
                  <a:moveTo>
                    <a:pt x="0" y="221487"/>
                  </a:moveTo>
                  <a:lnTo>
                    <a:pt x="141553" y="276859"/>
                  </a:lnTo>
                  <a:lnTo>
                    <a:pt x="283107" y="110743"/>
                  </a:lnTo>
                  <a:lnTo>
                    <a:pt x="424661" y="55371"/>
                  </a:lnTo>
                  <a:lnTo>
                    <a:pt x="566215" y="0"/>
                  </a:lnTo>
                  <a:lnTo>
                    <a:pt x="707769" y="27685"/>
                  </a:lnTo>
                  <a:lnTo>
                    <a:pt x="849323" y="55371"/>
                  </a:lnTo>
                  <a:lnTo>
                    <a:pt x="990877" y="138429"/>
                  </a:lnTo>
                  <a:lnTo>
                    <a:pt x="1132431" y="83057"/>
                  </a:lnTo>
                  <a:lnTo>
                    <a:pt x="1273984" y="83057"/>
                  </a:lnTo>
                  <a:lnTo>
                    <a:pt x="1415538" y="110743"/>
                  </a:lnTo>
                  <a:lnTo>
                    <a:pt x="1557092" y="110743"/>
                  </a:lnTo>
                  <a:lnTo>
                    <a:pt x="1698646" y="138429"/>
                  </a:lnTo>
                  <a:lnTo>
                    <a:pt x="1840200" y="138429"/>
                  </a:lnTo>
                  <a:lnTo>
                    <a:pt x="1981754" y="110743"/>
                  </a:lnTo>
                  <a:lnTo>
                    <a:pt x="2123308" y="276859"/>
                  </a:lnTo>
                  <a:lnTo>
                    <a:pt x="2264862" y="249173"/>
                  </a:lnTo>
                  <a:lnTo>
                    <a:pt x="2406416" y="249173"/>
                  </a:lnTo>
                  <a:lnTo>
                    <a:pt x="2547969" y="138429"/>
                  </a:lnTo>
                  <a:lnTo>
                    <a:pt x="2689523" y="359917"/>
                  </a:lnTo>
                  <a:lnTo>
                    <a:pt x="2831077" y="609091"/>
                  </a:lnTo>
                  <a:lnTo>
                    <a:pt x="2972631" y="359917"/>
                  </a:lnTo>
                  <a:lnTo>
                    <a:pt x="3114185" y="387603"/>
                  </a:lnTo>
                  <a:lnTo>
                    <a:pt x="3255739" y="526033"/>
                  </a:lnTo>
                  <a:lnTo>
                    <a:pt x="3397293" y="47066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609091"/>
            </a:xfrm>
            <a:custGeom>
              <a:avLst/>
              <a:pathLst>
                <a:path w="3397293" h="609091">
                  <a:moveTo>
                    <a:pt x="0" y="221487"/>
                  </a:moveTo>
                  <a:lnTo>
                    <a:pt x="141553" y="276859"/>
                  </a:lnTo>
                  <a:lnTo>
                    <a:pt x="283107" y="110743"/>
                  </a:lnTo>
                  <a:lnTo>
                    <a:pt x="424661" y="55371"/>
                  </a:lnTo>
                  <a:lnTo>
                    <a:pt x="566215" y="0"/>
                  </a:lnTo>
                  <a:lnTo>
                    <a:pt x="707769" y="27685"/>
                  </a:lnTo>
                  <a:lnTo>
                    <a:pt x="849323" y="55371"/>
                  </a:lnTo>
                  <a:lnTo>
                    <a:pt x="990877" y="138429"/>
                  </a:lnTo>
                  <a:lnTo>
                    <a:pt x="1132431" y="83057"/>
                  </a:lnTo>
                  <a:lnTo>
                    <a:pt x="1273984" y="83057"/>
                  </a:lnTo>
                  <a:lnTo>
                    <a:pt x="1415538" y="110743"/>
                  </a:lnTo>
                  <a:lnTo>
                    <a:pt x="1557092" y="110743"/>
                  </a:lnTo>
                  <a:lnTo>
                    <a:pt x="1698646" y="138429"/>
                  </a:lnTo>
                  <a:lnTo>
                    <a:pt x="1840200" y="138429"/>
                  </a:lnTo>
                  <a:lnTo>
                    <a:pt x="1981754" y="110743"/>
                  </a:lnTo>
                  <a:lnTo>
                    <a:pt x="2123308" y="276859"/>
                  </a:lnTo>
                  <a:lnTo>
                    <a:pt x="2264862" y="249173"/>
                  </a:lnTo>
                  <a:lnTo>
                    <a:pt x="2406416" y="249173"/>
                  </a:lnTo>
                  <a:lnTo>
                    <a:pt x="2547969" y="138429"/>
                  </a:lnTo>
                  <a:lnTo>
                    <a:pt x="2689523" y="359917"/>
                  </a:lnTo>
                  <a:lnTo>
                    <a:pt x="2831077" y="609091"/>
                  </a:lnTo>
                  <a:lnTo>
                    <a:pt x="2972631" y="359917"/>
                  </a:lnTo>
                  <a:lnTo>
                    <a:pt x="3114185" y="387603"/>
                  </a:lnTo>
                  <a:lnTo>
                    <a:pt x="3255739" y="526033"/>
                  </a:lnTo>
                  <a:lnTo>
                    <a:pt x="3397293" y="47066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609091"/>
            </a:xfrm>
            <a:custGeom>
              <a:avLst/>
              <a:pathLst>
                <a:path w="3397293" h="609091">
                  <a:moveTo>
                    <a:pt x="0" y="221487"/>
                  </a:moveTo>
                  <a:lnTo>
                    <a:pt x="141553" y="276859"/>
                  </a:lnTo>
                  <a:lnTo>
                    <a:pt x="283107" y="110743"/>
                  </a:lnTo>
                  <a:lnTo>
                    <a:pt x="424661" y="55371"/>
                  </a:lnTo>
                  <a:lnTo>
                    <a:pt x="566215" y="0"/>
                  </a:lnTo>
                  <a:lnTo>
                    <a:pt x="707769" y="27685"/>
                  </a:lnTo>
                  <a:lnTo>
                    <a:pt x="849323" y="55371"/>
                  </a:lnTo>
                  <a:lnTo>
                    <a:pt x="990877" y="138429"/>
                  </a:lnTo>
                  <a:lnTo>
                    <a:pt x="1132431" y="83057"/>
                  </a:lnTo>
                  <a:lnTo>
                    <a:pt x="1273984" y="83057"/>
                  </a:lnTo>
                  <a:lnTo>
                    <a:pt x="1415538" y="110743"/>
                  </a:lnTo>
                  <a:lnTo>
                    <a:pt x="1557092" y="110743"/>
                  </a:lnTo>
                  <a:lnTo>
                    <a:pt x="1698646" y="138429"/>
                  </a:lnTo>
                  <a:lnTo>
                    <a:pt x="1840200" y="138429"/>
                  </a:lnTo>
                  <a:lnTo>
                    <a:pt x="1981754" y="110743"/>
                  </a:lnTo>
                  <a:lnTo>
                    <a:pt x="2123308" y="276859"/>
                  </a:lnTo>
                  <a:lnTo>
                    <a:pt x="2264862" y="249173"/>
                  </a:lnTo>
                  <a:lnTo>
                    <a:pt x="2406416" y="249173"/>
                  </a:lnTo>
                  <a:lnTo>
                    <a:pt x="2547969" y="138429"/>
                  </a:lnTo>
                  <a:lnTo>
                    <a:pt x="2689523" y="359917"/>
                  </a:lnTo>
                  <a:lnTo>
                    <a:pt x="2831077" y="609091"/>
                  </a:lnTo>
                  <a:lnTo>
                    <a:pt x="2972631" y="359917"/>
                  </a:lnTo>
                  <a:lnTo>
                    <a:pt x="3114185" y="387603"/>
                  </a:lnTo>
                  <a:lnTo>
                    <a:pt x="3255739" y="526033"/>
                  </a:lnTo>
                  <a:lnTo>
                    <a:pt x="3397293" y="47066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89534" y="471005"/>
              <a:ext cx="26601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Argentina,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30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80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730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85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20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555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905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26049"/>
              <a:ext cx="3397293" cy="1683017"/>
            </a:xfrm>
            <a:custGeom>
              <a:avLst/>
              <a:pathLst>
                <a:path w="3397293" h="1683017">
                  <a:moveTo>
                    <a:pt x="0" y="612006"/>
                  </a:moveTo>
                  <a:lnTo>
                    <a:pt x="141553" y="765007"/>
                  </a:lnTo>
                  <a:lnTo>
                    <a:pt x="283107" y="306003"/>
                  </a:lnTo>
                  <a:lnTo>
                    <a:pt x="424661" y="153001"/>
                  </a:lnTo>
                  <a:lnTo>
                    <a:pt x="566215" y="0"/>
                  </a:lnTo>
                  <a:lnTo>
                    <a:pt x="707769" y="76500"/>
                  </a:lnTo>
                  <a:lnTo>
                    <a:pt x="849323" y="153001"/>
                  </a:lnTo>
                  <a:lnTo>
                    <a:pt x="990877" y="382503"/>
                  </a:lnTo>
                  <a:lnTo>
                    <a:pt x="1132431" y="229502"/>
                  </a:lnTo>
                  <a:lnTo>
                    <a:pt x="1273984" y="229502"/>
                  </a:lnTo>
                  <a:lnTo>
                    <a:pt x="1415538" y="306003"/>
                  </a:lnTo>
                  <a:lnTo>
                    <a:pt x="1557092" y="306003"/>
                  </a:lnTo>
                  <a:lnTo>
                    <a:pt x="1698646" y="382503"/>
                  </a:lnTo>
                  <a:lnTo>
                    <a:pt x="1840200" y="382503"/>
                  </a:lnTo>
                  <a:lnTo>
                    <a:pt x="1981754" y="306003"/>
                  </a:lnTo>
                  <a:lnTo>
                    <a:pt x="2123308" y="765007"/>
                  </a:lnTo>
                  <a:lnTo>
                    <a:pt x="2264862" y="688507"/>
                  </a:lnTo>
                  <a:lnTo>
                    <a:pt x="2406416" y="688507"/>
                  </a:lnTo>
                  <a:lnTo>
                    <a:pt x="2547969" y="382503"/>
                  </a:lnTo>
                  <a:lnTo>
                    <a:pt x="2689523" y="994510"/>
                  </a:lnTo>
                  <a:lnTo>
                    <a:pt x="2831077" y="1683017"/>
                  </a:lnTo>
                  <a:lnTo>
                    <a:pt x="2972631" y="994510"/>
                  </a:lnTo>
                  <a:lnTo>
                    <a:pt x="3114185" y="1071010"/>
                  </a:lnTo>
                  <a:lnTo>
                    <a:pt x="3255739" y="1453514"/>
                  </a:lnTo>
                  <a:lnTo>
                    <a:pt x="3397293" y="130051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20559"/>
              <a:ext cx="3397293" cy="1147511"/>
            </a:xfrm>
            <a:custGeom>
              <a:avLst/>
              <a:pathLst>
                <a:path w="3397293" h="1147511">
                  <a:moveTo>
                    <a:pt x="0" y="1147511"/>
                  </a:moveTo>
                  <a:lnTo>
                    <a:pt x="141553" y="1071010"/>
                  </a:lnTo>
                  <a:lnTo>
                    <a:pt x="283107" y="1071010"/>
                  </a:lnTo>
                  <a:lnTo>
                    <a:pt x="424661" y="994510"/>
                  </a:lnTo>
                  <a:lnTo>
                    <a:pt x="566215" y="841508"/>
                  </a:lnTo>
                  <a:lnTo>
                    <a:pt x="707769" y="688507"/>
                  </a:lnTo>
                  <a:lnTo>
                    <a:pt x="849323" y="535505"/>
                  </a:lnTo>
                  <a:lnTo>
                    <a:pt x="990877" y="535505"/>
                  </a:lnTo>
                  <a:lnTo>
                    <a:pt x="1132431" y="382503"/>
                  </a:lnTo>
                  <a:lnTo>
                    <a:pt x="1273984" y="229502"/>
                  </a:lnTo>
                  <a:lnTo>
                    <a:pt x="1415538" y="153001"/>
                  </a:lnTo>
                  <a:lnTo>
                    <a:pt x="1557092" y="153001"/>
                  </a:lnTo>
                  <a:lnTo>
                    <a:pt x="1698646" y="153001"/>
                  </a:lnTo>
                  <a:lnTo>
                    <a:pt x="1840200" y="153001"/>
                  </a:lnTo>
                  <a:lnTo>
                    <a:pt x="1981754" y="153001"/>
                  </a:lnTo>
                  <a:lnTo>
                    <a:pt x="2123308" y="153001"/>
                  </a:lnTo>
                  <a:lnTo>
                    <a:pt x="2264862" y="76500"/>
                  </a:lnTo>
                  <a:lnTo>
                    <a:pt x="2406416" y="76500"/>
                  </a:lnTo>
                  <a:lnTo>
                    <a:pt x="2547969" y="0"/>
                  </a:lnTo>
                  <a:lnTo>
                    <a:pt x="2689523" y="0"/>
                  </a:lnTo>
                  <a:lnTo>
                    <a:pt x="2831077" y="229502"/>
                  </a:lnTo>
                  <a:lnTo>
                    <a:pt x="2972631" y="382503"/>
                  </a:lnTo>
                  <a:lnTo>
                    <a:pt x="3114185" y="229502"/>
                  </a:lnTo>
                  <a:lnTo>
                    <a:pt x="3255739" y="229502"/>
                  </a:lnTo>
                  <a:lnTo>
                    <a:pt x="3397293" y="1530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32052"/>
              <a:ext cx="3397293" cy="1071010"/>
            </a:xfrm>
            <a:custGeom>
              <a:avLst/>
              <a:pathLst>
                <a:path w="3397293" h="1071010">
                  <a:moveTo>
                    <a:pt x="0" y="153001"/>
                  </a:moveTo>
                  <a:lnTo>
                    <a:pt x="141553" y="0"/>
                  </a:lnTo>
                  <a:lnTo>
                    <a:pt x="283107" y="153001"/>
                  </a:lnTo>
                  <a:lnTo>
                    <a:pt x="424661" y="76500"/>
                  </a:lnTo>
                  <a:lnTo>
                    <a:pt x="566215" y="153001"/>
                  </a:lnTo>
                  <a:lnTo>
                    <a:pt x="707769" y="229502"/>
                  </a:lnTo>
                  <a:lnTo>
                    <a:pt x="849323" y="76500"/>
                  </a:lnTo>
                  <a:lnTo>
                    <a:pt x="990877" y="76500"/>
                  </a:lnTo>
                  <a:lnTo>
                    <a:pt x="1132431" y="0"/>
                  </a:lnTo>
                  <a:lnTo>
                    <a:pt x="1273984" y="76500"/>
                  </a:lnTo>
                  <a:lnTo>
                    <a:pt x="1415538" y="153001"/>
                  </a:lnTo>
                  <a:lnTo>
                    <a:pt x="1557092" y="76500"/>
                  </a:lnTo>
                  <a:lnTo>
                    <a:pt x="1698646" y="0"/>
                  </a:lnTo>
                  <a:lnTo>
                    <a:pt x="1840200" y="229502"/>
                  </a:lnTo>
                  <a:lnTo>
                    <a:pt x="1981754" y="153001"/>
                  </a:lnTo>
                  <a:lnTo>
                    <a:pt x="2123308" y="153001"/>
                  </a:lnTo>
                  <a:lnTo>
                    <a:pt x="2264862" y="153001"/>
                  </a:lnTo>
                  <a:lnTo>
                    <a:pt x="2406416" y="688507"/>
                  </a:lnTo>
                  <a:lnTo>
                    <a:pt x="2547969" y="306003"/>
                  </a:lnTo>
                  <a:lnTo>
                    <a:pt x="2689523" y="688507"/>
                  </a:lnTo>
                  <a:lnTo>
                    <a:pt x="2831077" y="841508"/>
                  </a:lnTo>
                  <a:lnTo>
                    <a:pt x="2972631" y="918009"/>
                  </a:lnTo>
                  <a:lnTo>
                    <a:pt x="3114185" y="1071010"/>
                  </a:lnTo>
                  <a:lnTo>
                    <a:pt x="3255739" y="918009"/>
                  </a:lnTo>
                  <a:lnTo>
                    <a:pt x="3397293" y="68850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2055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26049"/>
              <a:ext cx="3397293" cy="1683017"/>
            </a:xfrm>
            <a:custGeom>
              <a:avLst/>
              <a:pathLst>
                <a:path w="3397293" h="1683017">
                  <a:moveTo>
                    <a:pt x="0" y="612006"/>
                  </a:moveTo>
                  <a:lnTo>
                    <a:pt x="141553" y="765007"/>
                  </a:lnTo>
                  <a:lnTo>
                    <a:pt x="283107" y="306003"/>
                  </a:lnTo>
                  <a:lnTo>
                    <a:pt x="424661" y="153001"/>
                  </a:lnTo>
                  <a:lnTo>
                    <a:pt x="566215" y="0"/>
                  </a:lnTo>
                  <a:lnTo>
                    <a:pt x="707769" y="76500"/>
                  </a:lnTo>
                  <a:lnTo>
                    <a:pt x="849323" y="153001"/>
                  </a:lnTo>
                  <a:lnTo>
                    <a:pt x="990877" y="382503"/>
                  </a:lnTo>
                  <a:lnTo>
                    <a:pt x="1132431" y="229502"/>
                  </a:lnTo>
                  <a:lnTo>
                    <a:pt x="1273984" y="229502"/>
                  </a:lnTo>
                  <a:lnTo>
                    <a:pt x="1415538" y="306003"/>
                  </a:lnTo>
                  <a:lnTo>
                    <a:pt x="1557092" y="306003"/>
                  </a:lnTo>
                  <a:lnTo>
                    <a:pt x="1698646" y="382503"/>
                  </a:lnTo>
                  <a:lnTo>
                    <a:pt x="1840200" y="382503"/>
                  </a:lnTo>
                  <a:lnTo>
                    <a:pt x="1981754" y="306003"/>
                  </a:lnTo>
                  <a:lnTo>
                    <a:pt x="2123308" y="765007"/>
                  </a:lnTo>
                  <a:lnTo>
                    <a:pt x="2264862" y="688507"/>
                  </a:lnTo>
                  <a:lnTo>
                    <a:pt x="2406416" y="688507"/>
                  </a:lnTo>
                  <a:lnTo>
                    <a:pt x="2547969" y="382503"/>
                  </a:lnTo>
                  <a:lnTo>
                    <a:pt x="2689523" y="994510"/>
                  </a:lnTo>
                  <a:lnTo>
                    <a:pt x="2831077" y="1683017"/>
                  </a:lnTo>
                  <a:lnTo>
                    <a:pt x="2972631" y="994510"/>
                  </a:lnTo>
                  <a:lnTo>
                    <a:pt x="3114185" y="1071010"/>
                  </a:lnTo>
                  <a:lnTo>
                    <a:pt x="3255739" y="1453514"/>
                  </a:lnTo>
                  <a:lnTo>
                    <a:pt x="3397293" y="130051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03648"/>
              <a:ext cx="0" cy="734407"/>
            </a:xfrm>
            <a:custGeom>
              <a:avLst/>
              <a:pathLst>
                <a:path w="0" h="734407">
                  <a:moveTo>
                    <a:pt x="0" y="7344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03648"/>
              <a:ext cx="0" cy="198902"/>
            </a:xfrm>
            <a:custGeom>
              <a:avLst/>
              <a:pathLst>
                <a:path w="0" h="198902">
                  <a:moveTo>
                    <a:pt x="0" y="1989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03648"/>
              <a:ext cx="0" cy="428404"/>
            </a:xfrm>
            <a:custGeom>
              <a:avLst/>
              <a:pathLst>
                <a:path w="0" h="428404">
                  <a:moveTo>
                    <a:pt x="0" y="4284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03648"/>
              <a:ext cx="0" cy="887409"/>
            </a:xfrm>
            <a:custGeom>
              <a:avLst/>
              <a:pathLst>
                <a:path w="0" h="887409">
                  <a:moveTo>
                    <a:pt x="0" y="8874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03648"/>
              <a:ext cx="0" cy="1116911"/>
            </a:xfrm>
            <a:custGeom>
              <a:avLst/>
              <a:pathLst>
                <a:path w="0" h="1116911">
                  <a:moveTo>
                    <a:pt x="0" y="111691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03648"/>
              <a:ext cx="0" cy="1575916"/>
            </a:xfrm>
            <a:custGeom>
              <a:avLst/>
              <a:pathLst>
                <a:path w="0" h="1575916">
                  <a:moveTo>
                    <a:pt x="0" y="15759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03648"/>
              <a:ext cx="0" cy="1422914"/>
            </a:xfrm>
            <a:custGeom>
              <a:avLst/>
              <a:pathLst>
                <a:path w="0" h="1422914">
                  <a:moveTo>
                    <a:pt x="0" y="142291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26049"/>
              <a:ext cx="3397293" cy="1683017"/>
            </a:xfrm>
            <a:custGeom>
              <a:avLst/>
              <a:pathLst>
                <a:path w="3397293" h="1683017">
                  <a:moveTo>
                    <a:pt x="0" y="612006"/>
                  </a:moveTo>
                  <a:lnTo>
                    <a:pt x="141553" y="765007"/>
                  </a:lnTo>
                  <a:lnTo>
                    <a:pt x="283107" y="306003"/>
                  </a:lnTo>
                  <a:lnTo>
                    <a:pt x="424661" y="153001"/>
                  </a:lnTo>
                  <a:lnTo>
                    <a:pt x="566215" y="0"/>
                  </a:lnTo>
                  <a:lnTo>
                    <a:pt x="707769" y="76500"/>
                  </a:lnTo>
                  <a:lnTo>
                    <a:pt x="849323" y="153001"/>
                  </a:lnTo>
                  <a:lnTo>
                    <a:pt x="990877" y="382503"/>
                  </a:lnTo>
                  <a:lnTo>
                    <a:pt x="1132431" y="229502"/>
                  </a:lnTo>
                  <a:lnTo>
                    <a:pt x="1273984" y="229502"/>
                  </a:lnTo>
                  <a:lnTo>
                    <a:pt x="1415538" y="306003"/>
                  </a:lnTo>
                  <a:lnTo>
                    <a:pt x="1557092" y="306003"/>
                  </a:lnTo>
                  <a:lnTo>
                    <a:pt x="1698646" y="382503"/>
                  </a:lnTo>
                  <a:lnTo>
                    <a:pt x="1840200" y="382503"/>
                  </a:lnTo>
                  <a:lnTo>
                    <a:pt x="1981754" y="306003"/>
                  </a:lnTo>
                  <a:lnTo>
                    <a:pt x="2123308" y="765007"/>
                  </a:lnTo>
                  <a:lnTo>
                    <a:pt x="2264862" y="688507"/>
                  </a:lnTo>
                  <a:lnTo>
                    <a:pt x="2406416" y="688507"/>
                  </a:lnTo>
                  <a:lnTo>
                    <a:pt x="2547969" y="382503"/>
                  </a:lnTo>
                  <a:lnTo>
                    <a:pt x="2689523" y="994510"/>
                  </a:lnTo>
                  <a:lnTo>
                    <a:pt x="2831077" y="1683017"/>
                  </a:lnTo>
                  <a:lnTo>
                    <a:pt x="2972631" y="994510"/>
                  </a:lnTo>
                  <a:lnTo>
                    <a:pt x="3114185" y="1071010"/>
                  </a:lnTo>
                  <a:lnTo>
                    <a:pt x="3255739" y="1453514"/>
                  </a:lnTo>
                  <a:lnTo>
                    <a:pt x="3397293" y="1300513"/>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339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85143" y="14339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823058" y="1432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30827" y="14325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7042" y="1432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32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14342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7344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80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334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684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034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0384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7854"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4511"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6965"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4954" y="470188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7" name="tx117"/>
            <p:cNvSpPr/>
            <p:nvPr/>
          </p:nvSpPr>
          <p:spPr>
            <a:xfrm>
              <a:off x="7191610"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4065"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23257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6336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941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2495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4797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7876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0956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4035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6353733" cy="145351"/>
            </a:xfrm>
            <a:prstGeom prst="rect">
              <a:avLst/>
            </a:prstGeom>
            <a:solidFill>
              <a:srgbClr val="E2231A">
                <a:alpha val="80000"/>
              </a:srgbClr>
            </a:solidFill>
          </p:spPr>
          <p:txBody>
            <a:bodyPr/>
            <a:lstStyle/>
            <a:p/>
          </p:txBody>
        </p:sp>
        <p:sp>
          <p:nvSpPr>
            <p:cNvPr id="133" name="rc133"/>
            <p:cNvSpPr/>
            <p:nvPr/>
          </p:nvSpPr>
          <p:spPr>
            <a:xfrm>
              <a:off x="1317178" y="5528559"/>
              <a:ext cx="7321564" cy="145351"/>
            </a:xfrm>
            <a:prstGeom prst="rect">
              <a:avLst/>
            </a:prstGeom>
            <a:solidFill>
              <a:srgbClr val="E2231A">
                <a:alpha val="80000"/>
              </a:srgbClr>
            </a:solidFill>
          </p:spPr>
          <p:txBody>
            <a:bodyPr/>
            <a:lstStyle/>
            <a:p/>
          </p:txBody>
        </p:sp>
        <p:sp>
          <p:nvSpPr>
            <p:cNvPr id="134" name="rc134"/>
            <p:cNvSpPr/>
            <p:nvPr/>
          </p:nvSpPr>
          <p:spPr>
            <a:xfrm>
              <a:off x="1317178" y="5346869"/>
              <a:ext cx="6626449" cy="145351"/>
            </a:xfrm>
            <a:prstGeom prst="rect">
              <a:avLst/>
            </a:prstGeom>
            <a:solidFill>
              <a:srgbClr val="E2231A">
                <a:alpha val="80000"/>
              </a:srgbClr>
            </a:solidFill>
          </p:spPr>
          <p:txBody>
            <a:bodyPr/>
            <a:lstStyle/>
            <a:p/>
          </p:txBody>
        </p:sp>
        <p:sp>
          <p:nvSpPr>
            <p:cNvPr id="135" name="tx135"/>
            <p:cNvSpPr/>
            <p:nvPr/>
          </p:nvSpPr>
          <p:spPr>
            <a:xfrm>
              <a:off x="7239875"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a:t>
              </a:r>
            </a:p>
          </p:txBody>
        </p:sp>
        <p:sp>
          <p:nvSpPr>
            <p:cNvPr id="136" name="tx136"/>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100,000</a:t>
              </a:r>
            </a:p>
          </p:txBody>
        </p:sp>
        <p:sp>
          <p:nvSpPr>
            <p:cNvPr id="137" name="tx137"/>
            <p:cNvSpPr/>
            <p:nvPr/>
          </p:nvSpPr>
          <p:spPr>
            <a:xfrm>
              <a:off x="7512590"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90,000</a:t>
              </a:r>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2068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455148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638227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8135374"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Argentina (82%) era 2 puntos porcentuales inferior a la media mundial (84%) y 4 puntos porcentuales inferior a la media de todos los países de LACR (86%).
La cobertura nacional de MCV1 fue 4 puntos porcentuales inferior a la de 2019 (86%).
Esto equivale a 90.000 niños sin vacunar en 2024 en comparación con 87.000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Argentina ocupará el puesto número 9 de los 32 países con menor cobertura de MCV1 (en base a rangos empatados).
Argentina se encontraba entre los 10 países con más niños sin vacunar (puesto 4).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2542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708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163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617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481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935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3903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844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131240"/>
              <a:ext cx="248247" cy="971457"/>
            </a:xfrm>
            <a:prstGeom prst="rect">
              <a:avLst/>
            </a:prstGeom>
            <a:solidFill>
              <a:srgbClr val="80BD41">
                <a:alpha val="100000"/>
              </a:srgbClr>
            </a:solidFill>
          </p:spPr>
          <p:txBody>
            <a:bodyPr/>
            <a:lstStyle/>
            <a:p/>
          </p:txBody>
        </p:sp>
        <p:sp>
          <p:nvSpPr>
            <p:cNvPr id="25" name="rc25"/>
            <p:cNvSpPr/>
            <p:nvPr/>
          </p:nvSpPr>
          <p:spPr>
            <a:xfrm>
              <a:off x="1333322" y="3035170"/>
              <a:ext cx="248247" cy="96069"/>
            </a:xfrm>
            <a:prstGeom prst="rect">
              <a:avLst/>
            </a:prstGeom>
            <a:solidFill>
              <a:srgbClr val="E2231A">
                <a:alpha val="100000"/>
              </a:srgbClr>
            </a:solidFill>
          </p:spPr>
          <p:txBody>
            <a:bodyPr/>
            <a:lstStyle/>
            <a:p/>
          </p:txBody>
        </p:sp>
        <p:sp>
          <p:nvSpPr>
            <p:cNvPr id="26" name="rc26"/>
            <p:cNvSpPr/>
            <p:nvPr/>
          </p:nvSpPr>
          <p:spPr>
            <a:xfrm>
              <a:off x="1609153" y="3160833"/>
              <a:ext cx="248247" cy="941863"/>
            </a:xfrm>
            <a:prstGeom prst="rect">
              <a:avLst/>
            </a:prstGeom>
            <a:solidFill>
              <a:srgbClr val="80BD41">
                <a:alpha val="100000"/>
              </a:srgbClr>
            </a:solidFill>
          </p:spPr>
          <p:txBody>
            <a:bodyPr/>
            <a:lstStyle/>
            <a:p/>
          </p:txBody>
        </p:sp>
        <p:sp>
          <p:nvSpPr>
            <p:cNvPr id="27" name="rc27"/>
            <p:cNvSpPr/>
            <p:nvPr/>
          </p:nvSpPr>
          <p:spPr>
            <a:xfrm>
              <a:off x="1609153" y="3044421"/>
              <a:ext cx="248247" cy="116412"/>
            </a:xfrm>
            <a:prstGeom prst="rect">
              <a:avLst/>
            </a:prstGeom>
            <a:solidFill>
              <a:srgbClr val="E2231A">
                <a:alpha val="100000"/>
              </a:srgbClr>
            </a:solidFill>
          </p:spPr>
          <p:txBody>
            <a:bodyPr/>
            <a:lstStyle/>
            <a:p/>
          </p:txBody>
        </p:sp>
        <p:sp>
          <p:nvSpPr>
            <p:cNvPr id="28" name="rc28"/>
            <p:cNvSpPr/>
            <p:nvPr/>
          </p:nvSpPr>
          <p:spPr>
            <a:xfrm>
              <a:off x="1884983" y="3098673"/>
              <a:ext cx="248247" cy="1004023"/>
            </a:xfrm>
            <a:prstGeom prst="rect">
              <a:avLst/>
            </a:prstGeom>
            <a:solidFill>
              <a:srgbClr val="80BD41">
                <a:alpha val="100000"/>
              </a:srgbClr>
            </a:solidFill>
          </p:spPr>
          <p:txBody>
            <a:bodyPr/>
            <a:lstStyle/>
            <a:p/>
          </p:txBody>
        </p:sp>
        <p:sp>
          <p:nvSpPr>
            <p:cNvPr id="29" name="rc29"/>
            <p:cNvSpPr/>
            <p:nvPr/>
          </p:nvSpPr>
          <p:spPr>
            <a:xfrm>
              <a:off x="1884983" y="3045824"/>
              <a:ext cx="248247" cy="52848"/>
            </a:xfrm>
            <a:prstGeom prst="rect">
              <a:avLst/>
            </a:prstGeom>
            <a:solidFill>
              <a:srgbClr val="E2231A">
                <a:alpha val="100000"/>
              </a:srgbClr>
            </a:solidFill>
          </p:spPr>
          <p:txBody>
            <a:bodyPr/>
            <a:lstStyle/>
            <a:p/>
          </p:txBody>
        </p:sp>
        <p:sp>
          <p:nvSpPr>
            <p:cNvPr id="30" name="rc30"/>
            <p:cNvSpPr/>
            <p:nvPr/>
          </p:nvSpPr>
          <p:spPr>
            <a:xfrm>
              <a:off x="2160814" y="3082511"/>
              <a:ext cx="248247" cy="1020186"/>
            </a:xfrm>
            <a:prstGeom prst="rect">
              <a:avLst/>
            </a:prstGeom>
            <a:solidFill>
              <a:srgbClr val="80BD41">
                <a:alpha val="100000"/>
              </a:srgbClr>
            </a:solidFill>
          </p:spPr>
          <p:txBody>
            <a:bodyPr/>
            <a:lstStyle/>
            <a:p/>
          </p:txBody>
        </p:sp>
        <p:sp>
          <p:nvSpPr>
            <p:cNvPr id="31" name="rc31"/>
            <p:cNvSpPr/>
            <p:nvPr/>
          </p:nvSpPr>
          <p:spPr>
            <a:xfrm>
              <a:off x="2160814" y="3050955"/>
              <a:ext cx="248247" cy="31555"/>
            </a:xfrm>
            <a:prstGeom prst="rect">
              <a:avLst/>
            </a:prstGeom>
            <a:solidFill>
              <a:srgbClr val="E2231A">
                <a:alpha val="100000"/>
              </a:srgbClr>
            </a:solidFill>
          </p:spPr>
          <p:txBody>
            <a:bodyPr/>
            <a:lstStyle/>
            <a:p/>
          </p:txBody>
        </p:sp>
        <p:sp>
          <p:nvSpPr>
            <p:cNvPr id="32" name="rc32"/>
            <p:cNvSpPr/>
            <p:nvPr/>
          </p:nvSpPr>
          <p:spPr>
            <a:xfrm>
              <a:off x="2436645" y="3056886"/>
              <a:ext cx="248247" cy="1045810"/>
            </a:xfrm>
            <a:prstGeom prst="rect">
              <a:avLst/>
            </a:prstGeom>
            <a:solidFill>
              <a:srgbClr val="80BD41">
                <a:alpha val="100000"/>
              </a:srgbClr>
            </a:solidFill>
          </p:spPr>
          <p:txBody>
            <a:bodyPr/>
            <a:lstStyle/>
            <a:p/>
          </p:txBody>
        </p:sp>
        <p:sp>
          <p:nvSpPr>
            <p:cNvPr id="33" name="rc33"/>
            <p:cNvSpPr/>
            <p:nvPr/>
          </p:nvSpPr>
          <p:spPr>
            <a:xfrm>
              <a:off x="2436645" y="3046322"/>
              <a:ext cx="248247" cy="10563"/>
            </a:xfrm>
            <a:prstGeom prst="rect">
              <a:avLst/>
            </a:prstGeom>
            <a:solidFill>
              <a:srgbClr val="E2231A">
                <a:alpha val="100000"/>
              </a:srgbClr>
            </a:solidFill>
          </p:spPr>
          <p:txBody>
            <a:bodyPr/>
            <a:lstStyle/>
            <a:p/>
          </p:txBody>
        </p:sp>
        <p:sp>
          <p:nvSpPr>
            <p:cNvPr id="34" name="rc34"/>
            <p:cNvSpPr/>
            <p:nvPr/>
          </p:nvSpPr>
          <p:spPr>
            <a:xfrm>
              <a:off x="2712475" y="3055573"/>
              <a:ext cx="248247" cy="1047123"/>
            </a:xfrm>
            <a:prstGeom prst="rect">
              <a:avLst/>
            </a:prstGeom>
            <a:solidFill>
              <a:srgbClr val="80BD41">
                <a:alpha val="100000"/>
              </a:srgbClr>
            </a:solidFill>
          </p:spPr>
          <p:txBody>
            <a:bodyPr/>
            <a:lstStyle/>
            <a:p/>
          </p:txBody>
        </p:sp>
        <p:sp>
          <p:nvSpPr>
            <p:cNvPr id="35" name="rc35"/>
            <p:cNvSpPr/>
            <p:nvPr/>
          </p:nvSpPr>
          <p:spPr>
            <a:xfrm>
              <a:off x="2712475" y="3034204"/>
              <a:ext cx="248247" cy="21368"/>
            </a:xfrm>
            <a:prstGeom prst="rect">
              <a:avLst/>
            </a:prstGeom>
            <a:solidFill>
              <a:srgbClr val="E2231A">
                <a:alpha val="100000"/>
              </a:srgbClr>
            </a:solidFill>
          </p:spPr>
          <p:txBody>
            <a:bodyPr/>
            <a:lstStyle/>
            <a:p/>
          </p:txBody>
        </p:sp>
        <p:sp>
          <p:nvSpPr>
            <p:cNvPr id="36" name="rc36"/>
            <p:cNvSpPr/>
            <p:nvPr/>
          </p:nvSpPr>
          <p:spPr>
            <a:xfrm>
              <a:off x="2988306" y="3063330"/>
              <a:ext cx="248247" cy="1039366"/>
            </a:xfrm>
            <a:prstGeom prst="rect">
              <a:avLst/>
            </a:prstGeom>
            <a:solidFill>
              <a:srgbClr val="80BD41">
                <a:alpha val="100000"/>
              </a:srgbClr>
            </a:solidFill>
          </p:spPr>
          <p:txBody>
            <a:bodyPr/>
            <a:lstStyle/>
            <a:p/>
          </p:txBody>
        </p:sp>
        <p:sp>
          <p:nvSpPr>
            <p:cNvPr id="37" name="rc37"/>
            <p:cNvSpPr/>
            <p:nvPr/>
          </p:nvSpPr>
          <p:spPr>
            <a:xfrm>
              <a:off x="2988306" y="3031186"/>
              <a:ext cx="248247" cy="32143"/>
            </a:xfrm>
            <a:prstGeom prst="rect">
              <a:avLst/>
            </a:prstGeom>
            <a:solidFill>
              <a:srgbClr val="E2231A">
                <a:alpha val="100000"/>
              </a:srgbClr>
            </a:solidFill>
          </p:spPr>
          <p:txBody>
            <a:bodyPr/>
            <a:lstStyle/>
            <a:p/>
          </p:txBody>
        </p:sp>
        <p:sp>
          <p:nvSpPr>
            <p:cNvPr id="38" name="rc38"/>
            <p:cNvSpPr/>
            <p:nvPr/>
          </p:nvSpPr>
          <p:spPr>
            <a:xfrm>
              <a:off x="3264137" y="3095851"/>
              <a:ext cx="248247" cy="1006845"/>
            </a:xfrm>
            <a:prstGeom prst="rect">
              <a:avLst/>
            </a:prstGeom>
            <a:solidFill>
              <a:srgbClr val="80BD41">
                <a:alpha val="100000"/>
              </a:srgbClr>
            </a:solidFill>
          </p:spPr>
          <p:txBody>
            <a:bodyPr/>
            <a:lstStyle/>
            <a:p/>
          </p:txBody>
        </p:sp>
        <p:sp>
          <p:nvSpPr>
            <p:cNvPr id="39" name="rc39"/>
            <p:cNvSpPr/>
            <p:nvPr/>
          </p:nvSpPr>
          <p:spPr>
            <a:xfrm>
              <a:off x="3264137" y="3031578"/>
              <a:ext cx="248247" cy="64272"/>
            </a:xfrm>
            <a:prstGeom prst="rect">
              <a:avLst/>
            </a:prstGeom>
            <a:solidFill>
              <a:srgbClr val="E2231A">
                <a:alpha val="100000"/>
              </a:srgbClr>
            </a:solidFill>
          </p:spPr>
          <p:txBody>
            <a:bodyPr/>
            <a:lstStyle/>
            <a:p/>
          </p:txBody>
        </p:sp>
        <p:sp>
          <p:nvSpPr>
            <p:cNvPr id="40" name="rc40"/>
            <p:cNvSpPr/>
            <p:nvPr/>
          </p:nvSpPr>
          <p:spPr>
            <a:xfrm>
              <a:off x="3539967" y="3034853"/>
              <a:ext cx="248247" cy="1067843"/>
            </a:xfrm>
            <a:prstGeom prst="rect">
              <a:avLst/>
            </a:prstGeom>
            <a:solidFill>
              <a:srgbClr val="80BD41">
                <a:alpha val="100000"/>
              </a:srgbClr>
            </a:solidFill>
          </p:spPr>
          <p:txBody>
            <a:bodyPr/>
            <a:lstStyle/>
            <a:p/>
          </p:txBody>
        </p:sp>
        <p:sp>
          <p:nvSpPr>
            <p:cNvPr id="41" name="rc41"/>
            <p:cNvSpPr/>
            <p:nvPr/>
          </p:nvSpPr>
          <p:spPr>
            <a:xfrm>
              <a:off x="3539967" y="2990365"/>
              <a:ext cx="248247" cy="44488"/>
            </a:xfrm>
            <a:prstGeom prst="rect">
              <a:avLst/>
            </a:prstGeom>
            <a:solidFill>
              <a:srgbClr val="E2231A">
                <a:alpha val="100000"/>
              </a:srgbClr>
            </a:solidFill>
          </p:spPr>
          <p:txBody>
            <a:bodyPr/>
            <a:lstStyle/>
            <a:p/>
          </p:txBody>
        </p:sp>
        <p:sp>
          <p:nvSpPr>
            <p:cNvPr id="42" name="rc42"/>
            <p:cNvSpPr/>
            <p:nvPr/>
          </p:nvSpPr>
          <p:spPr>
            <a:xfrm>
              <a:off x="3815798" y="3036558"/>
              <a:ext cx="248247" cy="1066138"/>
            </a:xfrm>
            <a:prstGeom prst="rect">
              <a:avLst/>
            </a:prstGeom>
            <a:solidFill>
              <a:srgbClr val="80BD41">
                <a:alpha val="100000"/>
              </a:srgbClr>
            </a:solidFill>
          </p:spPr>
          <p:txBody>
            <a:bodyPr/>
            <a:lstStyle/>
            <a:p/>
          </p:txBody>
        </p:sp>
        <p:sp>
          <p:nvSpPr>
            <p:cNvPr id="43" name="rc43"/>
            <p:cNvSpPr/>
            <p:nvPr/>
          </p:nvSpPr>
          <p:spPr>
            <a:xfrm>
              <a:off x="3815798" y="2992130"/>
              <a:ext cx="248247" cy="44428"/>
            </a:xfrm>
            <a:prstGeom prst="rect">
              <a:avLst/>
            </a:prstGeom>
            <a:solidFill>
              <a:srgbClr val="E2231A">
                <a:alpha val="100000"/>
              </a:srgbClr>
            </a:solidFill>
          </p:spPr>
          <p:txBody>
            <a:bodyPr/>
            <a:lstStyle/>
            <a:p/>
          </p:txBody>
        </p:sp>
        <p:sp>
          <p:nvSpPr>
            <p:cNvPr id="44" name="rc44"/>
            <p:cNvSpPr/>
            <p:nvPr/>
          </p:nvSpPr>
          <p:spPr>
            <a:xfrm>
              <a:off x="4091628" y="3031231"/>
              <a:ext cx="248247" cy="1071465"/>
            </a:xfrm>
            <a:prstGeom prst="rect">
              <a:avLst/>
            </a:prstGeom>
            <a:solidFill>
              <a:srgbClr val="80BD41">
                <a:alpha val="100000"/>
              </a:srgbClr>
            </a:solidFill>
          </p:spPr>
          <p:txBody>
            <a:bodyPr/>
            <a:lstStyle/>
            <a:p/>
          </p:txBody>
        </p:sp>
        <p:sp>
          <p:nvSpPr>
            <p:cNvPr id="45" name="rc45"/>
            <p:cNvSpPr/>
            <p:nvPr/>
          </p:nvSpPr>
          <p:spPr>
            <a:xfrm>
              <a:off x="4091628" y="2974836"/>
              <a:ext cx="248247" cy="56395"/>
            </a:xfrm>
            <a:prstGeom prst="rect">
              <a:avLst/>
            </a:prstGeom>
            <a:solidFill>
              <a:srgbClr val="E2231A">
                <a:alpha val="100000"/>
              </a:srgbClr>
            </a:solidFill>
          </p:spPr>
          <p:txBody>
            <a:bodyPr/>
            <a:lstStyle/>
            <a:p/>
          </p:txBody>
        </p:sp>
        <p:sp>
          <p:nvSpPr>
            <p:cNvPr id="46" name="rc46"/>
            <p:cNvSpPr/>
            <p:nvPr/>
          </p:nvSpPr>
          <p:spPr>
            <a:xfrm>
              <a:off x="4367459" y="3027715"/>
              <a:ext cx="248247" cy="1074981"/>
            </a:xfrm>
            <a:prstGeom prst="rect">
              <a:avLst/>
            </a:prstGeom>
            <a:solidFill>
              <a:srgbClr val="80BD41">
                <a:alpha val="100000"/>
              </a:srgbClr>
            </a:solidFill>
          </p:spPr>
          <p:txBody>
            <a:bodyPr/>
            <a:lstStyle/>
            <a:p/>
          </p:txBody>
        </p:sp>
        <p:sp>
          <p:nvSpPr>
            <p:cNvPr id="47" name="rc47"/>
            <p:cNvSpPr/>
            <p:nvPr/>
          </p:nvSpPr>
          <p:spPr>
            <a:xfrm>
              <a:off x="4367459" y="2971139"/>
              <a:ext cx="248247" cy="56576"/>
            </a:xfrm>
            <a:prstGeom prst="rect">
              <a:avLst/>
            </a:prstGeom>
            <a:solidFill>
              <a:srgbClr val="E2231A">
                <a:alpha val="100000"/>
              </a:srgbClr>
            </a:solidFill>
          </p:spPr>
          <p:txBody>
            <a:bodyPr/>
            <a:lstStyle/>
            <a:p/>
          </p:txBody>
        </p:sp>
        <p:sp>
          <p:nvSpPr>
            <p:cNvPr id="48" name="rc48"/>
            <p:cNvSpPr/>
            <p:nvPr/>
          </p:nvSpPr>
          <p:spPr>
            <a:xfrm>
              <a:off x="4643290" y="3068627"/>
              <a:ext cx="248247" cy="1034069"/>
            </a:xfrm>
            <a:prstGeom prst="rect">
              <a:avLst/>
            </a:prstGeom>
            <a:solidFill>
              <a:srgbClr val="80BD41">
                <a:alpha val="100000"/>
              </a:srgbClr>
            </a:solidFill>
          </p:spPr>
          <p:txBody>
            <a:bodyPr/>
            <a:lstStyle/>
            <a:p/>
          </p:txBody>
        </p:sp>
        <p:sp>
          <p:nvSpPr>
            <p:cNvPr id="49" name="rc49"/>
            <p:cNvSpPr/>
            <p:nvPr/>
          </p:nvSpPr>
          <p:spPr>
            <a:xfrm>
              <a:off x="4643290" y="3002619"/>
              <a:ext cx="248247" cy="66008"/>
            </a:xfrm>
            <a:prstGeom prst="rect">
              <a:avLst/>
            </a:prstGeom>
            <a:solidFill>
              <a:srgbClr val="E2231A">
                <a:alpha val="100000"/>
              </a:srgbClr>
            </a:solidFill>
          </p:spPr>
          <p:txBody>
            <a:bodyPr/>
            <a:lstStyle/>
            <a:p/>
          </p:txBody>
        </p:sp>
        <p:sp>
          <p:nvSpPr>
            <p:cNvPr id="50" name="rc50"/>
            <p:cNvSpPr/>
            <p:nvPr/>
          </p:nvSpPr>
          <p:spPr>
            <a:xfrm>
              <a:off x="4919120" y="3045809"/>
              <a:ext cx="248247" cy="1056887"/>
            </a:xfrm>
            <a:prstGeom prst="rect">
              <a:avLst/>
            </a:prstGeom>
            <a:solidFill>
              <a:srgbClr val="80BD41">
                <a:alpha val="100000"/>
              </a:srgbClr>
            </a:solidFill>
          </p:spPr>
          <p:txBody>
            <a:bodyPr/>
            <a:lstStyle/>
            <a:p/>
          </p:txBody>
        </p:sp>
        <p:sp>
          <p:nvSpPr>
            <p:cNvPr id="51" name="rc51"/>
            <p:cNvSpPr/>
            <p:nvPr/>
          </p:nvSpPr>
          <p:spPr>
            <a:xfrm>
              <a:off x="4919120" y="2978352"/>
              <a:ext cx="248247" cy="67457"/>
            </a:xfrm>
            <a:prstGeom prst="rect">
              <a:avLst/>
            </a:prstGeom>
            <a:solidFill>
              <a:srgbClr val="E2231A">
                <a:alpha val="100000"/>
              </a:srgbClr>
            </a:solidFill>
          </p:spPr>
          <p:txBody>
            <a:bodyPr/>
            <a:lstStyle/>
            <a:p/>
          </p:txBody>
        </p:sp>
        <p:sp>
          <p:nvSpPr>
            <p:cNvPr id="52" name="rc52"/>
            <p:cNvSpPr/>
            <p:nvPr/>
          </p:nvSpPr>
          <p:spPr>
            <a:xfrm>
              <a:off x="5194951" y="3002558"/>
              <a:ext cx="248247" cy="1100138"/>
            </a:xfrm>
            <a:prstGeom prst="rect">
              <a:avLst/>
            </a:prstGeom>
            <a:solidFill>
              <a:srgbClr val="80BD41">
                <a:alpha val="100000"/>
              </a:srgbClr>
            </a:solidFill>
          </p:spPr>
          <p:txBody>
            <a:bodyPr/>
            <a:lstStyle/>
            <a:p/>
          </p:txBody>
        </p:sp>
        <p:sp>
          <p:nvSpPr>
            <p:cNvPr id="53" name="rc53"/>
            <p:cNvSpPr/>
            <p:nvPr/>
          </p:nvSpPr>
          <p:spPr>
            <a:xfrm>
              <a:off x="5194951" y="2944654"/>
              <a:ext cx="248247" cy="57904"/>
            </a:xfrm>
            <a:prstGeom prst="rect">
              <a:avLst/>
            </a:prstGeom>
            <a:solidFill>
              <a:srgbClr val="E2231A">
                <a:alpha val="100000"/>
              </a:srgbClr>
            </a:solidFill>
          </p:spPr>
          <p:txBody>
            <a:bodyPr/>
            <a:lstStyle/>
            <a:p/>
          </p:txBody>
        </p:sp>
        <p:sp>
          <p:nvSpPr>
            <p:cNvPr id="54" name="rc54"/>
            <p:cNvSpPr/>
            <p:nvPr/>
          </p:nvSpPr>
          <p:spPr>
            <a:xfrm>
              <a:off x="5470781" y="3081334"/>
              <a:ext cx="248247" cy="1021363"/>
            </a:xfrm>
            <a:prstGeom prst="rect">
              <a:avLst/>
            </a:prstGeom>
            <a:solidFill>
              <a:srgbClr val="80BD41">
                <a:alpha val="100000"/>
              </a:srgbClr>
            </a:solidFill>
          </p:spPr>
          <p:txBody>
            <a:bodyPr/>
            <a:lstStyle/>
            <a:p/>
          </p:txBody>
        </p:sp>
        <p:sp>
          <p:nvSpPr>
            <p:cNvPr id="55" name="rc55"/>
            <p:cNvSpPr/>
            <p:nvPr/>
          </p:nvSpPr>
          <p:spPr>
            <a:xfrm>
              <a:off x="5470781" y="2955097"/>
              <a:ext cx="248247" cy="126236"/>
            </a:xfrm>
            <a:prstGeom prst="rect">
              <a:avLst/>
            </a:prstGeom>
            <a:solidFill>
              <a:srgbClr val="E2231A">
                <a:alpha val="100000"/>
              </a:srgbClr>
            </a:solidFill>
          </p:spPr>
          <p:txBody>
            <a:bodyPr/>
            <a:lstStyle/>
            <a:p/>
          </p:txBody>
        </p:sp>
        <p:sp>
          <p:nvSpPr>
            <p:cNvPr id="56" name="rc56"/>
            <p:cNvSpPr/>
            <p:nvPr/>
          </p:nvSpPr>
          <p:spPr>
            <a:xfrm>
              <a:off x="5746612" y="3111244"/>
              <a:ext cx="248247" cy="991452"/>
            </a:xfrm>
            <a:prstGeom prst="rect">
              <a:avLst/>
            </a:prstGeom>
            <a:solidFill>
              <a:srgbClr val="80BD41">
                <a:alpha val="100000"/>
              </a:srgbClr>
            </a:solidFill>
          </p:spPr>
          <p:txBody>
            <a:bodyPr/>
            <a:lstStyle/>
            <a:p/>
          </p:txBody>
        </p:sp>
        <p:sp>
          <p:nvSpPr>
            <p:cNvPr id="57" name="rc57"/>
            <p:cNvSpPr/>
            <p:nvPr/>
          </p:nvSpPr>
          <p:spPr>
            <a:xfrm>
              <a:off x="5746612" y="3001079"/>
              <a:ext cx="248247" cy="110164"/>
            </a:xfrm>
            <a:prstGeom prst="rect">
              <a:avLst/>
            </a:prstGeom>
            <a:solidFill>
              <a:srgbClr val="E2231A">
                <a:alpha val="100000"/>
              </a:srgbClr>
            </a:solidFill>
          </p:spPr>
          <p:txBody>
            <a:bodyPr/>
            <a:lstStyle/>
            <a:p/>
          </p:txBody>
        </p:sp>
        <p:sp>
          <p:nvSpPr>
            <p:cNvPr id="58" name="rc58"/>
            <p:cNvSpPr/>
            <p:nvPr/>
          </p:nvSpPr>
          <p:spPr>
            <a:xfrm>
              <a:off x="6022443" y="3139947"/>
              <a:ext cx="248247" cy="962749"/>
            </a:xfrm>
            <a:prstGeom prst="rect">
              <a:avLst/>
            </a:prstGeom>
            <a:solidFill>
              <a:srgbClr val="80BD41">
                <a:alpha val="100000"/>
              </a:srgbClr>
            </a:solidFill>
          </p:spPr>
          <p:txBody>
            <a:bodyPr/>
            <a:lstStyle/>
            <a:p/>
          </p:txBody>
        </p:sp>
        <p:sp>
          <p:nvSpPr>
            <p:cNvPr id="59" name="rc59"/>
            <p:cNvSpPr/>
            <p:nvPr/>
          </p:nvSpPr>
          <p:spPr>
            <a:xfrm>
              <a:off x="6022443" y="3032967"/>
              <a:ext cx="248247" cy="106980"/>
            </a:xfrm>
            <a:prstGeom prst="rect">
              <a:avLst/>
            </a:prstGeom>
            <a:solidFill>
              <a:srgbClr val="E2231A">
                <a:alpha val="100000"/>
              </a:srgbClr>
            </a:solidFill>
          </p:spPr>
          <p:txBody>
            <a:bodyPr/>
            <a:lstStyle/>
            <a:p/>
          </p:txBody>
        </p:sp>
        <p:sp>
          <p:nvSpPr>
            <p:cNvPr id="60" name="rc60"/>
            <p:cNvSpPr/>
            <p:nvPr/>
          </p:nvSpPr>
          <p:spPr>
            <a:xfrm>
              <a:off x="6298273" y="3140219"/>
              <a:ext cx="248247" cy="962477"/>
            </a:xfrm>
            <a:prstGeom prst="rect">
              <a:avLst/>
            </a:prstGeom>
            <a:solidFill>
              <a:srgbClr val="80BD41">
                <a:alpha val="100000"/>
              </a:srgbClr>
            </a:solidFill>
          </p:spPr>
          <p:txBody>
            <a:bodyPr/>
            <a:lstStyle/>
            <a:p/>
          </p:txBody>
        </p:sp>
        <p:sp>
          <p:nvSpPr>
            <p:cNvPr id="61" name="rc61"/>
            <p:cNvSpPr/>
            <p:nvPr/>
          </p:nvSpPr>
          <p:spPr>
            <a:xfrm>
              <a:off x="6298273" y="3078783"/>
              <a:ext cx="248247" cy="61435"/>
            </a:xfrm>
            <a:prstGeom prst="rect">
              <a:avLst/>
            </a:prstGeom>
            <a:solidFill>
              <a:srgbClr val="E2231A">
                <a:alpha val="100000"/>
              </a:srgbClr>
            </a:solidFill>
          </p:spPr>
          <p:txBody>
            <a:bodyPr/>
            <a:lstStyle/>
            <a:p/>
          </p:txBody>
        </p:sp>
        <p:sp>
          <p:nvSpPr>
            <p:cNvPr id="62" name="rc62"/>
            <p:cNvSpPr/>
            <p:nvPr/>
          </p:nvSpPr>
          <p:spPr>
            <a:xfrm>
              <a:off x="6574104" y="3298403"/>
              <a:ext cx="248247" cy="804293"/>
            </a:xfrm>
            <a:prstGeom prst="rect">
              <a:avLst/>
            </a:prstGeom>
            <a:solidFill>
              <a:srgbClr val="80BD41">
                <a:alpha val="100000"/>
              </a:srgbClr>
            </a:solidFill>
          </p:spPr>
          <p:txBody>
            <a:bodyPr/>
            <a:lstStyle/>
            <a:p/>
          </p:txBody>
        </p:sp>
        <p:sp>
          <p:nvSpPr>
            <p:cNvPr id="63" name="rc63"/>
            <p:cNvSpPr/>
            <p:nvPr/>
          </p:nvSpPr>
          <p:spPr>
            <a:xfrm>
              <a:off x="6574104" y="3167473"/>
              <a:ext cx="248247" cy="130930"/>
            </a:xfrm>
            <a:prstGeom prst="rect">
              <a:avLst/>
            </a:prstGeom>
            <a:solidFill>
              <a:srgbClr val="E2231A">
                <a:alpha val="100000"/>
              </a:srgbClr>
            </a:solidFill>
          </p:spPr>
          <p:txBody>
            <a:bodyPr/>
            <a:lstStyle/>
            <a:p/>
          </p:txBody>
        </p:sp>
        <p:sp>
          <p:nvSpPr>
            <p:cNvPr id="64" name="rc64"/>
            <p:cNvSpPr/>
            <p:nvPr/>
          </p:nvSpPr>
          <p:spPr>
            <a:xfrm>
              <a:off x="6849934" y="3488355"/>
              <a:ext cx="248247" cy="614342"/>
            </a:xfrm>
            <a:prstGeom prst="rect">
              <a:avLst/>
            </a:prstGeom>
            <a:solidFill>
              <a:srgbClr val="80BD41">
                <a:alpha val="100000"/>
              </a:srgbClr>
            </a:solidFill>
          </p:spPr>
          <p:txBody>
            <a:bodyPr/>
            <a:lstStyle/>
            <a:p/>
          </p:txBody>
        </p:sp>
        <p:sp>
          <p:nvSpPr>
            <p:cNvPr id="65" name="rc65"/>
            <p:cNvSpPr/>
            <p:nvPr/>
          </p:nvSpPr>
          <p:spPr>
            <a:xfrm>
              <a:off x="6849934" y="3304847"/>
              <a:ext cx="248247" cy="183507"/>
            </a:xfrm>
            <a:prstGeom prst="rect">
              <a:avLst/>
            </a:prstGeom>
            <a:solidFill>
              <a:srgbClr val="E2231A">
                <a:alpha val="100000"/>
              </a:srgbClr>
            </a:solidFill>
          </p:spPr>
          <p:txBody>
            <a:bodyPr/>
            <a:lstStyle/>
            <a:p/>
          </p:txBody>
        </p:sp>
        <p:sp>
          <p:nvSpPr>
            <p:cNvPr id="66" name="rc66"/>
            <p:cNvSpPr/>
            <p:nvPr/>
          </p:nvSpPr>
          <p:spPr>
            <a:xfrm>
              <a:off x="7125765" y="3421381"/>
              <a:ext cx="248247" cy="681316"/>
            </a:xfrm>
            <a:prstGeom prst="rect">
              <a:avLst/>
            </a:prstGeom>
            <a:solidFill>
              <a:srgbClr val="80BD41">
                <a:alpha val="100000"/>
              </a:srgbClr>
            </a:solidFill>
          </p:spPr>
          <p:txBody>
            <a:bodyPr/>
            <a:lstStyle/>
            <a:p/>
          </p:txBody>
        </p:sp>
        <p:sp>
          <p:nvSpPr>
            <p:cNvPr id="67" name="rc67"/>
            <p:cNvSpPr/>
            <p:nvPr/>
          </p:nvSpPr>
          <p:spPr>
            <a:xfrm>
              <a:off x="7125765" y="3310461"/>
              <a:ext cx="248247" cy="110919"/>
            </a:xfrm>
            <a:prstGeom prst="rect">
              <a:avLst/>
            </a:prstGeom>
            <a:solidFill>
              <a:srgbClr val="E2231A">
                <a:alpha val="100000"/>
              </a:srgbClr>
            </a:solidFill>
          </p:spPr>
          <p:txBody>
            <a:bodyPr/>
            <a:lstStyle/>
            <a:p/>
          </p:txBody>
        </p:sp>
        <p:sp>
          <p:nvSpPr>
            <p:cNvPr id="68" name="rc68"/>
            <p:cNvSpPr/>
            <p:nvPr/>
          </p:nvSpPr>
          <p:spPr>
            <a:xfrm>
              <a:off x="7401596" y="3471423"/>
              <a:ext cx="248247" cy="631274"/>
            </a:xfrm>
            <a:prstGeom prst="rect">
              <a:avLst/>
            </a:prstGeom>
            <a:solidFill>
              <a:srgbClr val="80BD41">
                <a:alpha val="100000"/>
              </a:srgbClr>
            </a:solidFill>
          </p:spPr>
          <p:txBody>
            <a:bodyPr/>
            <a:lstStyle/>
            <a:p/>
          </p:txBody>
        </p:sp>
        <p:sp>
          <p:nvSpPr>
            <p:cNvPr id="69" name="rc69"/>
            <p:cNvSpPr/>
            <p:nvPr/>
          </p:nvSpPr>
          <p:spPr>
            <a:xfrm>
              <a:off x="7401596" y="3360020"/>
              <a:ext cx="248247" cy="111402"/>
            </a:xfrm>
            <a:prstGeom prst="rect">
              <a:avLst/>
            </a:prstGeom>
            <a:solidFill>
              <a:srgbClr val="E2231A">
                <a:alpha val="100000"/>
              </a:srgbClr>
            </a:solidFill>
          </p:spPr>
          <p:txBody>
            <a:bodyPr/>
            <a:lstStyle/>
            <a:p/>
          </p:txBody>
        </p:sp>
        <p:sp>
          <p:nvSpPr>
            <p:cNvPr id="70" name="rc70"/>
            <p:cNvSpPr/>
            <p:nvPr/>
          </p:nvSpPr>
          <p:spPr>
            <a:xfrm>
              <a:off x="7677426" y="3499190"/>
              <a:ext cx="248247" cy="603506"/>
            </a:xfrm>
            <a:prstGeom prst="rect">
              <a:avLst/>
            </a:prstGeom>
            <a:solidFill>
              <a:srgbClr val="80BD41">
                <a:alpha val="100000"/>
              </a:srgbClr>
            </a:solidFill>
          </p:spPr>
          <p:txBody>
            <a:bodyPr/>
            <a:lstStyle/>
            <a:p/>
          </p:txBody>
        </p:sp>
        <p:sp>
          <p:nvSpPr>
            <p:cNvPr id="71" name="rc71"/>
            <p:cNvSpPr/>
            <p:nvPr/>
          </p:nvSpPr>
          <p:spPr>
            <a:xfrm>
              <a:off x="7677426" y="3348310"/>
              <a:ext cx="248247" cy="150880"/>
            </a:xfrm>
            <a:prstGeom prst="rect">
              <a:avLst/>
            </a:prstGeom>
            <a:solidFill>
              <a:srgbClr val="E2231A">
                <a:alpha val="100000"/>
              </a:srgbClr>
            </a:solidFill>
          </p:spPr>
          <p:txBody>
            <a:bodyPr/>
            <a:lstStyle/>
            <a:p/>
          </p:txBody>
        </p:sp>
        <p:sp>
          <p:nvSpPr>
            <p:cNvPr id="72" name="rc72"/>
            <p:cNvSpPr/>
            <p:nvPr/>
          </p:nvSpPr>
          <p:spPr>
            <a:xfrm>
              <a:off x="7953257" y="3480628"/>
              <a:ext cx="248247" cy="622068"/>
            </a:xfrm>
            <a:prstGeom prst="rect">
              <a:avLst/>
            </a:prstGeom>
            <a:solidFill>
              <a:srgbClr val="80BD41">
                <a:alpha val="100000"/>
              </a:srgbClr>
            </a:solidFill>
          </p:spPr>
          <p:txBody>
            <a:bodyPr/>
            <a:lstStyle/>
            <a:p/>
          </p:txBody>
        </p:sp>
        <p:sp>
          <p:nvSpPr>
            <p:cNvPr id="73" name="rc73"/>
            <p:cNvSpPr/>
            <p:nvPr/>
          </p:nvSpPr>
          <p:spPr>
            <a:xfrm>
              <a:off x="7953257" y="3344069"/>
              <a:ext cx="248247" cy="136559"/>
            </a:xfrm>
            <a:prstGeom prst="rect">
              <a:avLst/>
            </a:prstGeom>
            <a:solidFill>
              <a:srgbClr val="E2231A">
                <a:alpha val="100000"/>
              </a:srgbClr>
            </a:solidFill>
          </p:spPr>
          <p:txBody>
            <a:bodyPr/>
            <a:lstStyle/>
            <a:p/>
          </p:txBody>
        </p:sp>
        <p:sp>
          <p:nvSpPr>
            <p:cNvPr id="74" name="pl74"/>
            <p:cNvSpPr/>
            <p:nvPr/>
          </p:nvSpPr>
          <p:spPr>
            <a:xfrm>
              <a:off x="1457446" y="1236556"/>
              <a:ext cx="6619934" cy="636920"/>
            </a:xfrm>
            <a:custGeom>
              <a:avLst/>
              <a:pathLst>
                <a:path w="6619934" h="636920">
                  <a:moveTo>
                    <a:pt x="0" y="231607"/>
                  </a:moveTo>
                  <a:lnTo>
                    <a:pt x="275830" y="289509"/>
                  </a:lnTo>
                  <a:lnTo>
                    <a:pt x="551661" y="115803"/>
                  </a:lnTo>
                  <a:lnTo>
                    <a:pt x="827491" y="57901"/>
                  </a:lnTo>
                  <a:lnTo>
                    <a:pt x="1103322" y="0"/>
                  </a:lnTo>
                  <a:lnTo>
                    <a:pt x="1379153" y="28950"/>
                  </a:lnTo>
                  <a:lnTo>
                    <a:pt x="1654983" y="57901"/>
                  </a:lnTo>
                  <a:lnTo>
                    <a:pt x="1930814" y="144754"/>
                  </a:lnTo>
                  <a:lnTo>
                    <a:pt x="2206644" y="86852"/>
                  </a:lnTo>
                  <a:lnTo>
                    <a:pt x="2482475" y="86852"/>
                  </a:lnTo>
                  <a:lnTo>
                    <a:pt x="2758306" y="115803"/>
                  </a:lnTo>
                  <a:lnTo>
                    <a:pt x="3034136" y="115803"/>
                  </a:lnTo>
                  <a:lnTo>
                    <a:pt x="3309967" y="144754"/>
                  </a:lnTo>
                  <a:lnTo>
                    <a:pt x="3585797" y="144754"/>
                  </a:lnTo>
                  <a:lnTo>
                    <a:pt x="3861628" y="115803"/>
                  </a:lnTo>
                  <a:lnTo>
                    <a:pt x="4137459" y="289509"/>
                  </a:lnTo>
                  <a:lnTo>
                    <a:pt x="4413289" y="260558"/>
                  </a:lnTo>
                  <a:lnTo>
                    <a:pt x="4689120" y="260558"/>
                  </a:lnTo>
                  <a:lnTo>
                    <a:pt x="4964950" y="144754"/>
                  </a:lnTo>
                  <a:lnTo>
                    <a:pt x="5240781" y="376361"/>
                  </a:lnTo>
                  <a:lnTo>
                    <a:pt x="5516612" y="636920"/>
                  </a:lnTo>
                  <a:lnTo>
                    <a:pt x="5792442" y="376361"/>
                  </a:lnTo>
                  <a:lnTo>
                    <a:pt x="6068273" y="405312"/>
                  </a:lnTo>
                  <a:lnTo>
                    <a:pt x="6344103" y="550067"/>
                  </a:lnTo>
                  <a:lnTo>
                    <a:pt x="6619934" y="492165"/>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91376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1339893" y="28992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6" name="tx86"/>
            <p:cNvSpPr/>
            <p:nvPr/>
          </p:nvSpPr>
          <p:spPr>
            <a:xfrm>
              <a:off x="2758222" y="28982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87" name="tx87"/>
            <p:cNvSpPr/>
            <p:nvPr/>
          </p:nvSpPr>
          <p:spPr>
            <a:xfrm>
              <a:off x="4098199" y="284034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88" name="tx88"/>
            <p:cNvSpPr/>
            <p:nvPr/>
          </p:nvSpPr>
          <p:spPr>
            <a:xfrm>
              <a:off x="5477352" y="2819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89" name="tx89"/>
            <p:cNvSpPr/>
            <p:nvPr/>
          </p:nvSpPr>
          <p:spPr>
            <a:xfrm>
              <a:off x="6580674" y="3031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0" name="tx90"/>
            <p:cNvSpPr/>
            <p:nvPr/>
          </p:nvSpPr>
          <p:spPr>
            <a:xfrm>
              <a:off x="6856505" y="3168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1" name="tx91"/>
            <p:cNvSpPr/>
            <p:nvPr/>
          </p:nvSpPr>
          <p:spPr>
            <a:xfrm>
              <a:off x="7171512" y="31745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408166" y="32240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3" name="tx93"/>
            <p:cNvSpPr/>
            <p:nvPr/>
          </p:nvSpPr>
          <p:spPr>
            <a:xfrm>
              <a:off x="7683997" y="3212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4" name="tx94"/>
            <p:cNvSpPr/>
            <p:nvPr/>
          </p:nvSpPr>
          <p:spPr>
            <a:xfrm>
              <a:off x="7959827" y="32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5" name="pl95"/>
            <p:cNvSpPr/>
            <p:nvPr/>
          </p:nvSpPr>
          <p:spPr>
            <a:xfrm>
              <a:off x="145744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818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06" name="tx106"/>
            <p:cNvSpPr/>
            <p:nvPr/>
          </p:nvSpPr>
          <p:spPr>
            <a:xfrm>
              <a:off x="1366018" y="30481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07" name="tx107"/>
            <p:cNvSpPr/>
            <p:nvPr/>
          </p:nvSpPr>
          <p:spPr>
            <a:xfrm>
              <a:off x="2719046" y="35440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08" name="tx108"/>
            <p:cNvSpPr/>
            <p:nvPr/>
          </p:nvSpPr>
          <p:spPr>
            <a:xfrm>
              <a:off x="2745171" y="301098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9" name="tx109"/>
            <p:cNvSpPr/>
            <p:nvPr/>
          </p:nvSpPr>
          <p:spPr>
            <a:xfrm>
              <a:off x="4137375" y="35319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0" name="tx110"/>
            <p:cNvSpPr/>
            <p:nvPr/>
          </p:nvSpPr>
          <p:spPr>
            <a:xfrm>
              <a:off x="4124324" y="2967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1" name="tx111"/>
            <p:cNvSpPr/>
            <p:nvPr/>
          </p:nvSpPr>
          <p:spPr>
            <a:xfrm>
              <a:off x="5477352" y="35569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676.8</a:t>
              </a:r>
            </a:p>
          </p:txBody>
        </p:sp>
        <p:sp>
          <p:nvSpPr>
            <p:cNvPr id="112" name="tx112"/>
            <p:cNvSpPr/>
            <p:nvPr/>
          </p:nvSpPr>
          <p:spPr>
            <a:xfrm>
              <a:off x="5503477" y="29831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3" name="tx113"/>
            <p:cNvSpPr/>
            <p:nvPr/>
          </p:nvSpPr>
          <p:spPr>
            <a:xfrm>
              <a:off x="6619851" y="366545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14" name="tx114"/>
            <p:cNvSpPr/>
            <p:nvPr/>
          </p:nvSpPr>
          <p:spPr>
            <a:xfrm>
              <a:off x="6606800" y="3197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15" name="tx115"/>
            <p:cNvSpPr/>
            <p:nvPr/>
          </p:nvSpPr>
          <p:spPr>
            <a:xfrm>
              <a:off x="6856505" y="3760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407.1</a:t>
              </a:r>
            </a:p>
          </p:txBody>
        </p:sp>
        <p:sp>
          <p:nvSpPr>
            <p:cNvPr id="116" name="tx116"/>
            <p:cNvSpPr/>
            <p:nvPr/>
          </p:nvSpPr>
          <p:spPr>
            <a:xfrm>
              <a:off x="6856505" y="3361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7" name="tx117"/>
            <p:cNvSpPr/>
            <p:nvPr/>
          </p:nvSpPr>
          <p:spPr>
            <a:xfrm>
              <a:off x="7132335" y="3726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451.5</a:t>
              </a:r>
            </a:p>
          </p:txBody>
        </p:sp>
        <p:sp>
          <p:nvSpPr>
            <p:cNvPr id="118" name="tx118"/>
            <p:cNvSpPr/>
            <p:nvPr/>
          </p:nvSpPr>
          <p:spPr>
            <a:xfrm>
              <a:off x="7158461" y="3330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73.5</a:t>
              </a:r>
            </a:p>
          </p:txBody>
        </p:sp>
        <p:sp>
          <p:nvSpPr>
            <p:cNvPr id="119" name="tx119"/>
            <p:cNvSpPr/>
            <p:nvPr/>
          </p:nvSpPr>
          <p:spPr>
            <a:xfrm>
              <a:off x="7408166" y="3751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418.3</a:t>
              </a:r>
            </a:p>
          </p:txBody>
        </p:sp>
        <p:sp>
          <p:nvSpPr>
            <p:cNvPr id="120" name="tx120"/>
            <p:cNvSpPr/>
            <p:nvPr/>
          </p:nvSpPr>
          <p:spPr>
            <a:xfrm>
              <a:off x="7434291" y="33806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21" name="tx121"/>
            <p:cNvSpPr/>
            <p:nvPr/>
          </p:nvSpPr>
          <p:spPr>
            <a:xfrm>
              <a:off x="7683997" y="37658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399.9</a:t>
              </a:r>
            </a:p>
          </p:txBody>
        </p:sp>
        <p:sp>
          <p:nvSpPr>
            <p:cNvPr id="122" name="tx122"/>
            <p:cNvSpPr/>
            <p:nvPr/>
          </p:nvSpPr>
          <p:spPr>
            <a:xfrm>
              <a:off x="7723173" y="338870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a:t>
              </a:r>
            </a:p>
          </p:txBody>
        </p:sp>
        <p:sp>
          <p:nvSpPr>
            <p:cNvPr id="123" name="tx123"/>
            <p:cNvSpPr/>
            <p:nvPr/>
          </p:nvSpPr>
          <p:spPr>
            <a:xfrm>
              <a:off x="7959827" y="37577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412.2</a:t>
              </a:r>
            </a:p>
          </p:txBody>
        </p:sp>
        <p:sp>
          <p:nvSpPr>
            <p:cNvPr id="124" name="tx124"/>
            <p:cNvSpPr/>
            <p:nvPr/>
          </p:nvSpPr>
          <p:spPr>
            <a:xfrm>
              <a:off x="7985953" y="3377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960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2339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6884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142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6" name="tx146"/>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7" name="pl147"/>
            <p:cNvSpPr/>
            <p:nvPr/>
          </p:nvSpPr>
          <p:spPr>
            <a:xfrm>
              <a:off x="286551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32614"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9" name="rc149"/>
            <p:cNvSpPr/>
            <p:nvPr/>
          </p:nvSpPr>
          <p:spPr>
            <a:xfrm>
              <a:off x="4437093" y="5010059"/>
              <a:ext cx="201456" cy="201456"/>
            </a:xfrm>
            <a:prstGeom prst="rect">
              <a:avLst/>
            </a:prstGeom>
            <a:solidFill>
              <a:srgbClr val="E2231A">
                <a:alpha val="100000"/>
              </a:srgbClr>
            </a:solidFill>
          </p:spPr>
          <p:txBody>
            <a:bodyPr/>
            <a:lstStyle/>
            <a:p/>
          </p:txBody>
        </p:sp>
        <p:sp>
          <p:nvSpPr>
            <p:cNvPr id="150" name="rc150"/>
            <p:cNvSpPr/>
            <p:nvPr/>
          </p:nvSpPr>
          <p:spPr>
            <a:xfrm>
              <a:off x="5712167" y="5010059"/>
              <a:ext cx="201456" cy="201456"/>
            </a:xfrm>
            <a:prstGeom prst="rect">
              <a:avLst/>
            </a:prstGeom>
            <a:solidFill>
              <a:srgbClr val="80BD41">
                <a:alpha val="100000"/>
              </a:srgbClr>
            </a:solidFill>
          </p:spPr>
          <p:txBody>
            <a:bodyPr/>
            <a:lstStyle/>
            <a:p/>
          </p:txBody>
        </p:sp>
        <p:sp>
          <p:nvSpPr>
            <p:cNvPr id="151" name="tx151"/>
            <p:cNvSpPr/>
            <p:nvPr/>
          </p:nvSpPr>
          <p:spPr>
            <a:xfrm>
              <a:off x="4717138"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2" name="tx152"/>
            <p:cNvSpPr/>
            <p:nvPr/>
          </p:nvSpPr>
          <p:spPr>
            <a:xfrm>
              <a:off x="5992212"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3" name="tx153"/>
            <p:cNvSpPr/>
            <p:nvPr/>
          </p:nvSpPr>
          <p:spPr>
            <a:xfrm>
              <a:off x="989913"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4" name="tx154"/>
            <p:cNvSpPr/>
            <p:nvPr/>
          </p:nvSpPr>
          <p:spPr>
            <a:xfrm>
              <a:off x="989913"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55" name="pl155"/>
            <p:cNvSpPr/>
            <p:nvPr/>
          </p:nvSpPr>
          <p:spPr>
            <a:xfrm>
              <a:off x="2388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49976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107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442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52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662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889059"/>
              <a:ext cx="5625285" cy="167191"/>
            </a:xfrm>
            <a:prstGeom prst="rect">
              <a:avLst/>
            </a:prstGeom>
            <a:solidFill>
              <a:srgbClr val="80BD41">
                <a:alpha val="100000"/>
              </a:srgbClr>
            </a:solidFill>
          </p:spPr>
          <p:txBody>
            <a:bodyPr/>
            <a:lstStyle/>
            <a:p/>
          </p:txBody>
        </p:sp>
        <p:sp>
          <p:nvSpPr>
            <p:cNvPr id="166" name="rc166"/>
            <p:cNvSpPr/>
            <p:nvPr/>
          </p:nvSpPr>
          <p:spPr>
            <a:xfrm>
              <a:off x="6958608" y="5889059"/>
              <a:ext cx="915734" cy="167191"/>
            </a:xfrm>
            <a:prstGeom prst="rect">
              <a:avLst/>
            </a:prstGeom>
            <a:solidFill>
              <a:srgbClr val="E2231A">
                <a:alpha val="100000"/>
              </a:srgbClr>
            </a:solidFill>
          </p:spPr>
          <p:txBody>
            <a:bodyPr/>
            <a:lstStyle/>
            <a:p/>
          </p:txBody>
        </p:sp>
        <p:sp>
          <p:nvSpPr>
            <p:cNvPr id="167" name="rc167"/>
            <p:cNvSpPr/>
            <p:nvPr/>
          </p:nvSpPr>
          <p:spPr>
            <a:xfrm>
              <a:off x="1333322" y="5680069"/>
              <a:ext cx="4220969" cy="167191"/>
            </a:xfrm>
            <a:prstGeom prst="rect">
              <a:avLst/>
            </a:prstGeom>
            <a:solidFill>
              <a:srgbClr val="80BD41">
                <a:alpha val="100000"/>
              </a:srgbClr>
            </a:solidFill>
          </p:spPr>
          <p:txBody>
            <a:bodyPr/>
            <a:lstStyle/>
            <a:p/>
          </p:txBody>
        </p:sp>
        <p:sp>
          <p:nvSpPr>
            <p:cNvPr id="168" name="rc168"/>
            <p:cNvSpPr/>
            <p:nvPr/>
          </p:nvSpPr>
          <p:spPr>
            <a:xfrm>
              <a:off x="5554292" y="5680069"/>
              <a:ext cx="1055268" cy="167191"/>
            </a:xfrm>
            <a:prstGeom prst="rect">
              <a:avLst/>
            </a:prstGeom>
            <a:solidFill>
              <a:srgbClr val="E2231A">
                <a:alpha val="100000"/>
              </a:srgbClr>
            </a:solidFill>
          </p:spPr>
          <p:txBody>
            <a:bodyPr/>
            <a:lstStyle/>
            <a:p/>
          </p:txBody>
        </p:sp>
        <p:sp>
          <p:nvSpPr>
            <p:cNvPr id="169" name="rc169"/>
            <p:cNvSpPr/>
            <p:nvPr/>
          </p:nvSpPr>
          <p:spPr>
            <a:xfrm>
              <a:off x="1333322" y="5471080"/>
              <a:ext cx="4350793" cy="167191"/>
            </a:xfrm>
            <a:prstGeom prst="rect">
              <a:avLst/>
            </a:prstGeom>
            <a:solidFill>
              <a:srgbClr val="80BD41">
                <a:alpha val="100000"/>
              </a:srgbClr>
            </a:solidFill>
          </p:spPr>
          <p:txBody>
            <a:bodyPr/>
            <a:lstStyle/>
            <a:p/>
          </p:txBody>
        </p:sp>
        <p:sp>
          <p:nvSpPr>
            <p:cNvPr id="170" name="rc170"/>
            <p:cNvSpPr/>
            <p:nvPr/>
          </p:nvSpPr>
          <p:spPr>
            <a:xfrm>
              <a:off x="5684116" y="5471080"/>
              <a:ext cx="955103" cy="167191"/>
            </a:xfrm>
            <a:prstGeom prst="rect">
              <a:avLst/>
            </a:prstGeom>
            <a:solidFill>
              <a:srgbClr val="E2231A">
                <a:alpha val="100000"/>
              </a:srgbClr>
            </a:solidFill>
          </p:spPr>
          <p:txBody>
            <a:bodyPr/>
            <a:lstStyle/>
            <a:p/>
          </p:txBody>
        </p:sp>
        <p:sp>
          <p:nvSpPr>
            <p:cNvPr id="171" name="tx171"/>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72" name="tx172"/>
            <p:cNvSpPr/>
            <p:nvPr/>
          </p:nvSpPr>
          <p:spPr>
            <a:xfrm>
              <a:off x="672869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499.9</a:t>
              </a:r>
            </a:p>
          </p:txBody>
        </p:sp>
        <p:sp>
          <p:nvSpPr>
            <p:cNvPr id="173" name="tx173"/>
            <p:cNvSpPr/>
            <p:nvPr/>
          </p:nvSpPr>
          <p:spPr>
            <a:xfrm>
              <a:off x="675983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74" name="tx174"/>
            <p:cNvSpPr/>
            <p:nvPr/>
          </p:nvSpPr>
          <p:spPr>
            <a:xfrm>
              <a:off x="4055531" y="59321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175" name="tx175"/>
            <p:cNvSpPr/>
            <p:nvPr/>
          </p:nvSpPr>
          <p:spPr>
            <a:xfrm>
              <a:off x="731098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86.8</a:t>
              </a:r>
            </a:p>
          </p:txBody>
        </p:sp>
        <p:sp>
          <p:nvSpPr>
            <p:cNvPr id="176" name="tx176"/>
            <p:cNvSpPr/>
            <p:nvPr/>
          </p:nvSpPr>
          <p:spPr>
            <a:xfrm>
              <a:off x="3308169"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399.9</a:t>
              </a:r>
            </a:p>
          </p:txBody>
        </p:sp>
        <p:sp>
          <p:nvSpPr>
            <p:cNvPr id="177" name="tx177"/>
            <p:cNvSpPr/>
            <p:nvPr/>
          </p:nvSpPr>
          <p:spPr>
            <a:xfrm>
              <a:off x="5991492"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78" name="tx178"/>
            <p:cNvSpPr/>
            <p:nvPr/>
          </p:nvSpPr>
          <p:spPr>
            <a:xfrm>
              <a:off x="3373081"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412.2</a:t>
              </a:r>
            </a:p>
          </p:txBody>
        </p:sp>
        <p:sp>
          <p:nvSpPr>
            <p:cNvPr id="179" name="tx179"/>
            <p:cNvSpPr/>
            <p:nvPr/>
          </p:nvSpPr>
          <p:spPr>
            <a:xfrm>
              <a:off x="605617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90.5</a:t>
              </a:r>
            </a:p>
          </p:txBody>
        </p:sp>
        <p:sp>
          <p:nvSpPr>
            <p:cNvPr id="180" name="tx180"/>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277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54387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6" name="tx186"/>
            <p:cNvSpPr/>
            <p:nvPr/>
          </p:nvSpPr>
          <p:spPr>
            <a:xfrm>
              <a:off x="75496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7" name="tx187"/>
            <p:cNvSpPr/>
            <p:nvPr/>
          </p:nvSpPr>
          <p:spPr>
            <a:xfrm>
              <a:off x="4274439"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8" name="tx188"/>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(82%) fue inferior a la de 2019 (86%).
El número de niños vacunados con MCV1 disminuyó un 23% en comparación con 2019.
El número de lactantes supervivientes disminuyó aproximadamente un 19 % en comparación con 2019.
En 2024, se vacunaron 100 000 niños menos que en 2019.
En 2024, hubo 100 000 lactantes supervivientes (población diana) menos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7923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0176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92429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9468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96935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39049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41302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43555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4580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996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9456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95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844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794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6744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937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643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59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4542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86871" y="5367965"/>
              <a:ext cx="625465" cy="0"/>
            </a:xfrm>
            <a:prstGeom prst="rect">
              <a:avLst/>
            </a:prstGeom>
            <a:solidFill>
              <a:srgbClr val="1CABE2">
                <a:alpha val="100000"/>
              </a:srgbClr>
            </a:solidFill>
          </p:spPr>
          <p:txBody>
            <a:bodyPr/>
            <a:lstStyle/>
            <a:p/>
          </p:txBody>
        </p:sp>
        <p:sp>
          <p:nvSpPr>
            <p:cNvPr id="25" name="rc25"/>
            <p:cNvSpPr/>
            <p:nvPr/>
          </p:nvSpPr>
          <p:spPr>
            <a:xfrm>
              <a:off x="1581833" y="5367965"/>
              <a:ext cx="625465" cy="0"/>
            </a:xfrm>
            <a:prstGeom prst="rect">
              <a:avLst/>
            </a:prstGeom>
            <a:solidFill>
              <a:srgbClr val="1CABE2">
                <a:alpha val="100000"/>
              </a:srgbClr>
            </a:solidFill>
          </p:spPr>
          <p:txBody>
            <a:bodyPr/>
            <a:lstStyle/>
            <a:p/>
          </p:txBody>
        </p:sp>
        <p:sp>
          <p:nvSpPr>
            <p:cNvPr id="26" name="rc26"/>
            <p:cNvSpPr/>
            <p:nvPr/>
          </p:nvSpPr>
          <p:spPr>
            <a:xfrm>
              <a:off x="2276794" y="5338641"/>
              <a:ext cx="625465" cy="29324"/>
            </a:xfrm>
            <a:prstGeom prst="rect">
              <a:avLst/>
            </a:prstGeom>
            <a:solidFill>
              <a:srgbClr val="1CABE2">
                <a:alpha val="100000"/>
              </a:srgbClr>
            </a:solidFill>
          </p:spPr>
          <p:txBody>
            <a:bodyPr/>
            <a:lstStyle/>
            <a:p/>
          </p:txBody>
        </p:sp>
        <p:sp>
          <p:nvSpPr>
            <p:cNvPr id="27" name="rc27"/>
            <p:cNvSpPr/>
            <p:nvPr/>
          </p:nvSpPr>
          <p:spPr>
            <a:xfrm>
              <a:off x="2971756" y="5201795"/>
              <a:ext cx="625465" cy="166169"/>
            </a:xfrm>
            <a:prstGeom prst="rect">
              <a:avLst/>
            </a:prstGeom>
            <a:solidFill>
              <a:srgbClr val="1CABE2">
                <a:alpha val="100000"/>
              </a:srgbClr>
            </a:solidFill>
          </p:spPr>
          <p:txBody>
            <a:bodyPr/>
            <a:lstStyle/>
            <a:p/>
          </p:txBody>
        </p:sp>
        <p:sp>
          <p:nvSpPr>
            <p:cNvPr id="28" name="rc28"/>
            <p:cNvSpPr/>
            <p:nvPr/>
          </p:nvSpPr>
          <p:spPr>
            <a:xfrm>
              <a:off x="3666717" y="4058156"/>
              <a:ext cx="625465" cy="1309809"/>
            </a:xfrm>
            <a:prstGeom prst="rect">
              <a:avLst/>
            </a:prstGeom>
            <a:solidFill>
              <a:srgbClr val="1CABE2">
                <a:alpha val="100000"/>
              </a:srgbClr>
            </a:solidFill>
          </p:spPr>
          <p:txBody>
            <a:bodyPr/>
            <a:lstStyle/>
            <a:p/>
          </p:txBody>
        </p:sp>
        <p:sp>
          <p:nvSpPr>
            <p:cNvPr id="29" name="rc29"/>
            <p:cNvSpPr/>
            <p:nvPr/>
          </p:nvSpPr>
          <p:spPr>
            <a:xfrm>
              <a:off x="4361679" y="4732610"/>
              <a:ext cx="625465" cy="635355"/>
            </a:xfrm>
            <a:prstGeom prst="rect">
              <a:avLst/>
            </a:prstGeom>
            <a:solidFill>
              <a:srgbClr val="1CABE2">
                <a:alpha val="100000"/>
              </a:srgbClr>
            </a:solidFill>
          </p:spPr>
          <p:txBody>
            <a:bodyPr/>
            <a:lstStyle/>
            <a:p/>
          </p:txBody>
        </p:sp>
        <p:sp>
          <p:nvSpPr>
            <p:cNvPr id="30" name="rc30"/>
            <p:cNvSpPr/>
            <p:nvPr/>
          </p:nvSpPr>
          <p:spPr>
            <a:xfrm>
              <a:off x="5056640" y="5367965"/>
              <a:ext cx="625465" cy="0"/>
            </a:xfrm>
            <a:prstGeom prst="rect">
              <a:avLst/>
            </a:prstGeom>
            <a:solidFill>
              <a:srgbClr val="1CABE2">
                <a:alpha val="100000"/>
              </a:srgbClr>
            </a:solidFill>
          </p:spPr>
          <p:txBody>
            <a:bodyPr/>
            <a:lstStyle/>
            <a:p/>
          </p:txBody>
        </p:sp>
        <p:sp>
          <p:nvSpPr>
            <p:cNvPr id="31" name="rc31"/>
            <p:cNvSpPr/>
            <p:nvPr/>
          </p:nvSpPr>
          <p:spPr>
            <a:xfrm>
              <a:off x="5751602" y="5348416"/>
              <a:ext cx="625465" cy="19549"/>
            </a:xfrm>
            <a:prstGeom prst="rect">
              <a:avLst/>
            </a:prstGeom>
            <a:solidFill>
              <a:srgbClr val="1CABE2">
                <a:alpha val="100000"/>
              </a:srgbClr>
            </a:solidFill>
          </p:spPr>
          <p:txBody>
            <a:bodyPr/>
            <a:lstStyle/>
            <a:p/>
          </p:txBody>
        </p:sp>
        <p:sp>
          <p:nvSpPr>
            <p:cNvPr id="32" name="rc32"/>
            <p:cNvSpPr/>
            <p:nvPr/>
          </p:nvSpPr>
          <p:spPr>
            <a:xfrm>
              <a:off x="6446563" y="5367965"/>
              <a:ext cx="625465" cy="0"/>
            </a:xfrm>
            <a:prstGeom prst="rect">
              <a:avLst/>
            </a:prstGeom>
            <a:solidFill>
              <a:srgbClr val="1CABE2">
                <a:alpha val="100000"/>
              </a:srgbClr>
            </a:solidFill>
          </p:spPr>
          <p:txBody>
            <a:bodyPr/>
            <a:lstStyle/>
            <a:p/>
          </p:txBody>
        </p:sp>
        <p:sp>
          <p:nvSpPr>
            <p:cNvPr id="33" name="rc33"/>
            <p:cNvSpPr/>
            <p:nvPr/>
          </p:nvSpPr>
          <p:spPr>
            <a:xfrm>
              <a:off x="7141525" y="5231119"/>
              <a:ext cx="625465" cy="136845"/>
            </a:xfrm>
            <a:prstGeom prst="rect">
              <a:avLst/>
            </a:prstGeom>
            <a:solidFill>
              <a:srgbClr val="1CABE2">
                <a:alpha val="100000"/>
              </a:srgbClr>
            </a:solidFill>
          </p:spPr>
          <p:txBody>
            <a:bodyPr/>
            <a:lstStyle/>
            <a:p/>
          </p:txBody>
        </p:sp>
        <p:sp>
          <p:nvSpPr>
            <p:cNvPr id="34" name="pl34"/>
            <p:cNvSpPr/>
            <p:nvPr/>
          </p:nvSpPr>
          <p:spPr>
            <a:xfrm>
              <a:off x="1199604" y="1263895"/>
              <a:ext cx="6254653" cy="742225"/>
            </a:xfrm>
            <a:custGeom>
              <a:avLst/>
              <a:pathLst>
                <a:path w="6254653" h="742225">
                  <a:moveTo>
                    <a:pt x="0" y="218301"/>
                  </a:moveTo>
                  <a:lnTo>
                    <a:pt x="694961" y="174641"/>
                  </a:lnTo>
                  <a:lnTo>
                    <a:pt x="1389922" y="174641"/>
                  </a:lnTo>
                  <a:lnTo>
                    <a:pt x="2084884" y="0"/>
                  </a:lnTo>
                  <a:lnTo>
                    <a:pt x="2779845" y="349282"/>
                  </a:lnTo>
                  <a:lnTo>
                    <a:pt x="3474807" y="742225"/>
                  </a:lnTo>
                  <a:lnTo>
                    <a:pt x="4169768" y="349282"/>
                  </a:lnTo>
                  <a:lnTo>
                    <a:pt x="4864730" y="392942"/>
                  </a:lnTo>
                  <a:lnTo>
                    <a:pt x="5559691" y="611244"/>
                  </a:lnTo>
                  <a:lnTo>
                    <a:pt x="6254653" y="523923"/>
                  </a:lnTo>
                </a:path>
              </a:pathLst>
            </a:custGeom>
            <a:ln w="27101" cap="flat">
              <a:solidFill>
                <a:srgbClr val="00833D">
                  <a:alpha val="100000"/>
                </a:srgbClr>
              </a:solidFill>
              <a:prstDash val="solid"/>
              <a:round/>
            </a:ln>
          </p:spPr>
          <p:txBody>
            <a:bodyPr/>
            <a:lstStyle/>
            <a:p/>
          </p:txBody>
        </p:sp>
        <p:sp>
          <p:nvSpPr>
            <p:cNvPr id="35" name="pl35"/>
            <p:cNvSpPr/>
            <p:nvPr/>
          </p:nvSpPr>
          <p:spPr>
            <a:xfrm>
              <a:off x="1199604" y="1045593"/>
              <a:ext cx="6254653" cy="2313997"/>
            </a:xfrm>
            <a:custGeom>
              <a:avLst/>
              <a:pathLst>
                <a:path w="6254653" h="2313997">
                  <a:moveTo>
                    <a:pt x="0" y="523923"/>
                  </a:moveTo>
                  <a:lnTo>
                    <a:pt x="694961" y="480263"/>
                  </a:lnTo>
                  <a:lnTo>
                    <a:pt x="1389922" y="349282"/>
                  </a:lnTo>
                  <a:lnTo>
                    <a:pt x="2084884" y="0"/>
                  </a:lnTo>
                  <a:lnTo>
                    <a:pt x="2779845" y="654904"/>
                  </a:lnTo>
                  <a:lnTo>
                    <a:pt x="3474807" y="1222489"/>
                  </a:lnTo>
                  <a:lnTo>
                    <a:pt x="4169768" y="873206"/>
                  </a:lnTo>
                  <a:lnTo>
                    <a:pt x="4864730" y="218301"/>
                  </a:lnTo>
                  <a:lnTo>
                    <a:pt x="5559691" y="1964714"/>
                  </a:lnTo>
                  <a:lnTo>
                    <a:pt x="6254653" y="2313997"/>
                  </a:lnTo>
                </a:path>
              </a:pathLst>
            </a:custGeom>
            <a:ln w="27101" cap="flat">
              <a:solidFill>
                <a:srgbClr val="002759">
                  <a:alpha val="100000"/>
                </a:srgbClr>
              </a:solidFill>
              <a:prstDash val="solid"/>
              <a:round/>
            </a:ln>
          </p:spPr>
          <p:txBody>
            <a:bodyPr/>
            <a:lstStyle/>
            <a:p/>
          </p:txBody>
        </p:sp>
        <p:sp>
          <p:nvSpPr>
            <p:cNvPr id="36" name="pt36"/>
            <p:cNvSpPr/>
            <p:nvPr/>
          </p:nvSpPr>
          <p:spPr>
            <a:xfrm>
              <a:off x="1168003"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86296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557926"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252887"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947849"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642810"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337772"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03273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727695"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7422656"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168003"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862964"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557926"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252887"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947849"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4642810"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5337772"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032733"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727695"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422656" y="33279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1664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186140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2556368" y="520874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59" name="tx59"/>
            <p:cNvSpPr/>
            <p:nvPr/>
          </p:nvSpPr>
          <p:spPr>
            <a:xfrm>
              <a:off x="3218170" y="507340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0" name="tx60"/>
            <p:cNvSpPr/>
            <p:nvPr/>
          </p:nvSpPr>
          <p:spPr>
            <a:xfrm>
              <a:off x="3879972" y="392825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61" name="tx61"/>
            <p:cNvSpPr/>
            <p:nvPr/>
          </p:nvSpPr>
          <p:spPr>
            <a:xfrm>
              <a:off x="4608093" y="460276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62" name="tx62"/>
            <p:cNvSpPr/>
            <p:nvPr/>
          </p:nvSpPr>
          <p:spPr>
            <a:xfrm>
              <a:off x="533621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031175" y="52200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4" name="tx64"/>
            <p:cNvSpPr/>
            <p:nvPr/>
          </p:nvSpPr>
          <p:spPr>
            <a:xfrm>
              <a:off x="672613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7387939" y="510273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66" name="pl66"/>
            <p:cNvSpPr/>
            <p:nvPr/>
          </p:nvSpPr>
          <p:spPr>
            <a:xfrm>
              <a:off x="7472326" y="1788682"/>
              <a:ext cx="389977" cy="18632"/>
            </a:xfrm>
            <a:custGeom>
              <a:avLst/>
              <a:pathLst>
                <a:path w="389977" h="18632">
                  <a:moveTo>
                    <a:pt x="389977" y="18632"/>
                  </a:moveTo>
                  <a:lnTo>
                    <a:pt x="0" y="0"/>
                  </a:lnTo>
                </a:path>
              </a:pathLst>
            </a:custGeom>
          </p:spPr>
          <p:txBody>
            <a:bodyPr/>
            <a:lstStyle/>
            <a:p/>
          </p:txBody>
        </p:sp>
        <p:sp>
          <p:nvSpPr>
            <p:cNvPr id="67" name="pl67"/>
            <p:cNvSpPr/>
            <p:nvPr/>
          </p:nvSpPr>
          <p:spPr>
            <a:xfrm>
              <a:off x="7472270" y="3360834"/>
              <a:ext cx="390033" cy="26932"/>
            </a:xfrm>
            <a:custGeom>
              <a:avLst/>
              <a:pathLst>
                <a:path w="390033" h="26932">
                  <a:moveTo>
                    <a:pt x="390033" y="26932"/>
                  </a:moveTo>
                  <a:lnTo>
                    <a:pt x="0" y="0"/>
                  </a:lnTo>
                </a:path>
              </a:pathLst>
            </a:custGeom>
          </p:spPr>
          <p:txBody>
            <a:bodyPr/>
            <a:lstStyle/>
            <a:p/>
          </p:txBody>
        </p:sp>
        <p:sp>
          <p:nvSpPr>
            <p:cNvPr id="68" name="pg68"/>
            <p:cNvSpPr/>
            <p:nvPr/>
          </p:nvSpPr>
          <p:spPr>
            <a:xfrm>
              <a:off x="7793724" y="17189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9" name="tx69"/>
            <p:cNvSpPr/>
            <p:nvPr/>
          </p:nvSpPr>
          <p:spPr>
            <a:xfrm>
              <a:off x="7816584" y="176009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70" name="pg70"/>
            <p:cNvSpPr/>
            <p:nvPr/>
          </p:nvSpPr>
          <p:spPr>
            <a:xfrm>
              <a:off x="7793724" y="329953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1" name="tx71"/>
            <p:cNvSpPr/>
            <p:nvPr/>
          </p:nvSpPr>
          <p:spPr>
            <a:xfrm>
              <a:off x="7816584" y="334065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72" name="rc72"/>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3" name="tx73"/>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4" name="tx74"/>
            <p:cNvSpPr/>
            <p:nvPr/>
          </p:nvSpPr>
          <p:spPr>
            <a:xfrm>
              <a:off x="508103" y="434311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5" name="tx75"/>
            <p:cNvSpPr/>
            <p:nvPr/>
          </p:nvSpPr>
          <p:spPr>
            <a:xfrm>
              <a:off x="508103" y="33656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6" name="tx76"/>
            <p:cNvSpPr/>
            <p:nvPr/>
          </p:nvSpPr>
          <p:spPr>
            <a:xfrm>
              <a:off x="508103" y="2388116"/>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77" name="tx77"/>
            <p:cNvSpPr/>
            <p:nvPr/>
          </p:nvSpPr>
          <p:spPr>
            <a:xfrm>
              <a:off x="508103" y="14107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8" name="tx7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0573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1752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244730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314226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38372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450688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22714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589172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661704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3120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610286" y="3055304"/>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100" name="tx100"/>
            <p:cNvSpPr/>
            <p:nvPr/>
          </p:nvSpPr>
          <p:spPr>
            <a:xfrm rot="5400000">
              <a:off x="8131435" y="3053906"/>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1" name="tx101"/>
            <p:cNvSpPr/>
            <p:nvPr/>
          </p:nvSpPr>
          <p:spPr>
            <a:xfrm>
              <a:off x="1566170" y="401416"/>
              <a:ext cx="628597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Argentina, 2015-2024</a:t>
              </a:r>
            </a:p>
          </p:txBody>
        </p:sp>
        <p:sp>
          <p:nvSpPr>
            <p:cNvPr id="102" name="tx102"/>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3" name="tx103"/>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4" name="tx104"/>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5" name="tx105"/>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14 casos confirmados de sarampión en Argentina. Ese mismo año, la cobertura de MCV1 era del 82% y la de MCV2 del 46%.
No hubo casos confirmados el año anterior (n=0).
El mayor número de casos de sarampión se notificó en 2019 (n=134). En este año, la cobertura de MCV1 fue del 86%.
Argentina notificó desabastecimiento de vacunas contra el sarampión en 2012 y 2020.
Hubo actividades/campañas de inmunización suplementarias con vacunas que contienen sarampión en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1999817"/>
              <a:ext cx="3520101" cy="2411319"/>
            </a:xfrm>
            <a:custGeom>
              <a:avLst/>
              <a:pathLst>
                <a:path w="3520101" h="2411319">
                  <a:moveTo>
                    <a:pt x="0" y="0"/>
                  </a:moveTo>
                  <a:lnTo>
                    <a:pt x="146670" y="0"/>
                  </a:lnTo>
                  <a:lnTo>
                    <a:pt x="293341" y="1894607"/>
                  </a:lnTo>
                  <a:lnTo>
                    <a:pt x="440012" y="2411319"/>
                  </a:lnTo>
                  <a:lnTo>
                    <a:pt x="586683" y="2239082"/>
                  </a:lnTo>
                  <a:lnTo>
                    <a:pt x="733354" y="2239082"/>
                  </a:lnTo>
                  <a:lnTo>
                    <a:pt x="880025" y="2066844"/>
                  </a:lnTo>
                  <a:lnTo>
                    <a:pt x="1026696" y="1894607"/>
                  </a:lnTo>
                  <a:lnTo>
                    <a:pt x="1173367" y="1722370"/>
                  </a:lnTo>
                  <a:lnTo>
                    <a:pt x="1320038" y="2411319"/>
                  </a:lnTo>
                  <a:lnTo>
                    <a:pt x="1466709" y="2239082"/>
                  </a:lnTo>
                  <a:lnTo>
                    <a:pt x="1613379" y="1894607"/>
                  </a:lnTo>
                  <a:lnTo>
                    <a:pt x="1760050" y="1894607"/>
                  </a:lnTo>
                  <a:lnTo>
                    <a:pt x="1906721" y="2411319"/>
                  </a:lnTo>
                  <a:lnTo>
                    <a:pt x="2053392" y="1722370"/>
                  </a:lnTo>
                  <a:lnTo>
                    <a:pt x="2200063" y="2411319"/>
                  </a:lnTo>
                  <a:lnTo>
                    <a:pt x="2346734" y="2239082"/>
                  </a:lnTo>
                  <a:lnTo>
                    <a:pt x="2493405" y="1377896"/>
                  </a:lnTo>
                  <a:lnTo>
                    <a:pt x="2640076" y="1550133"/>
                  </a:lnTo>
                  <a:lnTo>
                    <a:pt x="2786747" y="1550133"/>
                  </a:lnTo>
                  <a:lnTo>
                    <a:pt x="2933418" y="1377896"/>
                  </a:lnTo>
                  <a:lnTo>
                    <a:pt x="3080089" y="1033422"/>
                  </a:lnTo>
                  <a:lnTo>
                    <a:pt x="3226759" y="1205659"/>
                  </a:lnTo>
                  <a:lnTo>
                    <a:pt x="3373430" y="0"/>
                  </a:lnTo>
                  <a:lnTo>
                    <a:pt x="3520101" y="1377896"/>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2688765"/>
              <a:ext cx="3520101" cy="1377896"/>
            </a:xfrm>
            <a:custGeom>
              <a:avLst/>
              <a:pathLst>
                <a:path w="3520101" h="1377896">
                  <a:moveTo>
                    <a:pt x="0" y="688948"/>
                  </a:moveTo>
                  <a:lnTo>
                    <a:pt x="146670" y="861185"/>
                  </a:lnTo>
                  <a:lnTo>
                    <a:pt x="293341" y="861185"/>
                  </a:lnTo>
                  <a:lnTo>
                    <a:pt x="440012" y="1033422"/>
                  </a:lnTo>
                  <a:lnTo>
                    <a:pt x="586683" y="1205659"/>
                  </a:lnTo>
                  <a:lnTo>
                    <a:pt x="733354" y="1033422"/>
                  </a:lnTo>
                  <a:lnTo>
                    <a:pt x="880025" y="1205659"/>
                  </a:lnTo>
                  <a:lnTo>
                    <a:pt x="1026696" y="1377896"/>
                  </a:lnTo>
                  <a:lnTo>
                    <a:pt x="1173367" y="861185"/>
                  </a:lnTo>
                  <a:lnTo>
                    <a:pt x="1320038" y="1205659"/>
                  </a:lnTo>
                  <a:lnTo>
                    <a:pt x="1466709" y="1205659"/>
                  </a:lnTo>
                  <a:lnTo>
                    <a:pt x="1613379" y="1033422"/>
                  </a:lnTo>
                  <a:lnTo>
                    <a:pt x="1760050" y="1205659"/>
                  </a:lnTo>
                  <a:lnTo>
                    <a:pt x="1906721" y="1033422"/>
                  </a:lnTo>
                  <a:lnTo>
                    <a:pt x="2053392" y="516711"/>
                  </a:lnTo>
                  <a:lnTo>
                    <a:pt x="2200063" y="516711"/>
                  </a:lnTo>
                  <a:lnTo>
                    <a:pt x="2346734" y="688948"/>
                  </a:lnTo>
                  <a:lnTo>
                    <a:pt x="2493405" y="172237"/>
                  </a:lnTo>
                  <a:lnTo>
                    <a:pt x="2640076" y="861185"/>
                  </a:lnTo>
                  <a:lnTo>
                    <a:pt x="2786747" y="516711"/>
                  </a:lnTo>
                  <a:lnTo>
                    <a:pt x="2933418" y="0"/>
                  </a:lnTo>
                  <a:lnTo>
                    <a:pt x="3080089" y="172237"/>
                  </a:lnTo>
                  <a:lnTo>
                    <a:pt x="3226759" y="172237"/>
                  </a:lnTo>
                  <a:lnTo>
                    <a:pt x="3373430" y="861185"/>
                  </a:lnTo>
                  <a:lnTo>
                    <a:pt x="3520101" y="1033422"/>
                  </a:lnTo>
                </a:path>
              </a:pathLst>
            </a:custGeom>
            <a:ln w="27101" cap="flat">
              <a:solidFill>
                <a:srgbClr val="00833D">
                  <a:alpha val="80000"/>
                </a:srgbClr>
              </a:solidFill>
              <a:prstDash val="solid"/>
              <a:round/>
            </a:ln>
          </p:spPr>
          <p:txBody>
            <a:bodyPr/>
            <a:lstStyle/>
            <a:p/>
          </p:txBody>
        </p:sp>
        <p:sp>
          <p:nvSpPr>
            <p:cNvPr id="26" name="pl26"/>
            <p:cNvSpPr/>
            <p:nvPr/>
          </p:nvSpPr>
          <p:spPr>
            <a:xfrm>
              <a:off x="943464" y="1999817"/>
              <a:ext cx="3520101" cy="2411319"/>
            </a:xfrm>
            <a:custGeom>
              <a:avLst/>
              <a:pathLst>
                <a:path w="3520101" h="2411319">
                  <a:moveTo>
                    <a:pt x="0" y="0"/>
                  </a:moveTo>
                  <a:lnTo>
                    <a:pt x="146670" y="0"/>
                  </a:lnTo>
                  <a:lnTo>
                    <a:pt x="293341" y="1894607"/>
                  </a:lnTo>
                  <a:lnTo>
                    <a:pt x="440012" y="2411319"/>
                  </a:lnTo>
                  <a:lnTo>
                    <a:pt x="586683" y="2239082"/>
                  </a:lnTo>
                  <a:lnTo>
                    <a:pt x="733354" y="2239082"/>
                  </a:lnTo>
                  <a:lnTo>
                    <a:pt x="880025" y="2066844"/>
                  </a:lnTo>
                  <a:lnTo>
                    <a:pt x="1026696" y="1894607"/>
                  </a:lnTo>
                  <a:lnTo>
                    <a:pt x="1173367" y="1722370"/>
                  </a:lnTo>
                  <a:lnTo>
                    <a:pt x="1320038" y="2411319"/>
                  </a:lnTo>
                  <a:lnTo>
                    <a:pt x="1466709" y="2239082"/>
                  </a:lnTo>
                  <a:lnTo>
                    <a:pt x="1613379" y="1894607"/>
                  </a:lnTo>
                  <a:lnTo>
                    <a:pt x="1760050" y="1894607"/>
                  </a:lnTo>
                  <a:lnTo>
                    <a:pt x="1906721" y="2411319"/>
                  </a:lnTo>
                  <a:lnTo>
                    <a:pt x="2053392" y="1722370"/>
                  </a:lnTo>
                  <a:lnTo>
                    <a:pt x="2200063" y="2411319"/>
                  </a:lnTo>
                  <a:lnTo>
                    <a:pt x="2346734" y="2239082"/>
                  </a:lnTo>
                  <a:lnTo>
                    <a:pt x="2493405" y="1377896"/>
                  </a:lnTo>
                  <a:lnTo>
                    <a:pt x="2640076" y="1550133"/>
                  </a:lnTo>
                  <a:lnTo>
                    <a:pt x="2786747" y="1550133"/>
                  </a:lnTo>
                  <a:lnTo>
                    <a:pt x="2933418" y="1377896"/>
                  </a:lnTo>
                  <a:lnTo>
                    <a:pt x="3080089" y="1033422"/>
                  </a:lnTo>
                  <a:lnTo>
                    <a:pt x="3226759" y="1205659"/>
                  </a:lnTo>
                  <a:lnTo>
                    <a:pt x="3373430" y="0"/>
                  </a:lnTo>
                  <a:lnTo>
                    <a:pt x="3520101" y="1377896"/>
                  </a:lnTo>
                </a:path>
              </a:pathLst>
            </a:custGeom>
            <a:ln w="43362" cap="flat">
              <a:solidFill>
                <a:srgbClr val="000000">
                  <a:alpha val="100000"/>
                </a:srgbClr>
              </a:solidFill>
              <a:prstDash val="solid"/>
              <a:round/>
            </a:ln>
          </p:spPr>
          <p:txBody>
            <a:bodyPr/>
            <a:lstStyle/>
            <a:p/>
          </p:txBody>
        </p:sp>
        <p:sp>
          <p:nvSpPr>
            <p:cNvPr id="27" name="pl27"/>
            <p:cNvSpPr/>
            <p:nvPr/>
          </p:nvSpPr>
          <p:spPr>
            <a:xfrm>
              <a:off x="943464" y="1999817"/>
              <a:ext cx="3520101" cy="2411319"/>
            </a:xfrm>
            <a:custGeom>
              <a:avLst/>
              <a:pathLst>
                <a:path w="3520101" h="2411319">
                  <a:moveTo>
                    <a:pt x="0" y="0"/>
                  </a:moveTo>
                  <a:lnTo>
                    <a:pt x="146670" y="0"/>
                  </a:lnTo>
                  <a:lnTo>
                    <a:pt x="293341" y="1894607"/>
                  </a:lnTo>
                  <a:lnTo>
                    <a:pt x="440012" y="2411319"/>
                  </a:lnTo>
                  <a:lnTo>
                    <a:pt x="586683" y="2239082"/>
                  </a:lnTo>
                  <a:lnTo>
                    <a:pt x="733354" y="2239082"/>
                  </a:lnTo>
                  <a:lnTo>
                    <a:pt x="880025" y="2066844"/>
                  </a:lnTo>
                  <a:lnTo>
                    <a:pt x="1026696" y="1894607"/>
                  </a:lnTo>
                  <a:lnTo>
                    <a:pt x="1173367" y="1722370"/>
                  </a:lnTo>
                  <a:lnTo>
                    <a:pt x="1320038" y="2411319"/>
                  </a:lnTo>
                  <a:lnTo>
                    <a:pt x="1466709" y="2239082"/>
                  </a:lnTo>
                  <a:lnTo>
                    <a:pt x="1613379" y="1894607"/>
                  </a:lnTo>
                  <a:lnTo>
                    <a:pt x="1760050" y="1894607"/>
                  </a:lnTo>
                  <a:lnTo>
                    <a:pt x="1906721" y="2411319"/>
                  </a:lnTo>
                  <a:lnTo>
                    <a:pt x="2053392" y="1722370"/>
                  </a:lnTo>
                  <a:lnTo>
                    <a:pt x="2200063" y="2411319"/>
                  </a:lnTo>
                  <a:lnTo>
                    <a:pt x="2346734" y="2239082"/>
                  </a:lnTo>
                  <a:lnTo>
                    <a:pt x="2493405" y="1377896"/>
                  </a:lnTo>
                  <a:lnTo>
                    <a:pt x="2640076" y="1550133"/>
                  </a:lnTo>
                  <a:lnTo>
                    <a:pt x="2786747" y="1550133"/>
                  </a:lnTo>
                  <a:lnTo>
                    <a:pt x="2933418" y="1377896"/>
                  </a:lnTo>
                  <a:lnTo>
                    <a:pt x="3080089" y="1033422"/>
                  </a:lnTo>
                  <a:lnTo>
                    <a:pt x="3226759" y="1205659"/>
                  </a:lnTo>
                  <a:lnTo>
                    <a:pt x="3373430" y="0"/>
                  </a:lnTo>
                  <a:lnTo>
                    <a:pt x="3520101" y="1377896"/>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148310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148310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14165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14465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1618330"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51684"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085039"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671722"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pg46"/>
            <p:cNvSpPr/>
            <p:nvPr/>
          </p:nvSpPr>
          <p:spPr>
            <a:xfrm>
              <a:off x="4230271" y="14165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0624" y="14465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8" name="pg48"/>
            <p:cNvSpPr/>
            <p:nvPr/>
          </p:nvSpPr>
          <p:spPr>
            <a:xfrm>
              <a:off x="4405077"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833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6" name="pl66"/>
            <p:cNvSpPr/>
            <p:nvPr/>
          </p:nvSpPr>
          <p:spPr>
            <a:xfrm>
              <a:off x="153505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3505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49171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5417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02158"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71" name="tx71"/>
            <p:cNvSpPr/>
            <p:nvPr/>
          </p:nvSpPr>
          <p:spPr>
            <a:xfrm>
              <a:off x="275881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21269"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205477"/>
              <a:ext cx="3520101" cy="1894607"/>
            </a:xfrm>
            <a:custGeom>
              <a:avLst/>
              <a:pathLst>
                <a:path w="3520101" h="1894607">
                  <a:moveTo>
                    <a:pt x="0" y="344474"/>
                  </a:moveTo>
                  <a:lnTo>
                    <a:pt x="146670" y="0"/>
                  </a:lnTo>
                  <a:lnTo>
                    <a:pt x="293341" y="1033422"/>
                  </a:lnTo>
                  <a:lnTo>
                    <a:pt x="440012" y="1377896"/>
                  </a:lnTo>
                  <a:lnTo>
                    <a:pt x="586683" y="1205659"/>
                  </a:lnTo>
                  <a:lnTo>
                    <a:pt x="733354" y="1033422"/>
                  </a:lnTo>
                  <a:lnTo>
                    <a:pt x="880025" y="1894607"/>
                  </a:lnTo>
                  <a:lnTo>
                    <a:pt x="1026696" y="1205659"/>
                  </a:lnTo>
                  <a:lnTo>
                    <a:pt x="1173367" y="1033422"/>
                  </a:lnTo>
                  <a:lnTo>
                    <a:pt x="1320038" y="1550133"/>
                  </a:lnTo>
                  <a:lnTo>
                    <a:pt x="1466709" y="1205659"/>
                  </a:lnTo>
                  <a:lnTo>
                    <a:pt x="1613379" y="1377896"/>
                  </a:lnTo>
                  <a:lnTo>
                    <a:pt x="1760050" y="1205659"/>
                  </a:lnTo>
                  <a:lnTo>
                    <a:pt x="1906721" y="1205659"/>
                  </a:lnTo>
                  <a:lnTo>
                    <a:pt x="2053392" y="688948"/>
                  </a:lnTo>
                  <a:lnTo>
                    <a:pt x="2200063" y="344474"/>
                  </a:lnTo>
                  <a:lnTo>
                    <a:pt x="2346734" y="688948"/>
                  </a:lnTo>
                  <a:lnTo>
                    <a:pt x="2493405" y="516711"/>
                  </a:lnTo>
                  <a:lnTo>
                    <a:pt x="2640076" y="1722370"/>
                  </a:lnTo>
                  <a:lnTo>
                    <a:pt x="2786747" y="1033422"/>
                  </a:lnTo>
                  <a:lnTo>
                    <a:pt x="2933418" y="688948"/>
                  </a:lnTo>
                  <a:lnTo>
                    <a:pt x="3080089" y="861185"/>
                  </a:lnTo>
                  <a:lnTo>
                    <a:pt x="3226759" y="172237"/>
                  </a:lnTo>
                  <a:lnTo>
                    <a:pt x="3373430" y="1894607"/>
                  </a:lnTo>
                  <a:lnTo>
                    <a:pt x="3520101" y="1722370"/>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033239"/>
              <a:ext cx="3520101" cy="1550133"/>
            </a:xfrm>
            <a:custGeom>
              <a:avLst/>
              <a:pathLst>
                <a:path w="3520101" h="1550133">
                  <a:moveTo>
                    <a:pt x="0" y="861185"/>
                  </a:moveTo>
                  <a:lnTo>
                    <a:pt x="146670" y="1377896"/>
                  </a:lnTo>
                  <a:lnTo>
                    <a:pt x="293341" y="861185"/>
                  </a:lnTo>
                  <a:lnTo>
                    <a:pt x="440012" y="861185"/>
                  </a:lnTo>
                  <a:lnTo>
                    <a:pt x="586683" y="861185"/>
                  </a:lnTo>
                  <a:lnTo>
                    <a:pt x="733354" y="516711"/>
                  </a:lnTo>
                  <a:lnTo>
                    <a:pt x="880025" y="1033422"/>
                  </a:lnTo>
                  <a:lnTo>
                    <a:pt x="1026696" y="1205659"/>
                  </a:lnTo>
                  <a:lnTo>
                    <a:pt x="1173367" y="1033422"/>
                  </a:lnTo>
                  <a:lnTo>
                    <a:pt x="1320038" y="1033422"/>
                  </a:lnTo>
                  <a:lnTo>
                    <a:pt x="1466709" y="861185"/>
                  </a:lnTo>
                  <a:lnTo>
                    <a:pt x="1613379" y="1033422"/>
                  </a:lnTo>
                  <a:lnTo>
                    <a:pt x="1760050" y="1205659"/>
                  </a:lnTo>
                  <a:lnTo>
                    <a:pt x="1906721" y="1033422"/>
                  </a:lnTo>
                  <a:lnTo>
                    <a:pt x="2053392" y="1033422"/>
                  </a:lnTo>
                  <a:lnTo>
                    <a:pt x="2200063" y="861185"/>
                  </a:lnTo>
                  <a:lnTo>
                    <a:pt x="2346734" y="1033422"/>
                  </a:lnTo>
                  <a:lnTo>
                    <a:pt x="2493405" y="0"/>
                  </a:lnTo>
                  <a:lnTo>
                    <a:pt x="2640076" y="1550133"/>
                  </a:lnTo>
                  <a:lnTo>
                    <a:pt x="2786747" y="1377896"/>
                  </a:lnTo>
                  <a:lnTo>
                    <a:pt x="2933418" y="1033422"/>
                  </a:lnTo>
                  <a:lnTo>
                    <a:pt x="3080089" y="1377896"/>
                  </a:lnTo>
                  <a:lnTo>
                    <a:pt x="3226759" y="172237"/>
                  </a:lnTo>
                  <a:lnTo>
                    <a:pt x="3373430" y="516711"/>
                  </a:lnTo>
                  <a:lnTo>
                    <a:pt x="3520101" y="1550133"/>
                  </a:lnTo>
                </a:path>
              </a:pathLst>
            </a:custGeom>
            <a:ln w="27101" cap="flat">
              <a:solidFill>
                <a:srgbClr val="00833D">
                  <a:alpha val="80000"/>
                </a:srgbClr>
              </a:solidFill>
              <a:prstDash val="solid"/>
              <a:round/>
            </a:ln>
          </p:spPr>
          <p:txBody>
            <a:bodyPr/>
            <a:lstStyle/>
            <a:p/>
          </p:txBody>
        </p:sp>
        <p:sp>
          <p:nvSpPr>
            <p:cNvPr id="95" name="pl95"/>
            <p:cNvSpPr/>
            <p:nvPr/>
          </p:nvSpPr>
          <p:spPr>
            <a:xfrm>
              <a:off x="5308715" y="3205477"/>
              <a:ext cx="3520101" cy="1894607"/>
            </a:xfrm>
            <a:custGeom>
              <a:avLst/>
              <a:pathLst>
                <a:path w="3520101" h="1894607">
                  <a:moveTo>
                    <a:pt x="0" y="344474"/>
                  </a:moveTo>
                  <a:lnTo>
                    <a:pt x="146670" y="0"/>
                  </a:lnTo>
                  <a:lnTo>
                    <a:pt x="293341" y="1033422"/>
                  </a:lnTo>
                  <a:lnTo>
                    <a:pt x="440012" y="1377896"/>
                  </a:lnTo>
                  <a:lnTo>
                    <a:pt x="586683" y="1205659"/>
                  </a:lnTo>
                  <a:lnTo>
                    <a:pt x="733354" y="1033422"/>
                  </a:lnTo>
                  <a:lnTo>
                    <a:pt x="880025" y="1894607"/>
                  </a:lnTo>
                  <a:lnTo>
                    <a:pt x="1026696" y="1205659"/>
                  </a:lnTo>
                  <a:lnTo>
                    <a:pt x="1173367" y="1033422"/>
                  </a:lnTo>
                  <a:lnTo>
                    <a:pt x="1320038" y="1550133"/>
                  </a:lnTo>
                  <a:lnTo>
                    <a:pt x="1466709" y="1205659"/>
                  </a:lnTo>
                  <a:lnTo>
                    <a:pt x="1613379" y="1377896"/>
                  </a:lnTo>
                  <a:lnTo>
                    <a:pt x="1760050" y="1205659"/>
                  </a:lnTo>
                  <a:lnTo>
                    <a:pt x="1906721" y="1205659"/>
                  </a:lnTo>
                  <a:lnTo>
                    <a:pt x="2053392" y="688948"/>
                  </a:lnTo>
                  <a:lnTo>
                    <a:pt x="2200063" y="344474"/>
                  </a:lnTo>
                  <a:lnTo>
                    <a:pt x="2346734" y="688948"/>
                  </a:lnTo>
                  <a:lnTo>
                    <a:pt x="2493405" y="516711"/>
                  </a:lnTo>
                  <a:lnTo>
                    <a:pt x="2640076" y="1722370"/>
                  </a:lnTo>
                  <a:lnTo>
                    <a:pt x="2786747" y="1033422"/>
                  </a:lnTo>
                  <a:lnTo>
                    <a:pt x="2933418" y="688948"/>
                  </a:lnTo>
                  <a:lnTo>
                    <a:pt x="3080089" y="861185"/>
                  </a:lnTo>
                  <a:lnTo>
                    <a:pt x="3226759" y="172237"/>
                  </a:lnTo>
                  <a:lnTo>
                    <a:pt x="3373430" y="1894607"/>
                  </a:lnTo>
                  <a:lnTo>
                    <a:pt x="3520101" y="1722370"/>
                  </a:lnTo>
                </a:path>
              </a:pathLst>
            </a:custGeom>
            <a:ln w="43362" cap="flat">
              <a:solidFill>
                <a:srgbClr val="000000">
                  <a:alpha val="100000"/>
                </a:srgbClr>
              </a:solidFill>
              <a:prstDash val="solid"/>
              <a:round/>
            </a:ln>
          </p:spPr>
          <p:txBody>
            <a:bodyPr/>
            <a:lstStyle/>
            <a:p/>
          </p:txBody>
        </p:sp>
        <p:sp>
          <p:nvSpPr>
            <p:cNvPr id="96" name="pl96"/>
            <p:cNvSpPr/>
            <p:nvPr/>
          </p:nvSpPr>
          <p:spPr>
            <a:xfrm>
              <a:off x="5308715" y="3205477"/>
              <a:ext cx="3520101" cy="1894607"/>
            </a:xfrm>
            <a:custGeom>
              <a:avLst/>
              <a:pathLst>
                <a:path w="3520101" h="1894607">
                  <a:moveTo>
                    <a:pt x="0" y="344474"/>
                  </a:moveTo>
                  <a:lnTo>
                    <a:pt x="146670" y="0"/>
                  </a:lnTo>
                  <a:lnTo>
                    <a:pt x="293341" y="1033422"/>
                  </a:lnTo>
                  <a:lnTo>
                    <a:pt x="440012" y="1377896"/>
                  </a:lnTo>
                  <a:lnTo>
                    <a:pt x="586683" y="1205659"/>
                  </a:lnTo>
                  <a:lnTo>
                    <a:pt x="733354" y="1033422"/>
                  </a:lnTo>
                  <a:lnTo>
                    <a:pt x="880025" y="1894607"/>
                  </a:lnTo>
                  <a:lnTo>
                    <a:pt x="1026696" y="1205659"/>
                  </a:lnTo>
                  <a:lnTo>
                    <a:pt x="1173367" y="1033422"/>
                  </a:lnTo>
                  <a:lnTo>
                    <a:pt x="1320038" y="1550133"/>
                  </a:lnTo>
                  <a:lnTo>
                    <a:pt x="1466709" y="1205659"/>
                  </a:lnTo>
                  <a:lnTo>
                    <a:pt x="1613379" y="1377896"/>
                  </a:lnTo>
                  <a:lnTo>
                    <a:pt x="1760050" y="1205659"/>
                  </a:lnTo>
                  <a:lnTo>
                    <a:pt x="1906721" y="1205659"/>
                  </a:lnTo>
                  <a:lnTo>
                    <a:pt x="2053392" y="688948"/>
                  </a:lnTo>
                  <a:lnTo>
                    <a:pt x="2200063" y="344474"/>
                  </a:lnTo>
                  <a:lnTo>
                    <a:pt x="2346734" y="688948"/>
                  </a:lnTo>
                  <a:lnTo>
                    <a:pt x="2493405" y="516711"/>
                  </a:lnTo>
                  <a:lnTo>
                    <a:pt x="2640076" y="1722370"/>
                  </a:lnTo>
                  <a:lnTo>
                    <a:pt x="2786747" y="1033422"/>
                  </a:lnTo>
                  <a:lnTo>
                    <a:pt x="2933418" y="688948"/>
                  </a:lnTo>
                  <a:lnTo>
                    <a:pt x="3080089" y="861185"/>
                  </a:lnTo>
                  <a:lnTo>
                    <a:pt x="3226759" y="172237"/>
                  </a:lnTo>
                  <a:lnTo>
                    <a:pt x="3373430" y="1894607"/>
                  </a:lnTo>
                  <a:lnTo>
                    <a:pt x="3520101" y="1722370"/>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458337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41113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5983581"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3934"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716935"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47288"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pg111"/>
            <p:cNvSpPr/>
            <p:nvPr/>
          </p:nvSpPr>
          <p:spPr>
            <a:xfrm>
              <a:off x="7450290"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pg113"/>
            <p:cNvSpPr/>
            <p:nvPr/>
          </p:nvSpPr>
          <p:spPr>
            <a:xfrm>
              <a:off x="8036973"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06810" y="45168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37164" y="4547161"/>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7" name="pg117"/>
            <p:cNvSpPr/>
            <p:nvPr/>
          </p:nvSpPr>
          <p:spPr>
            <a:xfrm>
              <a:off x="8753481" y="434457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37334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5206" y="45442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35" name="pl135"/>
            <p:cNvSpPr/>
            <p:nvPr/>
          </p:nvSpPr>
          <p:spPr>
            <a:xfrm>
              <a:off x="59003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003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5696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1942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67409"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40" name="tx140"/>
            <p:cNvSpPr/>
            <p:nvPr/>
          </p:nvSpPr>
          <p:spPr>
            <a:xfrm>
              <a:off x="712406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88652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43" name="tx143"/>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45" name="tx145"/>
            <p:cNvSpPr/>
            <p:nvPr/>
          </p:nvSpPr>
          <p:spPr>
            <a:xfrm>
              <a:off x="2821736" y="399414"/>
              <a:ext cx="3774846"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Argentina, 2000-2024</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6% de los niños que recibieron DTP1 no recibieron DTP3 (izquierda), y el -3% de los niños que recibieron DTP1 no recibieron MCV1 (derecha).
Las tasas medias de abandono de la DTP implican una capacidad moderada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la DTP en Argentina fueron superiores y las de abandono de la DTP-MCV fueron superiores a las tasas de abandono mundiales, respectivamente.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371256"/>
            </a:xfrm>
            <a:custGeom>
              <a:avLst/>
              <a:pathLst>
                <a:path w="1578741" h="371256">
                  <a:moveTo>
                    <a:pt x="0" y="49500"/>
                  </a:moveTo>
                  <a:lnTo>
                    <a:pt x="65780" y="86626"/>
                  </a:lnTo>
                  <a:lnTo>
                    <a:pt x="131561" y="49500"/>
                  </a:lnTo>
                  <a:lnTo>
                    <a:pt x="197342" y="0"/>
                  </a:lnTo>
                  <a:lnTo>
                    <a:pt x="263123" y="0"/>
                  </a:lnTo>
                  <a:lnTo>
                    <a:pt x="328904" y="0"/>
                  </a:lnTo>
                  <a:lnTo>
                    <a:pt x="394685" y="0"/>
                  </a:lnTo>
                  <a:lnTo>
                    <a:pt x="460466" y="0"/>
                  </a:lnTo>
                  <a:lnTo>
                    <a:pt x="526247" y="0"/>
                  </a:lnTo>
                  <a:lnTo>
                    <a:pt x="592028" y="0"/>
                  </a:lnTo>
                  <a:lnTo>
                    <a:pt x="657808" y="0"/>
                  </a:lnTo>
                  <a:lnTo>
                    <a:pt x="723589" y="0"/>
                  </a:lnTo>
                  <a:lnTo>
                    <a:pt x="789370" y="0"/>
                  </a:lnTo>
                  <a:lnTo>
                    <a:pt x="855151" y="0"/>
                  </a:lnTo>
                  <a:lnTo>
                    <a:pt x="920932" y="0"/>
                  </a:lnTo>
                  <a:lnTo>
                    <a:pt x="986713" y="37125"/>
                  </a:lnTo>
                  <a:lnTo>
                    <a:pt x="1052494" y="86626"/>
                  </a:lnTo>
                  <a:lnTo>
                    <a:pt x="1118275" y="24750"/>
                  </a:lnTo>
                  <a:lnTo>
                    <a:pt x="1184056" y="74251"/>
                  </a:lnTo>
                  <a:lnTo>
                    <a:pt x="1249836" y="173253"/>
                  </a:lnTo>
                  <a:lnTo>
                    <a:pt x="1315617" y="297005"/>
                  </a:lnTo>
                  <a:lnTo>
                    <a:pt x="1381398" y="235129"/>
                  </a:lnTo>
                  <a:lnTo>
                    <a:pt x="1447179" y="222754"/>
                  </a:lnTo>
                  <a:lnTo>
                    <a:pt x="1512960" y="371256"/>
                  </a:lnTo>
                  <a:lnTo>
                    <a:pt x="1578741" y="222754"/>
                  </a:lnTo>
                </a:path>
              </a:pathLst>
            </a:custGeom>
            <a:ln w="27101" cap="flat">
              <a:solidFill>
                <a:srgbClr val="1CABE2">
                  <a:alpha val="100000"/>
                </a:srgbClr>
              </a:solidFill>
              <a:prstDash val="solid"/>
              <a:round/>
            </a:ln>
          </p:spPr>
          <p:txBody>
            <a:bodyPr/>
            <a:lstStyle/>
            <a:p/>
          </p:txBody>
        </p:sp>
        <p:sp>
          <p:nvSpPr>
            <p:cNvPr id="24" name="tx24"/>
            <p:cNvSpPr/>
            <p:nvPr/>
          </p:nvSpPr>
          <p:spPr>
            <a:xfrm>
              <a:off x="833163"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2596391"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6" name="tx26"/>
            <p:cNvSpPr/>
            <p:nvPr/>
          </p:nvSpPr>
          <p:spPr>
            <a:xfrm>
              <a:off x="2180669"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 name="tx27"/>
            <p:cNvSpPr/>
            <p:nvPr/>
          </p:nvSpPr>
          <p:spPr>
            <a:xfrm>
              <a:off x="2443792"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272254"/>
            </a:xfrm>
            <a:custGeom>
              <a:avLst/>
              <a:pathLst>
                <a:path w="1578741" h="272254">
                  <a:moveTo>
                    <a:pt x="0" y="99001"/>
                  </a:moveTo>
                  <a:lnTo>
                    <a:pt x="65780" y="123752"/>
                  </a:lnTo>
                  <a:lnTo>
                    <a:pt x="131561" y="49500"/>
                  </a:lnTo>
                  <a:lnTo>
                    <a:pt x="197342" y="24750"/>
                  </a:lnTo>
                  <a:lnTo>
                    <a:pt x="263123" y="0"/>
                  </a:lnTo>
                  <a:lnTo>
                    <a:pt x="328904" y="12375"/>
                  </a:lnTo>
                  <a:lnTo>
                    <a:pt x="394685" y="24750"/>
                  </a:lnTo>
                  <a:lnTo>
                    <a:pt x="460466" y="61876"/>
                  </a:lnTo>
                  <a:lnTo>
                    <a:pt x="526247" y="37125"/>
                  </a:lnTo>
                  <a:lnTo>
                    <a:pt x="592028" y="37125"/>
                  </a:lnTo>
                  <a:lnTo>
                    <a:pt x="657808" y="49500"/>
                  </a:lnTo>
                  <a:lnTo>
                    <a:pt x="723589" y="49500"/>
                  </a:lnTo>
                  <a:lnTo>
                    <a:pt x="789370" y="61876"/>
                  </a:lnTo>
                  <a:lnTo>
                    <a:pt x="855151" y="61876"/>
                  </a:lnTo>
                  <a:lnTo>
                    <a:pt x="920932" y="49500"/>
                  </a:lnTo>
                  <a:lnTo>
                    <a:pt x="986713" y="123752"/>
                  </a:lnTo>
                  <a:lnTo>
                    <a:pt x="1052494" y="111377"/>
                  </a:lnTo>
                  <a:lnTo>
                    <a:pt x="1118275" y="111377"/>
                  </a:lnTo>
                  <a:lnTo>
                    <a:pt x="1184056" y="61876"/>
                  </a:lnTo>
                  <a:lnTo>
                    <a:pt x="1249836" y="160877"/>
                  </a:lnTo>
                  <a:lnTo>
                    <a:pt x="1315617" y="272254"/>
                  </a:lnTo>
                  <a:lnTo>
                    <a:pt x="1381398" y="160877"/>
                  </a:lnTo>
                  <a:lnTo>
                    <a:pt x="1447179" y="173253"/>
                  </a:lnTo>
                  <a:lnTo>
                    <a:pt x="1512960" y="235129"/>
                  </a:lnTo>
                  <a:lnTo>
                    <a:pt x="1578741" y="210378"/>
                  </a:lnTo>
                </a:path>
              </a:pathLst>
            </a:custGeom>
            <a:ln w="27101" cap="flat">
              <a:solidFill>
                <a:srgbClr val="1CABE2">
                  <a:alpha val="100000"/>
                </a:srgbClr>
              </a:solidFill>
              <a:prstDash val="solid"/>
              <a:round/>
            </a:ln>
          </p:spPr>
          <p:txBody>
            <a:bodyPr/>
            <a:lstStyle/>
            <a:p/>
          </p:txBody>
        </p:sp>
        <p:sp>
          <p:nvSpPr>
            <p:cNvPr id="48" name="tx48"/>
            <p:cNvSpPr/>
            <p:nvPr/>
          </p:nvSpPr>
          <p:spPr>
            <a:xfrm>
              <a:off x="833163"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49" name="tx49"/>
            <p:cNvSpPr/>
            <p:nvPr/>
          </p:nvSpPr>
          <p:spPr>
            <a:xfrm>
              <a:off x="259639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0" name="tx50"/>
            <p:cNvSpPr/>
            <p:nvPr/>
          </p:nvSpPr>
          <p:spPr>
            <a:xfrm>
              <a:off x="2180669"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2443792"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71806" y="4779106"/>
              <a:ext cx="592028" cy="334131"/>
            </a:xfrm>
            <a:custGeom>
              <a:avLst/>
              <a:pathLst>
                <a:path w="592028" h="334131">
                  <a:moveTo>
                    <a:pt x="0" y="334131"/>
                  </a:moveTo>
                  <a:lnTo>
                    <a:pt x="65780" y="160877"/>
                  </a:lnTo>
                  <a:lnTo>
                    <a:pt x="131561" y="0"/>
                  </a:lnTo>
                  <a:lnTo>
                    <a:pt x="197342" y="99001"/>
                  </a:lnTo>
                  <a:lnTo>
                    <a:pt x="263123" y="136127"/>
                  </a:lnTo>
                  <a:lnTo>
                    <a:pt x="328904" y="198003"/>
                  </a:lnTo>
                  <a:lnTo>
                    <a:pt x="394685" y="123752"/>
                  </a:lnTo>
                  <a:lnTo>
                    <a:pt x="460466" y="99001"/>
                  </a:lnTo>
                  <a:lnTo>
                    <a:pt x="526247" y="247504"/>
                  </a:lnTo>
                  <a:lnTo>
                    <a:pt x="592028" y="185628"/>
                  </a:lnTo>
                </a:path>
              </a:pathLst>
            </a:custGeom>
            <a:ln w="27101" cap="flat">
              <a:solidFill>
                <a:srgbClr val="1CABE2">
                  <a:alpha val="100000"/>
                </a:srgbClr>
              </a:solidFill>
              <a:prstDash val="solid"/>
              <a:round/>
            </a:ln>
          </p:spPr>
          <p:txBody>
            <a:bodyPr/>
            <a:lstStyle/>
            <a:p/>
          </p:txBody>
        </p:sp>
        <p:sp>
          <p:nvSpPr>
            <p:cNvPr id="72" name="tx72"/>
            <p:cNvSpPr/>
            <p:nvPr/>
          </p:nvSpPr>
          <p:spPr>
            <a:xfrm>
              <a:off x="1819876"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3" name="tx73"/>
            <p:cNvSpPr/>
            <p:nvPr/>
          </p:nvSpPr>
          <p:spPr>
            <a:xfrm>
              <a:off x="2596391"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180669"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75" name="tx75"/>
            <p:cNvSpPr/>
            <p:nvPr/>
          </p:nvSpPr>
          <p:spPr>
            <a:xfrm>
              <a:off x="2443792" y="4885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72254"/>
            </a:xfrm>
            <a:custGeom>
              <a:avLst/>
              <a:pathLst>
                <a:path w="1578741" h="272254">
                  <a:moveTo>
                    <a:pt x="0" y="37125"/>
                  </a:moveTo>
                  <a:lnTo>
                    <a:pt x="65780" y="37125"/>
                  </a:lnTo>
                  <a:lnTo>
                    <a:pt x="131561" y="37125"/>
                  </a:lnTo>
                  <a:lnTo>
                    <a:pt x="197342" y="37125"/>
                  </a:lnTo>
                  <a:lnTo>
                    <a:pt x="263123" y="0"/>
                  </a:lnTo>
                  <a:lnTo>
                    <a:pt x="328904" y="0"/>
                  </a:lnTo>
                  <a:lnTo>
                    <a:pt x="394685" y="74251"/>
                  </a:lnTo>
                  <a:lnTo>
                    <a:pt x="460466" y="61876"/>
                  </a:lnTo>
                  <a:lnTo>
                    <a:pt x="526247" y="24750"/>
                  </a:lnTo>
                  <a:lnTo>
                    <a:pt x="592028" y="61876"/>
                  </a:lnTo>
                  <a:lnTo>
                    <a:pt x="657808" y="49500"/>
                  </a:lnTo>
                  <a:lnTo>
                    <a:pt x="723589" y="61876"/>
                  </a:lnTo>
                  <a:lnTo>
                    <a:pt x="789370" y="61876"/>
                  </a:lnTo>
                  <a:lnTo>
                    <a:pt x="855151" y="61876"/>
                  </a:lnTo>
                  <a:lnTo>
                    <a:pt x="920932" y="12375"/>
                  </a:lnTo>
                  <a:lnTo>
                    <a:pt x="986713" y="61876"/>
                  </a:lnTo>
                  <a:lnTo>
                    <a:pt x="1052494" y="74251"/>
                  </a:lnTo>
                  <a:lnTo>
                    <a:pt x="1118275" y="61876"/>
                  </a:lnTo>
                  <a:lnTo>
                    <a:pt x="1184056" y="99001"/>
                  </a:lnTo>
                  <a:lnTo>
                    <a:pt x="1249836" y="148502"/>
                  </a:lnTo>
                  <a:lnTo>
                    <a:pt x="1315617" y="247504"/>
                  </a:lnTo>
                  <a:lnTo>
                    <a:pt x="1381398" y="136127"/>
                  </a:lnTo>
                  <a:lnTo>
                    <a:pt x="1447179" y="111377"/>
                  </a:lnTo>
                  <a:lnTo>
                    <a:pt x="1512960" y="272254"/>
                  </a:lnTo>
                  <a:lnTo>
                    <a:pt x="1578741" y="235129"/>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tx97"/>
            <p:cNvSpPr/>
            <p:nvPr/>
          </p:nvSpPr>
          <p:spPr>
            <a:xfrm>
              <a:off x="469203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8" name="tx98"/>
            <p:cNvSpPr/>
            <p:nvPr/>
          </p:nvSpPr>
          <p:spPr>
            <a:xfrm>
              <a:off x="4276309"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9" name="tx99"/>
            <p:cNvSpPr/>
            <p:nvPr/>
          </p:nvSpPr>
          <p:spPr>
            <a:xfrm>
              <a:off x="4539433"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0733" y="2861125"/>
              <a:ext cx="1578741" cy="655886"/>
            </a:xfrm>
            <a:custGeom>
              <a:avLst/>
              <a:pathLst>
                <a:path w="1578741" h="655886">
                  <a:moveTo>
                    <a:pt x="0" y="532134"/>
                  </a:moveTo>
                  <a:lnTo>
                    <a:pt x="65780" y="532134"/>
                  </a:lnTo>
                  <a:lnTo>
                    <a:pt x="131561" y="198003"/>
                  </a:lnTo>
                  <a:lnTo>
                    <a:pt x="197342" y="235129"/>
                  </a:lnTo>
                  <a:lnTo>
                    <a:pt x="263123" y="74251"/>
                  </a:lnTo>
                  <a:lnTo>
                    <a:pt x="328904" y="136127"/>
                  </a:lnTo>
                  <a:lnTo>
                    <a:pt x="394685" y="99001"/>
                  </a:lnTo>
                  <a:lnTo>
                    <a:pt x="460466" y="185628"/>
                  </a:lnTo>
                  <a:lnTo>
                    <a:pt x="526247" y="136127"/>
                  </a:lnTo>
                  <a:lnTo>
                    <a:pt x="592028" y="37125"/>
                  </a:lnTo>
                  <a:lnTo>
                    <a:pt x="657808" y="61876"/>
                  </a:lnTo>
                  <a:lnTo>
                    <a:pt x="723589" y="99001"/>
                  </a:lnTo>
                  <a:lnTo>
                    <a:pt x="789370" y="123752"/>
                  </a:lnTo>
                  <a:lnTo>
                    <a:pt x="855151" y="198003"/>
                  </a:lnTo>
                  <a:lnTo>
                    <a:pt x="920932" y="37125"/>
                  </a:lnTo>
                  <a:lnTo>
                    <a:pt x="986713" y="148502"/>
                  </a:lnTo>
                  <a:lnTo>
                    <a:pt x="1052494" y="136127"/>
                  </a:lnTo>
                  <a:lnTo>
                    <a:pt x="1118275" y="99001"/>
                  </a:lnTo>
                  <a:lnTo>
                    <a:pt x="1184056" y="0"/>
                  </a:lnTo>
                  <a:lnTo>
                    <a:pt x="1249836" y="185628"/>
                  </a:lnTo>
                  <a:lnTo>
                    <a:pt x="1315617" y="346506"/>
                  </a:lnTo>
                  <a:lnTo>
                    <a:pt x="1381398" y="247504"/>
                  </a:lnTo>
                  <a:lnTo>
                    <a:pt x="1447179" y="61876"/>
                  </a:lnTo>
                  <a:lnTo>
                    <a:pt x="1512960" y="556885"/>
                  </a:lnTo>
                  <a:lnTo>
                    <a:pt x="1578741" y="655886"/>
                  </a:lnTo>
                </a:path>
              </a:pathLst>
            </a:custGeom>
            <a:ln w="27101" cap="flat">
              <a:solidFill>
                <a:srgbClr val="1CABE2">
                  <a:alpha val="100000"/>
                </a:srgbClr>
              </a:solidFill>
              <a:prstDash val="solid"/>
              <a:round/>
            </a:ln>
          </p:spPr>
          <p:txBody>
            <a:bodyPr/>
            <a:lstStyle/>
            <a:p/>
          </p:txBody>
        </p:sp>
        <p:sp>
          <p:nvSpPr>
            <p:cNvPr id="120" name="tx120"/>
            <p:cNvSpPr/>
            <p:nvPr/>
          </p:nvSpPr>
          <p:spPr>
            <a:xfrm>
              <a:off x="2928803"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1" name="tx121"/>
            <p:cNvSpPr/>
            <p:nvPr/>
          </p:nvSpPr>
          <p:spPr>
            <a:xfrm>
              <a:off x="469203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22" name="tx122"/>
            <p:cNvSpPr/>
            <p:nvPr/>
          </p:nvSpPr>
          <p:spPr>
            <a:xfrm>
              <a:off x="4276309"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3" name="tx123"/>
            <p:cNvSpPr/>
            <p:nvPr/>
          </p:nvSpPr>
          <p:spPr>
            <a:xfrm>
              <a:off x="4539433" y="327714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672761" y="5694873"/>
              <a:ext cx="986713" cy="111377"/>
            </a:xfrm>
            <a:custGeom>
              <a:avLst/>
              <a:pathLst>
                <a:path w="986713" h="111377">
                  <a:moveTo>
                    <a:pt x="0" y="74251"/>
                  </a:moveTo>
                  <a:lnTo>
                    <a:pt x="65780" y="0"/>
                  </a:lnTo>
                  <a:lnTo>
                    <a:pt x="131561" y="24750"/>
                  </a:lnTo>
                  <a:lnTo>
                    <a:pt x="197342" y="74251"/>
                  </a:lnTo>
                  <a:lnTo>
                    <a:pt x="263123" y="86626"/>
                  </a:lnTo>
                  <a:lnTo>
                    <a:pt x="328904" y="86626"/>
                  </a:lnTo>
                  <a:lnTo>
                    <a:pt x="394685" y="111377"/>
                  </a:lnTo>
                  <a:lnTo>
                    <a:pt x="460466" y="99001"/>
                  </a:lnTo>
                  <a:lnTo>
                    <a:pt x="526247" y="99001"/>
                  </a:lnTo>
                  <a:lnTo>
                    <a:pt x="592028" y="86626"/>
                  </a:lnTo>
                  <a:lnTo>
                    <a:pt x="657808" y="74251"/>
                  </a:lnTo>
                  <a:lnTo>
                    <a:pt x="723589" y="74251"/>
                  </a:lnTo>
                  <a:lnTo>
                    <a:pt x="789370" y="99001"/>
                  </a:lnTo>
                  <a:lnTo>
                    <a:pt x="855151" y="74251"/>
                  </a:lnTo>
                  <a:lnTo>
                    <a:pt x="920932" y="86626"/>
                  </a:lnTo>
                  <a:lnTo>
                    <a:pt x="986713" y="86626"/>
                  </a:lnTo>
                </a:path>
              </a:pathLst>
            </a:custGeom>
            <a:ln w="27101" cap="flat">
              <a:solidFill>
                <a:srgbClr val="1CABE2">
                  <a:alpha val="100000"/>
                </a:srgbClr>
              </a:solidFill>
              <a:prstDash val="solid"/>
              <a:round/>
            </a:ln>
          </p:spPr>
          <p:txBody>
            <a:bodyPr/>
            <a:lstStyle/>
            <a:p/>
          </p:txBody>
        </p:sp>
        <p:sp>
          <p:nvSpPr>
            <p:cNvPr id="144" name="tx144"/>
            <p:cNvSpPr/>
            <p:nvPr/>
          </p:nvSpPr>
          <p:spPr>
            <a:xfrm>
              <a:off x="3596796" y="567685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45" name="tx145"/>
            <p:cNvSpPr/>
            <p:nvPr/>
          </p:nvSpPr>
          <p:spPr>
            <a:xfrm>
              <a:off x="4675753" y="5691614"/>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46" name="tx146"/>
            <p:cNvSpPr/>
            <p:nvPr/>
          </p:nvSpPr>
          <p:spPr>
            <a:xfrm>
              <a:off x="4303440" y="5627970"/>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47" name="tx147"/>
            <p:cNvSpPr/>
            <p:nvPr/>
          </p:nvSpPr>
          <p:spPr>
            <a:xfrm>
              <a:off x="4566563" y="5642727"/>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91646"/>
              <a:ext cx="1578741" cy="396007"/>
            </a:xfrm>
            <a:custGeom>
              <a:avLst/>
              <a:pathLst>
                <a:path w="1578741" h="396007">
                  <a:moveTo>
                    <a:pt x="0" y="185628"/>
                  </a:moveTo>
                  <a:lnTo>
                    <a:pt x="65780" y="185628"/>
                  </a:lnTo>
                  <a:lnTo>
                    <a:pt x="131561" y="61876"/>
                  </a:lnTo>
                  <a:lnTo>
                    <a:pt x="197342" y="24750"/>
                  </a:lnTo>
                  <a:lnTo>
                    <a:pt x="263123" y="0"/>
                  </a:lnTo>
                  <a:lnTo>
                    <a:pt x="328904" y="0"/>
                  </a:lnTo>
                  <a:lnTo>
                    <a:pt x="394685" y="86626"/>
                  </a:lnTo>
                  <a:lnTo>
                    <a:pt x="460466" y="86626"/>
                  </a:lnTo>
                  <a:lnTo>
                    <a:pt x="526247" y="61876"/>
                  </a:lnTo>
                  <a:lnTo>
                    <a:pt x="592028" y="49500"/>
                  </a:lnTo>
                  <a:lnTo>
                    <a:pt x="657808" y="49500"/>
                  </a:lnTo>
                  <a:lnTo>
                    <a:pt x="723589" y="86626"/>
                  </a:lnTo>
                  <a:lnTo>
                    <a:pt x="789370" y="86626"/>
                  </a:lnTo>
                  <a:lnTo>
                    <a:pt x="855151" y="49500"/>
                  </a:lnTo>
                  <a:lnTo>
                    <a:pt x="920932" y="49500"/>
                  </a:lnTo>
                  <a:lnTo>
                    <a:pt x="986713" y="49500"/>
                  </a:lnTo>
                  <a:lnTo>
                    <a:pt x="1052494" y="74251"/>
                  </a:lnTo>
                  <a:lnTo>
                    <a:pt x="1118275" y="123752"/>
                  </a:lnTo>
                  <a:lnTo>
                    <a:pt x="1184056" y="148502"/>
                  </a:lnTo>
                  <a:lnTo>
                    <a:pt x="1249836" y="185628"/>
                  </a:lnTo>
                  <a:lnTo>
                    <a:pt x="1315617" y="297005"/>
                  </a:lnTo>
                  <a:lnTo>
                    <a:pt x="1381398" y="210378"/>
                  </a:lnTo>
                  <a:lnTo>
                    <a:pt x="1447179" y="173253"/>
                  </a:lnTo>
                  <a:lnTo>
                    <a:pt x="1512960" y="396007"/>
                  </a:lnTo>
                  <a:lnTo>
                    <a:pt x="1578741" y="28463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69" name="tx169"/>
            <p:cNvSpPr/>
            <p:nvPr/>
          </p:nvSpPr>
          <p:spPr>
            <a:xfrm>
              <a:off x="6787671"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0" name="tx170"/>
            <p:cNvSpPr/>
            <p:nvPr/>
          </p:nvSpPr>
          <p:spPr>
            <a:xfrm>
              <a:off x="6371950"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1" name="tx171"/>
            <p:cNvSpPr/>
            <p:nvPr/>
          </p:nvSpPr>
          <p:spPr>
            <a:xfrm>
              <a:off x="6635073"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65744" y="2984877"/>
              <a:ext cx="789370" cy="594010"/>
            </a:xfrm>
            <a:custGeom>
              <a:avLst/>
              <a:pathLst>
                <a:path w="789370" h="594010">
                  <a:moveTo>
                    <a:pt x="0" y="594010"/>
                  </a:moveTo>
                  <a:lnTo>
                    <a:pt x="65780" y="37125"/>
                  </a:lnTo>
                  <a:lnTo>
                    <a:pt x="131561" y="0"/>
                  </a:lnTo>
                  <a:lnTo>
                    <a:pt x="197342" y="86626"/>
                  </a:lnTo>
                  <a:lnTo>
                    <a:pt x="263123" y="86626"/>
                  </a:lnTo>
                  <a:lnTo>
                    <a:pt x="328904" y="136127"/>
                  </a:lnTo>
                  <a:lnTo>
                    <a:pt x="394685" y="12375"/>
                  </a:lnTo>
                  <a:lnTo>
                    <a:pt x="460466" y="111377"/>
                  </a:lnTo>
                  <a:lnTo>
                    <a:pt x="526247" y="173253"/>
                  </a:lnTo>
                  <a:lnTo>
                    <a:pt x="592028" y="123752"/>
                  </a:lnTo>
                  <a:lnTo>
                    <a:pt x="657808" y="123752"/>
                  </a:lnTo>
                  <a:lnTo>
                    <a:pt x="723589" y="222754"/>
                  </a:lnTo>
                  <a:lnTo>
                    <a:pt x="789370" y="123752"/>
                  </a:lnTo>
                </a:path>
              </a:pathLst>
            </a:custGeom>
            <a:ln w="27101" cap="flat">
              <a:solidFill>
                <a:srgbClr val="1CABE2">
                  <a:alpha val="100000"/>
                </a:srgbClr>
              </a:solidFill>
              <a:prstDash val="solid"/>
              <a:round/>
            </a:ln>
          </p:spPr>
          <p:txBody>
            <a:bodyPr/>
            <a:lstStyle/>
            <a:p/>
          </p:txBody>
        </p:sp>
        <p:sp>
          <p:nvSpPr>
            <p:cNvPr id="192" name="tx192"/>
            <p:cNvSpPr/>
            <p:nvPr/>
          </p:nvSpPr>
          <p:spPr>
            <a:xfrm>
              <a:off x="5813814"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93" name="tx193"/>
            <p:cNvSpPr/>
            <p:nvPr/>
          </p:nvSpPr>
          <p:spPr>
            <a:xfrm>
              <a:off x="6787671"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4" name="tx194"/>
            <p:cNvSpPr/>
            <p:nvPr/>
          </p:nvSpPr>
          <p:spPr>
            <a:xfrm>
              <a:off x="637195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5" name="tx195"/>
            <p:cNvSpPr/>
            <p:nvPr/>
          </p:nvSpPr>
          <p:spPr>
            <a:xfrm>
              <a:off x="6635073"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178273"/>
              <a:ext cx="526247" cy="433132"/>
            </a:xfrm>
            <a:custGeom>
              <a:avLst/>
              <a:pathLst>
                <a:path w="526247" h="433132">
                  <a:moveTo>
                    <a:pt x="0" y="433132"/>
                  </a:moveTo>
                  <a:lnTo>
                    <a:pt x="65780" y="0"/>
                  </a:lnTo>
                  <a:lnTo>
                    <a:pt x="131561" y="12375"/>
                  </a:lnTo>
                  <a:lnTo>
                    <a:pt x="197342" y="74251"/>
                  </a:lnTo>
                  <a:lnTo>
                    <a:pt x="263123" y="136127"/>
                  </a:lnTo>
                  <a:lnTo>
                    <a:pt x="328904" y="61876"/>
                  </a:lnTo>
                  <a:lnTo>
                    <a:pt x="394685" y="12375"/>
                  </a:lnTo>
                  <a:lnTo>
                    <a:pt x="460466" y="160877"/>
                  </a:lnTo>
                  <a:lnTo>
                    <a:pt x="526247" y="123752"/>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5191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7" name="tx217"/>
            <p:cNvSpPr/>
            <p:nvPr/>
          </p:nvSpPr>
          <p:spPr>
            <a:xfrm>
              <a:off x="8883312"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8" name="tx218"/>
            <p:cNvSpPr/>
            <p:nvPr/>
          </p:nvSpPr>
          <p:spPr>
            <a:xfrm>
              <a:off x="846759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9" name="tx219"/>
            <p:cNvSpPr/>
            <p:nvPr/>
          </p:nvSpPr>
          <p:spPr>
            <a:xfrm>
              <a:off x="8730714"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85875"/>
              <a:ext cx="1578741" cy="321755"/>
            </a:xfrm>
            <a:custGeom>
              <a:avLst/>
              <a:pathLst>
                <a:path w="1578741" h="321755">
                  <a:moveTo>
                    <a:pt x="0" y="111377"/>
                  </a:moveTo>
                  <a:lnTo>
                    <a:pt x="65780" y="148502"/>
                  </a:lnTo>
                  <a:lnTo>
                    <a:pt x="131561" y="37125"/>
                  </a:lnTo>
                  <a:lnTo>
                    <a:pt x="197342" y="24750"/>
                  </a:lnTo>
                  <a:lnTo>
                    <a:pt x="263123" y="74251"/>
                  </a:lnTo>
                  <a:lnTo>
                    <a:pt x="328904" y="24750"/>
                  </a:lnTo>
                  <a:lnTo>
                    <a:pt x="394685" y="61876"/>
                  </a:lnTo>
                  <a:lnTo>
                    <a:pt x="460466" y="61876"/>
                  </a:lnTo>
                  <a:lnTo>
                    <a:pt x="526247" y="37125"/>
                  </a:lnTo>
                  <a:lnTo>
                    <a:pt x="592028" y="0"/>
                  </a:lnTo>
                  <a:lnTo>
                    <a:pt x="657808" y="24750"/>
                  </a:lnTo>
                  <a:lnTo>
                    <a:pt x="723589" y="49500"/>
                  </a:lnTo>
                  <a:lnTo>
                    <a:pt x="789370" y="86626"/>
                  </a:lnTo>
                  <a:lnTo>
                    <a:pt x="855151" y="86626"/>
                  </a:lnTo>
                  <a:lnTo>
                    <a:pt x="920932" y="61876"/>
                  </a:lnTo>
                  <a:lnTo>
                    <a:pt x="986713" y="49500"/>
                  </a:lnTo>
                  <a:lnTo>
                    <a:pt x="1052494" y="123752"/>
                  </a:lnTo>
                  <a:lnTo>
                    <a:pt x="1118275" y="148502"/>
                  </a:lnTo>
                  <a:lnTo>
                    <a:pt x="1184056" y="160877"/>
                  </a:lnTo>
                  <a:lnTo>
                    <a:pt x="1249836" y="173253"/>
                  </a:lnTo>
                  <a:lnTo>
                    <a:pt x="1315617" y="284630"/>
                  </a:lnTo>
                  <a:lnTo>
                    <a:pt x="1381398" y="222754"/>
                  </a:lnTo>
                  <a:lnTo>
                    <a:pt x="1447179" y="160877"/>
                  </a:lnTo>
                  <a:lnTo>
                    <a:pt x="1512960" y="321755"/>
                  </a:lnTo>
                  <a:lnTo>
                    <a:pt x="1578741" y="28463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41" name="tx241"/>
            <p:cNvSpPr/>
            <p:nvPr/>
          </p:nvSpPr>
          <p:spPr>
            <a:xfrm>
              <a:off x="8883312"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42" name="tx242"/>
            <p:cNvSpPr/>
            <p:nvPr/>
          </p:nvSpPr>
          <p:spPr>
            <a:xfrm>
              <a:off x="84675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43" name="tx243"/>
            <p:cNvSpPr/>
            <p:nvPr/>
          </p:nvSpPr>
          <p:spPr>
            <a:xfrm>
              <a:off x="8730714"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178058" y="398022"/>
              <a:ext cx="54797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Argentina,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YFV tenía la cobertura más baja (7%), seguida de MCV2 (46%).
En comparación con 2019, la cobertura de 10 vacunas disminuyó (BCG, DTP1, DTP3, IPV1, MCV1, MCV2, PCV3, POL3, ROTAC y YFV).
En comparación con 2023, la cobertura de 8 vacunas aumentó (BCG, DTP1, DTP3, IPV1, MCV1, PCV3, POL3 y ROTAC), una vacuna disminuyó (MCV2) y una vacuna se mantuvo constante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518387"/>
            </a:xfrm>
            <a:custGeom>
              <a:avLst/>
              <a:pathLst>
                <a:path w="6480943" h="1518387">
                  <a:moveTo>
                    <a:pt x="0" y="711744"/>
                  </a:moveTo>
                  <a:lnTo>
                    <a:pt x="270039" y="711744"/>
                  </a:lnTo>
                  <a:lnTo>
                    <a:pt x="540078" y="237248"/>
                  </a:lnTo>
                  <a:lnTo>
                    <a:pt x="810117" y="94899"/>
                  </a:lnTo>
                  <a:lnTo>
                    <a:pt x="1080157" y="0"/>
                  </a:lnTo>
                  <a:lnTo>
                    <a:pt x="1350196" y="0"/>
                  </a:lnTo>
                  <a:lnTo>
                    <a:pt x="1620235" y="332147"/>
                  </a:lnTo>
                  <a:lnTo>
                    <a:pt x="1890275" y="332147"/>
                  </a:lnTo>
                  <a:lnTo>
                    <a:pt x="2160314" y="237248"/>
                  </a:lnTo>
                  <a:lnTo>
                    <a:pt x="2430353" y="189798"/>
                  </a:lnTo>
                  <a:lnTo>
                    <a:pt x="2700393" y="189798"/>
                  </a:lnTo>
                  <a:lnTo>
                    <a:pt x="2970432" y="332147"/>
                  </a:lnTo>
                  <a:lnTo>
                    <a:pt x="3240471" y="332147"/>
                  </a:lnTo>
                  <a:lnTo>
                    <a:pt x="3510510" y="189798"/>
                  </a:lnTo>
                  <a:lnTo>
                    <a:pt x="3780550" y="189798"/>
                  </a:lnTo>
                  <a:lnTo>
                    <a:pt x="4050589" y="189798"/>
                  </a:lnTo>
                  <a:lnTo>
                    <a:pt x="4320628" y="284697"/>
                  </a:lnTo>
                  <a:lnTo>
                    <a:pt x="4590668" y="474496"/>
                  </a:lnTo>
                  <a:lnTo>
                    <a:pt x="4860707" y="569395"/>
                  </a:lnTo>
                  <a:lnTo>
                    <a:pt x="5130746" y="711744"/>
                  </a:lnTo>
                  <a:lnTo>
                    <a:pt x="5400786" y="1138790"/>
                  </a:lnTo>
                  <a:lnTo>
                    <a:pt x="5670825" y="806643"/>
                  </a:lnTo>
                  <a:lnTo>
                    <a:pt x="5940864" y="664294"/>
                  </a:lnTo>
                  <a:lnTo>
                    <a:pt x="6210904" y="1518387"/>
                  </a:lnTo>
                  <a:lnTo>
                    <a:pt x="6480943" y="1091341"/>
                  </a:lnTo>
                </a:path>
              </a:pathLst>
            </a:custGeom>
            <a:ln w="27101" cap="flat">
              <a:solidFill>
                <a:srgbClr val="1C86EE">
                  <a:alpha val="100000"/>
                </a:srgbClr>
              </a:solidFill>
              <a:prstDash val="solid"/>
              <a:round/>
            </a:ln>
          </p:spPr>
          <p:txBody>
            <a:bodyPr/>
            <a:lstStyle/>
            <a:p/>
          </p:txBody>
        </p:sp>
        <p:sp>
          <p:nvSpPr>
            <p:cNvPr id="38" name="pl38"/>
            <p:cNvSpPr/>
            <p:nvPr/>
          </p:nvSpPr>
          <p:spPr>
            <a:xfrm>
              <a:off x="1675333" y="1168047"/>
              <a:ext cx="5940864" cy="1328589"/>
            </a:xfrm>
            <a:custGeom>
              <a:avLst/>
              <a:pathLst>
                <a:path w="5940864" h="1328589">
                  <a:moveTo>
                    <a:pt x="0" y="1328589"/>
                  </a:moveTo>
                  <a:lnTo>
                    <a:pt x="270039" y="189798"/>
                  </a:lnTo>
                  <a:lnTo>
                    <a:pt x="540078" y="0"/>
                  </a:lnTo>
                  <a:lnTo>
                    <a:pt x="810117" y="284697"/>
                  </a:lnTo>
                  <a:lnTo>
                    <a:pt x="1080157" y="474496"/>
                  </a:lnTo>
                  <a:lnTo>
                    <a:pt x="1350196" y="427046"/>
                  </a:lnTo>
                  <a:lnTo>
                    <a:pt x="1620235" y="189798"/>
                  </a:lnTo>
                  <a:lnTo>
                    <a:pt x="1890275" y="0"/>
                  </a:lnTo>
                  <a:lnTo>
                    <a:pt x="2160314" y="0"/>
                  </a:lnTo>
                  <a:lnTo>
                    <a:pt x="2430353" y="142348"/>
                  </a:lnTo>
                  <a:lnTo>
                    <a:pt x="2700393" y="142348"/>
                  </a:lnTo>
                  <a:lnTo>
                    <a:pt x="2970432" y="0"/>
                  </a:lnTo>
                  <a:lnTo>
                    <a:pt x="3240471" y="0"/>
                  </a:lnTo>
                  <a:lnTo>
                    <a:pt x="3510510" y="0"/>
                  </a:lnTo>
                  <a:lnTo>
                    <a:pt x="3780550" y="94899"/>
                  </a:lnTo>
                  <a:lnTo>
                    <a:pt x="4050589" y="379596"/>
                  </a:lnTo>
                  <a:lnTo>
                    <a:pt x="4320628" y="379596"/>
                  </a:lnTo>
                  <a:lnTo>
                    <a:pt x="4590668" y="521945"/>
                  </a:lnTo>
                  <a:lnTo>
                    <a:pt x="4860707" y="948992"/>
                  </a:lnTo>
                  <a:lnTo>
                    <a:pt x="5130746" y="616844"/>
                  </a:lnTo>
                  <a:lnTo>
                    <a:pt x="5400786" y="474496"/>
                  </a:lnTo>
                  <a:lnTo>
                    <a:pt x="5670825" y="1328589"/>
                  </a:lnTo>
                  <a:lnTo>
                    <a:pt x="5940864" y="901542"/>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1518387"/>
            </a:xfrm>
            <a:custGeom>
              <a:avLst/>
              <a:pathLst>
                <a:path w="6480943" h="1518387">
                  <a:moveTo>
                    <a:pt x="0" y="711744"/>
                  </a:moveTo>
                  <a:lnTo>
                    <a:pt x="270039" y="711744"/>
                  </a:lnTo>
                  <a:lnTo>
                    <a:pt x="540078" y="237248"/>
                  </a:lnTo>
                  <a:lnTo>
                    <a:pt x="810117" y="94899"/>
                  </a:lnTo>
                  <a:lnTo>
                    <a:pt x="1080157" y="0"/>
                  </a:lnTo>
                  <a:lnTo>
                    <a:pt x="1350196" y="0"/>
                  </a:lnTo>
                  <a:lnTo>
                    <a:pt x="1620235" y="332147"/>
                  </a:lnTo>
                  <a:lnTo>
                    <a:pt x="1890275" y="332147"/>
                  </a:lnTo>
                  <a:lnTo>
                    <a:pt x="2160314" y="237248"/>
                  </a:lnTo>
                  <a:lnTo>
                    <a:pt x="2430353" y="189798"/>
                  </a:lnTo>
                  <a:lnTo>
                    <a:pt x="2700393" y="189798"/>
                  </a:lnTo>
                  <a:lnTo>
                    <a:pt x="2970432" y="332147"/>
                  </a:lnTo>
                  <a:lnTo>
                    <a:pt x="3240471" y="332147"/>
                  </a:lnTo>
                  <a:lnTo>
                    <a:pt x="3510510" y="189798"/>
                  </a:lnTo>
                  <a:lnTo>
                    <a:pt x="3780550" y="189798"/>
                  </a:lnTo>
                  <a:lnTo>
                    <a:pt x="4050589" y="189798"/>
                  </a:lnTo>
                  <a:lnTo>
                    <a:pt x="4320628" y="284697"/>
                  </a:lnTo>
                  <a:lnTo>
                    <a:pt x="4590668" y="569395"/>
                  </a:lnTo>
                  <a:lnTo>
                    <a:pt x="4860707" y="569395"/>
                  </a:lnTo>
                  <a:lnTo>
                    <a:pt x="5130746" y="711744"/>
                  </a:lnTo>
                  <a:lnTo>
                    <a:pt x="5400786" y="1138790"/>
                  </a:lnTo>
                  <a:lnTo>
                    <a:pt x="5670825" y="806643"/>
                  </a:lnTo>
                  <a:lnTo>
                    <a:pt x="5940864" y="664294"/>
                  </a:lnTo>
                  <a:lnTo>
                    <a:pt x="6210904" y="1518387"/>
                  </a:lnTo>
                  <a:lnTo>
                    <a:pt x="6480943" y="1091341"/>
                  </a:lnTo>
                </a:path>
              </a:pathLst>
            </a:custGeom>
            <a:ln w="27101" cap="flat">
              <a:solidFill>
                <a:srgbClr val="EE00EE">
                  <a:alpha val="100000"/>
                </a:srgbClr>
              </a:solidFill>
              <a:prstDash val="solid"/>
              <a:round/>
            </a:ln>
          </p:spPr>
          <p:txBody>
            <a:bodyPr/>
            <a:lstStyle/>
            <a:p/>
          </p:txBody>
        </p:sp>
        <p:sp>
          <p:nvSpPr>
            <p:cNvPr id="40" name="pl40"/>
            <p:cNvSpPr/>
            <p:nvPr/>
          </p:nvSpPr>
          <p:spPr>
            <a:xfrm>
              <a:off x="4105687" y="2781334"/>
              <a:ext cx="3510510" cy="1138790"/>
            </a:xfrm>
            <a:custGeom>
              <a:avLst/>
              <a:pathLst>
                <a:path w="3510510" h="1138790">
                  <a:moveTo>
                    <a:pt x="0" y="1138790"/>
                  </a:moveTo>
                  <a:lnTo>
                    <a:pt x="270039" y="806643"/>
                  </a:lnTo>
                  <a:lnTo>
                    <a:pt x="540078" y="0"/>
                  </a:lnTo>
                  <a:lnTo>
                    <a:pt x="810117" y="142348"/>
                  </a:lnTo>
                  <a:lnTo>
                    <a:pt x="1080157" y="379596"/>
                  </a:lnTo>
                  <a:lnTo>
                    <a:pt x="1350196" y="94899"/>
                  </a:lnTo>
                  <a:lnTo>
                    <a:pt x="1620235" y="379596"/>
                  </a:lnTo>
                  <a:lnTo>
                    <a:pt x="1890275" y="47449"/>
                  </a:lnTo>
                  <a:lnTo>
                    <a:pt x="2160314" y="0"/>
                  </a:lnTo>
                  <a:lnTo>
                    <a:pt x="2430353" y="664294"/>
                  </a:lnTo>
                  <a:lnTo>
                    <a:pt x="2700393" y="237248"/>
                  </a:lnTo>
                  <a:lnTo>
                    <a:pt x="2970432" y="284697"/>
                  </a:lnTo>
                  <a:lnTo>
                    <a:pt x="3240471" y="1138790"/>
                  </a:lnTo>
                  <a:lnTo>
                    <a:pt x="3510510" y="237248"/>
                  </a:lnTo>
                </a:path>
              </a:pathLst>
            </a:custGeom>
            <a:ln w="27101" cap="flat">
              <a:solidFill>
                <a:srgbClr val="6A3D9A">
                  <a:alpha val="100000"/>
                </a:srgbClr>
              </a:solidFill>
              <a:prstDash val="solid"/>
              <a:round/>
            </a:ln>
          </p:spPr>
          <p:txBody>
            <a:bodyPr/>
            <a:lstStyle/>
            <a:p/>
          </p:txBody>
        </p:sp>
        <p:sp>
          <p:nvSpPr>
            <p:cNvPr id="41" name="pl41"/>
            <p:cNvSpPr/>
            <p:nvPr/>
          </p:nvSpPr>
          <p:spPr>
            <a:xfrm>
              <a:off x="5455884" y="1310396"/>
              <a:ext cx="2160314" cy="1660736"/>
            </a:xfrm>
            <a:custGeom>
              <a:avLst/>
              <a:pathLst>
                <a:path w="2160314" h="1660736">
                  <a:moveTo>
                    <a:pt x="0" y="1660736"/>
                  </a:moveTo>
                  <a:lnTo>
                    <a:pt x="270039" y="0"/>
                  </a:lnTo>
                  <a:lnTo>
                    <a:pt x="540078" y="47449"/>
                  </a:lnTo>
                  <a:lnTo>
                    <a:pt x="810117" y="284697"/>
                  </a:lnTo>
                  <a:lnTo>
                    <a:pt x="1080157" y="521945"/>
                  </a:lnTo>
                  <a:lnTo>
                    <a:pt x="1350196" y="237248"/>
                  </a:lnTo>
                  <a:lnTo>
                    <a:pt x="1620235" y="47449"/>
                  </a:lnTo>
                  <a:lnTo>
                    <a:pt x="1890275" y="616844"/>
                  </a:lnTo>
                  <a:lnTo>
                    <a:pt x="2160314"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043891"/>
            </a:xfrm>
            <a:custGeom>
              <a:avLst/>
              <a:pathLst>
                <a:path w="6480943" h="1043891">
                  <a:moveTo>
                    <a:pt x="0" y="379596"/>
                  </a:moveTo>
                  <a:lnTo>
                    <a:pt x="270039" y="474496"/>
                  </a:lnTo>
                  <a:lnTo>
                    <a:pt x="540078" y="189798"/>
                  </a:lnTo>
                  <a:lnTo>
                    <a:pt x="810117" y="94899"/>
                  </a:lnTo>
                  <a:lnTo>
                    <a:pt x="1080157" y="0"/>
                  </a:lnTo>
                  <a:lnTo>
                    <a:pt x="1350196" y="47449"/>
                  </a:lnTo>
                  <a:lnTo>
                    <a:pt x="1620235" y="94899"/>
                  </a:lnTo>
                  <a:lnTo>
                    <a:pt x="1890275" y="237248"/>
                  </a:lnTo>
                  <a:lnTo>
                    <a:pt x="2160314" y="142348"/>
                  </a:lnTo>
                  <a:lnTo>
                    <a:pt x="2430353" y="142348"/>
                  </a:lnTo>
                  <a:lnTo>
                    <a:pt x="2700393" y="189798"/>
                  </a:lnTo>
                  <a:lnTo>
                    <a:pt x="2970432" y="189798"/>
                  </a:lnTo>
                  <a:lnTo>
                    <a:pt x="3240471" y="237248"/>
                  </a:lnTo>
                  <a:lnTo>
                    <a:pt x="3510510" y="237248"/>
                  </a:lnTo>
                  <a:lnTo>
                    <a:pt x="3780550" y="189798"/>
                  </a:lnTo>
                  <a:lnTo>
                    <a:pt x="4050589" y="474496"/>
                  </a:lnTo>
                  <a:lnTo>
                    <a:pt x="4320628" y="427046"/>
                  </a:lnTo>
                  <a:lnTo>
                    <a:pt x="4590668" y="427046"/>
                  </a:lnTo>
                  <a:lnTo>
                    <a:pt x="4860707" y="237248"/>
                  </a:lnTo>
                  <a:lnTo>
                    <a:pt x="5130746" y="616844"/>
                  </a:lnTo>
                  <a:lnTo>
                    <a:pt x="5400786" y="1043891"/>
                  </a:lnTo>
                  <a:lnTo>
                    <a:pt x="5670825" y="616844"/>
                  </a:lnTo>
                  <a:lnTo>
                    <a:pt x="5940864" y="664294"/>
                  </a:lnTo>
                  <a:lnTo>
                    <a:pt x="6210904" y="901542"/>
                  </a:lnTo>
                  <a:lnTo>
                    <a:pt x="6480943" y="806643"/>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514829"/>
            </a:xfrm>
            <a:custGeom>
              <a:avLst/>
              <a:pathLst>
                <a:path w="6480943" h="2514829">
                  <a:moveTo>
                    <a:pt x="0" y="2040333"/>
                  </a:moveTo>
                  <a:lnTo>
                    <a:pt x="270039" y="2040333"/>
                  </a:lnTo>
                  <a:lnTo>
                    <a:pt x="540078" y="759193"/>
                  </a:lnTo>
                  <a:lnTo>
                    <a:pt x="810117" y="901542"/>
                  </a:lnTo>
                  <a:lnTo>
                    <a:pt x="1080157" y="284697"/>
                  </a:lnTo>
                  <a:lnTo>
                    <a:pt x="1350196" y="521945"/>
                  </a:lnTo>
                  <a:lnTo>
                    <a:pt x="1620235" y="379596"/>
                  </a:lnTo>
                  <a:lnTo>
                    <a:pt x="1890275" y="711744"/>
                  </a:lnTo>
                  <a:lnTo>
                    <a:pt x="2160314" y="521945"/>
                  </a:lnTo>
                  <a:lnTo>
                    <a:pt x="2430353" y="142348"/>
                  </a:lnTo>
                  <a:lnTo>
                    <a:pt x="2700393" y="237248"/>
                  </a:lnTo>
                  <a:lnTo>
                    <a:pt x="2970432" y="379596"/>
                  </a:lnTo>
                  <a:lnTo>
                    <a:pt x="3240471" y="474496"/>
                  </a:lnTo>
                  <a:lnTo>
                    <a:pt x="3510510" y="759193"/>
                  </a:lnTo>
                  <a:lnTo>
                    <a:pt x="3780550" y="142348"/>
                  </a:lnTo>
                  <a:lnTo>
                    <a:pt x="4050589" y="569395"/>
                  </a:lnTo>
                  <a:lnTo>
                    <a:pt x="4320628" y="521945"/>
                  </a:lnTo>
                  <a:lnTo>
                    <a:pt x="4590668" y="379596"/>
                  </a:lnTo>
                  <a:lnTo>
                    <a:pt x="4860707" y="0"/>
                  </a:lnTo>
                  <a:lnTo>
                    <a:pt x="5130746" y="711744"/>
                  </a:lnTo>
                  <a:lnTo>
                    <a:pt x="5400786" y="1328589"/>
                  </a:lnTo>
                  <a:lnTo>
                    <a:pt x="5670825" y="948992"/>
                  </a:lnTo>
                  <a:lnTo>
                    <a:pt x="5940864" y="237248"/>
                  </a:lnTo>
                  <a:lnTo>
                    <a:pt x="6210904" y="2135232"/>
                  </a:lnTo>
                  <a:lnTo>
                    <a:pt x="6480943" y="2514829"/>
                  </a:lnTo>
                </a:path>
              </a:pathLst>
            </a:custGeom>
            <a:ln w="27101" cap="flat">
              <a:solidFill>
                <a:srgbClr val="FFC20E">
                  <a:alpha val="100000"/>
                </a:srgbClr>
              </a:solidFill>
              <a:prstDash val="solid"/>
              <a:round/>
            </a:ln>
          </p:spPr>
          <p:txBody>
            <a:bodyPr/>
            <a:lstStyle/>
            <a:p/>
          </p:txBody>
        </p:sp>
        <p:sp>
          <p:nvSpPr>
            <p:cNvPr id="44" name="pl44"/>
            <p:cNvSpPr/>
            <p:nvPr/>
          </p:nvSpPr>
          <p:spPr>
            <a:xfrm>
              <a:off x="4375727" y="1405295"/>
              <a:ext cx="3240471" cy="2277581"/>
            </a:xfrm>
            <a:custGeom>
              <a:avLst/>
              <a:pathLst>
                <a:path w="3240471" h="2277581">
                  <a:moveTo>
                    <a:pt x="0" y="2277581"/>
                  </a:moveTo>
                  <a:lnTo>
                    <a:pt x="270039" y="142348"/>
                  </a:lnTo>
                  <a:lnTo>
                    <a:pt x="540078" y="0"/>
                  </a:lnTo>
                  <a:lnTo>
                    <a:pt x="810117" y="332147"/>
                  </a:lnTo>
                  <a:lnTo>
                    <a:pt x="1080157" y="332147"/>
                  </a:lnTo>
                  <a:lnTo>
                    <a:pt x="1350196" y="521945"/>
                  </a:lnTo>
                  <a:lnTo>
                    <a:pt x="1620235" y="47449"/>
                  </a:lnTo>
                  <a:lnTo>
                    <a:pt x="1890275" y="427046"/>
                  </a:lnTo>
                  <a:lnTo>
                    <a:pt x="2160314" y="664294"/>
                  </a:lnTo>
                  <a:lnTo>
                    <a:pt x="2430353" y="474496"/>
                  </a:lnTo>
                  <a:lnTo>
                    <a:pt x="2700393" y="474496"/>
                  </a:lnTo>
                  <a:lnTo>
                    <a:pt x="2970432" y="854093"/>
                  </a:lnTo>
                  <a:lnTo>
                    <a:pt x="3240471" y="4744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233689"/>
            </a:xfrm>
            <a:custGeom>
              <a:avLst/>
              <a:pathLst>
                <a:path w="6480943" h="1233689">
                  <a:moveTo>
                    <a:pt x="0" y="427046"/>
                  </a:moveTo>
                  <a:lnTo>
                    <a:pt x="270039" y="569395"/>
                  </a:lnTo>
                  <a:lnTo>
                    <a:pt x="540078" y="142348"/>
                  </a:lnTo>
                  <a:lnTo>
                    <a:pt x="810117" y="94899"/>
                  </a:lnTo>
                  <a:lnTo>
                    <a:pt x="1080157" y="284697"/>
                  </a:lnTo>
                  <a:lnTo>
                    <a:pt x="1350196" y="94899"/>
                  </a:lnTo>
                  <a:lnTo>
                    <a:pt x="1620235" y="237248"/>
                  </a:lnTo>
                  <a:lnTo>
                    <a:pt x="1890275" y="237248"/>
                  </a:lnTo>
                  <a:lnTo>
                    <a:pt x="2160314" y="142348"/>
                  </a:lnTo>
                  <a:lnTo>
                    <a:pt x="2430353" y="0"/>
                  </a:lnTo>
                  <a:lnTo>
                    <a:pt x="2700393" y="94899"/>
                  </a:lnTo>
                  <a:lnTo>
                    <a:pt x="2970432" y="189798"/>
                  </a:lnTo>
                  <a:lnTo>
                    <a:pt x="3240471" y="332147"/>
                  </a:lnTo>
                  <a:lnTo>
                    <a:pt x="3510510" y="332147"/>
                  </a:lnTo>
                  <a:lnTo>
                    <a:pt x="3780550" y="237248"/>
                  </a:lnTo>
                  <a:lnTo>
                    <a:pt x="4050589" y="189798"/>
                  </a:lnTo>
                  <a:lnTo>
                    <a:pt x="4320628" y="474496"/>
                  </a:lnTo>
                  <a:lnTo>
                    <a:pt x="4590668" y="569395"/>
                  </a:lnTo>
                  <a:lnTo>
                    <a:pt x="4860707" y="616844"/>
                  </a:lnTo>
                  <a:lnTo>
                    <a:pt x="5130746" y="664294"/>
                  </a:lnTo>
                  <a:lnTo>
                    <a:pt x="5400786" y="1091341"/>
                  </a:lnTo>
                  <a:lnTo>
                    <a:pt x="5670825" y="854093"/>
                  </a:lnTo>
                  <a:lnTo>
                    <a:pt x="5940864" y="616844"/>
                  </a:lnTo>
                  <a:lnTo>
                    <a:pt x="6210904" y="1233689"/>
                  </a:lnTo>
                  <a:lnTo>
                    <a:pt x="6480943" y="1091341"/>
                  </a:lnTo>
                </a:path>
              </a:pathLst>
            </a:custGeom>
            <a:ln w="27101" cap="flat">
              <a:solidFill>
                <a:srgbClr val="9A32CD">
                  <a:alpha val="100000"/>
                </a:srgbClr>
              </a:solidFill>
              <a:prstDash val="solid"/>
              <a:round/>
            </a:ln>
          </p:spPr>
          <p:txBody>
            <a:bodyPr/>
            <a:lstStyle/>
            <a:p/>
          </p:txBody>
        </p:sp>
        <p:sp>
          <p:nvSpPr>
            <p:cNvPr id="46" name="pl46"/>
            <p:cNvSpPr/>
            <p:nvPr/>
          </p:nvSpPr>
          <p:spPr>
            <a:xfrm>
              <a:off x="5185844" y="1452744"/>
              <a:ext cx="2430353" cy="1281139"/>
            </a:xfrm>
            <a:custGeom>
              <a:avLst/>
              <a:pathLst>
                <a:path w="2430353" h="1281139">
                  <a:moveTo>
                    <a:pt x="0" y="1281139"/>
                  </a:moveTo>
                  <a:lnTo>
                    <a:pt x="270039" y="616844"/>
                  </a:lnTo>
                  <a:lnTo>
                    <a:pt x="540078" y="0"/>
                  </a:lnTo>
                  <a:lnTo>
                    <a:pt x="810117" y="379596"/>
                  </a:lnTo>
                  <a:lnTo>
                    <a:pt x="1080157" y="521945"/>
                  </a:lnTo>
                  <a:lnTo>
                    <a:pt x="1350196" y="759193"/>
                  </a:lnTo>
                  <a:lnTo>
                    <a:pt x="1620235" y="474496"/>
                  </a:lnTo>
                  <a:lnTo>
                    <a:pt x="1890275" y="379596"/>
                  </a:lnTo>
                  <a:lnTo>
                    <a:pt x="2160314" y="948992"/>
                  </a:lnTo>
                  <a:lnTo>
                    <a:pt x="2430353" y="711744"/>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043891"/>
            </a:xfrm>
            <a:custGeom>
              <a:avLst/>
              <a:pathLst>
                <a:path w="6480943" h="1043891">
                  <a:moveTo>
                    <a:pt x="0" y="379596"/>
                  </a:moveTo>
                  <a:lnTo>
                    <a:pt x="270039" y="474496"/>
                  </a:lnTo>
                  <a:lnTo>
                    <a:pt x="540078" y="189798"/>
                  </a:lnTo>
                  <a:lnTo>
                    <a:pt x="810117" y="94899"/>
                  </a:lnTo>
                  <a:lnTo>
                    <a:pt x="1080157" y="0"/>
                  </a:lnTo>
                  <a:lnTo>
                    <a:pt x="1350196" y="47449"/>
                  </a:lnTo>
                  <a:lnTo>
                    <a:pt x="1620235" y="94899"/>
                  </a:lnTo>
                  <a:lnTo>
                    <a:pt x="1890275" y="237248"/>
                  </a:lnTo>
                  <a:lnTo>
                    <a:pt x="2160314" y="142348"/>
                  </a:lnTo>
                  <a:lnTo>
                    <a:pt x="2430353" y="142348"/>
                  </a:lnTo>
                  <a:lnTo>
                    <a:pt x="2700393" y="189798"/>
                  </a:lnTo>
                  <a:lnTo>
                    <a:pt x="2970432" y="189798"/>
                  </a:lnTo>
                  <a:lnTo>
                    <a:pt x="3240471" y="237248"/>
                  </a:lnTo>
                  <a:lnTo>
                    <a:pt x="3510510" y="237248"/>
                  </a:lnTo>
                  <a:lnTo>
                    <a:pt x="3780550" y="189798"/>
                  </a:lnTo>
                  <a:lnTo>
                    <a:pt x="4050589" y="474496"/>
                  </a:lnTo>
                  <a:lnTo>
                    <a:pt x="4320628" y="427046"/>
                  </a:lnTo>
                  <a:lnTo>
                    <a:pt x="4590668" y="427046"/>
                  </a:lnTo>
                  <a:lnTo>
                    <a:pt x="4860707" y="237248"/>
                  </a:lnTo>
                  <a:lnTo>
                    <a:pt x="5130746" y="616844"/>
                  </a:lnTo>
                  <a:lnTo>
                    <a:pt x="5400786" y="1043891"/>
                  </a:lnTo>
                  <a:lnTo>
                    <a:pt x="5670825" y="616844"/>
                  </a:lnTo>
                  <a:lnTo>
                    <a:pt x="5940864" y="664294"/>
                  </a:lnTo>
                  <a:lnTo>
                    <a:pt x="6210904" y="901542"/>
                  </a:lnTo>
                  <a:lnTo>
                    <a:pt x="6480943" y="806643"/>
                  </a:lnTo>
                </a:path>
              </a:pathLst>
            </a:custGeom>
            <a:ln w="27101" cap="flat">
              <a:solidFill>
                <a:srgbClr val="FB9A99">
                  <a:alpha val="100000"/>
                </a:srgbClr>
              </a:solidFill>
              <a:prstDash val="solid"/>
              <a:round/>
            </a:ln>
          </p:spPr>
          <p:txBody>
            <a:bodyPr/>
            <a:lstStyle/>
            <a:p/>
          </p:txBody>
        </p:sp>
        <p:sp>
          <p:nvSpPr>
            <p:cNvPr id="48" name="pl48"/>
            <p:cNvSpPr/>
            <p:nvPr/>
          </p:nvSpPr>
          <p:spPr>
            <a:xfrm>
              <a:off x="7626763" y="1086923"/>
              <a:ext cx="732097" cy="641265"/>
            </a:xfrm>
            <a:custGeom>
              <a:avLst/>
              <a:pathLst>
                <a:path w="732097" h="641265">
                  <a:moveTo>
                    <a:pt x="732097" y="0"/>
                  </a:moveTo>
                  <a:lnTo>
                    <a:pt x="0" y="641265"/>
                  </a:lnTo>
                </a:path>
              </a:pathLst>
            </a:custGeom>
          </p:spPr>
          <p:txBody>
            <a:bodyPr/>
            <a:lstStyle/>
            <a:p/>
          </p:txBody>
        </p:sp>
        <p:sp>
          <p:nvSpPr>
            <p:cNvPr id="49" name="pl49"/>
            <p:cNvSpPr/>
            <p:nvPr/>
          </p:nvSpPr>
          <p:spPr>
            <a:xfrm>
              <a:off x="7623847" y="824828"/>
              <a:ext cx="668584" cy="902291"/>
            </a:xfrm>
            <a:custGeom>
              <a:avLst/>
              <a:pathLst>
                <a:path w="668584" h="902291">
                  <a:moveTo>
                    <a:pt x="668584" y="0"/>
                  </a:moveTo>
                  <a:lnTo>
                    <a:pt x="0" y="902291"/>
                  </a:lnTo>
                </a:path>
              </a:pathLst>
            </a:custGeom>
          </p:spPr>
          <p:txBody>
            <a:bodyPr/>
            <a:lstStyle/>
            <a:p/>
          </p:txBody>
        </p:sp>
        <p:sp>
          <p:nvSpPr>
            <p:cNvPr id="50" name="pl50"/>
            <p:cNvSpPr/>
            <p:nvPr/>
          </p:nvSpPr>
          <p:spPr>
            <a:xfrm>
              <a:off x="7629980" y="1350463"/>
              <a:ext cx="795046" cy="427026"/>
            </a:xfrm>
            <a:custGeom>
              <a:avLst/>
              <a:pathLst>
                <a:path w="795046" h="427026">
                  <a:moveTo>
                    <a:pt x="795046" y="0"/>
                  </a:moveTo>
                  <a:lnTo>
                    <a:pt x="0" y="427026"/>
                  </a:lnTo>
                </a:path>
              </a:pathLst>
            </a:custGeom>
          </p:spPr>
          <p:txBody>
            <a:bodyPr/>
            <a:lstStyle/>
            <a:p/>
          </p:txBody>
        </p:sp>
        <p:sp>
          <p:nvSpPr>
            <p:cNvPr id="51" name="pl51"/>
            <p:cNvSpPr/>
            <p:nvPr/>
          </p:nvSpPr>
          <p:spPr>
            <a:xfrm>
              <a:off x="7632146" y="1612834"/>
              <a:ext cx="768795" cy="261531"/>
            </a:xfrm>
            <a:custGeom>
              <a:avLst/>
              <a:pathLst>
                <a:path w="768795" h="261531">
                  <a:moveTo>
                    <a:pt x="768795" y="0"/>
                  </a:moveTo>
                  <a:lnTo>
                    <a:pt x="0" y="261531"/>
                  </a:lnTo>
                </a:path>
              </a:pathLst>
            </a:custGeom>
          </p:spPr>
          <p:txBody>
            <a:bodyPr/>
            <a:lstStyle/>
            <a:p/>
          </p:txBody>
        </p:sp>
        <p:sp>
          <p:nvSpPr>
            <p:cNvPr id="52" name="pl52"/>
            <p:cNvSpPr/>
            <p:nvPr/>
          </p:nvSpPr>
          <p:spPr>
            <a:xfrm>
              <a:off x="7631362" y="2075838"/>
              <a:ext cx="751583" cy="309707"/>
            </a:xfrm>
            <a:custGeom>
              <a:avLst/>
              <a:pathLst>
                <a:path w="751583" h="309707">
                  <a:moveTo>
                    <a:pt x="751583" y="309707"/>
                  </a:moveTo>
                  <a:lnTo>
                    <a:pt x="0" y="0"/>
                  </a:lnTo>
                </a:path>
              </a:pathLst>
            </a:custGeom>
          </p:spPr>
          <p:txBody>
            <a:bodyPr/>
            <a:lstStyle/>
            <a:p/>
          </p:txBody>
        </p:sp>
        <p:sp>
          <p:nvSpPr>
            <p:cNvPr id="53" name="pl53"/>
            <p:cNvSpPr/>
            <p:nvPr/>
          </p:nvSpPr>
          <p:spPr>
            <a:xfrm>
              <a:off x="7632826" y="1874638"/>
              <a:ext cx="695757" cy="190401"/>
            </a:xfrm>
            <a:custGeom>
              <a:avLst/>
              <a:pathLst>
                <a:path w="695757" h="190401">
                  <a:moveTo>
                    <a:pt x="695757" y="0"/>
                  </a:moveTo>
                  <a:lnTo>
                    <a:pt x="0" y="190401"/>
                  </a:lnTo>
                </a:path>
              </a:pathLst>
            </a:custGeom>
          </p:spPr>
          <p:txBody>
            <a:bodyPr/>
            <a:lstStyle/>
            <a:p/>
          </p:txBody>
        </p:sp>
        <p:sp>
          <p:nvSpPr>
            <p:cNvPr id="54" name="pl54"/>
            <p:cNvSpPr/>
            <p:nvPr/>
          </p:nvSpPr>
          <p:spPr>
            <a:xfrm>
              <a:off x="7634216" y="2070911"/>
              <a:ext cx="802878" cy="58884"/>
            </a:xfrm>
            <a:custGeom>
              <a:avLst/>
              <a:pathLst>
                <a:path w="802878" h="58884">
                  <a:moveTo>
                    <a:pt x="802878" y="58884"/>
                  </a:moveTo>
                  <a:lnTo>
                    <a:pt x="0" y="0"/>
                  </a:lnTo>
                </a:path>
              </a:pathLst>
            </a:custGeom>
          </p:spPr>
          <p:txBody>
            <a:bodyPr/>
            <a:lstStyle/>
            <a:p/>
          </p:txBody>
        </p:sp>
        <p:sp>
          <p:nvSpPr>
            <p:cNvPr id="55" name="pl55"/>
            <p:cNvSpPr/>
            <p:nvPr/>
          </p:nvSpPr>
          <p:spPr>
            <a:xfrm>
              <a:off x="7628166" y="2125594"/>
              <a:ext cx="730536" cy="522203"/>
            </a:xfrm>
            <a:custGeom>
              <a:avLst/>
              <a:pathLst>
                <a:path w="730536" h="522203">
                  <a:moveTo>
                    <a:pt x="730536" y="522203"/>
                  </a:moveTo>
                  <a:lnTo>
                    <a:pt x="0" y="0"/>
                  </a:lnTo>
                </a:path>
              </a:pathLst>
            </a:custGeom>
          </p:spPr>
          <p:txBody>
            <a:bodyPr/>
            <a:lstStyle/>
            <a:p/>
          </p:txBody>
        </p:sp>
        <p:sp>
          <p:nvSpPr>
            <p:cNvPr id="56" name="pl56"/>
            <p:cNvSpPr/>
            <p:nvPr/>
          </p:nvSpPr>
          <p:spPr>
            <a:xfrm>
              <a:off x="7625747" y="2174168"/>
              <a:ext cx="727026" cy="736941"/>
            </a:xfrm>
            <a:custGeom>
              <a:avLst/>
              <a:pathLst>
                <a:path w="727026" h="736941">
                  <a:moveTo>
                    <a:pt x="727026" y="736941"/>
                  </a:moveTo>
                  <a:lnTo>
                    <a:pt x="0" y="0"/>
                  </a:lnTo>
                </a:path>
              </a:pathLst>
            </a:custGeom>
          </p:spPr>
          <p:txBody>
            <a:bodyPr/>
            <a:lstStyle/>
            <a:p/>
          </p:txBody>
        </p:sp>
        <p:sp>
          <p:nvSpPr>
            <p:cNvPr id="57" name="pl57"/>
            <p:cNvSpPr/>
            <p:nvPr/>
          </p:nvSpPr>
          <p:spPr>
            <a:xfrm>
              <a:off x="7633322" y="3022339"/>
              <a:ext cx="749623" cy="164479"/>
            </a:xfrm>
            <a:custGeom>
              <a:avLst/>
              <a:pathLst>
                <a:path w="749623" h="164479">
                  <a:moveTo>
                    <a:pt x="749623" y="164479"/>
                  </a:moveTo>
                  <a:lnTo>
                    <a:pt x="0" y="0"/>
                  </a:lnTo>
                </a:path>
              </a:pathLst>
            </a:custGeom>
          </p:spPr>
          <p:txBody>
            <a:bodyPr/>
            <a:lstStyle/>
            <a:p/>
          </p:txBody>
        </p:sp>
        <p:sp>
          <p:nvSpPr>
            <p:cNvPr id="58" name="pl58"/>
            <p:cNvSpPr/>
            <p:nvPr/>
          </p:nvSpPr>
          <p:spPr>
            <a:xfrm>
              <a:off x="7634157" y="3447233"/>
              <a:ext cx="724703" cy="64773"/>
            </a:xfrm>
            <a:custGeom>
              <a:avLst/>
              <a:pathLst>
                <a:path w="724703" h="64773">
                  <a:moveTo>
                    <a:pt x="724703" y="64773"/>
                  </a:moveTo>
                  <a:lnTo>
                    <a:pt x="0" y="0"/>
                  </a:lnTo>
                </a:path>
              </a:pathLst>
            </a:custGeom>
          </p:spPr>
          <p:txBody>
            <a:bodyPr/>
            <a:lstStyle/>
            <a:p/>
          </p:txBody>
        </p:sp>
        <p:sp>
          <p:nvSpPr>
            <p:cNvPr id="59" name="pg59"/>
            <p:cNvSpPr/>
            <p:nvPr/>
          </p:nvSpPr>
          <p:spPr>
            <a:xfrm>
              <a:off x="8290281" y="9953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10368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82%</a:t>
              </a:r>
            </a:p>
          </p:txBody>
        </p:sp>
        <p:sp>
          <p:nvSpPr>
            <p:cNvPr id="61" name="pg61"/>
            <p:cNvSpPr/>
            <p:nvPr/>
          </p:nvSpPr>
          <p:spPr>
            <a:xfrm>
              <a:off x="8223851" y="73395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7549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82%</a:t>
              </a:r>
            </a:p>
          </p:txBody>
        </p:sp>
        <p:sp>
          <p:nvSpPr>
            <p:cNvPr id="63" name="pg63"/>
            <p:cNvSpPr/>
            <p:nvPr/>
          </p:nvSpPr>
          <p:spPr>
            <a:xfrm>
              <a:off x="8356446" y="125939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30092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65" name="pg65"/>
            <p:cNvSpPr/>
            <p:nvPr/>
          </p:nvSpPr>
          <p:spPr>
            <a:xfrm>
              <a:off x="8332362" y="152295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56449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79%</a:t>
              </a:r>
            </a:p>
          </p:txBody>
        </p:sp>
        <p:sp>
          <p:nvSpPr>
            <p:cNvPr id="67" name="pg67"/>
            <p:cNvSpPr/>
            <p:nvPr/>
          </p:nvSpPr>
          <p:spPr>
            <a:xfrm>
              <a:off x="8314365" y="230721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34875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69" name="pg69"/>
            <p:cNvSpPr/>
            <p:nvPr/>
          </p:nvSpPr>
          <p:spPr>
            <a:xfrm>
              <a:off x="8260004" y="178528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80814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71" name="pg71"/>
            <p:cNvSpPr/>
            <p:nvPr/>
          </p:nvSpPr>
          <p:spPr>
            <a:xfrm>
              <a:off x="8368515" y="204569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08723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73" name="pg73"/>
            <p:cNvSpPr/>
            <p:nvPr/>
          </p:nvSpPr>
          <p:spPr>
            <a:xfrm>
              <a:off x="8290122" y="257058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61212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74%</a:t>
              </a:r>
            </a:p>
          </p:txBody>
        </p:sp>
        <p:sp>
          <p:nvSpPr>
            <p:cNvPr id="75" name="pg75"/>
            <p:cNvSpPr/>
            <p:nvPr/>
          </p:nvSpPr>
          <p:spPr>
            <a:xfrm>
              <a:off x="8284194" y="283336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7490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7" name="pg77"/>
            <p:cNvSpPr/>
            <p:nvPr/>
          </p:nvSpPr>
          <p:spPr>
            <a:xfrm>
              <a:off x="8314365" y="310592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1474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55%</a:t>
              </a:r>
            </a:p>
          </p:txBody>
        </p:sp>
        <p:sp>
          <p:nvSpPr>
            <p:cNvPr id="79" name="pg79"/>
            <p:cNvSpPr/>
            <p:nvPr/>
          </p:nvSpPr>
          <p:spPr>
            <a:xfrm>
              <a:off x="8290281" y="342817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4697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378187" y="401416"/>
              <a:ext cx="30752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Argentina,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la YFV tenía la cobertura más baja de todas las vacunas (7%), seguida de la MCV2 (46%).
La cobertura de 11 vacunas disminuyó (DTP3, HPVc, HepB3, Hib3, IPV1, MCV1, MCV2, PcV3, Polio3, RotaC y Rubéola) en comparación con la cobertura respectiva en 2019.
La cobertura de 10 vacunas aumentó (DTP3, HPVc, HepB3, Hib3, IPV1, MCV1, PcV3, Polio3, RotaC y Rubéola) y 1 vacuna disminuyó (MCV2) en comparación con la cobertura respectiva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74620" y="855597"/>
              <a:ext cx="1155462" cy="0"/>
            </a:xfrm>
            <a:custGeom>
              <a:avLst/>
              <a:pathLst>
                <a:path w="1155462" h="0">
                  <a:moveTo>
                    <a:pt x="0" y="0"/>
                  </a:moveTo>
                  <a:lnTo>
                    <a:pt x="433298" y="0"/>
                  </a:lnTo>
                  <a:lnTo>
                    <a:pt x="794380"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1181229"/>
              <a:ext cx="938813" cy="0"/>
            </a:xfrm>
            <a:custGeom>
              <a:avLst/>
              <a:pathLst>
                <a:path w="938813" h="0">
                  <a:moveTo>
                    <a:pt x="0" y="0"/>
                  </a:moveTo>
                  <a:lnTo>
                    <a:pt x="144432" y="0"/>
                  </a:lnTo>
                  <a:lnTo>
                    <a:pt x="216649" y="0"/>
                  </a:lnTo>
                  <a:lnTo>
                    <a:pt x="722164" y="0"/>
                  </a:lnTo>
                  <a:lnTo>
                    <a:pt x="794380"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1506861"/>
              <a:ext cx="1299895" cy="0"/>
            </a:xfrm>
            <a:custGeom>
              <a:avLst/>
              <a:pathLst>
                <a:path w="1299895" h="0">
                  <a:moveTo>
                    <a:pt x="0" y="0"/>
                  </a:moveTo>
                  <a:lnTo>
                    <a:pt x="577731"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6257971" y="1832494"/>
              <a:ext cx="1299895" cy="0"/>
            </a:xfrm>
            <a:custGeom>
              <a:avLst/>
              <a:pathLst>
                <a:path w="1299895" h="0">
                  <a:moveTo>
                    <a:pt x="0" y="0"/>
                  </a:moveTo>
                  <a:lnTo>
                    <a:pt x="577731"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6113538" y="2158126"/>
              <a:ext cx="1083246" cy="0"/>
            </a:xfrm>
            <a:custGeom>
              <a:avLst/>
              <a:pathLst>
                <a:path w="1083246" h="0">
                  <a:moveTo>
                    <a:pt x="0" y="0"/>
                  </a:moveTo>
                  <a:lnTo>
                    <a:pt x="577731" y="0"/>
                  </a:lnTo>
                  <a:lnTo>
                    <a:pt x="938813" y="0"/>
                  </a:lnTo>
                  <a:lnTo>
                    <a:pt x="938813" y="0"/>
                  </a:lnTo>
                  <a:lnTo>
                    <a:pt x="938813"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6257971" y="2483758"/>
              <a:ext cx="1299895" cy="0"/>
            </a:xfrm>
            <a:custGeom>
              <a:avLst/>
              <a:pathLst>
                <a:path w="1299895" h="0">
                  <a:moveTo>
                    <a:pt x="0" y="0"/>
                  </a:moveTo>
                  <a:lnTo>
                    <a:pt x="577731"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7124568" y="2809390"/>
              <a:ext cx="866596" cy="0"/>
            </a:xfrm>
            <a:custGeom>
              <a:avLst/>
              <a:pathLst>
                <a:path w="866596" h="0">
                  <a:moveTo>
                    <a:pt x="0" y="0"/>
                  </a:moveTo>
                  <a:lnTo>
                    <a:pt x="144432" y="0"/>
                  </a:lnTo>
                  <a:lnTo>
                    <a:pt x="216649"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7052351" y="3135023"/>
              <a:ext cx="649947" cy="0"/>
            </a:xfrm>
            <a:custGeom>
              <a:avLst/>
              <a:pathLst>
                <a:path w="649947" h="0">
                  <a:moveTo>
                    <a:pt x="0" y="0"/>
                  </a:moveTo>
                  <a:lnTo>
                    <a:pt x="216649"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4813643" y="3460655"/>
              <a:ext cx="3466387" cy="0"/>
            </a:xfrm>
            <a:custGeom>
              <a:avLst/>
              <a:pathLst>
                <a:path w="3466387" h="0">
                  <a:moveTo>
                    <a:pt x="0" y="0"/>
                  </a:moveTo>
                  <a:lnTo>
                    <a:pt x="577731" y="0"/>
                  </a:lnTo>
                  <a:lnTo>
                    <a:pt x="1805410" y="0"/>
                  </a:lnTo>
                  <a:lnTo>
                    <a:pt x="2383141" y="0"/>
                  </a:lnTo>
                  <a:lnTo>
                    <a:pt x="2744223" y="0"/>
                  </a:lnTo>
                  <a:lnTo>
                    <a:pt x="3466387" y="0"/>
                  </a:lnTo>
                </a:path>
              </a:pathLst>
            </a:custGeom>
            <a:ln w="116535" cap="flat">
              <a:solidFill>
                <a:srgbClr val="E8E8E8">
                  <a:alpha val="100000"/>
                </a:srgbClr>
              </a:solidFill>
              <a:prstDash val="solid"/>
              <a:round/>
            </a:ln>
          </p:spPr>
          <p:txBody>
            <a:bodyPr/>
            <a:lstStyle/>
            <a:p/>
          </p:txBody>
        </p:sp>
        <p:sp>
          <p:nvSpPr>
            <p:cNvPr id="32" name="pl32"/>
            <p:cNvSpPr/>
            <p:nvPr/>
          </p:nvSpPr>
          <p:spPr>
            <a:xfrm>
              <a:off x="6619053" y="3786287"/>
              <a:ext cx="649947" cy="0"/>
            </a:xfrm>
            <a:custGeom>
              <a:avLst/>
              <a:pathLst>
                <a:path w="649947" h="0">
                  <a:moveTo>
                    <a:pt x="0" y="0"/>
                  </a:moveTo>
                  <a:lnTo>
                    <a:pt x="288865" y="0"/>
                  </a:lnTo>
                  <a:lnTo>
                    <a:pt x="577731"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6619053" y="4111919"/>
              <a:ext cx="938813" cy="0"/>
            </a:xfrm>
            <a:custGeom>
              <a:avLst/>
              <a:pathLst>
                <a:path w="938813" h="0">
                  <a:moveTo>
                    <a:pt x="0" y="0"/>
                  </a:moveTo>
                  <a:lnTo>
                    <a:pt x="216649" y="0"/>
                  </a:lnTo>
                  <a:lnTo>
                    <a:pt x="216649" y="0"/>
                  </a:lnTo>
                  <a:lnTo>
                    <a:pt x="577731" y="0"/>
                  </a:lnTo>
                  <a:lnTo>
                    <a:pt x="866596" y="0"/>
                  </a:lnTo>
                  <a:lnTo>
                    <a:pt x="938813" y="0"/>
                  </a:lnTo>
                </a:path>
              </a:pathLst>
            </a:custGeom>
            <a:ln w="116535" cap="flat">
              <a:solidFill>
                <a:srgbClr val="E8E8E8">
                  <a:alpha val="100000"/>
                </a:srgbClr>
              </a:solidFill>
              <a:prstDash val="solid"/>
              <a:round/>
            </a:ln>
          </p:spPr>
          <p:txBody>
            <a:bodyPr/>
            <a:lstStyle/>
            <a:p/>
          </p:txBody>
        </p:sp>
        <p:sp>
          <p:nvSpPr>
            <p:cNvPr id="34" name="pl34"/>
            <p:cNvSpPr/>
            <p:nvPr/>
          </p:nvSpPr>
          <p:spPr>
            <a:xfrm>
              <a:off x="7052351" y="4437552"/>
              <a:ext cx="649947" cy="0"/>
            </a:xfrm>
            <a:custGeom>
              <a:avLst/>
              <a:pathLst>
                <a:path w="649947" h="0">
                  <a:moveTo>
                    <a:pt x="0" y="0"/>
                  </a:moveTo>
                  <a:lnTo>
                    <a:pt x="216649"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5" name="pl35"/>
            <p:cNvSpPr/>
            <p:nvPr/>
          </p:nvSpPr>
          <p:spPr>
            <a:xfrm>
              <a:off x="6402403" y="4763184"/>
              <a:ext cx="866596" cy="0"/>
            </a:xfrm>
            <a:custGeom>
              <a:avLst/>
              <a:pathLst>
                <a:path w="866596" h="0">
                  <a:moveTo>
                    <a:pt x="0" y="0"/>
                  </a:moveTo>
                  <a:lnTo>
                    <a:pt x="288865" y="0"/>
                  </a:lnTo>
                  <a:lnTo>
                    <a:pt x="361082"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36" name="pl36"/>
            <p:cNvSpPr/>
            <p:nvPr/>
          </p:nvSpPr>
          <p:spPr>
            <a:xfrm>
              <a:off x="1924986" y="508881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7" name="pt37"/>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90341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7012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04785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25347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3120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33671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5336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25347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03418"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8676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92284"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0903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5347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03418"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2006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6450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5336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9228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38687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80914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5336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2558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6450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0893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04785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8676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2006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39790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06491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06491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192048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06491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19927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19927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567315"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411852"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278449"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711747"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989583"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20623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422882"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195203"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845151"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422882"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195203"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845151"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698958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6050770"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989583"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422882"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6195203"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6845151"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567315"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061800"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278449"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639531"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206233"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350665"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495098"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5328606"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4750875"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20623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556285"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134016"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42288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6556285"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6772934"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639531"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206233"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350665"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6989583"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6339636"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6700718"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2006651"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1934435"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1934435"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382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Argentina, 2019-2024</a:t>
              </a:r>
            </a:p>
          </p:txBody>
        </p:sp>
        <p:sp>
          <p:nvSpPr>
            <p:cNvPr id="190" name="tx190"/>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92" name="tx192"/>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93" name="tx193"/>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(87%) y 2023 (77%). La cobertura de DTP1 aumentó en 2024 (80%) en comparación con 2023, y fue inferior a la de 2019. En 2019-2024, la cobertura de DTP1 alcanzó su nivel más bajo en 2023 (77%).
En 2023, 14 vacunas tuvieron una cobertura inferior a la de 2019.
En 2024, 13 vacunas tuvieron una cobertura inferior a la de 2019.
En 2024, 1 vacuna tuvo una cobertura inferior a la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1791911"/>
              <a:ext cx="3249063" cy="1199357"/>
            </a:xfrm>
            <a:custGeom>
              <a:avLst/>
              <a:pathLst>
                <a:path w="3249063" h="1199357">
                  <a:moveTo>
                    <a:pt x="0" y="925218"/>
                  </a:moveTo>
                  <a:lnTo>
                    <a:pt x="249927" y="685347"/>
                  </a:lnTo>
                  <a:lnTo>
                    <a:pt x="499855" y="171336"/>
                  </a:lnTo>
                  <a:lnTo>
                    <a:pt x="749783" y="171336"/>
                  </a:lnTo>
                  <a:lnTo>
                    <a:pt x="999711" y="171336"/>
                  </a:lnTo>
                  <a:lnTo>
                    <a:pt x="1249639" y="137069"/>
                  </a:lnTo>
                  <a:lnTo>
                    <a:pt x="1499567" y="171336"/>
                  </a:lnTo>
                  <a:lnTo>
                    <a:pt x="1749495" y="0"/>
                  </a:lnTo>
                  <a:lnTo>
                    <a:pt x="1999423" y="102802"/>
                  </a:lnTo>
                  <a:lnTo>
                    <a:pt x="2249351" y="651079"/>
                  </a:lnTo>
                  <a:lnTo>
                    <a:pt x="2499279" y="479743"/>
                  </a:lnTo>
                  <a:lnTo>
                    <a:pt x="2749207" y="239871"/>
                  </a:lnTo>
                  <a:lnTo>
                    <a:pt x="2999135" y="925218"/>
                  </a:lnTo>
                  <a:lnTo>
                    <a:pt x="3249063" y="1199357"/>
                  </a:lnTo>
                </a:path>
              </a:pathLst>
            </a:custGeom>
            <a:ln w="29811" cap="flat">
              <a:solidFill>
                <a:srgbClr val="FF0000">
                  <a:alpha val="100000"/>
                </a:srgbClr>
              </a:solidFill>
              <a:prstDash val="solid"/>
              <a:round/>
            </a:ln>
          </p:spPr>
          <p:txBody>
            <a:bodyPr/>
            <a:lstStyle/>
            <a:p/>
          </p:txBody>
        </p:sp>
        <p:sp>
          <p:nvSpPr>
            <p:cNvPr id="32" name="pl32"/>
            <p:cNvSpPr/>
            <p:nvPr/>
          </p:nvSpPr>
          <p:spPr>
            <a:xfrm>
              <a:off x="1194574" y="2819932"/>
              <a:ext cx="3249063" cy="822416"/>
            </a:xfrm>
            <a:custGeom>
              <a:avLst/>
              <a:pathLst>
                <a:path w="3249063" h="822416">
                  <a:moveTo>
                    <a:pt x="0" y="822416"/>
                  </a:moveTo>
                  <a:lnTo>
                    <a:pt x="249927" y="582545"/>
                  </a:lnTo>
                  <a:lnTo>
                    <a:pt x="499855" y="0"/>
                  </a:lnTo>
                  <a:lnTo>
                    <a:pt x="749783" y="102802"/>
                  </a:lnTo>
                  <a:lnTo>
                    <a:pt x="999711" y="274138"/>
                  </a:lnTo>
                  <a:lnTo>
                    <a:pt x="1249639" y="68534"/>
                  </a:lnTo>
                  <a:lnTo>
                    <a:pt x="1499567" y="274138"/>
                  </a:lnTo>
                  <a:lnTo>
                    <a:pt x="1749495" y="34267"/>
                  </a:lnTo>
                  <a:lnTo>
                    <a:pt x="1999423" y="0"/>
                  </a:lnTo>
                  <a:lnTo>
                    <a:pt x="2249351" y="479743"/>
                  </a:lnTo>
                  <a:lnTo>
                    <a:pt x="2499279" y="171336"/>
                  </a:lnTo>
                  <a:lnTo>
                    <a:pt x="2749207" y="205604"/>
                  </a:lnTo>
                  <a:lnTo>
                    <a:pt x="2999135" y="822416"/>
                  </a:lnTo>
                  <a:lnTo>
                    <a:pt x="3249063" y="171336"/>
                  </a:lnTo>
                </a:path>
              </a:pathLst>
            </a:custGeom>
            <a:ln w="29811" cap="flat">
              <a:solidFill>
                <a:srgbClr val="0058AB">
                  <a:alpha val="100000"/>
                </a:srgbClr>
              </a:solidFill>
              <a:prstDash val="solid"/>
              <a:round/>
            </a:ln>
          </p:spPr>
          <p:txBody>
            <a:bodyPr/>
            <a:lstStyle/>
            <a:p/>
          </p:txBody>
        </p:sp>
        <p:sp>
          <p:nvSpPr>
            <p:cNvPr id="33" name="pt33"/>
            <p:cNvSpPr/>
            <p:nvPr/>
          </p:nvSpPr>
          <p:spPr>
            <a:xfrm>
              <a:off x="1169748"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62" name="tx62"/>
            <p:cNvSpPr/>
            <p:nvPr/>
          </p:nvSpPr>
          <p:spPr>
            <a:xfrm>
              <a:off x="1444502"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3" name="tx63"/>
            <p:cNvSpPr/>
            <p:nvPr/>
          </p:nvSpPr>
          <p:spPr>
            <a:xfrm>
              <a:off x="1694430"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64" name="tx64"/>
            <p:cNvSpPr/>
            <p:nvPr/>
          </p:nvSpPr>
          <p:spPr>
            <a:xfrm>
              <a:off x="1944357"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5" name="tx65"/>
            <p:cNvSpPr/>
            <p:nvPr/>
          </p:nvSpPr>
          <p:spPr>
            <a:xfrm>
              <a:off x="219428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6" name="tx66"/>
            <p:cNvSpPr/>
            <p:nvPr/>
          </p:nvSpPr>
          <p:spPr>
            <a:xfrm>
              <a:off x="2444213"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7" name="tx67"/>
            <p:cNvSpPr/>
            <p:nvPr/>
          </p:nvSpPr>
          <p:spPr>
            <a:xfrm>
              <a:off x="2694141"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8" name="tx68"/>
            <p:cNvSpPr/>
            <p:nvPr/>
          </p:nvSpPr>
          <p:spPr>
            <a:xfrm>
              <a:off x="2944069"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69" name="tx69"/>
            <p:cNvSpPr/>
            <p:nvPr/>
          </p:nvSpPr>
          <p:spPr>
            <a:xfrm>
              <a:off x="3193997"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0" name="tx70"/>
            <p:cNvSpPr/>
            <p:nvPr/>
          </p:nvSpPr>
          <p:spPr>
            <a:xfrm>
              <a:off x="344392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1" name="tx71"/>
            <p:cNvSpPr/>
            <p:nvPr/>
          </p:nvSpPr>
          <p:spPr>
            <a:xfrm>
              <a:off x="3693853"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2" name="tx72"/>
            <p:cNvSpPr/>
            <p:nvPr/>
          </p:nvSpPr>
          <p:spPr>
            <a:xfrm>
              <a:off x="3943781"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3" name="tx73"/>
            <p:cNvSpPr/>
            <p:nvPr/>
          </p:nvSpPr>
          <p:spPr>
            <a:xfrm>
              <a:off x="4193709"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4" name="tx74"/>
            <p:cNvSpPr/>
            <p:nvPr/>
          </p:nvSpPr>
          <p:spPr>
            <a:xfrm>
              <a:off x="4443637"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5" name="tx75"/>
            <p:cNvSpPr/>
            <p:nvPr/>
          </p:nvSpPr>
          <p:spPr>
            <a:xfrm>
              <a:off x="1194574"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76" name="tx76"/>
            <p:cNvSpPr/>
            <p:nvPr/>
          </p:nvSpPr>
          <p:spPr>
            <a:xfrm>
              <a:off x="1444502"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77" name="tx77"/>
            <p:cNvSpPr/>
            <p:nvPr/>
          </p:nvSpPr>
          <p:spPr>
            <a:xfrm>
              <a:off x="169443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78" name="tx78"/>
            <p:cNvSpPr/>
            <p:nvPr/>
          </p:nvSpPr>
          <p:spPr>
            <a:xfrm>
              <a:off x="1944357"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79" name="tx79"/>
            <p:cNvSpPr/>
            <p:nvPr/>
          </p:nvSpPr>
          <p:spPr>
            <a:xfrm>
              <a:off x="2194285"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0" name="tx80"/>
            <p:cNvSpPr/>
            <p:nvPr/>
          </p:nvSpPr>
          <p:spPr>
            <a:xfrm>
              <a:off x="2444213"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1" name="tx81"/>
            <p:cNvSpPr/>
            <p:nvPr/>
          </p:nvSpPr>
          <p:spPr>
            <a:xfrm>
              <a:off x="2694141"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2" name="tx82"/>
            <p:cNvSpPr/>
            <p:nvPr/>
          </p:nvSpPr>
          <p:spPr>
            <a:xfrm>
              <a:off x="2944069"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3" name="tx83"/>
            <p:cNvSpPr/>
            <p:nvPr/>
          </p:nvSpPr>
          <p:spPr>
            <a:xfrm>
              <a:off x="3193997"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4" name="tx84"/>
            <p:cNvSpPr/>
            <p:nvPr/>
          </p:nvSpPr>
          <p:spPr>
            <a:xfrm>
              <a:off x="344392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5" name="tx85"/>
            <p:cNvSpPr/>
            <p:nvPr/>
          </p:nvSpPr>
          <p:spPr>
            <a:xfrm>
              <a:off x="3693853"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6" name="tx86"/>
            <p:cNvSpPr/>
            <p:nvPr/>
          </p:nvSpPr>
          <p:spPr>
            <a:xfrm>
              <a:off x="3943781"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87" name="tx87"/>
            <p:cNvSpPr/>
            <p:nvPr/>
          </p:nvSpPr>
          <p:spPr>
            <a:xfrm>
              <a:off x="4193709"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8" name="tx88"/>
            <p:cNvSpPr/>
            <p:nvPr/>
          </p:nvSpPr>
          <p:spPr>
            <a:xfrm>
              <a:off x="4443637"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89" name="pl8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pl90"/>
            <p:cNvSpPr/>
            <p:nvPr/>
          </p:nvSpPr>
          <p:spPr>
            <a:xfrm>
              <a:off x="4443637"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1" name="tx91"/>
            <p:cNvSpPr/>
            <p:nvPr/>
          </p:nvSpPr>
          <p:spPr>
            <a:xfrm>
              <a:off x="4066998"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92" name="tx92"/>
            <p:cNvSpPr/>
            <p:nvPr/>
          </p:nvSpPr>
          <p:spPr>
            <a:xfrm>
              <a:off x="3934456"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93" name="rc9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4" name="pl9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53879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6379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1377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8875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1374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8872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387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6370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887541" y="2203119"/>
              <a:ext cx="1749495" cy="925218"/>
            </a:xfrm>
            <a:custGeom>
              <a:avLst/>
              <a:pathLst>
                <a:path w="1749495" h="925218">
                  <a:moveTo>
                    <a:pt x="0" y="651079"/>
                  </a:moveTo>
                  <a:lnTo>
                    <a:pt x="249927" y="34267"/>
                  </a:lnTo>
                  <a:lnTo>
                    <a:pt x="499855" y="0"/>
                  </a:lnTo>
                  <a:lnTo>
                    <a:pt x="749783" y="514010"/>
                  </a:lnTo>
                  <a:lnTo>
                    <a:pt x="999711" y="376940"/>
                  </a:lnTo>
                  <a:lnTo>
                    <a:pt x="1249639" y="102802"/>
                  </a:lnTo>
                  <a:lnTo>
                    <a:pt x="1499567" y="719614"/>
                  </a:lnTo>
                  <a:lnTo>
                    <a:pt x="1749495" y="925218"/>
                  </a:lnTo>
                </a:path>
              </a:pathLst>
            </a:custGeom>
            <a:ln w="29811" cap="flat">
              <a:solidFill>
                <a:srgbClr val="FF0000">
                  <a:alpha val="100000"/>
                </a:srgbClr>
              </a:solidFill>
              <a:prstDash val="solid"/>
              <a:round/>
            </a:ln>
          </p:spPr>
          <p:txBody>
            <a:bodyPr/>
            <a:lstStyle/>
            <a:p/>
          </p:txBody>
        </p:sp>
        <p:sp>
          <p:nvSpPr>
            <p:cNvPr id="122" name="pl122"/>
            <p:cNvSpPr/>
            <p:nvPr/>
          </p:nvSpPr>
          <p:spPr>
            <a:xfrm>
              <a:off x="6887541" y="3128338"/>
              <a:ext cx="1749495" cy="959486"/>
            </a:xfrm>
            <a:custGeom>
              <a:avLst/>
              <a:pathLst>
                <a:path w="1749495" h="959486">
                  <a:moveTo>
                    <a:pt x="0" y="959486"/>
                  </a:moveTo>
                  <a:lnTo>
                    <a:pt x="249927" y="205604"/>
                  </a:lnTo>
                  <a:lnTo>
                    <a:pt x="499855" y="68534"/>
                  </a:lnTo>
                  <a:lnTo>
                    <a:pt x="749783" y="411208"/>
                  </a:lnTo>
                  <a:lnTo>
                    <a:pt x="999711" y="308406"/>
                  </a:lnTo>
                  <a:lnTo>
                    <a:pt x="1249639" y="102802"/>
                  </a:lnTo>
                  <a:lnTo>
                    <a:pt x="1499567" y="753881"/>
                  </a:lnTo>
                  <a:lnTo>
                    <a:pt x="1749495" y="0"/>
                  </a:lnTo>
                </a:path>
              </a:pathLst>
            </a:custGeom>
            <a:ln w="29811" cap="flat">
              <a:solidFill>
                <a:srgbClr val="0058AB">
                  <a:alpha val="100000"/>
                </a:srgbClr>
              </a:solidFill>
              <a:prstDash val="solid"/>
              <a:round/>
            </a:ln>
          </p:spPr>
          <p:txBody>
            <a:bodyPr/>
            <a:lstStyle/>
            <a:p/>
          </p:txBody>
        </p:sp>
        <p:sp>
          <p:nvSpPr>
            <p:cNvPr id="123" name="pt123"/>
            <p:cNvSpPr/>
            <p:nvPr/>
          </p:nvSpPr>
          <p:spPr>
            <a:xfrm>
              <a:off x="6862715"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2643"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2571"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1249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62427"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12355"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62283"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12211"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6862715"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7112643"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7362571"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612499"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7862427"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112355"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362283"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612211"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tx139"/>
            <p:cNvSpPr/>
            <p:nvPr/>
          </p:nvSpPr>
          <p:spPr>
            <a:xfrm>
              <a:off x="6887541"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40" name="tx140"/>
            <p:cNvSpPr/>
            <p:nvPr/>
          </p:nvSpPr>
          <p:spPr>
            <a:xfrm>
              <a:off x="7137469"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41" name="tx141"/>
            <p:cNvSpPr/>
            <p:nvPr/>
          </p:nvSpPr>
          <p:spPr>
            <a:xfrm>
              <a:off x="7387397"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42" name="tx142"/>
            <p:cNvSpPr/>
            <p:nvPr/>
          </p:nvSpPr>
          <p:spPr>
            <a:xfrm>
              <a:off x="7637325"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43" name="tx143"/>
            <p:cNvSpPr/>
            <p:nvPr/>
          </p:nvSpPr>
          <p:spPr>
            <a:xfrm>
              <a:off x="7887253"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44" name="tx144"/>
            <p:cNvSpPr/>
            <p:nvPr/>
          </p:nvSpPr>
          <p:spPr>
            <a:xfrm>
              <a:off x="8137181"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45" name="tx145"/>
            <p:cNvSpPr/>
            <p:nvPr/>
          </p:nvSpPr>
          <p:spPr>
            <a:xfrm>
              <a:off x="8387109"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146" name="tx146"/>
            <p:cNvSpPr/>
            <p:nvPr/>
          </p:nvSpPr>
          <p:spPr>
            <a:xfrm>
              <a:off x="8637037"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47" name="tx147"/>
            <p:cNvSpPr/>
            <p:nvPr/>
          </p:nvSpPr>
          <p:spPr>
            <a:xfrm>
              <a:off x="6887541"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48" name="tx148"/>
            <p:cNvSpPr/>
            <p:nvPr/>
          </p:nvSpPr>
          <p:spPr>
            <a:xfrm>
              <a:off x="7137469"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49" name="tx149"/>
            <p:cNvSpPr/>
            <p:nvPr/>
          </p:nvSpPr>
          <p:spPr>
            <a:xfrm>
              <a:off x="7387397"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50" name="tx150"/>
            <p:cNvSpPr/>
            <p:nvPr/>
          </p:nvSpPr>
          <p:spPr>
            <a:xfrm>
              <a:off x="763732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51" name="tx151"/>
            <p:cNvSpPr/>
            <p:nvPr/>
          </p:nvSpPr>
          <p:spPr>
            <a:xfrm>
              <a:off x="7887253"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52" name="tx152"/>
            <p:cNvSpPr/>
            <p:nvPr/>
          </p:nvSpPr>
          <p:spPr>
            <a:xfrm>
              <a:off x="8137181"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53" name="tx153"/>
            <p:cNvSpPr/>
            <p:nvPr/>
          </p:nvSpPr>
          <p:spPr>
            <a:xfrm>
              <a:off x="8387109"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54" name="tx154"/>
            <p:cNvSpPr/>
            <p:nvPr/>
          </p:nvSpPr>
          <p:spPr>
            <a:xfrm>
              <a:off x="8637037"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155" name="pl15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6" name="pl156"/>
            <p:cNvSpPr/>
            <p:nvPr/>
          </p:nvSpPr>
          <p:spPr>
            <a:xfrm>
              <a:off x="8637037"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57" name="tx157"/>
            <p:cNvSpPr/>
            <p:nvPr/>
          </p:nvSpPr>
          <p:spPr>
            <a:xfrm>
              <a:off x="8260398"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158" name="tx158"/>
            <p:cNvSpPr/>
            <p:nvPr/>
          </p:nvSpPr>
          <p:spPr>
            <a:xfrm>
              <a:off x="8127856"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159" name="rc15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60" name="tx160"/>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61" name="tx161"/>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62" name="tx162"/>
            <p:cNvSpPr/>
            <p:nvPr/>
          </p:nvSpPr>
          <p:spPr>
            <a:xfrm rot="-5400000">
              <a:off x="10665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3" name="tx163"/>
            <p:cNvSpPr/>
            <p:nvPr/>
          </p:nvSpPr>
          <p:spPr>
            <a:xfrm rot="-5400000">
              <a:off x="1316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4" name="tx164"/>
            <p:cNvSpPr/>
            <p:nvPr/>
          </p:nvSpPr>
          <p:spPr>
            <a:xfrm rot="-5400000">
              <a:off x="15664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5" name="tx165"/>
            <p:cNvSpPr/>
            <p:nvPr/>
          </p:nvSpPr>
          <p:spPr>
            <a:xfrm rot="-5400000">
              <a:off x="18163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6" name="tx166"/>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7" name="tx167"/>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8" name="tx168"/>
            <p:cNvSpPr/>
            <p:nvPr/>
          </p:nvSpPr>
          <p:spPr>
            <a:xfrm rot="-5400000">
              <a:off x="25661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9" name="tx169"/>
            <p:cNvSpPr/>
            <p:nvPr/>
          </p:nvSpPr>
          <p:spPr>
            <a:xfrm rot="-5400000">
              <a:off x="28160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0" name="tx170"/>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1" name="tx17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2" name="tx172"/>
            <p:cNvSpPr/>
            <p:nvPr/>
          </p:nvSpPr>
          <p:spPr>
            <a:xfrm rot="-5400000">
              <a:off x="35658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3" name="tx173"/>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4" name="tx174"/>
            <p:cNvSpPr/>
            <p:nvPr/>
          </p:nvSpPr>
          <p:spPr>
            <a:xfrm rot="-5400000">
              <a:off x="40656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5" name="tx175"/>
            <p:cNvSpPr/>
            <p:nvPr/>
          </p:nvSpPr>
          <p:spPr>
            <a:xfrm rot="-5400000">
              <a:off x="43156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6" name="tx176"/>
            <p:cNvSpPr/>
            <p:nvPr/>
          </p:nvSpPr>
          <p:spPr>
            <a:xfrm rot="-5400000">
              <a:off x="52599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7" name="tx177"/>
            <p:cNvSpPr/>
            <p:nvPr/>
          </p:nvSpPr>
          <p:spPr>
            <a:xfrm rot="-5400000">
              <a:off x="55099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8" name="tx178"/>
            <p:cNvSpPr/>
            <p:nvPr/>
          </p:nvSpPr>
          <p:spPr>
            <a:xfrm rot="-5400000">
              <a:off x="57598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9" name="tx179"/>
            <p:cNvSpPr/>
            <p:nvPr/>
          </p:nvSpPr>
          <p:spPr>
            <a:xfrm rot="-5400000">
              <a:off x="60097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0" name="tx180"/>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1" name="tx181"/>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2" name="tx182"/>
            <p:cNvSpPr/>
            <p:nvPr/>
          </p:nvSpPr>
          <p:spPr>
            <a:xfrm rot="-5400000">
              <a:off x="67595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3" name="tx183"/>
            <p:cNvSpPr/>
            <p:nvPr/>
          </p:nvSpPr>
          <p:spPr>
            <a:xfrm rot="-5400000">
              <a:off x="70094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4" name="tx184"/>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5" name="tx185"/>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6" name="tx186"/>
            <p:cNvSpPr/>
            <p:nvPr/>
          </p:nvSpPr>
          <p:spPr>
            <a:xfrm rot="-5400000">
              <a:off x="77592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7" name="tx187"/>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8" name="tx188"/>
            <p:cNvSpPr/>
            <p:nvPr/>
          </p:nvSpPr>
          <p:spPr>
            <a:xfrm rot="-5400000">
              <a:off x="82590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9" name="tx189"/>
            <p:cNvSpPr/>
            <p:nvPr/>
          </p:nvSpPr>
          <p:spPr>
            <a:xfrm rot="-5400000">
              <a:off x="85090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0" name="tx19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1" name="tx19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3" name="tx19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4" name="tx19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5" name="tx19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6" name="tx196"/>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97" name="pl19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8" name="pl19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9" name="tx19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0" name="tx20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1" name="tx201"/>
            <p:cNvSpPr/>
            <p:nvPr/>
          </p:nvSpPr>
          <p:spPr>
            <a:xfrm>
              <a:off x="757200" y="398022"/>
              <a:ext cx="69981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Argentina, 2011-2024</a:t>
              </a:r>
            </a:p>
          </p:txBody>
        </p:sp>
        <p:sp>
          <p:nvSpPr>
            <p:cNvPr id="202" name="tx2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03" name="tx203"/>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Argentina fue 2011.
En 2024, la cobertura del programa de primera dosis (VPH1) entre las niñas era del 55% y la cobertura del programa de última dosis (VPHc) era del 55%.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281680"/>
            </a:xfrm>
            <a:custGeom>
              <a:avLst/>
              <a:pathLst>
                <a:path w="6444618" h="1281680">
                  <a:moveTo>
                    <a:pt x="0" y="600787"/>
                  </a:moveTo>
                  <a:lnTo>
                    <a:pt x="268525" y="600787"/>
                  </a:lnTo>
                  <a:lnTo>
                    <a:pt x="537051" y="200262"/>
                  </a:lnTo>
                  <a:lnTo>
                    <a:pt x="805577" y="80105"/>
                  </a:lnTo>
                  <a:lnTo>
                    <a:pt x="1074103" y="0"/>
                  </a:lnTo>
                  <a:lnTo>
                    <a:pt x="1342628" y="0"/>
                  </a:lnTo>
                  <a:lnTo>
                    <a:pt x="1611154" y="280367"/>
                  </a:lnTo>
                  <a:lnTo>
                    <a:pt x="1879680" y="280367"/>
                  </a:lnTo>
                  <a:lnTo>
                    <a:pt x="2148206" y="200262"/>
                  </a:lnTo>
                  <a:lnTo>
                    <a:pt x="2416732" y="160210"/>
                  </a:lnTo>
                  <a:lnTo>
                    <a:pt x="2685257" y="160210"/>
                  </a:lnTo>
                  <a:lnTo>
                    <a:pt x="2953783" y="280367"/>
                  </a:lnTo>
                  <a:lnTo>
                    <a:pt x="3222309" y="280367"/>
                  </a:lnTo>
                  <a:lnTo>
                    <a:pt x="3490835" y="160210"/>
                  </a:lnTo>
                  <a:lnTo>
                    <a:pt x="3759360" y="160210"/>
                  </a:lnTo>
                  <a:lnTo>
                    <a:pt x="4027886" y="160210"/>
                  </a:lnTo>
                  <a:lnTo>
                    <a:pt x="4296412" y="240315"/>
                  </a:lnTo>
                  <a:lnTo>
                    <a:pt x="4564938" y="400525"/>
                  </a:lnTo>
                  <a:lnTo>
                    <a:pt x="4833464" y="480630"/>
                  </a:lnTo>
                  <a:lnTo>
                    <a:pt x="5101989" y="600787"/>
                  </a:lnTo>
                  <a:lnTo>
                    <a:pt x="5370515" y="961260"/>
                  </a:lnTo>
                  <a:lnTo>
                    <a:pt x="5639041" y="680892"/>
                  </a:lnTo>
                  <a:lnTo>
                    <a:pt x="5907567" y="560735"/>
                  </a:lnTo>
                  <a:lnTo>
                    <a:pt x="6176092" y="1281680"/>
                  </a:lnTo>
                  <a:lnTo>
                    <a:pt x="6444618" y="92120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2122783"/>
            </a:xfrm>
            <a:custGeom>
              <a:avLst/>
              <a:pathLst>
                <a:path w="6444618" h="2122783">
                  <a:moveTo>
                    <a:pt x="0" y="1722258"/>
                  </a:moveTo>
                  <a:lnTo>
                    <a:pt x="268525" y="1722258"/>
                  </a:lnTo>
                  <a:lnTo>
                    <a:pt x="537051" y="640840"/>
                  </a:lnTo>
                  <a:lnTo>
                    <a:pt x="805577" y="760997"/>
                  </a:lnTo>
                  <a:lnTo>
                    <a:pt x="1074103" y="240315"/>
                  </a:lnTo>
                  <a:lnTo>
                    <a:pt x="1342628" y="440577"/>
                  </a:lnTo>
                  <a:lnTo>
                    <a:pt x="1611154" y="320420"/>
                  </a:lnTo>
                  <a:lnTo>
                    <a:pt x="1879680" y="600787"/>
                  </a:lnTo>
                  <a:lnTo>
                    <a:pt x="2148206" y="440577"/>
                  </a:lnTo>
                  <a:lnTo>
                    <a:pt x="2416732" y="120157"/>
                  </a:lnTo>
                  <a:lnTo>
                    <a:pt x="2685257" y="200262"/>
                  </a:lnTo>
                  <a:lnTo>
                    <a:pt x="2953783" y="320420"/>
                  </a:lnTo>
                  <a:lnTo>
                    <a:pt x="3222309" y="400525"/>
                  </a:lnTo>
                  <a:lnTo>
                    <a:pt x="3490835" y="640840"/>
                  </a:lnTo>
                  <a:lnTo>
                    <a:pt x="3759360" y="120157"/>
                  </a:lnTo>
                  <a:lnTo>
                    <a:pt x="4027886" y="480630"/>
                  </a:lnTo>
                  <a:lnTo>
                    <a:pt x="4296412" y="440577"/>
                  </a:lnTo>
                  <a:lnTo>
                    <a:pt x="4564938" y="320420"/>
                  </a:lnTo>
                  <a:lnTo>
                    <a:pt x="4833464" y="0"/>
                  </a:lnTo>
                  <a:lnTo>
                    <a:pt x="5101989" y="600787"/>
                  </a:lnTo>
                  <a:lnTo>
                    <a:pt x="5370515" y="1121470"/>
                  </a:lnTo>
                  <a:lnTo>
                    <a:pt x="5639041" y="801050"/>
                  </a:lnTo>
                  <a:lnTo>
                    <a:pt x="5907567" y="200262"/>
                  </a:lnTo>
                  <a:lnTo>
                    <a:pt x="6176092" y="1802363"/>
                  </a:lnTo>
                  <a:lnTo>
                    <a:pt x="6444618" y="2122783"/>
                  </a:lnTo>
                </a:path>
              </a:pathLst>
            </a:custGeom>
            <a:ln w="27101" cap="flat">
              <a:solidFill>
                <a:srgbClr val="7CAE00">
                  <a:alpha val="100000"/>
                </a:srgbClr>
              </a:solidFill>
              <a:prstDash val="solid"/>
              <a:round/>
            </a:ln>
          </p:spPr>
          <p:txBody>
            <a:bodyPr/>
            <a:lstStyle/>
            <a:p/>
          </p:txBody>
        </p:sp>
        <p:sp>
          <p:nvSpPr>
            <p:cNvPr id="28" name="pl28"/>
            <p:cNvSpPr/>
            <p:nvPr/>
          </p:nvSpPr>
          <p:spPr>
            <a:xfrm>
              <a:off x="4670588" y="1482109"/>
              <a:ext cx="3222309" cy="1922520"/>
            </a:xfrm>
            <a:custGeom>
              <a:avLst/>
              <a:pathLst>
                <a:path w="3222309" h="1922520">
                  <a:moveTo>
                    <a:pt x="0" y="1922520"/>
                  </a:moveTo>
                  <a:lnTo>
                    <a:pt x="268525" y="120157"/>
                  </a:lnTo>
                  <a:lnTo>
                    <a:pt x="537051" y="0"/>
                  </a:lnTo>
                  <a:lnTo>
                    <a:pt x="805577" y="280367"/>
                  </a:lnTo>
                  <a:lnTo>
                    <a:pt x="1074103" y="280367"/>
                  </a:lnTo>
                  <a:lnTo>
                    <a:pt x="1342628" y="440577"/>
                  </a:lnTo>
                  <a:lnTo>
                    <a:pt x="1611154" y="40052"/>
                  </a:lnTo>
                  <a:lnTo>
                    <a:pt x="1879680" y="360472"/>
                  </a:lnTo>
                  <a:lnTo>
                    <a:pt x="2148206" y="560735"/>
                  </a:lnTo>
                  <a:lnTo>
                    <a:pt x="2416732" y="400525"/>
                  </a:lnTo>
                  <a:lnTo>
                    <a:pt x="2685257" y="400525"/>
                  </a:lnTo>
                  <a:lnTo>
                    <a:pt x="2953783" y="720945"/>
                  </a:lnTo>
                  <a:lnTo>
                    <a:pt x="3222309" y="400525"/>
                  </a:lnTo>
                </a:path>
              </a:pathLst>
            </a:custGeom>
            <a:ln w="27101" cap="flat">
              <a:solidFill>
                <a:srgbClr val="00BFC4">
                  <a:alpha val="100000"/>
                </a:srgbClr>
              </a:solidFill>
              <a:prstDash val="solid"/>
              <a:round/>
            </a:ln>
          </p:spPr>
          <p:txBody>
            <a:bodyPr/>
            <a:lstStyle/>
            <a:p/>
          </p:txBody>
        </p:sp>
        <p:sp>
          <p:nvSpPr>
            <p:cNvPr id="29" name="pl29"/>
            <p:cNvSpPr/>
            <p:nvPr/>
          </p:nvSpPr>
          <p:spPr>
            <a:xfrm>
              <a:off x="4402062" y="2643632"/>
              <a:ext cx="3490835" cy="961260"/>
            </a:xfrm>
            <a:custGeom>
              <a:avLst/>
              <a:pathLst>
                <a:path w="3490835" h="961260">
                  <a:moveTo>
                    <a:pt x="0" y="961260"/>
                  </a:moveTo>
                  <a:lnTo>
                    <a:pt x="268525" y="680892"/>
                  </a:lnTo>
                  <a:lnTo>
                    <a:pt x="537051" y="0"/>
                  </a:lnTo>
                  <a:lnTo>
                    <a:pt x="805577" y="120157"/>
                  </a:lnTo>
                  <a:lnTo>
                    <a:pt x="1074103" y="320420"/>
                  </a:lnTo>
                  <a:lnTo>
                    <a:pt x="1342628" y="80105"/>
                  </a:lnTo>
                  <a:lnTo>
                    <a:pt x="1611154" y="320420"/>
                  </a:lnTo>
                  <a:lnTo>
                    <a:pt x="1879680" y="40052"/>
                  </a:lnTo>
                  <a:lnTo>
                    <a:pt x="2148206" y="0"/>
                  </a:lnTo>
                  <a:lnTo>
                    <a:pt x="2416732" y="560735"/>
                  </a:lnTo>
                  <a:lnTo>
                    <a:pt x="2685257" y="200262"/>
                  </a:lnTo>
                  <a:lnTo>
                    <a:pt x="2953783" y="240315"/>
                  </a:lnTo>
                  <a:lnTo>
                    <a:pt x="3222309" y="961260"/>
                  </a:lnTo>
                  <a:lnTo>
                    <a:pt x="3490835" y="20026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1659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84425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055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6840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27654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33662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3566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0517" y="1828640"/>
              <a:ext cx="250906" cy="50451"/>
            </a:xfrm>
            <a:custGeom>
              <a:avLst/>
              <a:pathLst>
                <a:path w="250906" h="50451">
                  <a:moveTo>
                    <a:pt x="250906" y="0"/>
                  </a:moveTo>
                  <a:lnTo>
                    <a:pt x="0" y="50451"/>
                  </a:lnTo>
                </a:path>
              </a:pathLst>
            </a:custGeom>
          </p:spPr>
          <p:txBody>
            <a:bodyPr/>
            <a:lstStyle/>
            <a:p/>
          </p:txBody>
        </p:sp>
        <p:sp>
          <p:nvSpPr>
            <p:cNvPr id="40" name="pl40"/>
            <p:cNvSpPr/>
            <p:nvPr/>
          </p:nvSpPr>
          <p:spPr>
            <a:xfrm>
              <a:off x="7910603" y="2046263"/>
              <a:ext cx="250820" cy="48435"/>
            </a:xfrm>
            <a:custGeom>
              <a:avLst/>
              <a:pathLst>
                <a:path w="250820" h="48435">
                  <a:moveTo>
                    <a:pt x="250820" y="48435"/>
                  </a:moveTo>
                  <a:lnTo>
                    <a:pt x="0" y="0"/>
                  </a:lnTo>
                </a:path>
              </a:pathLst>
            </a:custGeom>
          </p:spPr>
          <p:txBody>
            <a:bodyPr/>
            <a:lstStyle/>
            <a:p/>
          </p:txBody>
        </p:sp>
        <p:sp>
          <p:nvSpPr>
            <p:cNvPr id="41" name="pl41"/>
            <p:cNvSpPr/>
            <p:nvPr/>
          </p:nvSpPr>
          <p:spPr>
            <a:xfrm>
              <a:off x="7911730" y="2843895"/>
              <a:ext cx="249692" cy="6"/>
            </a:xfrm>
            <a:custGeom>
              <a:avLst/>
              <a:pathLst>
                <a:path w="249692" h="6">
                  <a:moveTo>
                    <a:pt x="249692" y="6"/>
                  </a:moveTo>
                  <a:lnTo>
                    <a:pt x="0" y="0"/>
                  </a:lnTo>
                </a:path>
              </a:pathLst>
            </a:custGeom>
          </p:spPr>
          <p:txBody>
            <a:bodyPr/>
            <a:lstStyle/>
            <a:p/>
          </p:txBody>
        </p:sp>
        <p:sp>
          <p:nvSpPr>
            <p:cNvPr id="42" name="pl42"/>
            <p:cNvSpPr/>
            <p:nvPr/>
          </p:nvSpPr>
          <p:spPr>
            <a:xfrm>
              <a:off x="7911730" y="3204367"/>
              <a:ext cx="249692" cy="3"/>
            </a:xfrm>
            <a:custGeom>
              <a:avLst/>
              <a:pathLst>
                <a:path w="249692" h="3">
                  <a:moveTo>
                    <a:pt x="249692" y="3"/>
                  </a:moveTo>
                  <a:lnTo>
                    <a:pt x="0" y="0"/>
                  </a:lnTo>
                </a:path>
              </a:pathLst>
            </a:custGeom>
          </p:spPr>
          <p:txBody>
            <a:bodyPr/>
            <a:lstStyle/>
            <a:p/>
          </p:txBody>
        </p:sp>
        <p:sp>
          <p:nvSpPr>
            <p:cNvPr id="43" name="pg43"/>
            <p:cNvSpPr/>
            <p:nvPr/>
          </p:nvSpPr>
          <p:spPr>
            <a:xfrm>
              <a:off x="8092843" y="173334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77418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79%</a:t>
              </a:r>
            </a:p>
          </p:txBody>
        </p:sp>
        <p:sp>
          <p:nvSpPr>
            <p:cNvPr id="45" name="pg45"/>
            <p:cNvSpPr/>
            <p:nvPr/>
          </p:nvSpPr>
          <p:spPr>
            <a:xfrm>
              <a:off x="8092843" y="200749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20483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7" name="pg47"/>
            <p:cNvSpPr/>
            <p:nvPr/>
          </p:nvSpPr>
          <p:spPr>
            <a:xfrm>
              <a:off x="8092843" y="275291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279375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55%</a:t>
              </a:r>
            </a:p>
          </p:txBody>
        </p:sp>
        <p:sp>
          <p:nvSpPr>
            <p:cNvPr id="49" name="pg49"/>
            <p:cNvSpPr/>
            <p:nvPr/>
          </p:nvSpPr>
          <p:spPr>
            <a:xfrm>
              <a:off x="8092843" y="311338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315422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46%</a:t>
              </a:r>
            </a:p>
          </p:txBody>
        </p:sp>
        <p:sp>
          <p:nvSpPr>
            <p:cNvPr id="51" name="pg51"/>
            <p:cNvSpPr/>
            <p:nvPr/>
          </p:nvSpPr>
          <p:spPr>
            <a:xfrm>
              <a:off x="1151207" y="172786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927" y="177160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53" name="pg53"/>
            <p:cNvSpPr/>
            <p:nvPr/>
          </p:nvSpPr>
          <p:spPr>
            <a:xfrm>
              <a:off x="1511440" y="26180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57160" y="26618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56</a:t>
              </a:r>
            </a:p>
          </p:txBody>
        </p:sp>
        <p:sp>
          <p:nvSpPr>
            <p:cNvPr id="55" name="pg55"/>
            <p:cNvSpPr/>
            <p:nvPr/>
          </p:nvSpPr>
          <p:spPr>
            <a:xfrm>
              <a:off x="4734754" y="321718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780474" y="326253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41</a:t>
              </a:r>
            </a:p>
          </p:txBody>
        </p:sp>
        <p:sp>
          <p:nvSpPr>
            <p:cNvPr id="57" name="pg57"/>
            <p:cNvSpPr/>
            <p:nvPr/>
          </p:nvSpPr>
          <p:spPr>
            <a:xfrm>
              <a:off x="4106534" y="360983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152254" y="365357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163709" y="580629"/>
              <a:ext cx="355080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Argentina,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Argentina cuenta con las 4 vacunas de los ODS.
En 2024, Argentina habrá alcanzado al menos el 90% de cobertura en ninguna de las 4 vacunas.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DTP1 aumentó 3 puntos porcentuales, del 77% en 2023 al 80% en 2024.
- La cobertura de DTP3 aumentó 9 puntos porcentuales, del 66% en 2023 al 75% en 2024.
- Hubo 14.000 niños menos sin dosis cero en 2024. Esto deja a 101.000 niños sin vacunar, vulnerables a enfermedades prevenibles mediante vacunación, y a otros 25.000 con una protección incompleta.
- Argentina representaba el 7,4% de los niños con dosis cero en América Latina y el Caribe (LACR) y el 0,7% de los niños con dosis cero a nivel mundial.
- La cobertura de MCV1 aumentó 2 puntos porcentuales, de 80% en 2023 a 82% en 2024. Hubo 90.000 niños que no recibieron la primera vacuna contra el sarampión.
- La cobertura de la MCV2 disminuyó 8 puntos porcentuales, del 54% en 2023 al 46% en 2024.
- La cobertura de la última dosis de la vacuna contra el VPH (VPHc) entre las niñas aumentó del 36% al 55%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Argentina,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Argentina.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DAPMHHIV-502652578-1607557</_dlc_DocId>
    <_dlc_DocIdUrl xmlns="9e17fbd9-fb4c-4d20-9ec4-18aa77a91b0d">
      <Url>https://unicef.sharepoint.com/teams/DAPM-Health-HIV/_layouts/15/DocIdRedir.aspx?ID=DAPMHHIV-502652578-1607557</Url>
      <Description>DAPMHHIV-502652578-1607557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e401dbec-45ae-46f0-8af5-835fc90b1ce6</vt:lpwstr>
  </property>
  <property fmtid="{D5CDD505-2E9C-101B-9397-08002B2CF9AE}" pid="4" name="MediaServiceImageTags">
    <vt:lpwstr/>
  </property>
</Properties>
</file>