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d82a64acd6a7fcb322623d7014d0b96e3d26942.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877859"/>
            </a:xfrm>
            <a:custGeom>
              <a:avLst/>
              <a:pathLst>
                <a:path w="6444618" h="877859">
                  <a:moveTo>
                    <a:pt x="0" y="119708"/>
                  </a:moveTo>
                  <a:lnTo>
                    <a:pt x="268525" y="119708"/>
                  </a:lnTo>
                  <a:lnTo>
                    <a:pt x="537051" y="119708"/>
                  </a:lnTo>
                  <a:lnTo>
                    <a:pt x="805577" y="119708"/>
                  </a:lnTo>
                  <a:lnTo>
                    <a:pt x="1074103" y="0"/>
                  </a:lnTo>
                  <a:lnTo>
                    <a:pt x="1342628" y="0"/>
                  </a:lnTo>
                  <a:lnTo>
                    <a:pt x="1611154" y="239416"/>
                  </a:lnTo>
                  <a:lnTo>
                    <a:pt x="1879680" y="199513"/>
                  </a:lnTo>
                  <a:lnTo>
                    <a:pt x="2148206" y="79805"/>
                  </a:lnTo>
                  <a:lnTo>
                    <a:pt x="2416732" y="199513"/>
                  </a:lnTo>
                  <a:lnTo>
                    <a:pt x="2685257" y="159610"/>
                  </a:lnTo>
                  <a:lnTo>
                    <a:pt x="2953783" y="199513"/>
                  </a:lnTo>
                  <a:lnTo>
                    <a:pt x="3222309" y="199513"/>
                  </a:lnTo>
                  <a:lnTo>
                    <a:pt x="3490835" y="199513"/>
                  </a:lnTo>
                  <a:lnTo>
                    <a:pt x="3759360" y="39902"/>
                  </a:lnTo>
                  <a:lnTo>
                    <a:pt x="4027886" y="199513"/>
                  </a:lnTo>
                  <a:lnTo>
                    <a:pt x="4296412" y="239416"/>
                  </a:lnTo>
                  <a:lnTo>
                    <a:pt x="4564938" y="199513"/>
                  </a:lnTo>
                  <a:lnTo>
                    <a:pt x="4833464" y="319221"/>
                  </a:lnTo>
                  <a:lnTo>
                    <a:pt x="5101989" y="478832"/>
                  </a:lnTo>
                  <a:lnTo>
                    <a:pt x="5370515" y="798054"/>
                  </a:lnTo>
                  <a:lnTo>
                    <a:pt x="5639041" y="438929"/>
                  </a:lnTo>
                  <a:lnTo>
                    <a:pt x="5907567" y="359124"/>
                  </a:lnTo>
                  <a:lnTo>
                    <a:pt x="6176092" y="877859"/>
                  </a:lnTo>
                  <a:lnTo>
                    <a:pt x="6444618" y="758151"/>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1276887"/>
            </a:xfrm>
            <a:custGeom>
              <a:avLst/>
              <a:pathLst>
                <a:path w="6444618" h="1276887">
                  <a:moveTo>
                    <a:pt x="0" y="598540"/>
                  </a:moveTo>
                  <a:lnTo>
                    <a:pt x="268525" y="598540"/>
                  </a:lnTo>
                  <a:lnTo>
                    <a:pt x="537051" y="199513"/>
                  </a:lnTo>
                  <a:lnTo>
                    <a:pt x="805577" y="79805"/>
                  </a:lnTo>
                  <a:lnTo>
                    <a:pt x="1074103" y="0"/>
                  </a:lnTo>
                  <a:lnTo>
                    <a:pt x="1342628" y="0"/>
                  </a:lnTo>
                  <a:lnTo>
                    <a:pt x="1611154" y="279319"/>
                  </a:lnTo>
                  <a:lnTo>
                    <a:pt x="1879680" y="279319"/>
                  </a:lnTo>
                  <a:lnTo>
                    <a:pt x="2148206" y="199513"/>
                  </a:lnTo>
                  <a:lnTo>
                    <a:pt x="2416732" y="159610"/>
                  </a:lnTo>
                  <a:lnTo>
                    <a:pt x="2685257" y="159610"/>
                  </a:lnTo>
                  <a:lnTo>
                    <a:pt x="2953783" y="279319"/>
                  </a:lnTo>
                  <a:lnTo>
                    <a:pt x="3222309" y="279319"/>
                  </a:lnTo>
                  <a:lnTo>
                    <a:pt x="3490835" y="159610"/>
                  </a:lnTo>
                  <a:lnTo>
                    <a:pt x="3759360" y="159610"/>
                  </a:lnTo>
                  <a:lnTo>
                    <a:pt x="4027886" y="159610"/>
                  </a:lnTo>
                  <a:lnTo>
                    <a:pt x="4296412" y="239416"/>
                  </a:lnTo>
                  <a:lnTo>
                    <a:pt x="4564938" y="399027"/>
                  </a:lnTo>
                  <a:lnTo>
                    <a:pt x="4833464" y="478832"/>
                  </a:lnTo>
                  <a:lnTo>
                    <a:pt x="5101989" y="598540"/>
                  </a:lnTo>
                  <a:lnTo>
                    <a:pt x="5370515" y="957665"/>
                  </a:lnTo>
                  <a:lnTo>
                    <a:pt x="5639041" y="678346"/>
                  </a:lnTo>
                  <a:lnTo>
                    <a:pt x="5907567" y="558638"/>
                  </a:lnTo>
                  <a:lnTo>
                    <a:pt x="6176092" y="1276887"/>
                  </a:lnTo>
                  <a:lnTo>
                    <a:pt x="6444618" y="91776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877859"/>
            </a:xfrm>
            <a:custGeom>
              <a:avLst/>
              <a:pathLst>
                <a:path w="6444618" h="877859">
                  <a:moveTo>
                    <a:pt x="0" y="319221"/>
                  </a:moveTo>
                  <a:lnTo>
                    <a:pt x="268525" y="399027"/>
                  </a:lnTo>
                  <a:lnTo>
                    <a:pt x="537051" y="159610"/>
                  </a:lnTo>
                  <a:lnTo>
                    <a:pt x="805577" y="79805"/>
                  </a:lnTo>
                  <a:lnTo>
                    <a:pt x="1074103" y="0"/>
                  </a:lnTo>
                  <a:lnTo>
                    <a:pt x="1342628" y="39902"/>
                  </a:lnTo>
                  <a:lnTo>
                    <a:pt x="1611154" y="79805"/>
                  </a:lnTo>
                  <a:lnTo>
                    <a:pt x="1879680" y="199513"/>
                  </a:lnTo>
                  <a:lnTo>
                    <a:pt x="2148206" y="119708"/>
                  </a:lnTo>
                  <a:lnTo>
                    <a:pt x="2416732" y="119708"/>
                  </a:lnTo>
                  <a:lnTo>
                    <a:pt x="2685257" y="159610"/>
                  </a:lnTo>
                  <a:lnTo>
                    <a:pt x="2953783" y="159610"/>
                  </a:lnTo>
                  <a:lnTo>
                    <a:pt x="3222309" y="199513"/>
                  </a:lnTo>
                  <a:lnTo>
                    <a:pt x="3490835" y="199513"/>
                  </a:lnTo>
                  <a:lnTo>
                    <a:pt x="3759360" y="159610"/>
                  </a:lnTo>
                  <a:lnTo>
                    <a:pt x="4027886" y="399027"/>
                  </a:lnTo>
                  <a:lnTo>
                    <a:pt x="4296412" y="359124"/>
                  </a:lnTo>
                  <a:lnTo>
                    <a:pt x="4564938" y="359124"/>
                  </a:lnTo>
                  <a:lnTo>
                    <a:pt x="4833464" y="199513"/>
                  </a:lnTo>
                  <a:lnTo>
                    <a:pt x="5101989" y="518735"/>
                  </a:lnTo>
                  <a:lnTo>
                    <a:pt x="5370515" y="877859"/>
                  </a:lnTo>
                  <a:lnTo>
                    <a:pt x="5639041" y="518735"/>
                  </a:lnTo>
                  <a:lnTo>
                    <a:pt x="5907567" y="558638"/>
                  </a:lnTo>
                  <a:lnTo>
                    <a:pt x="6176092" y="758151"/>
                  </a:lnTo>
                  <a:lnTo>
                    <a:pt x="6444618" y="678346"/>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2114844"/>
            </a:xfrm>
            <a:custGeom>
              <a:avLst/>
              <a:pathLst>
                <a:path w="6444618" h="2114844">
                  <a:moveTo>
                    <a:pt x="0" y="1715817"/>
                  </a:moveTo>
                  <a:lnTo>
                    <a:pt x="268525" y="1715817"/>
                  </a:lnTo>
                  <a:lnTo>
                    <a:pt x="537051" y="638443"/>
                  </a:lnTo>
                  <a:lnTo>
                    <a:pt x="805577" y="758151"/>
                  </a:lnTo>
                  <a:lnTo>
                    <a:pt x="1074103" y="239416"/>
                  </a:lnTo>
                  <a:lnTo>
                    <a:pt x="1342628" y="438929"/>
                  </a:lnTo>
                  <a:lnTo>
                    <a:pt x="1611154" y="319221"/>
                  </a:lnTo>
                  <a:lnTo>
                    <a:pt x="1879680" y="598540"/>
                  </a:lnTo>
                  <a:lnTo>
                    <a:pt x="2148206" y="438929"/>
                  </a:lnTo>
                  <a:lnTo>
                    <a:pt x="2416732" y="119708"/>
                  </a:lnTo>
                  <a:lnTo>
                    <a:pt x="2685257" y="199513"/>
                  </a:lnTo>
                  <a:lnTo>
                    <a:pt x="2953783" y="319221"/>
                  </a:lnTo>
                  <a:lnTo>
                    <a:pt x="3222309" y="399027"/>
                  </a:lnTo>
                  <a:lnTo>
                    <a:pt x="3490835" y="638443"/>
                  </a:lnTo>
                  <a:lnTo>
                    <a:pt x="3759360" y="119708"/>
                  </a:lnTo>
                  <a:lnTo>
                    <a:pt x="4027886" y="478832"/>
                  </a:lnTo>
                  <a:lnTo>
                    <a:pt x="4296412" y="438929"/>
                  </a:lnTo>
                  <a:lnTo>
                    <a:pt x="4564938" y="319221"/>
                  </a:lnTo>
                  <a:lnTo>
                    <a:pt x="4833464" y="0"/>
                  </a:lnTo>
                  <a:lnTo>
                    <a:pt x="5101989" y="598540"/>
                  </a:lnTo>
                  <a:lnTo>
                    <a:pt x="5370515" y="1117276"/>
                  </a:lnTo>
                  <a:lnTo>
                    <a:pt x="5639041" y="798054"/>
                  </a:lnTo>
                  <a:lnTo>
                    <a:pt x="5907567" y="199513"/>
                  </a:lnTo>
                  <a:lnTo>
                    <a:pt x="6176092" y="1795622"/>
                  </a:lnTo>
                  <a:lnTo>
                    <a:pt x="6444618" y="2114844"/>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0383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23790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9585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3950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91867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299605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6799" y="1859532"/>
              <a:ext cx="254623" cy="130311"/>
            </a:xfrm>
            <a:custGeom>
              <a:avLst/>
              <a:pathLst>
                <a:path w="254623" h="130311">
                  <a:moveTo>
                    <a:pt x="254623" y="0"/>
                  </a:moveTo>
                  <a:lnTo>
                    <a:pt x="0" y="130311"/>
                  </a:lnTo>
                </a:path>
              </a:pathLst>
            </a:custGeom>
          </p:spPr>
          <p:txBody>
            <a:bodyPr/>
            <a:lstStyle/>
            <a:p/>
          </p:txBody>
        </p:sp>
        <p:sp>
          <p:nvSpPr>
            <p:cNvPr id="41" name="pl41"/>
            <p:cNvSpPr/>
            <p:nvPr/>
          </p:nvSpPr>
          <p:spPr>
            <a:xfrm>
              <a:off x="7910941" y="2079115"/>
              <a:ext cx="250482" cy="32638"/>
            </a:xfrm>
            <a:custGeom>
              <a:avLst/>
              <a:pathLst>
                <a:path w="250482" h="32638">
                  <a:moveTo>
                    <a:pt x="250482" y="32638"/>
                  </a:moveTo>
                  <a:lnTo>
                    <a:pt x="0" y="0"/>
                  </a:lnTo>
                </a:path>
              </a:pathLst>
            </a:custGeom>
          </p:spPr>
          <p:txBody>
            <a:bodyPr/>
            <a:lstStyle/>
            <a:p/>
          </p:txBody>
        </p:sp>
        <p:sp>
          <p:nvSpPr>
            <p:cNvPr id="42" name="pl42"/>
            <p:cNvSpPr/>
            <p:nvPr/>
          </p:nvSpPr>
          <p:spPr>
            <a:xfrm>
              <a:off x="7908747" y="2281834"/>
              <a:ext cx="252675" cy="88574"/>
            </a:xfrm>
            <a:custGeom>
              <a:avLst/>
              <a:pathLst>
                <a:path w="252675" h="88574">
                  <a:moveTo>
                    <a:pt x="252675" y="88574"/>
                  </a:moveTo>
                  <a:lnTo>
                    <a:pt x="0" y="0"/>
                  </a:lnTo>
                </a:path>
              </a:pathLst>
            </a:custGeom>
          </p:spPr>
          <p:txBody>
            <a:bodyPr/>
            <a:lstStyle/>
            <a:p/>
          </p:txBody>
        </p:sp>
        <p:sp>
          <p:nvSpPr>
            <p:cNvPr id="43" name="pl43"/>
            <p:cNvSpPr/>
            <p:nvPr/>
          </p:nvSpPr>
          <p:spPr>
            <a:xfrm>
              <a:off x="7911385" y="3433457"/>
              <a:ext cx="250038" cy="0"/>
            </a:xfrm>
            <a:custGeom>
              <a:avLst/>
              <a:pathLst>
                <a:path w="250038" h="0">
                  <a:moveTo>
                    <a:pt x="250038" y="0"/>
                  </a:moveTo>
                  <a:lnTo>
                    <a:pt x="0" y="0"/>
                  </a:lnTo>
                </a:path>
              </a:pathLst>
            </a:custGeom>
          </p:spPr>
          <p:txBody>
            <a:bodyPr/>
            <a:lstStyle/>
            <a:p/>
          </p:txBody>
        </p:sp>
        <p:sp>
          <p:nvSpPr>
            <p:cNvPr id="44" name="pg44"/>
            <p:cNvSpPr/>
            <p:nvPr/>
          </p:nvSpPr>
          <p:spPr>
            <a:xfrm>
              <a:off x="8092843" y="174720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78804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82%</a:t>
              </a:r>
            </a:p>
          </p:txBody>
        </p:sp>
        <p:sp>
          <p:nvSpPr>
            <p:cNvPr id="46" name="pg46"/>
            <p:cNvSpPr/>
            <p:nvPr/>
          </p:nvSpPr>
          <p:spPr>
            <a:xfrm>
              <a:off x="8092843" y="202167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206251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80%</a:t>
              </a:r>
            </a:p>
          </p:txBody>
        </p:sp>
        <p:sp>
          <p:nvSpPr>
            <p:cNvPr id="48" name="pg48"/>
            <p:cNvSpPr/>
            <p:nvPr/>
          </p:nvSpPr>
          <p:spPr>
            <a:xfrm>
              <a:off x="8092843" y="229540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33624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75%</a:t>
              </a:r>
            </a:p>
          </p:txBody>
        </p:sp>
        <p:sp>
          <p:nvSpPr>
            <p:cNvPr id="50" name="pg50"/>
            <p:cNvSpPr/>
            <p:nvPr/>
          </p:nvSpPr>
          <p:spPr>
            <a:xfrm>
              <a:off x="8092843" y="334247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38331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967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Argentina,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82%.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3 vaccines increased coverage, 1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3809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6699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9589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52479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85369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20254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53144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86034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18924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683745"/>
              <a:ext cx="249014" cy="189894"/>
            </a:xfrm>
            <a:prstGeom prst="rect">
              <a:avLst/>
            </a:prstGeom>
            <a:solidFill>
              <a:srgbClr val="1CABE2">
                <a:alpha val="100000"/>
              </a:srgbClr>
            </a:solidFill>
          </p:spPr>
          <p:txBody>
            <a:bodyPr/>
            <a:lstStyle/>
            <a:p/>
          </p:txBody>
        </p:sp>
        <p:sp>
          <p:nvSpPr>
            <p:cNvPr id="26" name="rc26"/>
            <p:cNvSpPr/>
            <p:nvPr/>
          </p:nvSpPr>
          <p:spPr>
            <a:xfrm>
              <a:off x="1587736" y="3685396"/>
              <a:ext cx="249014" cy="188243"/>
            </a:xfrm>
            <a:prstGeom prst="rect">
              <a:avLst/>
            </a:prstGeom>
            <a:solidFill>
              <a:srgbClr val="1CABE2">
                <a:alpha val="100000"/>
              </a:srgbClr>
            </a:solidFill>
          </p:spPr>
          <p:txBody>
            <a:bodyPr/>
            <a:lstStyle/>
            <a:p/>
          </p:txBody>
        </p:sp>
        <p:sp>
          <p:nvSpPr>
            <p:cNvPr id="27" name="rc27"/>
            <p:cNvSpPr/>
            <p:nvPr/>
          </p:nvSpPr>
          <p:spPr>
            <a:xfrm>
              <a:off x="1864419" y="3685645"/>
              <a:ext cx="249014" cy="187994"/>
            </a:xfrm>
            <a:prstGeom prst="rect">
              <a:avLst/>
            </a:prstGeom>
            <a:solidFill>
              <a:srgbClr val="1CABE2">
                <a:alpha val="100000"/>
              </a:srgbClr>
            </a:solidFill>
          </p:spPr>
          <p:txBody>
            <a:bodyPr/>
            <a:lstStyle/>
            <a:p/>
          </p:txBody>
        </p:sp>
        <p:sp>
          <p:nvSpPr>
            <p:cNvPr id="28" name="rc28"/>
            <p:cNvSpPr/>
            <p:nvPr/>
          </p:nvSpPr>
          <p:spPr>
            <a:xfrm>
              <a:off x="2141101" y="3686557"/>
              <a:ext cx="249014" cy="187082"/>
            </a:xfrm>
            <a:prstGeom prst="rect">
              <a:avLst/>
            </a:prstGeom>
            <a:solidFill>
              <a:srgbClr val="1CABE2">
                <a:alpha val="100000"/>
              </a:srgbClr>
            </a:solidFill>
          </p:spPr>
          <p:txBody>
            <a:bodyPr/>
            <a:lstStyle/>
            <a:p/>
          </p:txBody>
        </p:sp>
        <p:sp>
          <p:nvSpPr>
            <p:cNvPr id="29" name="rc29"/>
            <p:cNvSpPr/>
            <p:nvPr/>
          </p:nvSpPr>
          <p:spPr>
            <a:xfrm>
              <a:off x="2417783" y="3826663"/>
              <a:ext cx="249014" cy="46976"/>
            </a:xfrm>
            <a:prstGeom prst="rect">
              <a:avLst/>
            </a:prstGeom>
            <a:solidFill>
              <a:srgbClr val="1CABE2">
                <a:alpha val="100000"/>
              </a:srgbClr>
            </a:solidFill>
          </p:spPr>
          <p:txBody>
            <a:bodyPr/>
            <a:lstStyle/>
            <a:p/>
          </p:txBody>
        </p:sp>
        <p:sp>
          <p:nvSpPr>
            <p:cNvPr id="30" name="rc30"/>
            <p:cNvSpPr/>
            <p:nvPr/>
          </p:nvSpPr>
          <p:spPr>
            <a:xfrm>
              <a:off x="2694466" y="3826126"/>
              <a:ext cx="249014" cy="47513"/>
            </a:xfrm>
            <a:prstGeom prst="rect">
              <a:avLst/>
            </a:prstGeom>
            <a:solidFill>
              <a:srgbClr val="1CABE2">
                <a:alpha val="100000"/>
              </a:srgbClr>
            </a:solidFill>
          </p:spPr>
          <p:txBody>
            <a:bodyPr/>
            <a:lstStyle/>
            <a:p/>
          </p:txBody>
        </p:sp>
        <p:sp>
          <p:nvSpPr>
            <p:cNvPr id="31" name="rc31"/>
            <p:cNvSpPr/>
            <p:nvPr/>
          </p:nvSpPr>
          <p:spPr>
            <a:xfrm>
              <a:off x="2971148" y="3540090"/>
              <a:ext cx="249014" cy="333549"/>
            </a:xfrm>
            <a:prstGeom prst="rect">
              <a:avLst/>
            </a:prstGeom>
            <a:solidFill>
              <a:srgbClr val="1CABE2">
                <a:alpha val="100000"/>
              </a:srgbClr>
            </a:solidFill>
          </p:spPr>
          <p:txBody>
            <a:bodyPr/>
            <a:lstStyle/>
            <a:p/>
          </p:txBody>
        </p:sp>
        <p:sp>
          <p:nvSpPr>
            <p:cNvPr id="32" name="rc32"/>
            <p:cNvSpPr/>
            <p:nvPr/>
          </p:nvSpPr>
          <p:spPr>
            <a:xfrm>
              <a:off x="3247830" y="3587845"/>
              <a:ext cx="249014" cy="285794"/>
            </a:xfrm>
            <a:prstGeom prst="rect">
              <a:avLst/>
            </a:prstGeom>
            <a:solidFill>
              <a:srgbClr val="1CABE2">
                <a:alpha val="100000"/>
              </a:srgbClr>
            </a:solidFill>
          </p:spPr>
          <p:txBody>
            <a:bodyPr/>
            <a:lstStyle/>
            <a:p/>
          </p:txBody>
        </p:sp>
        <p:sp>
          <p:nvSpPr>
            <p:cNvPr id="33" name="rc33"/>
            <p:cNvSpPr/>
            <p:nvPr/>
          </p:nvSpPr>
          <p:spPr>
            <a:xfrm>
              <a:off x="3524513" y="3725246"/>
              <a:ext cx="249014" cy="148393"/>
            </a:xfrm>
            <a:prstGeom prst="rect">
              <a:avLst/>
            </a:prstGeom>
            <a:solidFill>
              <a:srgbClr val="1CABE2">
                <a:alpha val="100000"/>
              </a:srgbClr>
            </a:solidFill>
          </p:spPr>
          <p:txBody>
            <a:bodyPr/>
            <a:lstStyle/>
            <a:p/>
          </p:txBody>
        </p:sp>
        <p:sp>
          <p:nvSpPr>
            <p:cNvPr id="34" name="rc34"/>
            <p:cNvSpPr/>
            <p:nvPr/>
          </p:nvSpPr>
          <p:spPr>
            <a:xfrm>
              <a:off x="3801195" y="3577323"/>
              <a:ext cx="249014" cy="296316"/>
            </a:xfrm>
            <a:prstGeom prst="rect">
              <a:avLst/>
            </a:prstGeom>
            <a:solidFill>
              <a:srgbClr val="1CABE2">
                <a:alpha val="100000"/>
              </a:srgbClr>
            </a:solidFill>
          </p:spPr>
          <p:txBody>
            <a:bodyPr/>
            <a:lstStyle/>
            <a:p/>
          </p:txBody>
        </p:sp>
        <p:sp>
          <p:nvSpPr>
            <p:cNvPr id="35" name="rc35"/>
            <p:cNvSpPr/>
            <p:nvPr/>
          </p:nvSpPr>
          <p:spPr>
            <a:xfrm>
              <a:off x="4077877" y="3622863"/>
              <a:ext cx="249014" cy="250776"/>
            </a:xfrm>
            <a:prstGeom prst="rect">
              <a:avLst/>
            </a:prstGeom>
            <a:solidFill>
              <a:srgbClr val="1CABE2">
                <a:alpha val="100000"/>
              </a:srgbClr>
            </a:solidFill>
          </p:spPr>
          <p:txBody>
            <a:bodyPr/>
            <a:lstStyle/>
            <a:p/>
          </p:txBody>
        </p:sp>
        <p:sp>
          <p:nvSpPr>
            <p:cNvPr id="36" name="rc36"/>
            <p:cNvSpPr/>
            <p:nvPr/>
          </p:nvSpPr>
          <p:spPr>
            <a:xfrm>
              <a:off x="4354560" y="3571719"/>
              <a:ext cx="249014" cy="301920"/>
            </a:xfrm>
            <a:prstGeom prst="rect">
              <a:avLst/>
            </a:prstGeom>
            <a:solidFill>
              <a:srgbClr val="1CABE2">
                <a:alpha val="100000"/>
              </a:srgbClr>
            </a:solidFill>
          </p:spPr>
          <p:txBody>
            <a:bodyPr/>
            <a:lstStyle/>
            <a:p/>
          </p:txBody>
        </p:sp>
        <p:sp>
          <p:nvSpPr>
            <p:cNvPr id="37" name="rc37"/>
            <p:cNvSpPr/>
            <p:nvPr/>
          </p:nvSpPr>
          <p:spPr>
            <a:xfrm>
              <a:off x="4631242" y="3580121"/>
              <a:ext cx="249014" cy="293518"/>
            </a:xfrm>
            <a:prstGeom prst="rect">
              <a:avLst/>
            </a:prstGeom>
            <a:solidFill>
              <a:srgbClr val="1CABE2">
                <a:alpha val="100000"/>
              </a:srgbClr>
            </a:solidFill>
          </p:spPr>
          <p:txBody>
            <a:bodyPr/>
            <a:lstStyle/>
            <a:p/>
          </p:txBody>
        </p:sp>
        <p:sp>
          <p:nvSpPr>
            <p:cNvPr id="38" name="rc38"/>
            <p:cNvSpPr/>
            <p:nvPr/>
          </p:nvSpPr>
          <p:spPr>
            <a:xfrm>
              <a:off x="4907924" y="3573638"/>
              <a:ext cx="249014" cy="300001"/>
            </a:xfrm>
            <a:prstGeom prst="rect">
              <a:avLst/>
            </a:prstGeom>
            <a:solidFill>
              <a:srgbClr val="1CABE2">
                <a:alpha val="100000"/>
              </a:srgbClr>
            </a:solidFill>
          </p:spPr>
          <p:txBody>
            <a:bodyPr/>
            <a:lstStyle/>
            <a:p/>
          </p:txBody>
        </p:sp>
        <p:sp>
          <p:nvSpPr>
            <p:cNvPr id="39" name="rc39"/>
            <p:cNvSpPr/>
            <p:nvPr/>
          </p:nvSpPr>
          <p:spPr>
            <a:xfrm>
              <a:off x="5184607" y="3770646"/>
              <a:ext cx="249014" cy="102993"/>
            </a:xfrm>
            <a:prstGeom prst="rect">
              <a:avLst/>
            </a:prstGeom>
            <a:solidFill>
              <a:srgbClr val="1CABE2">
                <a:alpha val="100000"/>
              </a:srgbClr>
            </a:solidFill>
          </p:spPr>
          <p:txBody>
            <a:bodyPr/>
            <a:lstStyle/>
            <a:p/>
          </p:txBody>
        </p:sp>
        <p:sp>
          <p:nvSpPr>
            <p:cNvPr id="40" name="rc40"/>
            <p:cNvSpPr/>
            <p:nvPr/>
          </p:nvSpPr>
          <p:spPr>
            <a:xfrm>
              <a:off x="5461289" y="3567437"/>
              <a:ext cx="249014" cy="306202"/>
            </a:xfrm>
            <a:prstGeom prst="rect">
              <a:avLst/>
            </a:prstGeom>
            <a:solidFill>
              <a:srgbClr val="1CABE2">
                <a:alpha val="100000"/>
              </a:srgbClr>
            </a:solidFill>
          </p:spPr>
          <p:txBody>
            <a:bodyPr/>
            <a:lstStyle/>
            <a:p/>
          </p:txBody>
        </p:sp>
        <p:sp>
          <p:nvSpPr>
            <p:cNvPr id="41" name="rc41"/>
            <p:cNvSpPr/>
            <p:nvPr/>
          </p:nvSpPr>
          <p:spPr>
            <a:xfrm>
              <a:off x="5737971" y="3530715"/>
              <a:ext cx="249014" cy="342924"/>
            </a:xfrm>
            <a:prstGeom prst="rect">
              <a:avLst/>
            </a:prstGeom>
            <a:solidFill>
              <a:srgbClr val="1CABE2">
                <a:alpha val="100000"/>
              </a:srgbClr>
            </a:solidFill>
          </p:spPr>
          <p:txBody>
            <a:bodyPr/>
            <a:lstStyle/>
            <a:p/>
          </p:txBody>
        </p:sp>
        <p:sp>
          <p:nvSpPr>
            <p:cNvPr id="42" name="rc42"/>
            <p:cNvSpPr/>
            <p:nvPr/>
          </p:nvSpPr>
          <p:spPr>
            <a:xfrm>
              <a:off x="6014654" y="3588215"/>
              <a:ext cx="249014" cy="285425"/>
            </a:xfrm>
            <a:prstGeom prst="rect">
              <a:avLst/>
            </a:prstGeom>
            <a:solidFill>
              <a:srgbClr val="1CABE2">
                <a:alpha val="100000"/>
              </a:srgbClr>
            </a:solidFill>
          </p:spPr>
          <p:txBody>
            <a:bodyPr/>
            <a:lstStyle/>
            <a:p/>
          </p:txBody>
        </p:sp>
        <p:sp>
          <p:nvSpPr>
            <p:cNvPr id="43" name="rc43"/>
            <p:cNvSpPr/>
            <p:nvPr/>
          </p:nvSpPr>
          <p:spPr>
            <a:xfrm>
              <a:off x="6291336" y="3463840"/>
              <a:ext cx="249014" cy="409799"/>
            </a:xfrm>
            <a:prstGeom prst="rect">
              <a:avLst/>
            </a:prstGeom>
            <a:solidFill>
              <a:srgbClr val="1CABE2">
                <a:alpha val="100000"/>
              </a:srgbClr>
            </a:solidFill>
          </p:spPr>
          <p:txBody>
            <a:bodyPr/>
            <a:lstStyle/>
            <a:p/>
          </p:txBody>
        </p:sp>
        <p:sp>
          <p:nvSpPr>
            <p:cNvPr id="44" name="rc44"/>
            <p:cNvSpPr/>
            <p:nvPr/>
          </p:nvSpPr>
          <p:spPr>
            <a:xfrm>
              <a:off x="6568018" y="3332969"/>
              <a:ext cx="249014" cy="540670"/>
            </a:xfrm>
            <a:prstGeom prst="rect">
              <a:avLst/>
            </a:prstGeom>
            <a:solidFill>
              <a:srgbClr val="1CABE2">
                <a:alpha val="100000"/>
              </a:srgbClr>
            </a:solidFill>
          </p:spPr>
          <p:txBody>
            <a:bodyPr/>
            <a:lstStyle/>
            <a:p/>
          </p:txBody>
        </p:sp>
        <p:sp>
          <p:nvSpPr>
            <p:cNvPr id="45" name="rc45"/>
            <p:cNvSpPr/>
            <p:nvPr/>
          </p:nvSpPr>
          <p:spPr>
            <a:xfrm>
              <a:off x="6844701" y="3128545"/>
              <a:ext cx="249014" cy="745094"/>
            </a:xfrm>
            <a:prstGeom prst="rect">
              <a:avLst/>
            </a:prstGeom>
            <a:solidFill>
              <a:srgbClr val="1CABE2">
                <a:alpha val="100000"/>
              </a:srgbClr>
            </a:solidFill>
          </p:spPr>
          <p:txBody>
            <a:bodyPr/>
            <a:lstStyle/>
            <a:p/>
          </p:txBody>
        </p:sp>
        <p:sp>
          <p:nvSpPr>
            <p:cNvPr id="46" name="rc46"/>
            <p:cNvSpPr/>
            <p:nvPr/>
          </p:nvSpPr>
          <p:spPr>
            <a:xfrm>
              <a:off x="7121383" y="3450874"/>
              <a:ext cx="249014" cy="422765"/>
            </a:xfrm>
            <a:prstGeom prst="rect">
              <a:avLst/>
            </a:prstGeom>
            <a:solidFill>
              <a:srgbClr val="1CABE2">
                <a:alpha val="100000"/>
              </a:srgbClr>
            </a:solidFill>
          </p:spPr>
          <p:txBody>
            <a:bodyPr/>
            <a:lstStyle/>
            <a:p/>
          </p:txBody>
        </p:sp>
        <p:sp>
          <p:nvSpPr>
            <p:cNvPr id="47" name="rc47"/>
            <p:cNvSpPr/>
            <p:nvPr/>
          </p:nvSpPr>
          <p:spPr>
            <a:xfrm>
              <a:off x="7398065" y="3543372"/>
              <a:ext cx="249014" cy="330267"/>
            </a:xfrm>
            <a:prstGeom prst="rect">
              <a:avLst/>
            </a:prstGeom>
            <a:solidFill>
              <a:srgbClr val="1CABE2">
                <a:alpha val="100000"/>
              </a:srgbClr>
            </a:solidFill>
          </p:spPr>
          <p:txBody>
            <a:bodyPr/>
            <a:lstStyle/>
            <a:p/>
          </p:txBody>
        </p:sp>
        <p:sp>
          <p:nvSpPr>
            <p:cNvPr id="48" name="rc48"/>
            <p:cNvSpPr/>
            <p:nvPr/>
          </p:nvSpPr>
          <p:spPr>
            <a:xfrm>
              <a:off x="7674748" y="3102044"/>
              <a:ext cx="249014" cy="771595"/>
            </a:xfrm>
            <a:prstGeom prst="rect">
              <a:avLst/>
            </a:prstGeom>
            <a:solidFill>
              <a:srgbClr val="1CABE2">
                <a:alpha val="100000"/>
              </a:srgbClr>
            </a:solidFill>
          </p:spPr>
          <p:txBody>
            <a:bodyPr/>
            <a:lstStyle/>
            <a:p/>
          </p:txBody>
        </p:sp>
        <p:sp>
          <p:nvSpPr>
            <p:cNvPr id="49" name="rc49"/>
            <p:cNvSpPr/>
            <p:nvPr/>
          </p:nvSpPr>
          <p:spPr>
            <a:xfrm>
              <a:off x="7951430" y="3198917"/>
              <a:ext cx="249014" cy="674722"/>
            </a:xfrm>
            <a:prstGeom prst="rect">
              <a:avLst/>
            </a:prstGeom>
            <a:solidFill>
              <a:srgbClr val="1CABE2">
                <a:alpha val="100000"/>
              </a:srgbClr>
            </a:solidFill>
          </p:spPr>
          <p:txBody>
            <a:bodyPr/>
            <a:lstStyle/>
            <a:p/>
          </p:txBody>
        </p:sp>
        <p:sp>
          <p:nvSpPr>
            <p:cNvPr id="50" name="rc50"/>
            <p:cNvSpPr/>
            <p:nvPr/>
          </p:nvSpPr>
          <p:spPr>
            <a:xfrm>
              <a:off x="1311054" y="3066596"/>
              <a:ext cx="249014" cy="617149"/>
            </a:xfrm>
            <a:prstGeom prst="rect">
              <a:avLst/>
            </a:prstGeom>
            <a:solidFill>
              <a:srgbClr val="B3B3B3">
                <a:alpha val="100000"/>
              </a:srgbClr>
            </a:solidFill>
          </p:spPr>
          <p:txBody>
            <a:bodyPr/>
            <a:lstStyle/>
            <a:p/>
          </p:txBody>
        </p:sp>
        <p:sp>
          <p:nvSpPr>
            <p:cNvPr id="51" name="rc51"/>
            <p:cNvSpPr/>
            <p:nvPr/>
          </p:nvSpPr>
          <p:spPr>
            <a:xfrm>
              <a:off x="1587736" y="3073596"/>
              <a:ext cx="249014" cy="611800"/>
            </a:xfrm>
            <a:prstGeom prst="rect">
              <a:avLst/>
            </a:prstGeom>
            <a:solidFill>
              <a:srgbClr val="B3B3B3">
                <a:alpha val="100000"/>
              </a:srgbClr>
            </a:solidFill>
          </p:spPr>
          <p:txBody>
            <a:bodyPr/>
            <a:lstStyle/>
            <a:p/>
          </p:txBody>
        </p:sp>
        <p:sp>
          <p:nvSpPr>
            <p:cNvPr id="52" name="rc52"/>
            <p:cNvSpPr/>
            <p:nvPr/>
          </p:nvSpPr>
          <p:spPr>
            <a:xfrm>
              <a:off x="1864419" y="3544647"/>
              <a:ext cx="249014" cy="140997"/>
            </a:xfrm>
            <a:prstGeom prst="rect">
              <a:avLst/>
            </a:prstGeom>
            <a:solidFill>
              <a:srgbClr val="B3B3B3">
                <a:alpha val="100000"/>
              </a:srgbClr>
            </a:solidFill>
          </p:spPr>
          <p:txBody>
            <a:bodyPr/>
            <a:lstStyle/>
            <a:p/>
          </p:txBody>
        </p:sp>
        <p:sp>
          <p:nvSpPr>
            <p:cNvPr id="53" name="rc53"/>
            <p:cNvSpPr/>
            <p:nvPr/>
          </p:nvSpPr>
          <p:spPr>
            <a:xfrm>
              <a:off x="2141101" y="3686557"/>
              <a:ext cx="249014" cy="0"/>
            </a:xfrm>
            <a:prstGeom prst="rect">
              <a:avLst/>
            </a:prstGeom>
            <a:solidFill>
              <a:srgbClr val="B3B3B3">
                <a:alpha val="100000"/>
              </a:srgbClr>
            </a:solidFill>
          </p:spPr>
          <p:txBody>
            <a:bodyPr/>
            <a:lstStyle/>
            <a:p/>
          </p:txBody>
        </p:sp>
        <p:sp>
          <p:nvSpPr>
            <p:cNvPr id="54" name="rc54"/>
            <p:cNvSpPr/>
            <p:nvPr/>
          </p:nvSpPr>
          <p:spPr>
            <a:xfrm>
              <a:off x="2417783" y="3779686"/>
              <a:ext cx="249014" cy="46976"/>
            </a:xfrm>
            <a:prstGeom prst="rect">
              <a:avLst/>
            </a:prstGeom>
            <a:solidFill>
              <a:srgbClr val="B3B3B3">
                <a:alpha val="100000"/>
              </a:srgbClr>
            </a:solidFill>
          </p:spPr>
          <p:txBody>
            <a:bodyPr/>
            <a:lstStyle/>
            <a:p/>
          </p:txBody>
        </p:sp>
        <p:sp>
          <p:nvSpPr>
            <p:cNvPr id="55" name="rc55"/>
            <p:cNvSpPr/>
            <p:nvPr/>
          </p:nvSpPr>
          <p:spPr>
            <a:xfrm>
              <a:off x="2694466" y="3778605"/>
              <a:ext cx="249014" cy="47520"/>
            </a:xfrm>
            <a:prstGeom prst="rect">
              <a:avLst/>
            </a:prstGeom>
            <a:solidFill>
              <a:srgbClr val="B3B3B3">
                <a:alpha val="100000"/>
              </a:srgbClr>
            </a:solidFill>
          </p:spPr>
          <p:txBody>
            <a:bodyPr/>
            <a:lstStyle/>
            <a:p/>
          </p:txBody>
        </p:sp>
        <p:sp>
          <p:nvSpPr>
            <p:cNvPr id="56" name="rc56"/>
            <p:cNvSpPr/>
            <p:nvPr/>
          </p:nvSpPr>
          <p:spPr>
            <a:xfrm>
              <a:off x="2971148" y="3444787"/>
              <a:ext cx="249014" cy="95302"/>
            </a:xfrm>
            <a:prstGeom prst="rect">
              <a:avLst/>
            </a:prstGeom>
            <a:solidFill>
              <a:srgbClr val="B3B3B3">
                <a:alpha val="100000"/>
              </a:srgbClr>
            </a:solidFill>
          </p:spPr>
          <p:txBody>
            <a:bodyPr/>
            <a:lstStyle/>
            <a:p/>
          </p:txBody>
        </p:sp>
        <p:sp>
          <p:nvSpPr>
            <p:cNvPr id="57" name="rc57"/>
            <p:cNvSpPr/>
            <p:nvPr/>
          </p:nvSpPr>
          <p:spPr>
            <a:xfrm>
              <a:off x="3247830" y="3444948"/>
              <a:ext cx="249014" cy="142897"/>
            </a:xfrm>
            <a:prstGeom prst="rect">
              <a:avLst/>
            </a:prstGeom>
            <a:solidFill>
              <a:srgbClr val="B3B3B3">
                <a:alpha val="100000"/>
              </a:srgbClr>
            </a:solidFill>
          </p:spPr>
          <p:txBody>
            <a:bodyPr/>
            <a:lstStyle/>
            <a:p/>
          </p:txBody>
        </p:sp>
        <p:sp>
          <p:nvSpPr>
            <p:cNvPr id="58" name="rc58"/>
            <p:cNvSpPr/>
            <p:nvPr/>
          </p:nvSpPr>
          <p:spPr>
            <a:xfrm>
              <a:off x="3524513" y="3527386"/>
              <a:ext cx="249014" cy="197860"/>
            </a:xfrm>
            <a:prstGeom prst="rect">
              <a:avLst/>
            </a:prstGeom>
            <a:solidFill>
              <a:srgbClr val="B3B3B3">
                <a:alpha val="100000"/>
              </a:srgbClr>
            </a:solidFill>
          </p:spPr>
          <p:txBody>
            <a:bodyPr/>
            <a:lstStyle/>
            <a:p/>
          </p:txBody>
        </p:sp>
        <p:sp>
          <p:nvSpPr>
            <p:cNvPr id="59" name="rc59"/>
            <p:cNvSpPr/>
            <p:nvPr/>
          </p:nvSpPr>
          <p:spPr>
            <a:xfrm>
              <a:off x="3801195" y="3577323"/>
              <a:ext cx="249014" cy="0"/>
            </a:xfrm>
            <a:prstGeom prst="rect">
              <a:avLst/>
            </a:prstGeom>
            <a:solidFill>
              <a:srgbClr val="B3B3B3">
                <a:alpha val="100000"/>
              </a:srgbClr>
            </a:solidFill>
          </p:spPr>
          <p:txBody>
            <a:bodyPr/>
            <a:lstStyle/>
            <a:p/>
          </p:txBody>
        </p:sp>
        <p:sp>
          <p:nvSpPr>
            <p:cNvPr id="60" name="rc60"/>
            <p:cNvSpPr/>
            <p:nvPr/>
          </p:nvSpPr>
          <p:spPr>
            <a:xfrm>
              <a:off x="4077877" y="3572705"/>
              <a:ext cx="249014" cy="50157"/>
            </a:xfrm>
            <a:prstGeom prst="rect">
              <a:avLst/>
            </a:prstGeom>
            <a:solidFill>
              <a:srgbClr val="B3B3B3">
                <a:alpha val="100000"/>
              </a:srgbClr>
            </a:solidFill>
          </p:spPr>
          <p:txBody>
            <a:bodyPr/>
            <a:lstStyle/>
            <a:p/>
          </p:txBody>
        </p:sp>
        <p:sp>
          <p:nvSpPr>
            <p:cNvPr id="61" name="rc61"/>
            <p:cNvSpPr/>
            <p:nvPr/>
          </p:nvSpPr>
          <p:spPr>
            <a:xfrm>
              <a:off x="4354560" y="3420755"/>
              <a:ext cx="249014" cy="150963"/>
            </a:xfrm>
            <a:prstGeom prst="rect">
              <a:avLst/>
            </a:prstGeom>
            <a:solidFill>
              <a:srgbClr val="B3B3B3">
                <a:alpha val="100000"/>
              </a:srgbClr>
            </a:solidFill>
          </p:spPr>
          <p:txBody>
            <a:bodyPr/>
            <a:lstStyle/>
            <a:p/>
          </p:txBody>
        </p:sp>
        <p:sp>
          <p:nvSpPr>
            <p:cNvPr id="62" name="rc62"/>
            <p:cNvSpPr/>
            <p:nvPr/>
          </p:nvSpPr>
          <p:spPr>
            <a:xfrm>
              <a:off x="4631242" y="3433358"/>
              <a:ext cx="249014" cy="146762"/>
            </a:xfrm>
            <a:prstGeom prst="rect">
              <a:avLst/>
            </a:prstGeom>
            <a:solidFill>
              <a:srgbClr val="B3B3B3">
                <a:alpha val="100000"/>
              </a:srgbClr>
            </a:solidFill>
          </p:spPr>
          <p:txBody>
            <a:bodyPr/>
            <a:lstStyle/>
            <a:p/>
          </p:txBody>
        </p:sp>
        <p:sp>
          <p:nvSpPr>
            <p:cNvPr id="63" name="rc63"/>
            <p:cNvSpPr/>
            <p:nvPr/>
          </p:nvSpPr>
          <p:spPr>
            <a:xfrm>
              <a:off x="4907924" y="3573638"/>
              <a:ext cx="249014" cy="0"/>
            </a:xfrm>
            <a:prstGeom prst="rect">
              <a:avLst/>
            </a:prstGeom>
            <a:solidFill>
              <a:srgbClr val="B3B3B3">
                <a:alpha val="100000"/>
              </a:srgbClr>
            </a:solidFill>
          </p:spPr>
          <p:txBody>
            <a:bodyPr/>
            <a:lstStyle/>
            <a:p/>
          </p:txBody>
        </p:sp>
        <p:sp>
          <p:nvSpPr>
            <p:cNvPr id="64" name="rc64"/>
            <p:cNvSpPr/>
            <p:nvPr/>
          </p:nvSpPr>
          <p:spPr>
            <a:xfrm>
              <a:off x="5184607" y="3564652"/>
              <a:ext cx="249014" cy="205993"/>
            </a:xfrm>
            <a:prstGeom prst="rect">
              <a:avLst/>
            </a:prstGeom>
            <a:solidFill>
              <a:srgbClr val="B3B3B3">
                <a:alpha val="100000"/>
              </a:srgbClr>
            </a:solidFill>
          </p:spPr>
          <p:txBody>
            <a:bodyPr/>
            <a:lstStyle/>
            <a:p/>
          </p:txBody>
        </p:sp>
        <p:sp>
          <p:nvSpPr>
            <p:cNvPr id="65" name="rc65"/>
            <p:cNvSpPr/>
            <p:nvPr/>
          </p:nvSpPr>
          <p:spPr>
            <a:xfrm>
              <a:off x="5461289" y="3567437"/>
              <a:ext cx="249014" cy="0"/>
            </a:xfrm>
            <a:prstGeom prst="rect">
              <a:avLst/>
            </a:prstGeom>
            <a:solidFill>
              <a:srgbClr val="B3B3B3">
                <a:alpha val="100000"/>
              </a:srgbClr>
            </a:solidFill>
          </p:spPr>
          <p:txBody>
            <a:bodyPr/>
            <a:lstStyle/>
            <a:p/>
          </p:txBody>
        </p:sp>
        <p:sp>
          <p:nvSpPr>
            <p:cNvPr id="66" name="rc66"/>
            <p:cNvSpPr/>
            <p:nvPr/>
          </p:nvSpPr>
          <p:spPr>
            <a:xfrm>
              <a:off x="5737971" y="3481731"/>
              <a:ext cx="249014" cy="48983"/>
            </a:xfrm>
            <a:prstGeom prst="rect">
              <a:avLst/>
            </a:prstGeom>
            <a:solidFill>
              <a:srgbClr val="B3B3B3">
                <a:alpha val="100000"/>
              </a:srgbClr>
            </a:solidFill>
          </p:spPr>
          <p:txBody>
            <a:bodyPr/>
            <a:lstStyle/>
            <a:p/>
          </p:txBody>
        </p:sp>
        <p:sp>
          <p:nvSpPr>
            <p:cNvPr id="67" name="rc67"/>
            <p:cNvSpPr/>
            <p:nvPr/>
          </p:nvSpPr>
          <p:spPr>
            <a:xfrm>
              <a:off x="6014654" y="3302789"/>
              <a:ext cx="249014" cy="285425"/>
            </a:xfrm>
            <a:prstGeom prst="rect">
              <a:avLst/>
            </a:prstGeom>
            <a:solidFill>
              <a:srgbClr val="B3B3B3">
                <a:alpha val="100000"/>
              </a:srgbClr>
            </a:solidFill>
          </p:spPr>
          <p:txBody>
            <a:bodyPr/>
            <a:lstStyle/>
            <a:p/>
          </p:txBody>
        </p:sp>
        <p:sp>
          <p:nvSpPr>
            <p:cNvPr id="68" name="rc68"/>
            <p:cNvSpPr/>
            <p:nvPr/>
          </p:nvSpPr>
          <p:spPr>
            <a:xfrm>
              <a:off x="6291336" y="3236170"/>
              <a:ext cx="249014" cy="227670"/>
            </a:xfrm>
            <a:prstGeom prst="rect">
              <a:avLst/>
            </a:prstGeom>
            <a:solidFill>
              <a:srgbClr val="B3B3B3">
                <a:alpha val="100000"/>
              </a:srgbClr>
            </a:solidFill>
          </p:spPr>
          <p:txBody>
            <a:bodyPr/>
            <a:lstStyle/>
            <a:p/>
          </p:txBody>
        </p:sp>
        <p:sp>
          <p:nvSpPr>
            <p:cNvPr id="69" name="rc69"/>
            <p:cNvSpPr/>
            <p:nvPr/>
          </p:nvSpPr>
          <p:spPr>
            <a:xfrm>
              <a:off x="6568018" y="3166610"/>
              <a:ext cx="249014" cy="166358"/>
            </a:xfrm>
            <a:prstGeom prst="rect">
              <a:avLst/>
            </a:prstGeom>
            <a:solidFill>
              <a:srgbClr val="B3B3B3">
                <a:alpha val="100000"/>
              </a:srgbClr>
            </a:solidFill>
          </p:spPr>
          <p:txBody>
            <a:bodyPr/>
            <a:lstStyle/>
            <a:p/>
          </p:txBody>
        </p:sp>
        <p:sp>
          <p:nvSpPr>
            <p:cNvPr id="70" name="rc70"/>
            <p:cNvSpPr/>
            <p:nvPr/>
          </p:nvSpPr>
          <p:spPr>
            <a:xfrm>
              <a:off x="6844701" y="2951147"/>
              <a:ext cx="249014" cy="177398"/>
            </a:xfrm>
            <a:prstGeom prst="rect">
              <a:avLst/>
            </a:prstGeom>
            <a:solidFill>
              <a:srgbClr val="B3B3B3">
                <a:alpha val="100000"/>
              </a:srgbClr>
            </a:solidFill>
          </p:spPr>
          <p:txBody>
            <a:bodyPr/>
            <a:lstStyle/>
            <a:p/>
          </p:txBody>
        </p:sp>
        <p:sp>
          <p:nvSpPr>
            <p:cNvPr id="71" name="rc71"/>
            <p:cNvSpPr/>
            <p:nvPr/>
          </p:nvSpPr>
          <p:spPr>
            <a:xfrm>
              <a:off x="7121383" y="3204265"/>
              <a:ext cx="249014" cy="246608"/>
            </a:xfrm>
            <a:prstGeom prst="rect">
              <a:avLst/>
            </a:prstGeom>
            <a:solidFill>
              <a:srgbClr val="B3B3B3">
                <a:alpha val="100000"/>
              </a:srgbClr>
            </a:solidFill>
          </p:spPr>
          <p:txBody>
            <a:bodyPr/>
            <a:lstStyle/>
            <a:p/>
          </p:txBody>
        </p:sp>
        <p:sp>
          <p:nvSpPr>
            <p:cNvPr id="72" name="rc72"/>
            <p:cNvSpPr/>
            <p:nvPr/>
          </p:nvSpPr>
          <p:spPr>
            <a:xfrm>
              <a:off x="7398065" y="3345210"/>
              <a:ext cx="249014" cy="198162"/>
            </a:xfrm>
            <a:prstGeom prst="rect">
              <a:avLst/>
            </a:prstGeom>
            <a:solidFill>
              <a:srgbClr val="B3B3B3">
                <a:alpha val="100000"/>
              </a:srgbClr>
            </a:solidFill>
          </p:spPr>
          <p:txBody>
            <a:bodyPr/>
            <a:lstStyle/>
            <a:p/>
          </p:txBody>
        </p:sp>
        <p:sp>
          <p:nvSpPr>
            <p:cNvPr id="73" name="rc73"/>
            <p:cNvSpPr/>
            <p:nvPr/>
          </p:nvSpPr>
          <p:spPr>
            <a:xfrm>
              <a:off x="7674748" y="2733020"/>
              <a:ext cx="249014" cy="369023"/>
            </a:xfrm>
            <a:prstGeom prst="rect">
              <a:avLst/>
            </a:prstGeom>
            <a:solidFill>
              <a:srgbClr val="B3B3B3">
                <a:alpha val="100000"/>
              </a:srgbClr>
            </a:solidFill>
          </p:spPr>
          <p:txBody>
            <a:bodyPr/>
            <a:lstStyle/>
            <a:p/>
          </p:txBody>
        </p:sp>
        <p:sp>
          <p:nvSpPr>
            <p:cNvPr id="74" name="rc74"/>
            <p:cNvSpPr/>
            <p:nvPr/>
          </p:nvSpPr>
          <p:spPr>
            <a:xfrm>
              <a:off x="7951430" y="3030243"/>
              <a:ext cx="249014" cy="168673"/>
            </a:xfrm>
            <a:prstGeom prst="rect">
              <a:avLst/>
            </a:prstGeom>
            <a:solidFill>
              <a:srgbClr val="B3B3B3">
                <a:alpha val="100000"/>
              </a:srgbClr>
            </a:solidFill>
          </p:spPr>
          <p:txBody>
            <a:bodyPr/>
            <a:lstStyle/>
            <a:p/>
          </p:txBody>
        </p:sp>
        <p:sp>
          <p:nvSpPr>
            <p:cNvPr id="75" name="pl75"/>
            <p:cNvSpPr/>
            <p:nvPr/>
          </p:nvSpPr>
          <p:spPr>
            <a:xfrm>
              <a:off x="1435561" y="1050606"/>
              <a:ext cx="6640376" cy="627340"/>
            </a:xfrm>
            <a:custGeom>
              <a:avLst/>
              <a:pathLst>
                <a:path w="6640376" h="627340">
                  <a:moveTo>
                    <a:pt x="0" y="85546"/>
                  </a:moveTo>
                  <a:lnTo>
                    <a:pt x="276682" y="85546"/>
                  </a:lnTo>
                  <a:lnTo>
                    <a:pt x="553364" y="85546"/>
                  </a:lnTo>
                  <a:lnTo>
                    <a:pt x="830047" y="85546"/>
                  </a:lnTo>
                  <a:lnTo>
                    <a:pt x="1106729" y="0"/>
                  </a:lnTo>
                  <a:lnTo>
                    <a:pt x="1383411" y="0"/>
                  </a:lnTo>
                  <a:lnTo>
                    <a:pt x="1660094" y="171092"/>
                  </a:lnTo>
                  <a:lnTo>
                    <a:pt x="1936776" y="142577"/>
                  </a:lnTo>
                  <a:lnTo>
                    <a:pt x="2213458" y="57030"/>
                  </a:lnTo>
                  <a:lnTo>
                    <a:pt x="2490141" y="142577"/>
                  </a:lnTo>
                  <a:lnTo>
                    <a:pt x="2766823" y="114061"/>
                  </a:lnTo>
                  <a:lnTo>
                    <a:pt x="3043505" y="142577"/>
                  </a:lnTo>
                  <a:lnTo>
                    <a:pt x="3320188" y="142577"/>
                  </a:lnTo>
                  <a:lnTo>
                    <a:pt x="3596870" y="142577"/>
                  </a:lnTo>
                  <a:lnTo>
                    <a:pt x="3873552" y="28515"/>
                  </a:lnTo>
                  <a:lnTo>
                    <a:pt x="4150235" y="142577"/>
                  </a:lnTo>
                  <a:lnTo>
                    <a:pt x="4426917" y="171092"/>
                  </a:lnTo>
                  <a:lnTo>
                    <a:pt x="4703599" y="142577"/>
                  </a:lnTo>
                  <a:lnTo>
                    <a:pt x="4980282" y="228123"/>
                  </a:lnTo>
                  <a:lnTo>
                    <a:pt x="5256964" y="342185"/>
                  </a:lnTo>
                  <a:lnTo>
                    <a:pt x="5533646" y="570309"/>
                  </a:lnTo>
                  <a:lnTo>
                    <a:pt x="5810329" y="313670"/>
                  </a:lnTo>
                  <a:lnTo>
                    <a:pt x="6087011" y="256639"/>
                  </a:lnTo>
                  <a:lnTo>
                    <a:pt x="6363693" y="627340"/>
                  </a:lnTo>
                  <a:lnTo>
                    <a:pt x="6640376" y="541794"/>
                  </a:lnTo>
                </a:path>
              </a:pathLst>
            </a:custGeom>
            <a:ln w="27101" cap="flat">
              <a:solidFill>
                <a:srgbClr val="0058AB">
                  <a:alpha val="50196"/>
                </a:srgbClr>
              </a:solidFill>
              <a:prstDash val="solid"/>
              <a:round/>
            </a:ln>
          </p:spPr>
          <p:txBody>
            <a:bodyPr/>
            <a:lstStyle/>
            <a:p/>
          </p:txBody>
        </p:sp>
        <p:sp>
          <p:nvSpPr>
            <p:cNvPr id="76" name="pl76"/>
            <p:cNvSpPr/>
            <p:nvPr/>
          </p:nvSpPr>
          <p:spPr>
            <a:xfrm>
              <a:off x="1435561" y="1079121"/>
              <a:ext cx="6640376" cy="912495"/>
            </a:xfrm>
            <a:custGeom>
              <a:avLst/>
              <a:pathLst>
                <a:path w="6640376" h="912495">
                  <a:moveTo>
                    <a:pt x="0" y="427732"/>
                  </a:moveTo>
                  <a:lnTo>
                    <a:pt x="276682" y="427732"/>
                  </a:lnTo>
                  <a:lnTo>
                    <a:pt x="553364" y="142577"/>
                  </a:lnTo>
                  <a:lnTo>
                    <a:pt x="830047" y="57030"/>
                  </a:lnTo>
                  <a:lnTo>
                    <a:pt x="1106729" y="0"/>
                  </a:lnTo>
                  <a:lnTo>
                    <a:pt x="1383411" y="0"/>
                  </a:lnTo>
                  <a:lnTo>
                    <a:pt x="1660094" y="199608"/>
                  </a:lnTo>
                  <a:lnTo>
                    <a:pt x="1936776" y="199608"/>
                  </a:lnTo>
                  <a:lnTo>
                    <a:pt x="2213458" y="142577"/>
                  </a:lnTo>
                  <a:lnTo>
                    <a:pt x="2490141" y="114061"/>
                  </a:lnTo>
                  <a:lnTo>
                    <a:pt x="2766823" y="114061"/>
                  </a:lnTo>
                  <a:lnTo>
                    <a:pt x="3043505" y="199608"/>
                  </a:lnTo>
                  <a:lnTo>
                    <a:pt x="3320188" y="199608"/>
                  </a:lnTo>
                  <a:lnTo>
                    <a:pt x="3596870" y="114061"/>
                  </a:lnTo>
                  <a:lnTo>
                    <a:pt x="3873552" y="114061"/>
                  </a:lnTo>
                  <a:lnTo>
                    <a:pt x="4150235" y="114061"/>
                  </a:lnTo>
                  <a:lnTo>
                    <a:pt x="4426917" y="171092"/>
                  </a:lnTo>
                  <a:lnTo>
                    <a:pt x="4703599" y="285154"/>
                  </a:lnTo>
                  <a:lnTo>
                    <a:pt x="4980282" y="342185"/>
                  </a:lnTo>
                  <a:lnTo>
                    <a:pt x="5256964" y="427732"/>
                  </a:lnTo>
                  <a:lnTo>
                    <a:pt x="5533646" y="684371"/>
                  </a:lnTo>
                  <a:lnTo>
                    <a:pt x="5810329" y="484763"/>
                  </a:lnTo>
                  <a:lnTo>
                    <a:pt x="6087011" y="399216"/>
                  </a:lnTo>
                  <a:lnTo>
                    <a:pt x="6363693" y="912495"/>
                  </a:lnTo>
                  <a:lnTo>
                    <a:pt x="6640376" y="655856"/>
                  </a:lnTo>
                </a:path>
              </a:pathLst>
            </a:custGeom>
            <a:ln w="27101" cap="flat">
              <a:solidFill>
                <a:srgbClr val="333333">
                  <a:alpha val="50196"/>
                </a:srgbClr>
              </a:solidFill>
              <a:prstDash val="solid"/>
              <a:round/>
            </a:ln>
          </p:spPr>
          <p:txBody>
            <a:bodyPr/>
            <a:lstStyle/>
            <a:p/>
          </p:txBody>
        </p:sp>
        <p:sp>
          <p:nvSpPr>
            <p:cNvPr id="77" name="tx77"/>
            <p:cNvSpPr/>
            <p:nvPr/>
          </p:nvSpPr>
          <p:spPr>
            <a:xfrm>
              <a:off x="6632236"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6908918" y="1464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9" name="tx79"/>
            <p:cNvSpPr/>
            <p:nvPr/>
          </p:nvSpPr>
          <p:spPr>
            <a:xfrm>
              <a:off x="7185600" y="1207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7462283"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7738965" y="152375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8015647" y="1435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3" name="tx83"/>
            <p:cNvSpPr/>
            <p:nvPr/>
          </p:nvSpPr>
          <p:spPr>
            <a:xfrm>
              <a:off x="6632236"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4" name="tx84"/>
            <p:cNvSpPr/>
            <p:nvPr/>
          </p:nvSpPr>
          <p:spPr>
            <a:xfrm>
              <a:off x="6908918" y="18178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74</a:t>
              </a:r>
            </a:p>
          </p:txBody>
        </p:sp>
        <p:sp>
          <p:nvSpPr>
            <p:cNvPr id="85" name="tx85"/>
            <p:cNvSpPr/>
            <p:nvPr/>
          </p:nvSpPr>
          <p:spPr>
            <a:xfrm>
              <a:off x="7185600" y="16165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81</a:t>
              </a:r>
            </a:p>
          </p:txBody>
        </p:sp>
        <p:sp>
          <p:nvSpPr>
            <p:cNvPr id="86" name="tx86"/>
            <p:cNvSpPr/>
            <p:nvPr/>
          </p:nvSpPr>
          <p:spPr>
            <a:xfrm>
              <a:off x="7462283"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7" name="tx87"/>
            <p:cNvSpPr/>
            <p:nvPr/>
          </p:nvSpPr>
          <p:spPr>
            <a:xfrm>
              <a:off x="7738965" y="2044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66</a:t>
              </a:r>
            </a:p>
          </p:txBody>
        </p:sp>
        <p:sp>
          <p:nvSpPr>
            <p:cNvPr id="88" name="tx88"/>
            <p:cNvSpPr/>
            <p:nvPr/>
          </p:nvSpPr>
          <p:spPr>
            <a:xfrm>
              <a:off x="8015647" y="17889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75</a:t>
              </a:r>
            </a:p>
          </p:txBody>
        </p:sp>
        <p:sp>
          <p:nvSpPr>
            <p:cNvPr id="89" name="tx89"/>
            <p:cNvSpPr/>
            <p:nvPr/>
          </p:nvSpPr>
          <p:spPr>
            <a:xfrm>
              <a:off x="1375271" y="37382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0" name="tx90"/>
            <p:cNvSpPr/>
            <p:nvPr/>
          </p:nvSpPr>
          <p:spPr>
            <a:xfrm>
              <a:off x="2788828" y="381208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91" name="tx91"/>
            <p:cNvSpPr/>
            <p:nvPr/>
          </p:nvSpPr>
          <p:spPr>
            <a:xfrm>
              <a:off x="4142095" y="37077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2" name="tx92"/>
            <p:cNvSpPr/>
            <p:nvPr/>
          </p:nvSpPr>
          <p:spPr>
            <a:xfrm>
              <a:off x="5525506" y="3680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3" name="tx93"/>
            <p:cNvSpPr/>
            <p:nvPr/>
          </p:nvSpPr>
          <p:spPr>
            <a:xfrm>
              <a:off x="6632236" y="35628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94" name="tx94"/>
            <p:cNvSpPr/>
            <p:nvPr/>
          </p:nvSpPr>
          <p:spPr>
            <a:xfrm>
              <a:off x="6878773" y="346197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95" name="tx95"/>
            <p:cNvSpPr/>
            <p:nvPr/>
          </p:nvSpPr>
          <p:spPr>
            <a:xfrm>
              <a:off x="7185600" y="36217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96" name="tx96"/>
            <p:cNvSpPr/>
            <p:nvPr/>
          </p:nvSpPr>
          <p:spPr>
            <a:xfrm>
              <a:off x="7462283" y="3668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7" name="tx97"/>
            <p:cNvSpPr/>
            <p:nvPr/>
          </p:nvSpPr>
          <p:spPr>
            <a:xfrm>
              <a:off x="7708820" y="344740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98" name="tx98"/>
            <p:cNvSpPr/>
            <p:nvPr/>
          </p:nvSpPr>
          <p:spPr>
            <a:xfrm>
              <a:off x="7985502" y="349583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99" name="tx99"/>
            <p:cNvSpPr/>
            <p:nvPr/>
          </p:nvSpPr>
          <p:spPr>
            <a:xfrm>
              <a:off x="1375271" y="3334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00" name="tx100"/>
            <p:cNvSpPr/>
            <p:nvPr/>
          </p:nvSpPr>
          <p:spPr>
            <a:xfrm>
              <a:off x="2788828" y="376457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1" name="tx101"/>
            <p:cNvSpPr/>
            <p:nvPr/>
          </p:nvSpPr>
          <p:spPr>
            <a:xfrm>
              <a:off x="4172239" y="355999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2" name="tx102"/>
            <p:cNvSpPr/>
            <p:nvPr/>
          </p:nvSpPr>
          <p:spPr>
            <a:xfrm>
              <a:off x="6632236" y="3209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3" name="tx103"/>
            <p:cNvSpPr/>
            <p:nvPr/>
          </p:nvSpPr>
          <p:spPr>
            <a:xfrm>
              <a:off x="6908918" y="29994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4" name="tx104"/>
            <p:cNvSpPr/>
            <p:nvPr/>
          </p:nvSpPr>
          <p:spPr>
            <a:xfrm>
              <a:off x="7185600" y="32870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5" name="tx105"/>
            <p:cNvSpPr/>
            <p:nvPr/>
          </p:nvSpPr>
          <p:spPr>
            <a:xfrm>
              <a:off x="7462283" y="34037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06" name="tx106"/>
            <p:cNvSpPr/>
            <p:nvPr/>
          </p:nvSpPr>
          <p:spPr>
            <a:xfrm>
              <a:off x="7738965" y="287846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7" name="tx107"/>
            <p:cNvSpPr/>
            <p:nvPr/>
          </p:nvSpPr>
          <p:spPr>
            <a:xfrm>
              <a:off x="8015647" y="307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8" name="tx108"/>
            <p:cNvSpPr/>
            <p:nvPr/>
          </p:nvSpPr>
          <p:spPr>
            <a:xfrm>
              <a:off x="1345126" y="294855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120</a:t>
              </a:r>
            </a:p>
          </p:txBody>
        </p:sp>
        <p:sp>
          <p:nvSpPr>
            <p:cNvPr id="109" name="tx109"/>
            <p:cNvSpPr/>
            <p:nvPr/>
          </p:nvSpPr>
          <p:spPr>
            <a:xfrm>
              <a:off x="2758683" y="36618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10" name="tx110"/>
            <p:cNvSpPr/>
            <p:nvPr/>
          </p:nvSpPr>
          <p:spPr>
            <a:xfrm>
              <a:off x="4142095" y="345498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11" name="tx111"/>
            <p:cNvSpPr/>
            <p:nvPr/>
          </p:nvSpPr>
          <p:spPr>
            <a:xfrm>
              <a:off x="5525506" y="34493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12" name="tx112"/>
            <p:cNvSpPr/>
            <p:nvPr/>
          </p:nvSpPr>
          <p:spPr>
            <a:xfrm>
              <a:off x="6602091" y="30485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105</a:t>
              </a:r>
            </a:p>
          </p:txBody>
        </p:sp>
        <p:sp>
          <p:nvSpPr>
            <p:cNvPr id="113" name="tx113"/>
            <p:cNvSpPr/>
            <p:nvPr/>
          </p:nvSpPr>
          <p:spPr>
            <a:xfrm>
              <a:off x="6878773" y="283305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137</a:t>
              </a:r>
            </a:p>
          </p:txBody>
        </p:sp>
        <p:sp>
          <p:nvSpPr>
            <p:cNvPr id="114" name="tx114"/>
            <p:cNvSpPr/>
            <p:nvPr/>
          </p:nvSpPr>
          <p:spPr>
            <a:xfrm>
              <a:off x="7155455" y="308622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a:t>
              </a:r>
            </a:p>
          </p:txBody>
        </p:sp>
        <p:sp>
          <p:nvSpPr>
            <p:cNvPr id="115" name="tx115"/>
            <p:cNvSpPr/>
            <p:nvPr/>
          </p:nvSpPr>
          <p:spPr>
            <a:xfrm>
              <a:off x="7462283" y="32271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16" name="tx116"/>
            <p:cNvSpPr/>
            <p:nvPr/>
          </p:nvSpPr>
          <p:spPr>
            <a:xfrm>
              <a:off x="7708820" y="261498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170</a:t>
              </a:r>
            </a:p>
          </p:txBody>
        </p:sp>
        <p:sp>
          <p:nvSpPr>
            <p:cNvPr id="117" name="tx117"/>
            <p:cNvSpPr/>
            <p:nvPr/>
          </p:nvSpPr>
          <p:spPr>
            <a:xfrm>
              <a:off x="7985502" y="291220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126</a:t>
              </a:r>
            </a:p>
          </p:txBody>
        </p:sp>
        <p:sp>
          <p:nvSpPr>
            <p:cNvPr id="118" name="tx118"/>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577692" y="315042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0" name="tx120"/>
            <p:cNvSpPr/>
            <p:nvPr/>
          </p:nvSpPr>
          <p:spPr>
            <a:xfrm>
              <a:off x="577692" y="247932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1" name="tx121"/>
            <p:cNvSpPr/>
            <p:nvPr/>
          </p:nvSpPr>
          <p:spPr>
            <a:xfrm>
              <a:off x="577692" y="1808160"/>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2" name="tx122"/>
            <p:cNvSpPr/>
            <p:nvPr/>
          </p:nvSpPr>
          <p:spPr>
            <a:xfrm>
              <a:off x="577692" y="113713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3" name="tx12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0" name="pl140"/>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2" name="tx142"/>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70912" y="4778716"/>
              <a:ext cx="201456" cy="201456"/>
            </a:xfrm>
            <a:prstGeom prst="rect">
              <a:avLst/>
            </a:prstGeom>
            <a:solidFill>
              <a:srgbClr val="B3B3B3">
                <a:alpha val="100000"/>
              </a:srgbClr>
            </a:solidFill>
          </p:spPr>
          <p:txBody>
            <a:bodyPr/>
            <a:lstStyle/>
            <a:p/>
          </p:txBody>
        </p:sp>
        <p:sp>
          <p:nvSpPr>
            <p:cNvPr id="145" name="rc145"/>
            <p:cNvSpPr/>
            <p:nvPr/>
          </p:nvSpPr>
          <p:spPr>
            <a:xfrm>
              <a:off x="5573066" y="4778716"/>
              <a:ext cx="201456" cy="201456"/>
            </a:xfrm>
            <a:prstGeom prst="rect">
              <a:avLst/>
            </a:prstGeom>
            <a:solidFill>
              <a:srgbClr val="1CABE2">
                <a:alpha val="100000"/>
              </a:srgbClr>
            </a:solidFill>
          </p:spPr>
          <p:txBody>
            <a:bodyPr/>
            <a:lstStyle/>
            <a:p/>
          </p:txBody>
        </p:sp>
        <p:sp>
          <p:nvSpPr>
            <p:cNvPr id="146" name="tx146"/>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66584" y="467611"/>
              <a:ext cx="75203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Argentina, 2000-2024</a:t>
              </a:r>
            </a:p>
          </p:txBody>
        </p:sp>
        <p:sp>
          <p:nvSpPr>
            <p:cNvPr id="149" name="pl149"/>
            <p:cNvSpPr/>
            <p:nvPr/>
          </p:nvSpPr>
          <p:spPr>
            <a:xfrm>
              <a:off x="232442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435115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637788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840461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33778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36451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39125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311054" y="5650800"/>
              <a:ext cx="3265673" cy="164676"/>
            </a:xfrm>
            <a:prstGeom prst="rect">
              <a:avLst/>
            </a:prstGeom>
            <a:solidFill>
              <a:srgbClr val="1CABE2">
                <a:alpha val="100000"/>
              </a:srgbClr>
            </a:solidFill>
          </p:spPr>
          <p:txBody>
            <a:bodyPr/>
            <a:lstStyle/>
            <a:p/>
          </p:txBody>
        </p:sp>
        <p:sp>
          <p:nvSpPr>
            <p:cNvPr id="161" name="rc161"/>
            <p:cNvSpPr/>
            <p:nvPr/>
          </p:nvSpPr>
          <p:spPr>
            <a:xfrm>
              <a:off x="1311054" y="5444954"/>
              <a:ext cx="4660470" cy="164676"/>
            </a:xfrm>
            <a:prstGeom prst="rect">
              <a:avLst/>
            </a:prstGeom>
            <a:solidFill>
              <a:srgbClr val="1CABE2">
                <a:alpha val="100000"/>
              </a:srgbClr>
            </a:solidFill>
          </p:spPr>
          <p:txBody>
            <a:bodyPr/>
            <a:lstStyle/>
            <a:p/>
          </p:txBody>
        </p:sp>
        <p:sp>
          <p:nvSpPr>
            <p:cNvPr id="162" name="rc162"/>
            <p:cNvSpPr/>
            <p:nvPr/>
          </p:nvSpPr>
          <p:spPr>
            <a:xfrm>
              <a:off x="1311054" y="5239108"/>
              <a:ext cx="4075353" cy="164676"/>
            </a:xfrm>
            <a:prstGeom prst="rect">
              <a:avLst/>
            </a:prstGeom>
            <a:solidFill>
              <a:srgbClr val="1CABE2">
                <a:alpha val="100000"/>
              </a:srgbClr>
            </a:solidFill>
          </p:spPr>
          <p:txBody>
            <a:bodyPr/>
            <a:lstStyle/>
            <a:p/>
          </p:txBody>
        </p:sp>
        <p:sp>
          <p:nvSpPr>
            <p:cNvPr id="163" name="rc163"/>
            <p:cNvSpPr/>
            <p:nvPr/>
          </p:nvSpPr>
          <p:spPr>
            <a:xfrm>
              <a:off x="4576728" y="5650800"/>
              <a:ext cx="1004813" cy="164676"/>
            </a:xfrm>
            <a:prstGeom prst="rect">
              <a:avLst/>
            </a:prstGeom>
            <a:solidFill>
              <a:srgbClr val="B3B3B3">
                <a:alpha val="100000"/>
              </a:srgbClr>
            </a:solidFill>
          </p:spPr>
          <p:txBody>
            <a:bodyPr/>
            <a:lstStyle/>
            <a:p/>
          </p:txBody>
        </p:sp>
        <p:sp>
          <p:nvSpPr>
            <p:cNvPr id="164" name="rc164"/>
            <p:cNvSpPr/>
            <p:nvPr/>
          </p:nvSpPr>
          <p:spPr>
            <a:xfrm>
              <a:off x="5971525" y="5444954"/>
              <a:ext cx="2228919" cy="164676"/>
            </a:xfrm>
            <a:prstGeom prst="rect">
              <a:avLst/>
            </a:prstGeom>
            <a:solidFill>
              <a:srgbClr val="B3B3B3">
                <a:alpha val="100000"/>
              </a:srgbClr>
            </a:solidFill>
          </p:spPr>
          <p:txBody>
            <a:bodyPr/>
            <a:lstStyle/>
            <a:p/>
          </p:txBody>
        </p:sp>
        <p:sp>
          <p:nvSpPr>
            <p:cNvPr id="165" name="rc165"/>
            <p:cNvSpPr/>
            <p:nvPr/>
          </p:nvSpPr>
          <p:spPr>
            <a:xfrm>
              <a:off x="5386407" y="5239108"/>
              <a:ext cx="1018797" cy="164676"/>
            </a:xfrm>
            <a:prstGeom prst="rect">
              <a:avLst/>
            </a:prstGeom>
            <a:solidFill>
              <a:srgbClr val="B3B3B3">
                <a:alpha val="100000"/>
              </a:srgbClr>
            </a:solidFill>
          </p:spPr>
          <p:txBody>
            <a:bodyPr/>
            <a:lstStyle/>
            <a:p/>
          </p:txBody>
        </p:sp>
        <p:sp>
          <p:nvSpPr>
            <p:cNvPr id="166" name="tx166"/>
            <p:cNvSpPr/>
            <p:nvPr/>
          </p:nvSpPr>
          <p:spPr>
            <a:xfrm>
              <a:off x="5726222" y="568994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105.3</a:t>
              </a:r>
            </a:p>
          </p:txBody>
        </p:sp>
        <p:sp>
          <p:nvSpPr>
            <p:cNvPr id="167" name="tx167"/>
            <p:cNvSpPr/>
            <p:nvPr/>
          </p:nvSpPr>
          <p:spPr>
            <a:xfrm>
              <a:off x="8296907" y="548415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170</a:t>
              </a:r>
            </a:p>
          </p:txBody>
        </p:sp>
        <p:sp>
          <p:nvSpPr>
            <p:cNvPr id="168" name="tx168"/>
            <p:cNvSpPr/>
            <p:nvPr/>
          </p:nvSpPr>
          <p:spPr>
            <a:xfrm>
              <a:off x="6549886"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125.7</a:t>
              </a:r>
            </a:p>
          </p:txBody>
        </p:sp>
        <p:sp>
          <p:nvSpPr>
            <p:cNvPr id="169" name="tx169"/>
            <p:cNvSpPr/>
            <p:nvPr/>
          </p:nvSpPr>
          <p:spPr>
            <a:xfrm>
              <a:off x="2831364"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80.6</a:t>
              </a:r>
            </a:p>
          </p:txBody>
        </p:sp>
        <p:sp>
          <p:nvSpPr>
            <p:cNvPr id="170" name="tx170"/>
            <p:cNvSpPr/>
            <p:nvPr/>
          </p:nvSpPr>
          <p:spPr>
            <a:xfrm>
              <a:off x="3544826" y="548415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115</a:t>
              </a:r>
            </a:p>
          </p:txBody>
        </p:sp>
        <p:sp>
          <p:nvSpPr>
            <p:cNvPr id="171" name="tx171"/>
            <p:cNvSpPr/>
            <p:nvPr/>
          </p:nvSpPr>
          <p:spPr>
            <a:xfrm>
              <a:off x="3204049"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100.5</a:t>
              </a:r>
            </a:p>
          </p:txBody>
        </p:sp>
        <p:sp>
          <p:nvSpPr>
            <p:cNvPr id="172" name="tx172"/>
            <p:cNvSpPr/>
            <p:nvPr/>
          </p:nvSpPr>
          <p:spPr>
            <a:xfrm>
              <a:off x="4966608"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24.8</a:t>
              </a:r>
            </a:p>
          </p:txBody>
        </p:sp>
        <p:sp>
          <p:nvSpPr>
            <p:cNvPr id="173" name="tx173"/>
            <p:cNvSpPr/>
            <p:nvPr/>
          </p:nvSpPr>
          <p:spPr>
            <a:xfrm>
              <a:off x="7021675" y="5485624"/>
              <a:ext cx="128618"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a:t>
              </a:r>
            </a:p>
          </p:txBody>
        </p:sp>
        <p:sp>
          <p:nvSpPr>
            <p:cNvPr id="174" name="tx174"/>
            <p:cNvSpPr/>
            <p:nvPr/>
          </p:nvSpPr>
          <p:spPr>
            <a:xfrm>
              <a:off x="5783279"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25.1</a:t>
              </a:r>
            </a:p>
          </p:txBody>
        </p:sp>
        <p:sp>
          <p:nvSpPr>
            <p:cNvPr id="175" name="tx175"/>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9" name="tx179"/>
            <p:cNvSpPr/>
            <p:nvPr/>
          </p:nvSpPr>
          <p:spPr>
            <a:xfrm>
              <a:off x="321350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0" name="tx180"/>
            <p:cNvSpPr/>
            <p:nvPr/>
          </p:nvSpPr>
          <p:spPr>
            <a:xfrm>
              <a:off x="5201387"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1" name="tx181"/>
            <p:cNvSpPr/>
            <p:nvPr/>
          </p:nvSpPr>
          <p:spPr>
            <a:xfrm>
              <a:off x="7228120"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2" name="tx182"/>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3" name="tx183"/>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5" name="tx185"/>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Argentina.
In 2024, DTP1 coverage in Argentina increased to 80%. The number of children missing out on any DTP vaccination (zero-dose children) improved from 115,000 in 2023 to 101,000 in 2024.
DTP3 coverage increased to 75% in 2024, leaving 126,000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628545"/>
            </a:xfrm>
            <a:custGeom>
              <a:avLst/>
              <a:pathLst>
                <a:path w="3397293" h="628545">
                  <a:moveTo>
                    <a:pt x="0" y="85710"/>
                  </a:moveTo>
                  <a:lnTo>
                    <a:pt x="141553" y="85710"/>
                  </a:lnTo>
                  <a:lnTo>
                    <a:pt x="283107" y="85710"/>
                  </a:lnTo>
                  <a:lnTo>
                    <a:pt x="424661" y="85710"/>
                  </a:lnTo>
                  <a:lnTo>
                    <a:pt x="566215" y="0"/>
                  </a:lnTo>
                  <a:lnTo>
                    <a:pt x="707769" y="0"/>
                  </a:lnTo>
                  <a:lnTo>
                    <a:pt x="849323" y="171421"/>
                  </a:lnTo>
                  <a:lnTo>
                    <a:pt x="990877" y="142851"/>
                  </a:lnTo>
                  <a:lnTo>
                    <a:pt x="1132431" y="57140"/>
                  </a:lnTo>
                  <a:lnTo>
                    <a:pt x="1273984" y="142851"/>
                  </a:lnTo>
                  <a:lnTo>
                    <a:pt x="1415538" y="114281"/>
                  </a:lnTo>
                  <a:lnTo>
                    <a:pt x="1557092" y="142851"/>
                  </a:lnTo>
                  <a:lnTo>
                    <a:pt x="1698646" y="142851"/>
                  </a:lnTo>
                  <a:lnTo>
                    <a:pt x="1840200" y="142851"/>
                  </a:lnTo>
                  <a:lnTo>
                    <a:pt x="1981754" y="28570"/>
                  </a:lnTo>
                  <a:lnTo>
                    <a:pt x="2123308" y="142851"/>
                  </a:lnTo>
                  <a:lnTo>
                    <a:pt x="2264862" y="171421"/>
                  </a:lnTo>
                  <a:lnTo>
                    <a:pt x="2406416" y="142851"/>
                  </a:lnTo>
                  <a:lnTo>
                    <a:pt x="2547969" y="228562"/>
                  </a:lnTo>
                  <a:lnTo>
                    <a:pt x="2689523" y="342843"/>
                  </a:lnTo>
                  <a:lnTo>
                    <a:pt x="2831077" y="571405"/>
                  </a:lnTo>
                  <a:lnTo>
                    <a:pt x="2972631" y="314272"/>
                  </a:lnTo>
                  <a:lnTo>
                    <a:pt x="3114185" y="257132"/>
                  </a:lnTo>
                  <a:lnTo>
                    <a:pt x="3255739" y="628545"/>
                  </a:lnTo>
                  <a:lnTo>
                    <a:pt x="3397293" y="54283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399983"/>
            </a:xfrm>
            <a:custGeom>
              <a:avLst/>
              <a:pathLst>
                <a:path w="3397293" h="399983">
                  <a:moveTo>
                    <a:pt x="0" y="28570"/>
                  </a:moveTo>
                  <a:lnTo>
                    <a:pt x="141553" y="57140"/>
                  </a:lnTo>
                  <a:lnTo>
                    <a:pt x="283107" y="28570"/>
                  </a:lnTo>
                  <a:lnTo>
                    <a:pt x="424661" y="28570"/>
                  </a:lnTo>
                  <a:lnTo>
                    <a:pt x="566215" y="28570"/>
                  </a:lnTo>
                  <a:lnTo>
                    <a:pt x="707769" y="0"/>
                  </a:lnTo>
                  <a:lnTo>
                    <a:pt x="849323" y="28570"/>
                  </a:lnTo>
                  <a:lnTo>
                    <a:pt x="990877" y="57140"/>
                  </a:lnTo>
                  <a:lnTo>
                    <a:pt x="1132431" y="0"/>
                  </a:lnTo>
                  <a:lnTo>
                    <a:pt x="1273984" y="28570"/>
                  </a:lnTo>
                  <a:lnTo>
                    <a:pt x="1415538" y="28570"/>
                  </a:lnTo>
                  <a:lnTo>
                    <a:pt x="1557092" y="28570"/>
                  </a:lnTo>
                  <a:lnTo>
                    <a:pt x="1698646" y="28570"/>
                  </a:lnTo>
                  <a:lnTo>
                    <a:pt x="1840200" y="85710"/>
                  </a:lnTo>
                  <a:lnTo>
                    <a:pt x="1981754" y="57140"/>
                  </a:lnTo>
                  <a:lnTo>
                    <a:pt x="2123308" y="28570"/>
                  </a:lnTo>
                  <a:lnTo>
                    <a:pt x="2264862" y="57140"/>
                  </a:lnTo>
                  <a:lnTo>
                    <a:pt x="2406416" y="114281"/>
                  </a:lnTo>
                  <a:lnTo>
                    <a:pt x="2547969" y="199991"/>
                  </a:lnTo>
                  <a:lnTo>
                    <a:pt x="2689523" y="314272"/>
                  </a:lnTo>
                  <a:lnTo>
                    <a:pt x="2831077" y="342843"/>
                  </a:lnTo>
                  <a:lnTo>
                    <a:pt x="2972631" y="399983"/>
                  </a:lnTo>
                  <a:lnTo>
                    <a:pt x="3114185" y="285702"/>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628545"/>
            </a:xfrm>
            <a:custGeom>
              <a:avLst/>
              <a:pathLst>
                <a:path w="3397293" h="628545">
                  <a:moveTo>
                    <a:pt x="0" y="85710"/>
                  </a:moveTo>
                  <a:lnTo>
                    <a:pt x="141553" y="85710"/>
                  </a:lnTo>
                  <a:lnTo>
                    <a:pt x="283107" y="85710"/>
                  </a:lnTo>
                  <a:lnTo>
                    <a:pt x="424661" y="85710"/>
                  </a:lnTo>
                  <a:lnTo>
                    <a:pt x="566215" y="0"/>
                  </a:lnTo>
                  <a:lnTo>
                    <a:pt x="707769" y="0"/>
                  </a:lnTo>
                  <a:lnTo>
                    <a:pt x="849323" y="171421"/>
                  </a:lnTo>
                  <a:lnTo>
                    <a:pt x="990877" y="142851"/>
                  </a:lnTo>
                  <a:lnTo>
                    <a:pt x="1132431" y="57140"/>
                  </a:lnTo>
                  <a:lnTo>
                    <a:pt x="1273984" y="142851"/>
                  </a:lnTo>
                  <a:lnTo>
                    <a:pt x="1415538" y="114281"/>
                  </a:lnTo>
                  <a:lnTo>
                    <a:pt x="1557092" y="142851"/>
                  </a:lnTo>
                  <a:lnTo>
                    <a:pt x="1698646" y="142851"/>
                  </a:lnTo>
                  <a:lnTo>
                    <a:pt x="1840200" y="142851"/>
                  </a:lnTo>
                  <a:lnTo>
                    <a:pt x="1981754" y="28570"/>
                  </a:lnTo>
                  <a:lnTo>
                    <a:pt x="2123308" y="142851"/>
                  </a:lnTo>
                  <a:lnTo>
                    <a:pt x="2264862" y="171421"/>
                  </a:lnTo>
                  <a:lnTo>
                    <a:pt x="2406416" y="142851"/>
                  </a:lnTo>
                  <a:lnTo>
                    <a:pt x="2547969" y="228562"/>
                  </a:lnTo>
                  <a:lnTo>
                    <a:pt x="2689523" y="342843"/>
                  </a:lnTo>
                  <a:lnTo>
                    <a:pt x="2831077" y="571405"/>
                  </a:lnTo>
                  <a:lnTo>
                    <a:pt x="2972631" y="314272"/>
                  </a:lnTo>
                  <a:lnTo>
                    <a:pt x="3114185" y="257132"/>
                  </a:lnTo>
                  <a:lnTo>
                    <a:pt x="3255739" y="628545"/>
                  </a:lnTo>
                  <a:lnTo>
                    <a:pt x="3397293" y="54283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628545"/>
            </a:xfrm>
            <a:custGeom>
              <a:avLst/>
              <a:pathLst>
                <a:path w="3397293" h="628545">
                  <a:moveTo>
                    <a:pt x="0" y="85710"/>
                  </a:moveTo>
                  <a:lnTo>
                    <a:pt x="141553" y="85710"/>
                  </a:lnTo>
                  <a:lnTo>
                    <a:pt x="283107" y="85710"/>
                  </a:lnTo>
                  <a:lnTo>
                    <a:pt x="424661" y="85710"/>
                  </a:lnTo>
                  <a:lnTo>
                    <a:pt x="566215" y="0"/>
                  </a:lnTo>
                  <a:lnTo>
                    <a:pt x="707769" y="0"/>
                  </a:lnTo>
                  <a:lnTo>
                    <a:pt x="849323" y="171421"/>
                  </a:lnTo>
                  <a:lnTo>
                    <a:pt x="990877" y="142851"/>
                  </a:lnTo>
                  <a:lnTo>
                    <a:pt x="1132431" y="57140"/>
                  </a:lnTo>
                  <a:lnTo>
                    <a:pt x="1273984" y="142851"/>
                  </a:lnTo>
                  <a:lnTo>
                    <a:pt x="1415538" y="114281"/>
                  </a:lnTo>
                  <a:lnTo>
                    <a:pt x="1557092" y="142851"/>
                  </a:lnTo>
                  <a:lnTo>
                    <a:pt x="1698646" y="142851"/>
                  </a:lnTo>
                  <a:lnTo>
                    <a:pt x="1840200" y="142851"/>
                  </a:lnTo>
                  <a:lnTo>
                    <a:pt x="1981754" y="28570"/>
                  </a:lnTo>
                  <a:lnTo>
                    <a:pt x="2123308" y="142851"/>
                  </a:lnTo>
                  <a:lnTo>
                    <a:pt x="2264862" y="171421"/>
                  </a:lnTo>
                  <a:lnTo>
                    <a:pt x="2406416" y="142851"/>
                  </a:lnTo>
                  <a:lnTo>
                    <a:pt x="2547969" y="228562"/>
                  </a:lnTo>
                  <a:lnTo>
                    <a:pt x="2689523" y="342843"/>
                  </a:lnTo>
                  <a:lnTo>
                    <a:pt x="2831077" y="571405"/>
                  </a:lnTo>
                  <a:lnTo>
                    <a:pt x="2972631" y="314272"/>
                  </a:lnTo>
                  <a:lnTo>
                    <a:pt x="3114185" y="257132"/>
                  </a:lnTo>
                  <a:lnTo>
                    <a:pt x="3255739" y="628545"/>
                  </a:lnTo>
                  <a:lnTo>
                    <a:pt x="3397293" y="54283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16414"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1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80401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60" name="tx60"/>
            <p:cNvSpPr/>
            <p:nvPr/>
          </p:nvSpPr>
          <p:spPr>
            <a:xfrm>
              <a:off x="287491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4910" y="472419"/>
              <a:ext cx="260940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Argentina, 2000-2024</a:t>
              </a:r>
            </a:p>
          </p:txBody>
        </p:sp>
        <p:sp>
          <p:nvSpPr>
            <p:cNvPr id="63" name="pl63"/>
            <p:cNvSpPr/>
            <p:nvPr/>
          </p:nvSpPr>
          <p:spPr>
            <a:xfrm>
              <a:off x="5267799" y="33968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59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219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9280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906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0531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03145"/>
              <a:ext cx="3397293" cy="2062414"/>
            </a:xfrm>
            <a:custGeom>
              <a:avLst/>
              <a:pathLst>
                <a:path w="3397293" h="2062414">
                  <a:moveTo>
                    <a:pt x="0" y="281238"/>
                  </a:moveTo>
                  <a:lnTo>
                    <a:pt x="141553" y="281238"/>
                  </a:lnTo>
                  <a:lnTo>
                    <a:pt x="283107" y="281238"/>
                  </a:lnTo>
                  <a:lnTo>
                    <a:pt x="424661" y="281238"/>
                  </a:lnTo>
                  <a:lnTo>
                    <a:pt x="566215" y="0"/>
                  </a:lnTo>
                  <a:lnTo>
                    <a:pt x="707769" y="0"/>
                  </a:lnTo>
                  <a:lnTo>
                    <a:pt x="849323" y="562476"/>
                  </a:lnTo>
                  <a:lnTo>
                    <a:pt x="990877" y="468730"/>
                  </a:lnTo>
                  <a:lnTo>
                    <a:pt x="1132431" y="187492"/>
                  </a:lnTo>
                  <a:lnTo>
                    <a:pt x="1273984" y="468730"/>
                  </a:lnTo>
                  <a:lnTo>
                    <a:pt x="1415538" y="374984"/>
                  </a:lnTo>
                  <a:lnTo>
                    <a:pt x="1557092" y="468730"/>
                  </a:lnTo>
                  <a:lnTo>
                    <a:pt x="1698646" y="468730"/>
                  </a:lnTo>
                  <a:lnTo>
                    <a:pt x="1840200" y="468730"/>
                  </a:lnTo>
                  <a:lnTo>
                    <a:pt x="1981754" y="93746"/>
                  </a:lnTo>
                  <a:lnTo>
                    <a:pt x="2123308" y="468730"/>
                  </a:lnTo>
                  <a:lnTo>
                    <a:pt x="2264862" y="562476"/>
                  </a:lnTo>
                  <a:lnTo>
                    <a:pt x="2406416" y="468730"/>
                  </a:lnTo>
                  <a:lnTo>
                    <a:pt x="2547969" y="749969"/>
                  </a:lnTo>
                  <a:lnTo>
                    <a:pt x="2689523" y="1124953"/>
                  </a:lnTo>
                  <a:lnTo>
                    <a:pt x="2831077" y="1874922"/>
                  </a:lnTo>
                  <a:lnTo>
                    <a:pt x="2972631" y="1031207"/>
                  </a:lnTo>
                  <a:lnTo>
                    <a:pt x="3114185" y="843715"/>
                  </a:lnTo>
                  <a:lnTo>
                    <a:pt x="3255739" y="2062414"/>
                  </a:lnTo>
                  <a:lnTo>
                    <a:pt x="3397293" y="1781176"/>
                  </a:lnTo>
                </a:path>
              </a:pathLst>
            </a:custGeom>
            <a:ln w="27101" cap="flat">
              <a:solidFill>
                <a:srgbClr val="0058AB">
                  <a:alpha val="100000"/>
                </a:srgbClr>
              </a:solidFill>
              <a:prstDash val="solid"/>
              <a:round/>
            </a:ln>
          </p:spPr>
          <p:txBody>
            <a:bodyPr/>
            <a:lstStyle/>
            <a:p/>
          </p:txBody>
        </p:sp>
        <p:sp>
          <p:nvSpPr>
            <p:cNvPr id="78" name="pl78"/>
            <p:cNvSpPr/>
            <p:nvPr/>
          </p:nvSpPr>
          <p:spPr>
            <a:xfrm>
              <a:off x="5437664" y="2928099"/>
              <a:ext cx="3397293" cy="749969"/>
            </a:xfrm>
            <a:custGeom>
              <a:avLst/>
              <a:pathLst>
                <a:path w="3397293" h="749969">
                  <a:moveTo>
                    <a:pt x="0" y="749969"/>
                  </a:moveTo>
                  <a:lnTo>
                    <a:pt x="141553" y="656222"/>
                  </a:lnTo>
                  <a:lnTo>
                    <a:pt x="283107" y="656222"/>
                  </a:lnTo>
                  <a:lnTo>
                    <a:pt x="424661" y="562476"/>
                  </a:lnTo>
                  <a:lnTo>
                    <a:pt x="566215" y="468730"/>
                  </a:lnTo>
                  <a:lnTo>
                    <a:pt x="707769" y="374984"/>
                  </a:lnTo>
                  <a:lnTo>
                    <a:pt x="849323" y="281238"/>
                  </a:lnTo>
                  <a:lnTo>
                    <a:pt x="990877" y="281238"/>
                  </a:lnTo>
                  <a:lnTo>
                    <a:pt x="1132431" y="187492"/>
                  </a:lnTo>
                  <a:lnTo>
                    <a:pt x="1273984" y="93746"/>
                  </a:lnTo>
                  <a:lnTo>
                    <a:pt x="1415538" y="93746"/>
                  </a:lnTo>
                  <a:lnTo>
                    <a:pt x="1557092" y="93746"/>
                  </a:lnTo>
                  <a:lnTo>
                    <a:pt x="1698646" y="93746"/>
                  </a:lnTo>
                  <a:lnTo>
                    <a:pt x="1840200" y="93746"/>
                  </a:lnTo>
                  <a:lnTo>
                    <a:pt x="1981754" y="93746"/>
                  </a:lnTo>
                  <a:lnTo>
                    <a:pt x="2123308" y="93746"/>
                  </a:lnTo>
                  <a:lnTo>
                    <a:pt x="2264862" y="0"/>
                  </a:lnTo>
                  <a:lnTo>
                    <a:pt x="2406416" y="0"/>
                  </a:lnTo>
                  <a:lnTo>
                    <a:pt x="2547969" y="0"/>
                  </a:lnTo>
                  <a:lnTo>
                    <a:pt x="2689523" y="0"/>
                  </a:lnTo>
                  <a:lnTo>
                    <a:pt x="2831077" y="187492"/>
                  </a:lnTo>
                  <a:lnTo>
                    <a:pt x="2972631" y="281238"/>
                  </a:lnTo>
                  <a:lnTo>
                    <a:pt x="3114185" y="93746"/>
                  </a:lnTo>
                  <a:lnTo>
                    <a:pt x="3255739" y="93746"/>
                  </a:lnTo>
                  <a:lnTo>
                    <a:pt x="3397293" y="93746"/>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96891"/>
              <a:ext cx="3397293" cy="1312445"/>
            </a:xfrm>
            <a:custGeom>
              <a:avLst/>
              <a:pathLst>
                <a:path w="3397293" h="1312445">
                  <a:moveTo>
                    <a:pt x="0" y="93746"/>
                  </a:moveTo>
                  <a:lnTo>
                    <a:pt x="141553" y="187492"/>
                  </a:lnTo>
                  <a:lnTo>
                    <a:pt x="283107" y="93746"/>
                  </a:lnTo>
                  <a:lnTo>
                    <a:pt x="424661" y="93746"/>
                  </a:lnTo>
                  <a:lnTo>
                    <a:pt x="566215" y="93746"/>
                  </a:lnTo>
                  <a:lnTo>
                    <a:pt x="707769" y="0"/>
                  </a:lnTo>
                  <a:lnTo>
                    <a:pt x="849323" y="93746"/>
                  </a:lnTo>
                  <a:lnTo>
                    <a:pt x="990877" y="187492"/>
                  </a:lnTo>
                  <a:lnTo>
                    <a:pt x="1132431" y="0"/>
                  </a:lnTo>
                  <a:lnTo>
                    <a:pt x="1273984" y="93746"/>
                  </a:lnTo>
                  <a:lnTo>
                    <a:pt x="1415538" y="93746"/>
                  </a:lnTo>
                  <a:lnTo>
                    <a:pt x="1557092" y="93746"/>
                  </a:lnTo>
                  <a:lnTo>
                    <a:pt x="1698646" y="93746"/>
                  </a:lnTo>
                  <a:lnTo>
                    <a:pt x="1840200" y="281238"/>
                  </a:lnTo>
                  <a:lnTo>
                    <a:pt x="1981754" y="187492"/>
                  </a:lnTo>
                  <a:lnTo>
                    <a:pt x="2123308" y="93746"/>
                  </a:lnTo>
                  <a:lnTo>
                    <a:pt x="2264862" y="187492"/>
                  </a:lnTo>
                  <a:lnTo>
                    <a:pt x="2406416" y="374984"/>
                  </a:lnTo>
                  <a:lnTo>
                    <a:pt x="2547969" y="656222"/>
                  </a:lnTo>
                  <a:lnTo>
                    <a:pt x="2689523" y="1031207"/>
                  </a:lnTo>
                  <a:lnTo>
                    <a:pt x="2831077" y="1124953"/>
                  </a:lnTo>
                  <a:lnTo>
                    <a:pt x="2972631" y="1312445"/>
                  </a:lnTo>
                  <a:lnTo>
                    <a:pt x="3114185" y="937461"/>
                  </a:lnTo>
                  <a:lnTo>
                    <a:pt x="3255739" y="937461"/>
                  </a:lnTo>
                  <a:lnTo>
                    <a:pt x="3397293" y="1124953"/>
                  </a:lnTo>
                </a:path>
              </a:pathLst>
            </a:custGeom>
            <a:ln w="27101" cap="flat">
              <a:solidFill>
                <a:srgbClr val="961A49">
                  <a:alpha val="100000"/>
                </a:srgbClr>
              </a:solidFill>
              <a:prstDash val="solid"/>
              <a:round/>
            </a:ln>
          </p:spPr>
          <p:txBody>
            <a:bodyPr/>
            <a:lstStyle/>
            <a:p/>
          </p:txBody>
        </p:sp>
        <p:sp>
          <p:nvSpPr>
            <p:cNvPr id="80" name="pl80"/>
            <p:cNvSpPr/>
            <p:nvPr/>
          </p:nvSpPr>
          <p:spPr>
            <a:xfrm>
              <a:off x="5437664" y="292809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03145"/>
              <a:ext cx="3397293" cy="2062414"/>
            </a:xfrm>
            <a:custGeom>
              <a:avLst/>
              <a:pathLst>
                <a:path w="3397293" h="2062414">
                  <a:moveTo>
                    <a:pt x="0" y="281238"/>
                  </a:moveTo>
                  <a:lnTo>
                    <a:pt x="141553" y="281238"/>
                  </a:lnTo>
                  <a:lnTo>
                    <a:pt x="283107" y="281238"/>
                  </a:lnTo>
                  <a:lnTo>
                    <a:pt x="424661" y="281238"/>
                  </a:lnTo>
                  <a:lnTo>
                    <a:pt x="566215" y="0"/>
                  </a:lnTo>
                  <a:lnTo>
                    <a:pt x="707769" y="0"/>
                  </a:lnTo>
                  <a:lnTo>
                    <a:pt x="849323" y="562476"/>
                  </a:lnTo>
                  <a:lnTo>
                    <a:pt x="990877" y="468730"/>
                  </a:lnTo>
                  <a:lnTo>
                    <a:pt x="1132431" y="187492"/>
                  </a:lnTo>
                  <a:lnTo>
                    <a:pt x="1273984" y="468730"/>
                  </a:lnTo>
                  <a:lnTo>
                    <a:pt x="1415538" y="374984"/>
                  </a:lnTo>
                  <a:lnTo>
                    <a:pt x="1557092" y="468730"/>
                  </a:lnTo>
                  <a:lnTo>
                    <a:pt x="1698646" y="468730"/>
                  </a:lnTo>
                  <a:lnTo>
                    <a:pt x="1840200" y="468730"/>
                  </a:lnTo>
                  <a:lnTo>
                    <a:pt x="1981754" y="93746"/>
                  </a:lnTo>
                  <a:lnTo>
                    <a:pt x="2123308" y="468730"/>
                  </a:lnTo>
                  <a:lnTo>
                    <a:pt x="2264862" y="562476"/>
                  </a:lnTo>
                  <a:lnTo>
                    <a:pt x="2406416" y="468730"/>
                  </a:lnTo>
                  <a:lnTo>
                    <a:pt x="2547969" y="749969"/>
                  </a:lnTo>
                  <a:lnTo>
                    <a:pt x="2689523" y="1124953"/>
                  </a:lnTo>
                  <a:lnTo>
                    <a:pt x="2831077" y="1874922"/>
                  </a:lnTo>
                  <a:lnTo>
                    <a:pt x="2972631" y="1031207"/>
                  </a:lnTo>
                  <a:lnTo>
                    <a:pt x="3114185" y="843715"/>
                  </a:lnTo>
                  <a:lnTo>
                    <a:pt x="3255739" y="2062414"/>
                  </a:lnTo>
                  <a:lnTo>
                    <a:pt x="3397293" y="1781176"/>
                  </a:lnTo>
                </a:path>
              </a:pathLst>
            </a:custGeom>
            <a:ln w="43362" cap="flat">
              <a:solidFill>
                <a:srgbClr val="000000">
                  <a:alpha val="100000"/>
                </a:srgbClr>
              </a:solidFill>
              <a:prstDash val="solid"/>
              <a:round/>
            </a:ln>
          </p:spPr>
          <p:txBody>
            <a:bodyPr/>
            <a:lstStyle/>
            <a:p/>
          </p:txBody>
        </p:sp>
        <p:sp>
          <p:nvSpPr>
            <p:cNvPr id="82" name="pl82"/>
            <p:cNvSpPr/>
            <p:nvPr/>
          </p:nvSpPr>
          <p:spPr>
            <a:xfrm>
              <a:off x="5437664" y="1559405"/>
              <a:ext cx="0" cy="524978"/>
            </a:xfrm>
            <a:custGeom>
              <a:avLst/>
              <a:pathLst>
                <a:path w="0" h="524978">
                  <a:moveTo>
                    <a:pt x="0" y="52497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559405"/>
              <a:ext cx="0" cy="243739"/>
            </a:xfrm>
            <a:custGeom>
              <a:avLst/>
              <a:pathLst>
                <a:path w="0" h="243739">
                  <a:moveTo>
                    <a:pt x="0" y="24373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559405"/>
              <a:ext cx="0" cy="618724"/>
            </a:xfrm>
            <a:custGeom>
              <a:avLst/>
              <a:pathLst>
                <a:path w="0" h="618724">
                  <a:moveTo>
                    <a:pt x="0" y="61872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559405"/>
              <a:ext cx="0" cy="712470"/>
            </a:xfrm>
            <a:custGeom>
              <a:avLst/>
              <a:pathLst>
                <a:path w="0" h="712470">
                  <a:moveTo>
                    <a:pt x="0" y="71247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559405"/>
              <a:ext cx="0" cy="1368693"/>
            </a:xfrm>
            <a:custGeom>
              <a:avLst/>
              <a:pathLst>
                <a:path w="0" h="1368693">
                  <a:moveTo>
                    <a:pt x="0" y="136869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559405"/>
              <a:ext cx="0" cy="2306154"/>
            </a:xfrm>
            <a:custGeom>
              <a:avLst/>
              <a:pathLst>
                <a:path w="0" h="2306154">
                  <a:moveTo>
                    <a:pt x="0" y="230615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559405"/>
              <a:ext cx="0" cy="2024916"/>
            </a:xfrm>
            <a:custGeom>
              <a:avLst/>
              <a:pathLst>
                <a:path w="0" h="2024916">
                  <a:moveTo>
                    <a:pt x="0" y="202491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03145"/>
              <a:ext cx="3397293" cy="2062414"/>
            </a:xfrm>
            <a:custGeom>
              <a:avLst/>
              <a:pathLst>
                <a:path w="3397293" h="2062414">
                  <a:moveTo>
                    <a:pt x="0" y="281238"/>
                  </a:moveTo>
                  <a:lnTo>
                    <a:pt x="141553" y="281238"/>
                  </a:lnTo>
                  <a:lnTo>
                    <a:pt x="283107" y="281238"/>
                  </a:lnTo>
                  <a:lnTo>
                    <a:pt x="424661" y="281238"/>
                  </a:lnTo>
                  <a:lnTo>
                    <a:pt x="566215" y="0"/>
                  </a:lnTo>
                  <a:lnTo>
                    <a:pt x="707769" y="0"/>
                  </a:lnTo>
                  <a:lnTo>
                    <a:pt x="849323" y="562476"/>
                  </a:lnTo>
                  <a:lnTo>
                    <a:pt x="990877" y="468730"/>
                  </a:lnTo>
                  <a:lnTo>
                    <a:pt x="1132431" y="187492"/>
                  </a:lnTo>
                  <a:lnTo>
                    <a:pt x="1273984" y="468730"/>
                  </a:lnTo>
                  <a:lnTo>
                    <a:pt x="1415538" y="374984"/>
                  </a:lnTo>
                  <a:lnTo>
                    <a:pt x="1557092" y="468730"/>
                  </a:lnTo>
                  <a:lnTo>
                    <a:pt x="1698646" y="468730"/>
                  </a:lnTo>
                  <a:lnTo>
                    <a:pt x="1840200" y="468730"/>
                  </a:lnTo>
                  <a:lnTo>
                    <a:pt x="1981754" y="93746"/>
                  </a:lnTo>
                  <a:lnTo>
                    <a:pt x="2123308" y="468730"/>
                  </a:lnTo>
                  <a:lnTo>
                    <a:pt x="2264862" y="562476"/>
                  </a:lnTo>
                  <a:lnTo>
                    <a:pt x="2406416" y="468730"/>
                  </a:lnTo>
                  <a:lnTo>
                    <a:pt x="2547969" y="749969"/>
                  </a:lnTo>
                  <a:lnTo>
                    <a:pt x="2689523" y="1124953"/>
                  </a:lnTo>
                  <a:lnTo>
                    <a:pt x="2831077" y="1874922"/>
                  </a:lnTo>
                  <a:lnTo>
                    <a:pt x="2972631" y="1031207"/>
                  </a:lnTo>
                  <a:lnTo>
                    <a:pt x="3114185" y="843715"/>
                  </a:lnTo>
                  <a:lnTo>
                    <a:pt x="3255739" y="2062414"/>
                  </a:lnTo>
                  <a:lnTo>
                    <a:pt x="3397293" y="1781176"/>
                  </a:lnTo>
                </a:path>
              </a:pathLst>
            </a:custGeom>
            <a:ln w="27101" cap="flat">
              <a:solidFill>
                <a:srgbClr val="0058AB">
                  <a:alpha val="100000"/>
                </a:srgbClr>
              </a:solidFill>
              <a:prstDash val="solid"/>
              <a:round/>
            </a:ln>
          </p:spPr>
          <p:txBody>
            <a:bodyPr/>
            <a:lstStyle/>
            <a:p/>
          </p:txBody>
        </p:sp>
        <p:sp>
          <p:nvSpPr>
            <p:cNvPr id="90" name="tx90"/>
            <p:cNvSpPr/>
            <p:nvPr/>
          </p:nvSpPr>
          <p:spPr>
            <a:xfrm>
              <a:off x="5407519" y="14814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1" name="tx91"/>
            <p:cNvSpPr/>
            <p:nvPr/>
          </p:nvSpPr>
          <p:spPr>
            <a:xfrm>
              <a:off x="6085143" y="14827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6823058" y="14814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530827" y="148411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8097042" y="14814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15063" y="148146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8786762" y="1484113"/>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902429" y="29827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9827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8759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9385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0010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678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678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245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869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34954" y="480401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116" name="tx116"/>
            <p:cNvSpPr/>
            <p:nvPr/>
          </p:nvSpPr>
          <p:spPr>
            <a:xfrm>
              <a:off x="719161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54065"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2723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1827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0931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0035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2275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1379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04834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9587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5130349" cy="149993"/>
            </a:xfrm>
            <a:prstGeom prst="rect">
              <a:avLst/>
            </a:prstGeom>
            <a:solidFill>
              <a:srgbClr val="1CABE2">
                <a:alpha val="80000"/>
              </a:srgbClr>
            </a:solidFill>
          </p:spPr>
          <p:txBody>
            <a:bodyPr/>
            <a:lstStyle/>
            <a:p/>
          </p:txBody>
        </p:sp>
        <p:sp>
          <p:nvSpPr>
            <p:cNvPr id="132" name="rc132"/>
            <p:cNvSpPr/>
            <p:nvPr/>
          </p:nvSpPr>
          <p:spPr>
            <a:xfrm>
              <a:off x="1317178" y="5637654"/>
              <a:ext cx="7321564" cy="149993"/>
            </a:xfrm>
            <a:prstGeom prst="rect">
              <a:avLst/>
            </a:prstGeom>
            <a:solidFill>
              <a:srgbClr val="1CABE2">
                <a:alpha val="80000"/>
              </a:srgbClr>
            </a:solidFill>
          </p:spPr>
          <p:txBody>
            <a:bodyPr/>
            <a:lstStyle/>
            <a:p/>
          </p:txBody>
        </p:sp>
        <p:sp>
          <p:nvSpPr>
            <p:cNvPr id="133" name="rc133"/>
            <p:cNvSpPr/>
            <p:nvPr/>
          </p:nvSpPr>
          <p:spPr>
            <a:xfrm>
              <a:off x="1317178" y="5450161"/>
              <a:ext cx="6402349" cy="149993"/>
            </a:xfrm>
            <a:prstGeom prst="rect">
              <a:avLst/>
            </a:prstGeom>
            <a:solidFill>
              <a:srgbClr val="1CABE2">
                <a:alpha val="80000"/>
              </a:srgbClr>
            </a:solidFill>
          </p:spPr>
          <p:txBody>
            <a:bodyPr/>
            <a:lstStyle/>
            <a:p/>
          </p:txBody>
        </p:sp>
        <p:sp>
          <p:nvSpPr>
            <p:cNvPr id="134" name="tx134"/>
            <p:cNvSpPr/>
            <p:nvPr/>
          </p:nvSpPr>
          <p:spPr>
            <a:xfrm>
              <a:off x="6016490"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81,000</a:t>
              </a:r>
            </a:p>
          </p:txBody>
        </p:sp>
        <p:sp>
          <p:nvSpPr>
            <p:cNvPr id="135" name="tx135"/>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115,000</a:t>
              </a:r>
            </a:p>
          </p:txBody>
        </p:sp>
        <p:sp>
          <p:nvSpPr>
            <p:cNvPr id="136" name="tx136"/>
            <p:cNvSpPr/>
            <p:nvPr/>
          </p:nvSpPr>
          <p:spPr>
            <a:xfrm>
              <a:off x="7210114"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101,000</a:t>
              </a:r>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80028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2" name="tx142"/>
            <p:cNvSpPr/>
            <p:nvPr/>
          </p:nvSpPr>
          <p:spPr>
            <a:xfrm>
              <a:off x="471067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3" name="tx143"/>
            <p:cNvSpPr/>
            <p:nvPr/>
          </p:nvSpPr>
          <p:spPr>
            <a:xfrm>
              <a:off x="662105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44" name="tx144"/>
            <p:cNvSpPr/>
            <p:nvPr/>
          </p:nvSpPr>
          <p:spPr>
            <a:xfrm>
              <a:off x="845375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120,000</a:t>
              </a:r>
            </a:p>
          </p:txBody>
        </p:sp>
        <p:sp>
          <p:nvSpPr>
            <p:cNvPr id="145" name="tx145"/>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Argentina (80%) was 9 percentage points lower than the global average (89%) and 5 percentage points lower than the average across all LACR countries (85%).
National DTP1 coverage was 7 percentage points lower than in 2019 (87%).
This equates to 101,000 zero-dose children in 2024 compared to 81,000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F26A21">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Argentina ranked number 7 out of 32 countries for lowest DTP1 coverage (based on tied ranks).
Argentina was in the top 10 countries with the most zero-dose children (rank=4).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Argentina ranked number 6 out of 32 countries with 63,000 zero-dose children.
In 2024, Argentina ranked number 4 out of 32 countries with 101,000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03071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84108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65145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43590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24627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105663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3228586"/>
              <a:ext cx="200644" cy="1396949"/>
            </a:xfrm>
            <a:prstGeom prst="rect">
              <a:avLst/>
            </a:prstGeom>
            <a:solidFill>
              <a:srgbClr val="80BD41">
                <a:alpha val="100000"/>
              </a:srgbClr>
            </a:solidFill>
          </p:spPr>
          <p:txBody>
            <a:bodyPr/>
            <a:lstStyle/>
            <a:p/>
          </p:txBody>
        </p:sp>
        <p:sp>
          <p:nvSpPr>
            <p:cNvPr id="25" name="rc25"/>
            <p:cNvSpPr/>
            <p:nvPr/>
          </p:nvSpPr>
          <p:spPr>
            <a:xfrm>
              <a:off x="1423662" y="2942462"/>
              <a:ext cx="200644" cy="67323"/>
            </a:xfrm>
            <a:prstGeom prst="rect">
              <a:avLst/>
            </a:prstGeom>
            <a:solidFill>
              <a:srgbClr val="0058AB">
                <a:alpha val="100000"/>
              </a:srgbClr>
            </a:solidFill>
          </p:spPr>
          <p:txBody>
            <a:bodyPr/>
            <a:lstStyle/>
            <a:p/>
          </p:txBody>
        </p:sp>
        <p:sp>
          <p:nvSpPr>
            <p:cNvPr id="26" name="rc26"/>
            <p:cNvSpPr/>
            <p:nvPr/>
          </p:nvSpPr>
          <p:spPr>
            <a:xfrm>
              <a:off x="1423662" y="3009786"/>
              <a:ext cx="200644" cy="218799"/>
            </a:xfrm>
            <a:prstGeom prst="rect">
              <a:avLst/>
            </a:prstGeom>
            <a:solidFill>
              <a:srgbClr val="1CABE2">
                <a:alpha val="100000"/>
              </a:srgbClr>
            </a:solidFill>
          </p:spPr>
          <p:txBody>
            <a:bodyPr/>
            <a:lstStyle/>
            <a:p/>
          </p:txBody>
        </p:sp>
        <p:sp>
          <p:nvSpPr>
            <p:cNvPr id="27" name="rc27"/>
            <p:cNvSpPr/>
            <p:nvPr/>
          </p:nvSpPr>
          <p:spPr>
            <a:xfrm>
              <a:off x="1646600" y="3240701"/>
              <a:ext cx="200644" cy="1384834"/>
            </a:xfrm>
            <a:prstGeom prst="rect">
              <a:avLst/>
            </a:prstGeom>
            <a:solidFill>
              <a:srgbClr val="80BD41">
                <a:alpha val="100000"/>
              </a:srgbClr>
            </a:solidFill>
          </p:spPr>
          <p:txBody>
            <a:bodyPr/>
            <a:lstStyle/>
            <a:p/>
          </p:txBody>
        </p:sp>
        <p:sp>
          <p:nvSpPr>
            <p:cNvPr id="28" name="rc28"/>
            <p:cNvSpPr/>
            <p:nvPr/>
          </p:nvSpPr>
          <p:spPr>
            <a:xfrm>
              <a:off x="1646600" y="2957059"/>
              <a:ext cx="200644" cy="66738"/>
            </a:xfrm>
            <a:prstGeom prst="rect">
              <a:avLst/>
            </a:prstGeom>
            <a:solidFill>
              <a:srgbClr val="0058AB">
                <a:alpha val="100000"/>
              </a:srgbClr>
            </a:solidFill>
          </p:spPr>
          <p:txBody>
            <a:bodyPr/>
            <a:lstStyle/>
            <a:p/>
          </p:txBody>
        </p:sp>
        <p:sp>
          <p:nvSpPr>
            <p:cNvPr id="29" name="rc29"/>
            <p:cNvSpPr/>
            <p:nvPr/>
          </p:nvSpPr>
          <p:spPr>
            <a:xfrm>
              <a:off x="1646600" y="3023798"/>
              <a:ext cx="200644" cy="216903"/>
            </a:xfrm>
            <a:prstGeom prst="rect">
              <a:avLst/>
            </a:prstGeom>
            <a:solidFill>
              <a:srgbClr val="1CABE2">
                <a:alpha val="100000"/>
              </a:srgbClr>
            </a:solidFill>
          </p:spPr>
          <p:txBody>
            <a:bodyPr/>
            <a:lstStyle/>
            <a:p/>
          </p:txBody>
        </p:sp>
        <p:sp>
          <p:nvSpPr>
            <p:cNvPr id="30" name="rc30"/>
            <p:cNvSpPr/>
            <p:nvPr/>
          </p:nvSpPr>
          <p:spPr>
            <a:xfrm>
              <a:off x="1869538" y="3075922"/>
              <a:ext cx="200644" cy="1549612"/>
            </a:xfrm>
            <a:prstGeom prst="rect">
              <a:avLst/>
            </a:prstGeom>
            <a:solidFill>
              <a:srgbClr val="80BD41">
                <a:alpha val="100000"/>
              </a:srgbClr>
            </a:solidFill>
          </p:spPr>
          <p:txBody>
            <a:bodyPr/>
            <a:lstStyle/>
            <a:p/>
          </p:txBody>
        </p:sp>
        <p:sp>
          <p:nvSpPr>
            <p:cNvPr id="31" name="rc31"/>
            <p:cNvSpPr/>
            <p:nvPr/>
          </p:nvSpPr>
          <p:spPr>
            <a:xfrm>
              <a:off x="1869538" y="2959284"/>
              <a:ext cx="200644" cy="66650"/>
            </a:xfrm>
            <a:prstGeom prst="rect">
              <a:avLst/>
            </a:prstGeom>
            <a:solidFill>
              <a:srgbClr val="0058AB">
                <a:alpha val="100000"/>
              </a:srgbClr>
            </a:solidFill>
          </p:spPr>
          <p:txBody>
            <a:bodyPr/>
            <a:lstStyle/>
            <a:p/>
          </p:txBody>
        </p:sp>
        <p:sp>
          <p:nvSpPr>
            <p:cNvPr id="32" name="rc32"/>
            <p:cNvSpPr/>
            <p:nvPr/>
          </p:nvSpPr>
          <p:spPr>
            <a:xfrm>
              <a:off x="1869538" y="3025934"/>
              <a:ext cx="200644" cy="49988"/>
            </a:xfrm>
            <a:prstGeom prst="rect">
              <a:avLst/>
            </a:prstGeom>
            <a:solidFill>
              <a:srgbClr val="1CABE2">
                <a:alpha val="100000"/>
              </a:srgbClr>
            </a:solidFill>
          </p:spPr>
          <p:txBody>
            <a:bodyPr/>
            <a:lstStyle/>
            <a:p/>
          </p:txBody>
        </p:sp>
        <p:sp>
          <p:nvSpPr>
            <p:cNvPr id="33" name="rc33"/>
            <p:cNvSpPr/>
            <p:nvPr/>
          </p:nvSpPr>
          <p:spPr>
            <a:xfrm>
              <a:off x="2092476" y="3033681"/>
              <a:ext cx="200644" cy="1591854"/>
            </a:xfrm>
            <a:prstGeom prst="rect">
              <a:avLst/>
            </a:prstGeom>
            <a:solidFill>
              <a:srgbClr val="80BD41">
                <a:alpha val="100000"/>
              </a:srgbClr>
            </a:solidFill>
          </p:spPr>
          <p:txBody>
            <a:bodyPr/>
            <a:lstStyle/>
            <a:p/>
          </p:txBody>
        </p:sp>
        <p:sp>
          <p:nvSpPr>
            <p:cNvPr id="34" name="rc34"/>
            <p:cNvSpPr/>
            <p:nvPr/>
          </p:nvSpPr>
          <p:spPr>
            <a:xfrm>
              <a:off x="2092476" y="2967354"/>
              <a:ext cx="200644" cy="66326"/>
            </a:xfrm>
            <a:prstGeom prst="rect">
              <a:avLst/>
            </a:prstGeom>
            <a:solidFill>
              <a:srgbClr val="0058AB">
                <a:alpha val="100000"/>
              </a:srgbClr>
            </a:solidFill>
          </p:spPr>
          <p:txBody>
            <a:bodyPr/>
            <a:lstStyle/>
            <a:p/>
          </p:txBody>
        </p:sp>
        <p:sp>
          <p:nvSpPr>
            <p:cNvPr id="35" name="rc35"/>
            <p:cNvSpPr/>
            <p:nvPr/>
          </p:nvSpPr>
          <p:spPr>
            <a:xfrm>
              <a:off x="2092476" y="3033681"/>
              <a:ext cx="200644" cy="0"/>
            </a:xfrm>
            <a:prstGeom prst="rect">
              <a:avLst/>
            </a:prstGeom>
            <a:solidFill>
              <a:srgbClr val="1CABE2">
                <a:alpha val="100000"/>
              </a:srgbClr>
            </a:solidFill>
          </p:spPr>
          <p:txBody>
            <a:bodyPr/>
            <a:lstStyle/>
            <a:p/>
          </p:txBody>
        </p:sp>
        <p:sp>
          <p:nvSpPr>
            <p:cNvPr id="36" name="rc36"/>
            <p:cNvSpPr/>
            <p:nvPr/>
          </p:nvSpPr>
          <p:spPr>
            <a:xfrm>
              <a:off x="2315413" y="2993355"/>
              <a:ext cx="200644" cy="1632180"/>
            </a:xfrm>
            <a:prstGeom prst="rect">
              <a:avLst/>
            </a:prstGeom>
            <a:solidFill>
              <a:srgbClr val="80BD41">
                <a:alpha val="100000"/>
              </a:srgbClr>
            </a:solidFill>
          </p:spPr>
          <p:txBody>
            <a:bodyPr/>
            <a:lstStyle/>
            <a:p/>
          </p:txBody>
        </p:sp>
        <p:sp>
          <p:nvSpPr>
            <p:cNvPr id="37" name="rc37"/>
            <p:cNvSpPr/>
            <p:nvPr/>
          </p:nvSpPr>
          <p:spPr>
            <a:xfrm>
              <a:off x="2315413" y="2960045"/>
              <a:ext cx="200644" cy="16654"/>
            </a:xfrm>
            <a:prstGeom prst="rect">
              <a:avLst/>
            </a:prstGeom>
            <a:solidFill>
              <a:srgbClr val="0058AB">
                <a:alpha val="100000"/>
              </a:srgbClr>
            </a:solidFill>
          </p:spPr>
          <p:txBody>
            <a:bodyPr/>
            <a:lstStyle/>
            <a:p/>
          </p:txBody>
        </p:sp>
        <p:sp>
          <p:nvSpPr>
            <p:cNvPr id="38" name="rc38"/>
            <p:cNvSpPr/>
            <p:nvPr/>
          </p:nvSpPr>
          <p:spPr>
            <a:xfrm>
              <a:off x="2315413" y="2976700"/>
              <a:ext cx="200644" cy="16654"/>
            </a:xfrm>
            <a:prstGeom prst="rect">
              <a:avLst/>
            </a:prstGeom>
            <a:solidFill>
              <a:srgbClr val="1CABE2">
                <a:alpha val="100000"/>
              </a:srgbClr>
            </a:solidFill>
          </p:spPr>
          <p:txBody>
            <a:bodyPr/>
            <a:lstStyle/>
            <a:p/>
          </p:txBody>
        </p:sp>
        <p:sp>
          <p:nvSpPr>
            <p:cNvPr id="39" name="rc39"/>
            <p:cNvSpPr/>
            <p:nvPr/>
          </p:nvSpPr>
          <p:spPr>
            <a:xfrm>
              <a:off x="2538351" y="2974630"/>
              <a:ext cx="200644" cy="1650905"/>
            </a:xfrm>
            <a:prstGeom prst="rect">
              <a:avLst/>
            </a:prstGeom>
            <a:solidFill>
              <a:srgbClr val="80BD41">
                <a:alpha val="100000"/>
              </a:srgbClr>
            </a:solidFill>
          </p:spPr>
          <p:txBody>
            <a:bodyPr/>
            <a:lstStyle/>
            <a:p/>
          </p:txBody>
        </p:sp>
        <p:sp>
          <p:nvSpPr>
            <p:cNvPr id="40" name="rc40"/>
            <p:cNvSpPr/>
            <p:nvPr/>
          </p:nvSpPr>
          <p:spPr>
            <a:xfrm>
              <a:off x="2538351" y="2940937"/>
              <a:ext cx="200644" cy="16845"/>
            </a:xfrm>
            <a:prstGeom prst="rect">
              <a:avLst/>
            </a:prstGeom>
            <a:solidFill>
              <a:srgbClr val="0058AB">
                <a:alpha val="100000"/>
              </a:srgbClr>
            </a:solidFill>
          </p:spPr>
          <p:txBody>
            <a:bodyPr/>
            <a:lstStyle/>
            <a:p/>
          </p:txBody>
        </p:sp>
        <p:sp>
          <p:nvSpPr>
            <p:cNvPr id="41" name="rc41"/>
            <p:cNvSpPr/>
            <p:nvPr/>
          </p:nvSpPr>
          <p:spPr>
            <a:xfrm>
              <a:off x="2538351" y="2957782"/>
              <a:ext cx="200644" cy="16847"/>
            </a:xfrm>
            <a:prstGeom prst="rect">
              <a:avLst/>
            </a:prstGeom>
            <a:solidFill>
              <a:srgbClr val="1CABE2">
                <a:alpha val="100000"/>
              </a:srgbClr>
            </a:solidFill>
          </p:spPr>
          <p:txBody>
            <a:bodyPr/>
            <a:lstStyle/>
            <a:p/>
          </p:txBody>
        </p:sp>
        <p:sp>
          <p:nvSpPr>
            <p:cNvPr id="42" name="rc42"/>
            <p:cNvSpPr/>
            <p:nvPr/>
          </p:nvSpPr>
          <p:spPr>
            <a:xfrm>
              <a:off x="2761289" y="3088221"/>
              <a:ext cx="200644" cy="1537314"/>
            </a:xfrm>
            <a:prstGeom prst="rect">
              <a:avLst/>
            </a:prstGeom>
            <a:solidFill>
              <a:srgbClr val="80BD41">
                <a:alpha val="100000"/>
              </a:srgbClr>
            </a:solidFill>
          </p:spPr>
          <p:txBody>
            <a:bodyPr/>
            <a:lstStyle/>
            <a:p/>
          </p:txBody>
        </p:sp>
        <p:sp>
          <p:nvSpPr>
            <p:cNvPr id="43" name="rc43"/>
            <p:cNvSpPr/>
            <p:nvPr/>
          </p:nvSpPr>
          <p:spPr>
            <a:xfrm>
              <a:off x="2761289" y="2936179"/>
              <a:ext cx="200644" cy="118254"/>
            </a:xfrm>
            <a:prstGeom prst="rect">
              <a:avLst/>
            </a:prstGeom>
            <a:solidFill>
              <a:srgbClr val="0058AB">
                <a:alpha val="100000"/>
              </a:srgbClr>
            </a:solidFill>
          </p:spPr>
          <p:txBody>
            <a:bodyPr/>
            <a:lstStyle/>
            <a:p/>
          </p:txBody>
        </p:sp>
        <p:sp>
          <p:nvSpPr>
            <p:cNvPr id="44" name="rc44"/>
            <p:cNvSpPr/>
            <p:nvPr/>
          </p:nvSpPr>
          <p:spPr>
            <a:xfrm>
              <a:off x="2761289" y="3054433"/>
              <a:ext cx="200644" cy="33787"/>
            </a:xfrm>
            <a:prstGeom prst="rect">
              <a:avLst/>
            </a:prstGeom>
            <a:solidFill>
              <a:srgbClr val="1CABE2">
                <a:alpha val="100000"/>
              </a:srgbClr>
            </a:solidFill>
          </p:spPr>
          <p:txBody>
            <a:bodyPr/>
            <a:lstStyle/>
            <a:p/>
          </p:txBody>
        </p:sp>
        <p:sp>
          <p:nvSpPr>
            <p:cNvPr id="45" name="rc45"/>
            <p:cNvSpPr/>
            <p:nvPr/>
          </p:nvSpPr>
          <p:spPr>
            <a:xfrm>
              <a:off x="2984227" y="3088787"/>
              <a:ext cx="200644" cy="1536747"/>
            </a:xfrm>
            <a:prstGeom prst="rect">
              <a:avLst/>
            </a:prstGeom>
            <a:solidFill>
              <a:srgbClr val="80BD41">
                <a:alpha val="100000"/>
              </a:srgbClr>
            </a:solidFill>
          </p:spPr>
          <p:txBody>
            <a:bodyPr/>
            <a:lstStyle/>
            <a:p/>
          </p:txBody>
        </p:sp>
        <p:sp>
          <p:nvSpPr>
            <p:cNvPr id="46" name="rc46"/>
            <p:cNvSpPr/>
            <p:nvPr/>
          </p:nvSpPr>
          <p:spPr>
            <a:xfrm>
              <a:off x="2984227" y="2936802"/>
              <a:ext cx="200644" cy="101323"/>
            </a:xfrm>
            <a:prstGeom prst="rect">
              <a:avLst/>
            </a:prstGeom>
            <a:solidFill>
              <a:srgbClr val="0058AB">
                <a:alpha val="100000"/>
              </a:srgbClr>
            </a:solidFill>
          </p:spPr>
          <p:txBody>
            <a:bodyPr/>
            <a:lstStyle/>
            <a:p/>
          </p:txBody>
        </p:sp>
        <p:sp>
          <p:nvSpPr>
            <p:cNvPr id="47" name="rc47"/>
            <p:cNvSpPr/>
            <p:nvPr/>
          </p:nvSpPr>
          <p:spPr>
            <a:xfrm>
              <a:off x="2984227" y="3038125"/>
              <a:ext cx="200644" cy="50661"/>
            </a:xfrm>
            <a:prstGeom prst="rect">
              <a:avLst/>
            </a:prstGeom>
            <a:solidFill>
              <a:srgbClr val="1CABE2">
                <a:alpha val="100000"/>
              </a:srgbClr>
            </a:solidFill>
          </p:spPr>
          <p:txBody>
            <a:bodyPr/>
            <a:lstStyle/>
            <a:p/>
          </p:txBody>
        </p:sp>
        <p:sp>
          <p:nvSpPr>
            <p:cNvPr id="48" name="rc48"/>
            <p:cNvSpPr/>
            <p:nvPr/>
          </p:nvSpPr>
          <p:spPr>
            <a:xfrm>
              <a:off x="3207165" y="2994590"/>
              <a:ext cx="200644" cy="1630945"/>
            </a:xfrm>
            <a:prstGeom prst="rect">
              <a:avLst/>
            </a:prstGeom>
            <a:solidFill>
              <a:srgbClr val="80BD41">
                <a:alpha val="100000"/>
              </a:srgbClr>
            </a:solidFill>
          </p:spPr>
          <p:txBody>
            <a:bodyPr/>
            <a:lstStyle/>
            <a:p/>
          </p:txBody>
        </p:sp>
        <p:sp>
          <p:nvSpPr>
            <p:cNvPr id="49" name="rc49"/>
            <p:cNvSpPr/>
            <p:nvPr/>
          </p:nvSpPr>
          <p:spPr>
            <a:xfrm>
              <a:off x="3207165" y="2871832"/>
              <a:ext cx="200644" cy="52610"/>
            </a:xfrm>
            <a:prstGeom prst="rect">
              <a:avLst/>
            </a:prstGeom>
            <a:solidFill>
              <a:srgbClr val="0058AB">
                <a:alpha val="100000"/>
              </a:srgbClr>
            </a:solidFill>
          </p:spPr>
          <p:txBody>
            <a:bodyPr/>
            <a:lstStyle/>
            <a:p/>
          </p:txBody>
        </p:sp>
        <p:sp>
          <p:nvSpPr>
            <p:cNvPr id="50" name="rc50"/>
            <p:cNvSpPr/>
            <p:nvPr/>
          </p:nvSpPr>
          <p:spPr>
            <a:xfrm>
              <a:off x="3207165" y="2924442"/>
              <a:ext cx="200644" cy="70147"/>
            </a:xfrm>
            <a:prstGeom prst="rect">
              <a:avLst/>
            </a:prstGeom>
            <a:solidFill>
              <a:srgbClr val="1CABE2">
                <a:alpha val="100000"/>
              </a:srgbClr>
            </a:solidFill>
          </p:spPr>
          <p:txBody>
            <a:bodyPr/>
            <a:lstStyle/>
            <a:p/>
          </p:txBody>
        </p:sp>
        <p:sp>
          <p:nvSpPr>
            <p:cNvPr id="51" name="rc51"/>
            <p:cNvSpPr/>
            <p:nvPr/>
          </p:nvSpPr>
          <p:spPr>
            <a:xfrm>
              <a:off x="3430103" y="2979674"/>
              <a:ext cx="200644" cy="1645861"/>
            </a:xfrm>
            <a:prstGeom prst="rect">
              <a:avLst/>
            </a:prstGeom>
            <a:solidFill>
              <a:srgbClr val="80BD41">
                <a:alpha val="100000"/>
              </a:srgbClr>
            </a:solidFill>
          </p:spPr>
          <p:txBody>
            <a:bodyPr/>
            <a:lstStyle/>
            <a:p/>
          </p:txBody>
        </p:sp>
        <p:sp>
          <p:nvSpPr>
            <p:cNvPr id="52" name="rc52"/>
            <p:cNvSpPr/>
            <p:nvPr/>
          </p:nvSpPr>
          <p:spPr>
            <a:xfrm>
              <a:off x="3430103" y="2874620"/>
              <a:ext cx="200644" cy="105054"/>
            </a:xfrm>
            <a:prstGeom prst="rect">
              <a:avLst/>
            </a:prstGeom>
            <a:solidFill>
              <a:srgbClr val="0058AB">
                <a:alpha val="100000"/>
              </a:srgbClr>
            </a:solidFill>
          </p:spPr>
          <p:txBody>
            <a:bodyPr/>
            <a:lstStyle/>
            <a:p/>
          </p:txBody>
        </p:sp>
        <p:sp>
          <p:nvSpPr>
            <p:cNvPr id="53" name="rc53"/>
            <p:cNvSpPr/>
            <p:nvPr/>
          </p:nvSpPr>
          <p:spPr>
            <a:xfrm>
              <a:off x="3430103" y="2979674"/>
              <a:ext cx="200644" cy="0"/>
            </a:xfrm>
            <a:prstGeom prst="rect">
              <a:avLst/>
            </a:prstGeom>
            <a:solidFill>
              <a:srgbClr val="1CABE2">
                <a:alpha val="100000"/>
              </a:srgbClr>
            </a:solidFill>
          </p:spPr>
          <p:txBody>
            <a:bodyPr/>
            <a:lstStyle/>
            <a:p/>
          </p:txBody>
        </p:sp>
        <p:sp>
          <p:nvSpPr>
            <p:cNvPr id="54" name="rc54"/>
            <p:cNvSpPr/>
            <p:nvPr/>
          </p:nvSpPr>
          <p:spPr>
            <a:xfrm>
              <a:off x="3653041" y="2954049"/>
              <a:ext cx="200644" cy="1671485"/>
            </a:xfrm>
            <a:prstGeom prst="rect">
              <a:avLst/>
            </a:prstGeom>
            <a:solidFill>
              <a:srgbClr val="80BD41">
                <a:alpha val="100000"/>
              </a:srgbClr>
            </a:solidFill>
          </p:spPr>
          <p:txBody>
            <a:bodyPr/>
            <a:lstStyle/>
            <a:p/>
          </p:txBody>
        </p:sp>
        <p:sp>
          <p:nvSpPr>
            <p:cNvPr id="55" name="rc55"/>
            <p:cNvSpPr/>
            <p:nvPr/>
          </p:nvSpPr>
          <p:spPr>
            <a:xfrm>
              <a:off x="3653041" y="2847358"/>
              <a:ext cx="200644" cy="88908"/>
            </a:xfrm>
            <a:prstGeom prst="rect">
              <a:avLst/>
            </a:prstGeom>
            <a:solidFill>
              <a:srgbClr val="0058AB">
                <a:alpha val="100000"/>
              </a:srgbClr>
            </a:solidFill>
          </p:spPr>
          <p:txBody>
            <a:bodyPr/>
            <a:lstStyle/>
            <a:p/>
          </p:txBody>
        </p:sp>
        <p:sp>
          <p:nvSpPr>
            <p:cNvPr id="56" name="rc56"/>
            <p:cNvSpPr/>
            <p:nvPr/>
          </p:nvSpPr>
          <p:spPr>
            <a:xfrm>
              <a:off x="3653041" y="2936267"/>
              <a:ext cx="200644" cy="17782"/>
            </a:xfrm>
            <a:prstGeom prst="rect">
              <a:avLst/>
            </a:prstGeom>
            <a:solidFill>
              <a:srgbClr val="1CABE2">
                <a:alpha val="100000"/>
              </a:srgbClr>
            </a:solidFill>
          </p:spPr>
          <p:txBody>
            <a:bodyPr/>
            <a:lstStyle/>
            <a:p/>
          </p:txBody>
        </p:sp>
        <p:sp>
          <p:nvSpPr>
            <p:cNvPr id="57" name="rc57"/>
            <p:cNvSpPr/>
            <p:nvPr/>
          </p:nvSpPr>
          <p:spPr>
            <a:xfrm>
              <a:off x="3875979" y="3002077"/>
              <a:ext cx="200644" cy="1623457"/>
            </a:xfrm>
            <a:prstGeom prst="rect">
              <a:avLst/>
            </a:prstGeom>
            <a:solidFill>
              <a:srgbClr val="80BD41">
                <a:alpha val="100000"/>
              </a:srgbClr>
            </a:solidFill>
          </p:spPr>
          <p:txBody>
            <a:bodyPr/>
            <a:lstStyle/>
            <a:p/>
          </p:txBody>
        </p:sp>
        <p:sp>
          <p:nvSpPr>
            <p:cNvPr id="58" name="rc58"/>
            <p:cNvSpPr/>
            <p:nvPr/>
          </p:nvSpPr>
          <p:spPr>
            <a:xfrm>
              <a:off x="3875979" y="2841515"/>
              <a:ext cx="200644" cy="107040"/>
            </a:xfrm>
            <a:prstGeom prst="rect">
              <a:avLst/>
            </a:prstGeom>
            <a:solidFill>
              <a:srgbClr val="0058AB">
                <a:alpha val="100000"/>
              </a:srgbClr>
            </a:solidFill>
          </p:spPr>
          <p:txBody>
            <a:bodyPr/>
            <a:lstStyle/>
            <a:p/>
          </p:txBody>
        </p:sp>
        <p:sp>
          <p:nvSpPr>
            <p:cNvPr id="59" name="rc59"/>
            <p:cNvSpPr/>
            <p:nvPr/>
          </p:nvSpPr>
          <p:spPr>
            <a:xfrm>
              <a:off x="3875979" y="2948556"/>
              <a:ext cx="200644" cy="53521"/>
            </a:xfrm>
            <a:prstGeom prst="rect">
              <a:avLst/>
            </a:prstGeom>
            <a:solidFill>
              <a:srgbClr val="1CABE2">
                <a:alpha val="100000"/>
              </a:srgbClr>
            </a:solidFill>
          </p:spPr>
          <p:txBody>
            <a:bodyPr/>
            <a:lstStyle/>
            <a:p/>
          </p:txBody>
        </p:sp>
        <p:sp>
          <p:nvSpPr>
            <p:cNvPr id="60" name="rc60"/>
            <p:cNvSpPr/>
            <p:nvPr/>
          </p:nvSpPr>
          <p:spPr>
            <a:xfrm>
              <a:off x="4098916" y="3047245"/>
              <a:ext cx="200644" cy="1578289"/>
            </a:xfrm>
            <a:prstGeom prst="rect">
              <a:avLst/>
            </a:prstGeom>
            <a:solidFill>
              <a:srgbClr val="80BD41">
                <a:alpha val="100000"/>
              </a:srgbClr>
            </a:solidFill>
          </p:spPr>
          <p:txBody>
            <a:bodyPr/>
            <a:lstStyle/>
            <a:p/>
          </p:txBody>
        </p:sp>
        <p:sp>
          <p:nvSpPr>
            <p:cNvPr id="61" name="rc61"/>
            <p:cNvSpPr/>
            <p:nvPr/>
          </p:nvSpPr>
          <p:spPr>
            <a:xfrm>
              <a:off x="4098916" y="2891151"/>
              <a:ext cx="200644" cy="104061"/>
            </a:xfrm>
            <a:prstGeom prst="rect">
              <a:avLst/>
            </a:prstGeom>
            <a:solidFill>
              <a:srgbClr val="0058AB">
                <a:alpha val="100000"/>
              </a:srgbClr>
            </a:solidFill>
          </p:spPr>
          <p:txBody>
            <a:bodyPr/>
            <a:lstStyle/>
            <a:p/>
          </p:txBody>
        </p:sp>
        <p:sp>
          <p:nvSpPr>
            <p:cNvPr id="62" name="rc62"/>
            <p:cNvSpPr/>
            <p:nvPr/>
          </p:nvSpPr>
          <p:spPr>
            <a:xfrm>
              <a:off x="4098916" y="2995213"/>
              <a:ext cx="200644" cy="52032"/>
            </a:xfrm>
            <a:prstGeom prst="rect">
              <a:avLst/>
            </a:prstGeom>
            <a:solidFill>
              <a:srgbClr val="1CABE2">
                <a:alpha val="100000"/>
              </a:srgbClr>
            </a:solidFill>
          </p:spPr>
          <p:txBody>
            <a:bodyPr/>
            <a:lstStyle/>
            <a:p/>
          </p:txBody>
        </p:sp>
        <p:sp>
          <p:nvSpPr>
            <p:cNvPr id="63" name="rc63"/>
            <p:cNvSpPr/>
            <p:nvPr/>
          </p:nvSpPr>
          <p:spPr>
            <a:xfrm>
              <a:off x="4321854" y="2959241"/>
              <a:ext cx="200644" cy="1666294"/>
            </a:xfrm>
            <a:prstGeom prst="rect">
              <a:avLst/>
            </a:prstGeom>
            <a:solidFill>
              <a:srgbClr val="80BD41">
                <a:alpha val="100000"/>
              </a:srgbClr>
            </a:solidFill>
          </p:spPr>
          <p:txBody>
            <a:bodyPr/>
            <a:lstStyle/>
            <a:p/>
          </p:txBody>
        </p:sp>
        <p:sp>
          <p:nvSpPr>
            <p:cNvPr id="64" name="rc64"/>
            <p:cNvSpPr/>
            <p:nvPr/>
          </p:nvSpPr>
          <p:spPr>
            <a:xfrm>
              <a:off x="4321854" y="2852881"/>
              <a:ext cx="200644" cy="106360"/>
            </a:xfrm>
            <a:prstGeom prst="rect">
              <a:avLst/>
            </a:prstGeom>
            <a:solidFill>
              <a:srgbClr val="0058AB">
                <a:alpha val="100000"/>
              </a:srgbClr>
            </a:solidFill>
          </p:spPr>
          <p:txBody>
            <a:bodyPr/>
            <a:lstStyle/>
            <a:p/>
          </p:txBody>
        </p:sp>
        <p:sp>
          <p:nvSpPr>
            <p:cNvPr id="65" name="rc65"/>
            <p:cNvSpPr/>
            <p:nvPr/>
          </p:nvSpPr>
          <p:spPr>
            <a:xfrm>
              <a:off x="4321854" y="2959241"/>
              <a:ext cx="200644" cy="0"/>
            </a:xfrm>
            <a:prstGeom prst="rect">
              <a:avLst/>
            </a:prstGeom>
            <a:solidFill>
              <a:srgbClr val="1CABE2">
                <a:alpha val="100000"/>
              </a:srgbClr>
            </a:solidFill>
          </p:spPr>
          <p:txBody>
            <a:bodyPr/>
            <a:lstStyle/>
            <a:p/>
          </p:txBody>
        </p:sp>
        <p:sp>
          <p:nvSpPr>
            <p:cNvPr id="66" name="rc66"/>
            <p:cNvSpPr/>
            <p:nvPr/>
          </p:nvSpPr>
          <p:spPr>
            <a:xfrm>
              <a:off x="4544792" y="2909314"/>
              <a:ext cx="200644" cy="1716220"/>
            </a:xfrm>
            <a:prstGeom prst="rect">
              <a:avLst/>
            </a:prstGeom>
            <a:solidFill>
              <a:srgbClr val="80BD41">
                <a:alpha val="100000"/>
              </a:srgbClr>
            </a:solidFill>
          </p:spPr>
          <p:txBody>
            <a:bodyPr/>
            <a:lstStyle/>
            <a:p/>
          </p:txBody>
        </p:sp>
        <p:sp>
          <p:nvSpPr>
            <p:cNvPr id="67" name="rc67"/>
            <p:cNvSpPr/>
            <p:nvPr/>
          </p:nvSpPr>
          <p:spPr>
            <a:xfrm>
              <a:off x="4544792" y="2799768"/>
              <a:ext cx="200644" cy="36514"/>
            </a:xfrm>
            <a:prstGeom prst="rect">
              <a:avLst/>
            </a:prstGeom>
            <a:solidFill>
              <a:srgbClr val="0058AB">
                <a:alpha val="100000"/>
              </a:srgbClr>
            </a:solidFill>
          </p:spPr>
          <p:txBody>
            <a:bodyPr/>
            <a:lstStyle/>
            <a:p/>
          </p:txBody>
        </p:sp>
        <p:sp>
          <p:nvSpPr>
            <p:cNvPr id="68" name="rc68"/>
            <p:cNvSpPr/>
            <p:nvPr/>
          </p:nvSpPr>
          <p:spPr>
            <a:xfrm>
              <a:off x="4544792" y="2836283"/>
              <a:ext cx="200644" cy="73031"/>
            </a:xfrm>
            <a:prstGeom prst="rect">
              <a:avLst/>
            </a:prstGeom>
            <a:solidFill>
              <a:srgbClr val="1CABE2">
                <a:alpha val="100000"/>
              </a:srgbClr>
            </a:solidFill>
          </p:spPr>
          <p:txBody>
            <a:bodyPr/>
            <a:lstStyle/>
            <a:p/>
          </p:txBody>
        </p:sp>
        <p:sp>
          <p:nvSpPr>
            <p:cNvPr id="69" name="rc69"/>
            <p:cNvSpPr/>
            <p:nvPr/>
          </p:nvSpPr>
          <p:spPr>
            <a:xfrm>
              <a:off x="4767730" y="2924792"/>
              <a:ext cx="200644" cy="1700743"/>
            </a:xfrm>
            <a:prstGeom prst="rect">
              <a:avLst/>
            </a:prstGeom>
            <a:solidFill>
              <a:srgbClr val="80BD41">
                <a:alpha val="100000"/>
              </a:srgbClr>
            </a:solidFill>
          </p:spPr>
          <p:txBody>
            <a:bodyPr/>
            <a:lstStyle/>
            <a:p/>
          </p:txBody>
        </p:sp>
        <p:sp>
          <p:nvSpPr>
            <p:cNvPr id="70" name="rc70"/>
            <p:cNvSpPr/>
            <p:nvPr/>
          </p:nvSpPr>
          <p:spPr>
            <a:xfrm>
              <a:off x="4767730" y="2816233"/>
              <a:ext cx="200644" cy="108558"/>
            </a:xfrm>
            <a:prstGeom prst="rect">
              <a:avLst/>
            </a:prstGeom>
            <a:solidFill>
              <a:srgbClr val="0058AB">
                <a:alpha val="100000"/>
              </a:srgbClr>
            </a:solidFill>
          </p:spPr>
          <p:txBody>
            <a:bodyPr/>
            <a:lstStyle/>
            <a:p/>
          </p:txBody>
        </p:sp>
        <p:sp>
          <p:nvSpPr>
            <p:cNvPr id="71" name="rc71"/>
            <p:cNvSpPr/>
            <p:nvPr/>
          </p:nvSpPr>
          <p:spPr>
            <a:xfrm>
              <a:off x="4767730" y="2924792"/>
              <a:ext cx="200644" cy="0"/>
            </a:xfrm>
            <a:prstGeom prst="rect">
              <a:avLst/>
            </a:prstGeom>
            <a:solidFill>
              <a:srgbClr val="1CABE2">
                <a:alpha val="100000"/>
              </a:srgbClr>
            </a:solidFill>
          </p:spPr>
          <p:txBody>
            <a:bodyPr/>
            <a:lstStyle/>
            <a:p/>
          </p:txBody>
        </p:sp>
        <p:sp>
          <p:nvSpPr>
            <p:cNvPr id="72" name="rc72"/>
            <p:cNvSpPr/>
            <p:nvPr/>
          </p:nvSpPr>
          <p:spPr>
            <a:xfrm>
              <a:off x="4990668" y="3027666"/>
              <a:ext cx="200644" cy="1597868"/>
            </a:xfrm>
            <a:prstGeom prst="rect">
              <a:avLst/>
            </a:prstGeom>
            <a:solidFill>
              <a:srgbClr val="80BD41">
                <a:alpha val="100000"/>
              </a:srgbClr>
            </a:solidFill>
          </p:spPr>
          <p:txBody>
            <a:bodyPr/>
            <a:lstStyle/>
            <a:p/>
          </p:txBody>
        </p:sp>
        <p:sp>
          <p:nvSpPr>
            <p:cNvPr id="73" name="rc73"/>
            <p:cNvSpPr/>
            <p:nvPr/>
          </p:nvSpPr>
          <p:spPr>
            <a:xfrm>
              <a:off x="4990668" y="2888722"/>
              <a:ext cx="200644" cy="121578"/>
            </a:xfrm>
            <a:prstGeom prst="rect">
              <a:avLst/>
            </a:prstGeom>
            <a:solidFill>
              <a:srgbClr val="0058AB">
                <a:alpha val="100000"/>
              </a:srgbClr>
            </a:solidFill>
          </p:spPr>
          <p:txBody>
            <a:bodyPr/>
            <a:lstStyle/>
            <a:p/>
          </p:txBody>
        </p:sp>
        <p:sp>
          <p:nvSpPr>
            <p:cNvPr id="74" name="rc74"/>
            <p:cNvSpPr/>
            <p:nvPr/>
          </p:nvSpPr>
          <p:spPr>
            <a:xfrm>
              <a:off x="4990668" y="3010300"/>
              <a:ext cx="200644" cy="17366"/>
            </a:xfrm>
            <a:prstGeom prst="rect">
              <a:avLst/>
            </a:prstGeom>
            <a:solidFill>
              <a:srgbClr val="1CABE2">
                <a:alpha val="100000"/>
              </a:srgbClr>
            </a:solidFill>
          </p:spPr>
          <p:txBody>
            <a:bodyPr/>
            <a:lstStyle/>
            <a:p/>
          </p:txBody>
        </p:sp>
        <p:sp>
          <p:nvSpPr>
            <p:cNvPr id="75" name="rc75"/>
            <p:cNvSpPr/>
            <p:nvPr/>
          </p:nvSpPr>
          <p:spPr>
            <a:xfrm>
              <a:off x="5213606" y="3141378"/>
              <a:ext cx="200644" cy="1484156"/>
            </a:xfrm>
            <a:prstGeom prst="rect">
              <a:avLst/>
            </a:prstGeom>
            <a:solidFill>
              <a:srgbClr val="80BD41">
                <a:alpha val="100000"/>
              </a:srgbClr>
            </a:solidFill>
          </p:spPr>
          <p:txBody>
            <a:bodyPr/>
            <a:lstStyle/>
            <a:p/>
          </p:txBody>
        </p:sp>
        <p:sp>
          <p:nvSpPr>
            <p:cNvPr id="76" name="rc76"/>
            <p:cNvSpPr/>
            <p:nvPr/>
          </p:nvSpPr>
          <p:spPr>
            <a:xfrm>
              <a:off x="5213606" y="2938993"/>
              <a:ext cx="200644" cy="101192"/>
            </a:xfrm>
            <a:prstGeom prst="rect">
              <a:avLst/>
            </a:prstGeom>
            <a:solidFill>
              <a:srgbClr val="0058AB">
                <a:alpha val="100000"/>
              </a:srgbClr>
            </a:solidFill>
          </p:spPr>
          <p:txBody>
            <a:bodyPr/>
            <a:lstStyle/>
            <a:p/>
          </p:txBody>
        </p:sp>
        <p:sp>
          <p:nvSpPr>
            <p:cNvPr id="77" name="rc77"/>
            <p:cNvSpPr/>
            <p:nvPr/>
          </p:nvSpPr>
          <p:spPr>
            <a:xfrm>
              <a:off x="5213606" y="3040186"/>
              <a:ext cx="200644" cy="101192"/>
            </a:xfrm>
            <a:prstGeom prst="rect">
              <a:avLst/>
            </a:prstGeom>
            <a:solidFill>
              <a:srgbClr val="1CABE2">
                <a:alpha val="100000"/>
              </a:srgbClr>
            </a:solidFill>
          </p:spPr>
          <p:txBody>
            <a:bodyPr/>
            <a:lstStyle/>
            <a:p/>
          </p:txBody>
        </p:sp>
        <p:sp>
          <p:nvSpPr>
            <p:cNvPr id="78" name="rc78"/>
            <p:cNvSpPr/>
            <p:nvPr/>
          </p:nvSpPr>
          <p:spPr>
            <a:xfrm>
              <a:off x="5436544" y="3237229"/>
              <a:ext cx="200644" cy="1388305"/>
            </a:xfrm>
            <a:prstGeom prst="rect">
              <a:avLst/>
            </a:prstGeom>
            <a:solidFill>
              <a:srgbClr val="80BD41">
                <a:alpha val="100000"/>
              </a:srgbClr>
            </a:solidFill>
          </p:spPr>
          <p:txBody>
            <a:bodyPr/>
            <a:lstStyle/>
            <a:p/>
          </p:txBody>
        </p:sp>
        <p:sp>
          <p:nvSpPr>
            <p:cNvPr id="79" name="rc79"/>
            <p:cNvSpPr/>
            <p:nvPr/>
          </p:nvSpPr>
          <p:spPr>
            <a:xfrm>
              <a:off x="5436544" y="3011225"/>
              <a:ext cx="200644" cy="145287"/>
            </a:xfrm>
            <a:prstGeom prst="rect">
              <a:avLst/>
            </a:prstGeom>
            <a:solidFill>
              <a:srgbClr val="0058AB">
                <a:alpha val="100000"/>
              </a:srgbClr>
            </a:solidFill>
          </p:spPr>
          <p:txBody>
            <a:bodyPr/>
            <a:lstStyle/>
            <a:p/>
          </p:txBody>
        </p:sp>
        <p:sp>
          <p:nvSpPr>
            <p:cNvPr id="80" name="rc80"/>
            <p:cNvSpPr/>
            <p:nvPr/>
          </p:nvSpPr>
          <p:spPr>
            <a:xfrm>
              <a:off x="5436544" y="3156513"/>
              <a:ext cx="200644" cy="80716"/>
            </a:xfrm>
            <a:prstGeom prst="rect">
              <a:avLst/>
            </a:prstGeom>
            <a:solidFill>
              <a:srgbClr val="1CABE2">
                <a:alpha val="100000"/>
              </a:srgbClr>
            </a:solidFill>
          </p:spPr>
          <p:txBody>
            <a:bodyPr/>
            <a:lstStyle/>
            <a:p/>
          </p:txBody>
        </p:sp>
        <p:sp>
          <p:nvSpPr>
            <p:cNvPr id="81" name="rc81"/>
            <p:cNvSpPr/>
            <p:nvPr/>
          </p:nvSpPr>
          <p:spPr>
            <a:xfrm>
              <a:off x="5659482" y="3401706"/>
              <a:ext cx="200644" cy="1223829"/>
            </a:xfrm>
            <a:prstGeom prst="rect">
              <a:avLst/>
            </a:prstGeom>
            <a:solidFill>
              <a:srgbClr val="80BD41">
                <a:alpha val="100000"/>
              </a:srgbClr>
            </a:solidFill>
          </p:spPr>
          <p:txBody>
            <a:bodyPr/>
            <a:lstStyle/>
            <a:p/>
          </p:txBody>
        </p:sp>
        <p:sp>
          <p:nvSpPr>
            <p:cNvPr id="82" name="rc82"/>
            <p:cNvSpPr/>
            <p:nvPr/>
          </p:nvSpPr>
          <p:spPr>
            <a:xfrm>
              <a:off x="5659482" y="3151041"/>
              <a:ext cx="200644" cy="191685"/>
            </a:xfrm>
            <a:prstGeom prst="rect">
              <a:avLst/>
            </a:prstGeom>
            <a:solidFill>
              <a:srgbClr val="0058AB">
                <a:alpha val="100000"/>
              </a:srgbClr>
            </a:solidFill>
          </p:spPr>
          <p:txBody>
            <a:bodyPr/>
            <a:lstStyle/>
            <a:p/>
          </p:txBody>
        </p:sp>
        <p:sp>
          <p:nvSpPr>
            <p:cNvPr id="83" name="rc83"/>
            <p:cNvSpPr/>
            <p:nvPr/>
          </p:nvSpPr>
          <p:spPr>
            <a:xfrm>
              <a:off x="5659482" y="3342726"/>
              <a:ext cx="200644" cy="58979"/>
            </a:xfrm>
            <a:prstGeom prst="rect">
              <a:avLst/>
            </a:prstGeom>
            <a:solidFill>
              <a:srgbClr val="1CABE2">
                <a:alpha val="100000"/>
              </a:srgbClr>
            </a:solidFill>
          </p:spPr>
          <p:txBody>
            <a:bodyPr/>
            <a:lstStyle/>
            <a:p/>
          </p:txBody>
        </p:sp>
        <p:sp>
          <p:nvSpPr>
            <p:cNvPr id="84" name="rc84"/>
            <p:cNvSpPr/>
            <p:nvPr/>
          </p:nvSpPr>
          <p:spPr>
            <a:xfrm>
              <a:off x="5882419" y="3694688"/>
              <a:ext cx="200644" cy="930846"/>
            </a:xfrm>
            <a:prstGeom prst="rect">
              <a:avLst/>
            </a:prstGeom>
            <a:solidFill>
              <a:srgbClr val="80BD41">
                <a:alpha val="100000"/>
              </a:srgbClr>
            </a:solidFill>
          </p:spPr>
          <p:txBody>
            <a:bodyPr/>
            <a:lstStyle/>
            <a:p/>
          </p:txBody>
        </p:sp>
        <p:sp>
          <p:nvSpPr>
            <p:cNvPr id="85" name="rc85"/>
            <p:cNvSpPr/>
            <p:nvPr/>
          </p:nvSpPr>
          <p:spPr>
            <a:xfrm>
              <a:off x="5882419" y="3367635"/>
              <a:ext cx="200644" cy="264160"/>
            </a:xfrm>
            <a:prstGeom prst="rect">
              <a:avLst/>
            </a:prstGeom>
            <a:solidFill>
              <a:srgbClr val="0058AB">
                <a:alpha val="100000"/>
              </a:srgbClr>
            </a:solidFill>
          </p:spPr>
          <p:txBody>
            <a:bodyPr/>
            <a:lstStyle/>
            <a:p/>
          </p:txBody>
        </p:sp>
        <p:sp>
          <p:nvSpPr>
            <p:cNvPr id="86" name="rc86"/>
            <p:cNvSpPr/>
            <p:nvPr/>
          </p:nvSpPr>
          <p:spPr>
            <a:xfrm>
              <a:off x="5882419" y="3631795"/>
              <a:ext cx="200644" cy="62893"/>
            </a:xfrm>
            <a:prstGeom prst="rect">
              <a:avLst/>
            </a:prstGeom>
            <a:solidFill>
              <a:srgbClr val="1CABE2">
                <a:alpha val="100000"/>
              </a:srgbClr>
            </a:solidFill>
          </p:spPr>
          <p:txBody>
            <a:bodyPr/>
            <a:lstStyle/>
            <a:p/>
          </p:txBody>
        </p:sp>
        <p:sp>
          <p:nvSpPr>
            <p:cNvPr id="87" name="rc87"/>
            <p:cNvSpPr/>
            <p:nvPr/>
          </p:nvSpPr>
          <p:spPr>
            <a:xfrm>
              <a:off x="6105357" y="3613819"/>
              <a:ext cx="200644" cy="1011715"/>
            </a:xfrm>
            <a:prstGeom prst="rect">
              <a:avLst/>
            </a:prstGeom>
            <a:solidFill>
              <a:srgbClr val="80BD41">
                <a:alpha val="100000"/>
              </a:srgbClr>
            </a:solidFill>
          </p:spPr>
          <p:txBody>
            <a:bodyPr/>
            <a:lstStyle/>
            <a:p/>
          </p:txBody>
        </p:sp>
        <p:sp>
          <p:nvSpPr>
            <p:cNvPr id="88" name="rc88"/>
            <p:cNvSpPr/>
            <p:nvPr/>
          </p:nvSpPr>
          <p:spPr>
            <a:xfrm>
              <a:off x="6105357" y="3376504"/>
              <a:ext cx="200644" cy="149884"/>
            </a:xfrm>
            <a:prstGeom prst="rect">
              <a:avLst/>
            </a:prstGeom>
            <a:solidFill>
              <a:srgbClr val="0058AB">
                <a:alpha val="100000"/>
              </a:srgbClr>
            </a:solidFill>
          </p:spPr>
          <p:txBody>
            <a:bodyPr/>
            <a:lstStyle/>
            <a:p/>
          </p:txBody>
        </p:sp>
        <p:sp>
          <p:nvSpPr>
            <p:cNvPr id="89" name="rc89"/>
            <p:cNvSpPr/>
            <p:nvPr/>
          </p:nvSpPr>
          <p:spPr>
            <a:xfrm>
              <a:off x="6105357" y="3526389"/>
              <a:ext cx="200644" cy="87430"/>
            </a:xfrm>
            <a:prstGeom prst="rect">
              <a:avLst/>
            </a:prstGeom>
            <a:solidFill>
              <a:srgbClr val="1CABE2">
                <a:alpha val="100000"/>
              </a:srgbClr>
            </a:solidFill>
          </p:spPr>
          <p:txBody>
            <a:bodyPr/>
            <a:lstStyle/>
            <a:p/>
          </p:txBody>
        </p:sp>
        <p:sp>
          <p:nvSpPr>
            <p:cNvPr id="90" name="rc90"/>
            <p:cNvSpPr/>
            <p:nvPr/>
          </p:nvSpPr>
          <p:spPr>
            <a:xfrm>
              <a:off x="6328295" y="3641969"/>
              <a:ext cx="200644" cy="983566"/>
            </a:xfrm>
            <a:prstGeom prst="rect">
              <a:avLst/>
            </a:prstGeom>
            <a:solidFill>
              <a:srgbClr val="80BD41">
                <a:alpha val="100000"/>
              </a:srgbClr>
            </a:solidFill>
          </p:spPr>
          <p:txBody>
            <a:bodyPr/>
            <a:lstStyle/>
            <a:p/>
          </p:txBody>
        </p:sp>
        <p:sp>
          <p:nvSpPr>
            <p:cNvPr id="91" name="rc91"/>
            <p:cNvSpPr/>
            <p:nvPr/>
          </p:nvSpPr>
          <p:spPr>
            <a:xfrm>
              <a:off x="6328295" y="3454623"/>
              <a:ext cx="200644" cy="117090"/>
            </a:xfrm>
            <a:prstGeom prst="rect">
              <a:avLst/>
            </a:prstGeom>
            <a:solidFill>
              <a:srgbClr val="0058AB">
                <a:alpha val="100000"/>
              </a:srgbClr>
            </a:solidFill>
          </p:spPr>
          <p:txBody>
            <a:bodyPr/>
            <a:lstStyle/>
            <a:p/>
          </p:txBody>
        </p:sp>
        <p:sp>
          <p:nvSpPr>
            <p:cNvPr id="92" name="rc92"/>
            <p:cNvSpPr/>
            <p:nvPr/>
          </p:nvSpPr>
          <p:spPr>
            <a:xfrm>
              <a:off x="6328295" y="3571714"/>
              <a:ext cx="200644" cy="70254"/>
            </a:xfrm>
            <a:prstGeom prst="rect">
              <a:avLst/>
            </a:prstGeom>
            <a:solidFill>
              <a:srgbClr val="1CABE2">
                <a:alpha val="100000"/>
              </a:srgbClr>
            </a:solidFill>
          </p:spPr>
          <p:txBody>
            <a:bodyPr/>
            <a:lstStyle/>
            <a:p/>
          </p:txBody>
        </p:sp>
        <p:sp>
          <p:nvSpPr>
            <p:cNvPr id="93" name="rc93"/>
            <p:cNvSpPr/>
            <p:nvPr/>
          </p:nvSpPr>
          <p:spPr>
            <a:xfrm>
              <a:off x="6551233" y="3840547"/>
              <a:ext cx="200644" cy="784988"/>
            </a:xfrm>
            <a:prstGeom prst="rect">
              <a:avLst/>
            </a:prstGeom>
            <a:solidFill>
              <a:srgbClr val="80BD41">
                <a:alpha val="100000"/>
              </a:srgbClr>
            </a:solidFill>
          </p:spPr>
          <p:txBody>
            <a:bodyPr/>
            <a:lstStyle/>
            <a:p/>
          </p:txBody>
        </p:sp>
        <p:sp>
          <p:nvSpPr>
            <p:cNvPr id="94" name="rc94"/>
            <p:cNvSpPr/>
            <p:nvPr/>
          </p:nvSpPr>
          <p:spPr>
            <a:xfrm>
              <a:off x="6551233" y="3436160"/>
              <a:ext cx="200644" cy="273555"/>
            </a:xfrm>
            <a:prstGeom prst="rect">
              <a:avLst/>
            </a:prstGeom>
            <a:solidFill>
              <a:srgbClr val="0058AB">
                <a:alpha val="100000"/>
              </a:srgbClr>
            </a:solidFill>
          </p:spPr>
          <p:txBody>
            <a:bodyPr/>
            <a:lstStyle/>
            <a:p/>
          </p:txBody>
        </p:sp>
        <p:sp>
          <p:nvSpPr>
            <p:cNvPr id="95" name="rc95"/>
            <p:cNvSpPr/>
            <p:nvPr/>
          </p:nvSpPr>
          <p:spPr>
            <a:xfrm>
              <a:off x="6551233" y="3709716"/>
              <a:ext cx="200644" cy="130830"/>
            </a:xfrm>
            <a:prstGeom prst="rect">
              <a:avLst/>
            </a:prstGeom>
            <a:solidFill>
              <a:srgbClr val="1CABE2">
                <a:alpha val="100000"/>
              </a:srgbClr>
            </a:solidFill>
          </p:spPr>
          <p:txBody>
            <a:bodyPr/>
            <a:lstStyle/>
            <a:p/>
          </p:txBody>
        </p:sp>
        <p:sp>
          <p:nvSpPr>
            <p:cNvPr id="96" name="rc96"/>
            <p:cNvSpPr/>
            <p:nvPr/>
          </p:nvSpPr>
          <p:spPr>
            <a:xfrm>
              <a:off x="6774171" y="3728495"/>
              <a:ext cx="200644" cy="897039"/>
            </a:xfrm>
            <a:prstGeom prst="rect">
              <a:avLst/>
            </a:prstGeom>
            <a:solidFill>
              <a:srgbClr val="80BD41">
                <a:alpha val="100000"/>
              </a:srgbClr>
            </a:solidFill>
          </p:spPr>
          <p:txBody>
            <a:bodyPr/>
            <a:lstStyle/>
            <a:p/>
          </p:txBody>
        </p:sp>
        <p:sp>
          <p:nvSpPr>
            <p:cNvPr id="97" name="rc97"/>
            <p:cNvSpPr/>
            <p:nvPr/>
          </p:nvSpPr>
          <p:spPr>
            <a:xfrm>
              <a:off x="6774171" y="3429484"/>
              <a:ext cx="200644" cy="239211"/>
            </a:xfrm>
            <a:prstGeom prst="rect">
              <a:avLst/>
            </a:prstGeom>
            <a:solidFill>
              <a:srgbClr val="0058AB">
                <a:alpha val="100000"/>
              </a:srgbClr>
            </a:solidFill>
          </p:spPr>
          <p:txBody>
            <a:bodyPr/>
            <a:lstStyle/>
            <a:p/>
          </p:txBody>
        </p:sp>
        <p:sp>
          <p:nvSpPr>
            <p:cNvPr id="98" name="rc98"/>
            <p:cNvSpPr/>
            <p:nvPr/>
          </p:nvSpPr>
          <p:spPr>
            <a:xfrm>
              <a:off x="6774171" y="3668695"/>
              <a:ext cx="200644" cy="59800"/>
            </a:xfrm>
            <a:prstGeom prst="rect">
              <a:avLst/>
            </a:prstGeom>
            <a:solidFill>
              <a:srgbClr val="1CABE2">
                <a:alpha val="100000"/>
              </a:srgbClr>
            </a:solidFill>
          </p:spPr>
          <p:txBody>
            <a:bodyPr/>
            <a:lstStyle/>
            <a:p/>
          </p:txBody>
        </p:sp>
        <p:sp>
          <p:nvSpPr>
            <p:cNvPr id="99" name="rc99"/>
            <p:cNvSpPr/>
            <p:nvPr/>
          </p:nvSpPr>
          <p:spPr>
            <a:xfrm>
              <a:off x="6997109" y="3425836"/>
              <a:ext cx="200644" cy="205389"/>
            </a:xfrm>
            <a:prstGeom prst="rect">
              <a:avLst/>
            </a:prstGeom>
            <a:solidFill>
              <a:srgbClr val="F26A21">
                <a:alpha val="100000"/>
              </a:srgbClr>
            </a:solidFill>
          </p:spPr>
          <p:txBody>
            <a:bodyPr/>
            <a:lstStyle/>
            <a:p/>
          </p:txBody>
        </p:sp>
        <p:sp>
          <p:nvSpPr>
            <p:cNvPr id="100" name="rc100"/>
            <p:cNvSpPr/>
            <p:nvPr/>
          </p:nvSpPr>
          <p:spPr>
            <a:xfrm>
              <a:off x="6997109" y="3631225"/>
              <a:ext cx="200644" cy="994309"/>
            </a:xfrm>
            <a:prstGeom prst="rect">
              <a:avLst/>
            </a:prstGeom>
            <a:solidFill>
              <a:srgbClr val="FFC20E">
                <a:alpha val="100000"/>
              </a:srgbClr>
            </a:solidFill>
          </p:spPr>
          <p:txBody>
            <a:bodyPr/>
            <a:lstStyle/>
            <a:p/>
          </p:txBody>
        </p:sp>
        <p:sp>
          <p:nvSpPr>
            <p:cNvPr id="101" name="rc101"/>
            <p:cNvSpPr/>
            <p:nvPr/>
          </p:nvSpPr>
          <p:spPr>
            <a:xfrm>
              <a:off x="7220047" y="3420656"/>
              <a:ext cx="200644" cy="176349"/>
            </a:xfrm>
            <a:prstGeom prst="rect">
              <a:avLst/>
            </a:prstGeom>
            <a:solidFill>
              <a:srgbClr val="F26A21">
                <a:alpha val="100000"/>
              </a:srgbClr>
            </a:solidFill>
          </p:spPr>
          <p:txBody>
            <a:bodyPr/>
            <a:lstStyle/>
            <a:p/>
          </p:txBody>
        </p:sp>
        <p:sp>
          <p:nvSpPr>
            <p:cNvPr id="102" name="rc102"/>
            <p:cNvSpPr/>
            <p:nvPr/>
          </p:nvSpPr>
          <p:spPr>
            <a:xfrm>
              <a:off x="7220047" y="3597006"/>
              <a:ext cx="200644" cy="1028529"/>
            </a:xfrm>
            <a:prstGeom prst="rect">
              <a:avLst/>
            </a:prstGeom>
            <a:solidFill>
              <a:srgbClr val="FFC20E">
                <a:alpha val="100000"/>
              </a:srgbClr>
            </a:solidFill>
          </p:spPr>
          <p:txBody>
            <a:bodyPr/>
            <a:lstStyle/>
            <a:p/>
          </p:txBody>
        </p:sp>
        <p:sp>
          <p:nvSpPr>
            <p:cNvPr id="103" name="rc103"/>
            <p:cNvSpPr/>
            <p:nvPr/>
          </p:nvSpPr>
          <p:spPr>
            <a:xfrm>
              <a:off x="7442985" y="3416424"/>
              <a:ext cx="200644" cy="151415"/>
            </a:xfrm>
            <a:prstGeom prst="rect">
              <a:avLst/>
            </a:prstGeom>
            <a:solidFill>
              <a:srgbClr val="F26A21">
                <a:alpha val="100000"/>
              </a:srgbClr>
            </a:solidFill>
          </p:spPr>
          <p:txBody>
            <a:bodyPr/>
            <a:lstStyle/>
            <a:p/>
          </p:txBody>
        </p:sp>
        <p:sp>
          <p:nvSpPr>
            <p:cNvPr id="104" name="rc104"/>
            <p:cNvSpPr/>
            <p:nvPr/>
          </p:nvSpPr>
          <p:spPr>
            <a:xfrm>
              <a:off x="7442985" y="3567839"/>
              <a:ext cx="200644" cy="1057695"/>
            </a:xfrm>
            <a:prstGeom prst="rect">
              <a:avLst/>
            </a:prstGeom>
            <a:solidFill>
              <a:srgbClr val="FFC20E">
                <a:alpha val="100000"/>
              </a:srgbClr>
            </a:solidFill>
          </p:spPr>
          <p:txBody>
            <a:bodyPr/>
            <a:lstStyle/>
            <a:p/>
          </p:txBody>
        </p:sp>
        <p:sp>
          <p:nvSpPr>
            <p:cNvPr id="105" name="rc105"/>
            <p:cNvSpPr/>
            <p:nvPr/>
          </p:nvSpPr>
          <p:spPr>
            <a:xfrm>
              <a:off x="7665922" y="3413252"/>
              <a:ext cx="200644" cy="130006"/>
            </a:xfrm>
            <a:prstGeom prst="rect">
              <a:avLst/>
            </a:prstGeom>
            <a:solidFill>
              <a:srgbClr val="F26A21">
                <a:alpha val="100000"/>
              </a:srgbClr>
            </a:solidFill>
          </p:spPr>
          <p:txBody>
            <a:bodyPr/>
            <a:lstStyle/>
            <a:p/>
          </p:txBody>
        </p:sp>
        <p:sp>
          <p:nvSpPr>
            <p:cNvPr id="106" name="rc106"/>
            <p:cNvSpPr/>
            <p:nvPr/>
          </p:nvSpPr>
          <p:spPr>
            <a:xfrm>
              <a:off x="7665922" y="3543259"/>
              <a:ext cx="200644" cy="1082275"/>
            </a:xfrm>
            <a:prstGeom prst="rect">
              <a:avLst/>
            </a:prstGeom>
            <a:solidFill>
              <a:srgbClr val="FFC20E">
                <a:alpha val="100000"/>
              </a:srgbClr>
            </a:solidFill>
          </p:spPr>
          <p:txBody>
            <a:bodyPr/>
            <a:lstStyle/>
            <a:p/>
          </p:txBody>
        </p:sp>
        <p:sp>
          <p:nvSpPr>
            <p:cNvPr id="107" name="rc107"/>
            <p:cNvSpPr/>
            <p:nvPr/>
          </p:nvSpPr>
          <p:spPr>
            <a:xfrm>
              <a:off x="7888860" y="3408239"/>
              <a:ext cx="200644" cy="111625"/>
            </a:xfrm>
            <a:prstGeom prst="rect">
              <a:avLst/>
            </a:prstGeom>
            <a:solidFill>
              <a:srgbClr val="F26A21">
                <a:alpha val="100000"/>
              </a:srgbClr>
            </a:solidFill>
          </p:spPr>
          <p:txBody>
            <a:bodyPr/>
            <a:lstStyle/>
            <a:p/>
          </p:txBody>
        </p:sp>
        <p:sp>
          <p:nvSpPr>
            <p:cNvPr id="108" name="rc108"/>
            <p:cNvSpPr/>
            <p:nvPr/>
          </p:nvSpPr>
          <p:spPr>
            <a:xfrm>
              <a:off x="7888860" y="3519864"/>
              <a:ext cx="200644" cy="1105670"/>
            </a:xfrm>
            <a:prstGeom prst="rect">
              <a:avLst/>
            </a:prstGeom>
            <a:solidFill>
              <a:srgbClr val="FFC20E">
                <a:alpha val="100000"/>
              </a:srgbClr>
            </a:solidFill>
          </p:spPr>
          <p:txBody>
            <a:bodyPr/>
            <a:lstStyle/>
            <a:p/>
          </p:txBody>
        </p:sp>
        <p:sp>
          <p:nvSpPr>
            <p:cNvPr id="109" name="rc109"/>
            <p:cNvSpPr/>
            <p:nvPr/>
          </p:nvSpPr>
          <p:spPr>
            <a:xfrm>
              <a:off x="8111798" y="3402455"/>
              <a:ext cx="200644" cy="95842"/>
            </a:xfrm>
            <a:prstGeom prst="rect">
              <a:avLst/>
            </a:prstGeom>
            <a:solidFill>
              <a:srgbClr val="F26A21">
                <a:alpha val="100000"/>
              </a:srgbClr>
            </a:solidFill>
          </p:spPr>
          <p:txBody>
            <a:bodyPr/>
            <a:lstStyle/>
            <a:p/>
          </p:txBody>
        </p:sp>
        <p:sp>
          <p:nvSpPr>
            <p:cNvPr id="110" name="rc110"/>
            <p:cNvSpPr/>
            <p:nvPr/>
          </p:nvSpPr>
          <p:spPr>
            <a:xfrm>
              <a:off x="8111798" y="3498298"/>
              <a:ext cx="200644" cy="1127237"/>
            </a:xfrm>
            <a:prstGeom prst="rect">
              <a:avLst/>
            </a:prstGeom>
            <a:solidFill>
              <a:srgbClr val="FFC20E">
                <a:alpha val="100000"/>
              </a:srgbClr>
            </a:solidFill>
          </p:spPr>
          <p:txBody>
            <a:bodyPr/>
            <a:lstStyle/>
            <a:p/>
          </p:txBody>
        </p:sp>
        <p:sp>
          <p:nvSpPr>
            <p:cNvPr id="111" name="pl111"/>
            <p:cNvSpPr/>
            <p:nvPr/>
          </p:nvSpPr>
          <p:spPr>
            <a:xfrm>
              <a:off x="1523984" y="1227418"/>
              <a:ext cx="5350508" cy="755137"/>
            </a:xfrm>
            <a:custGeom>
              <a:avLst/>
              <a:pathLst>
                <a:path w="5350508" h="755137">
                  <a:moveTo>
                    <a:pt x="0" y="102973"/>
                  </a:moveTo>
                  <a:lnTo>
                    <a:pt x="222937" y="102973"/>
                  </a:lnTo>
                  <a:lnTo>
                    <a:pt x="445875" y="102973"/>
                  </a:lnTo>
                  <a:lnTo>
                    <a:pt x="668813" y="102973"/>
                  </a:lnTo>
                  <a:lnTo>
                    <a:pt x="891751" y="0"/>
                  </a:lnTo>
                  <a:lnTo>
                    <a:pt x="1114689" y="0"/>
                  </a:lnTo>
                  <a:lnTo>
                    <a:pt x="1337627" y="205946"/>
                  </a:lnTo>
                  <a:lnTo>
                    <a:pt x="1560565" y="171622"/>
                  </a:lnTo>
                  <a:lnTo>
                    <a:pt x="1783502" y="68648"/>
                  </a:lnTo>
                  <a:lnTo>
                    <a:pt x="2006440" y="171622"/>
                  </a:lnTo>
                  <a:lnTo>
                    <a:pt x="2229378" y="137297"/>
                  </a:lnTo>
                  <a:lnTo>
                    <a:pt x="2452316" y="171622"/>
                  </a:lnTo>
                  <a:lnTo>
                    <a:pt x="2675254" y="171622"/>
                  </a:lnTo>
                  <a:lnTo>
                    <a:pt x="2898192" y="171622"/>
                  </a:lnTo>
                  <a:lnTo>
                    <a:pt x="3121130" y="34324"/>
                  </a:lnTo>
                  <a:lnTo>
                    <a:pt x="3344068" y="171622"/>
                  </a:lnTo>
                  <a:lnTo>
                    <a:pt x="3567005" y="205946"/>
                  </a:lnTo>
                  <a:lnTo>
                    <a:pt x="3789943" y="171622"/>
                  </a:lnTo>
                  <a:lnTo>
                    <a:pt x="4012881" y="274595"/>
                  </a:lnTo>
                  <a:lnTo>
                    <a:pt x="4235819" y="411892"/>
                  </a:lnTo>
                  <a:lnTo>
                    <a:pt x="4458757" y="686488"/>
                  </a:lnTo>
                  <a:lnTo>
                    <a:pt x="4681695" y="377568"/>
                  </a:lnTo>
                  <a:lnTo>
                    <a:pt x="4904633" y="308919"/>
                  </a:lnTo>
                  <a:lnTo>
                    <a:pt x="5127571" y="755137"/>
                  </a:lnTo>
                  <a:lnTo>
                    <a:pt x="5350508" y="652163"/>
                  </a:lnTo>
                </a:path>
              </a:pathLst>
            </a:custGeom>
            <a:ln w="27101" cap="flat">
              <a:solidFill>
                <a:srgbClr val="0058AB">
                  <a:alpha val="100000"/>
                </a:srgbClr>
              </a:solidFill>
              <a:prstDash val="solid"/>
              <a:round/>
            </a:ln>
          </p:spPr>
          <p:txBody>
            <a:bodyPr/>
            <a:lstStyle/>
            <a:p/>
          </p:txBody>
        </p:sp>
        <p:sp>
          <p:nvSpPr>
            <p:cNvPr id="112" name="pl112"/>
            <p:cNvSpPr/>
            <p:nvPr/>
          </p:nvSpPr>
          <p:spPr>
            <a:xfrm>
              <a:off x="1523984" y="1261743"/>
              <a:ext cx="5350508" cy="1098381"/>
            </a:xfrm>
            <a:custGeom>
              <a:avLst/>
              <a:pathLst>
                <a:path w="5350508" h="1098381">
                  <a:moveTo>
                    <a:pt x="0" y="514866"/>
                  </a:moveTo>
                  <a:lnTo>
                    <a:pt x="222937" y="514866"/>
                  </a:lnTo>
                  <a:lnTo>
                    <a:pt x="445875" y="171622"/>
                  </a:lnTo>
                  <a:lnTo>
                    <a:pt x="668813" y="68648"/>
                  </a:lnTo>
                  <a:lnTo>
                    <a:pt x="891751" y="0"/>
                  </a:lnTo>
                  <a:lnTo>
                    <a:pt x="1114689" y="0"/>
                  </a:lnTo>
                  <a:lnTo>
                    <a:pt x="1337627" y="240270"/>
                  </a:lnTo>
                  <a:lnTo>
                    <a:pt x="1560565" y="240270"/>
                  </a:lnTo>
                  <a:lnTo>
                    <a:pt x="1783502" y="171622"/>
                  </a:lnTo>
                  <a:lnTo>
                    <a:pt x="2006440" y="137297"/>
                  </a:lnTo>
                  <a:lnTo>
                    <a:pt x="2229378" y="137297"/>
                  </a:lnTo>
                  <a:lnTo>
                    <a:pt x="2452316" y="240270"/>
                  </a:lnTo>
                  <a:lnTo>
                    <a:pt x="2675254" y="240270"/>
                  </a:lnTo>
                  <a:lnTo>
                    <a:pt x="2898192" y="137297"/>
                  </a:lnTo>
                  <a:lnTo>
                    <a:pt x="3121130" y="137297"/>
                  </a:lnTo>
                  <a:lnTo>
                    <a:pt x="3344068" y="137297"/>
                  </a:lnTo>
                  <a:lnTo>
                    <a:pt x="3567005" y="205946"/>
                  </a:lnTo>
                  <a:lnTo>
                    <a:pt x="3789943" y="343244"/>
                  </a:lnTo>
                  <a:lnTo>
                    <a:pt x="4012881" y="411892"/>
                  </a:lnTo>
                  <a:lnTo>
                    <a:pt x="4235819" y="514866"/>
                  </a:lnTo>
                  <a:lnTo>
                    <a:pt x="4458757" y="823785"/>
                  </a:lnTo>
                  <a:lnTo>
                    <a:pt x="4681695" y="583515"/>
                  </a:lnTo>
                  <a:lnTo>
                    <a:pt x="4904633" y="480541"/>
                  </a:lnTo>
                  <a:lnTo>
                    <a:pt x="5127571" y="1098381"/>
                  </a:lnTo>
                  <a:lnTo>
                    <a:pt x="5350508" y="789461"/>
                  </a:lnTo>
                </a:path>
              </a:pathLst>
            </a:custGeom>
            <a:ln w="27101" cap="flat">
              <a:solidFill>
                <a:srgbClr val="80BD41">
                  <a:alpha val="100000"/>
                </a:srgbClr>
              </a:solidFill>
              <a:prstDash val="solid"/>
              <a:round/>
            </a:ln>
          </p:spPr>
          <p:txBody>
            <a:bodyPr/>
            <a:lstStyle/>
            <a:p/>
          </p:txBody>
        </p:sp>
        <p:sp>
          <p:nvSpPr>
            <p:cNvPr id="113" name="tx113"/>
            <p:cNvSpPr/>
            <p:nvPr/>
          </p:nvSpPr>
          <p:spPr>
            <a:xfrm>
              <a:off x="1455656"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4" name="tx114"/>
            <p:cNvSpPr/>
            <p:nvPr/>
          </p:nvSpPr>
          <p:spPr>
            <a:xfrm>
              <a:off x="257034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685034"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6" name="tx116"/>
            <p:cNvSpPr/>
            <p:nvPr/>
          </p:nvSpPr>
          <p:spPr>
            <a:xfrm>
              <a:off x="4799724"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7" name="tx117"/>
            <p:cNvSpPr/>
            <p:nvPr/>
          </p:nvSpPr>
          <p:spPr>
            <a:xfrm>
              <a:off x="5691475"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8" name="tx118"/>
            <p:cNvSpPr/>
            <p:nvPr/>
          </p:nvSpPr>
          <p:spPr>
            <a:xfrm>
              <a:off x="5914413"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19" name="tx119"/>
            <p:cNvSpPr/>
            <p:nvPr/>
          </p:nvSpPr>
          <p:spPr>
            <a:xfrm>
              <a:off x="6137351"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0" name="tx120"/>
            <p:cNvSpPr/>
            <p:nvPr/>
          </p:nvSpPr>
          <p:spPr>
            <a:xfrm>
              <a:off x="6360289"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1" name="tx121"/>
            <p:cNvSpPr/>
            <p:nvPr/>
          </p:nvSpPr>
          <p:spPr>
            <a:xfrm>
              <a:off x="6583227" y="1781422"/>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2" name="tx122"/>
            <p:cNvSpPr/>
            <p:nvPr/>
          </p:nvSpPr>
          <p:spPr>
            <a:xfrm>
              <a:off x="6806165"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3" name="tx123"/>
            <p:cNvSpPr/>
            <p:nvPr/>
          </p:nvSpPr>
          <p:spPr>
            <a:xfrm>
              <a:off x="1455656"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4" name="tx124"/>
            <p:cNvSpPr/>
            <p:nvPr/>
          </p:nvSpPr>
          <p:spPr>
            <a:xfrm>
              <a:off x="2570345"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5" name="tx125"/>
            <p:cNvSpPr/>
            <p:nvPr/>
          </p:nvSpPr>
          <p:spPr>
            <a:xfrm>
              <a:off x="3685034"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6" name="tx126"/>
            <p:cNvSpPr/>
            <p:nvPr/>
          </p:nvSpPr>
          <p:spPr>
            <a:xfrm>
              <a:off x="4799724"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7" name="tx127"/>
            <p:cNvSpPr/>
            <p:nvPr/>
          </p:nvSpPr>
          <p:spPr>
            <a:xfrm>
              <a:off x="5691475"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8" name="tx128"/>
            <p:cNvSpPr/>
            <p:nvPr/>
          </p:nvSpPr>
          <p:spPr>
            <a:xfrm>
              <a:off x="5914413" y="21558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29" name="tx129"/>
            <p:cNvSpPr/>
            <p:nvPr/>
          </p:nvSpPr>
          <p:spPr>
            <a:xfrm>
              <a:off x="6137351"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0" name="tx130"/>
            <p:cNvSpPr/>
            <p:nvPr/>
          </p:nvSpPr>
          <p:spPr>
            <a:xfrm>
              <a:off x="6360289"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1" name="tx131"/>
            <p:cNvSpPr/>
            <p:nvPr/>
          </p:nvSpPr>
          <p:spPr>
            <a:xfrm>
              <a:off x="6583227" y="24286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66</a:t>
              </a:r>
            </a:p>
          </p:txBody>
        </p:sp>
        <p:sp>
          <p:nvSpPr>
            <p:cNvPr id="132" name="tx132"/>
            <p:cNvSpPr/>
            <p:nvPr/>
          </p:nvSpPr>
          <p:spPr>
            <a:xfrm>
              <a:off x="6806165" y="212120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75</a:t>
              </a:r>
            </a:p>
          </p:txBody>
        </p:sp>
        <p:sp>
          <p:nvSpPr>
            <p:cNvPr id="133" name="tx133"/>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603427" y="337847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5" name="tx135"/>
            <p:cNvSpPr/>
            <p:nvPr/>
          </p:nvSpPr>
          <p:spPr>
            <a:xfrm>
              <a:off x="508103" y="218884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6" name="tx136"/>
            <p:cNvSpPr/>
            <p:nvPr/>
          </p:nvSpPr>
          <p:spPr>
            <a:xfrm>
              <a:off x="508103" y="99920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63486" y="5504603"/>
              <a:ext cx="201456" cy="201456"/>
            </a:xfrm>
            <a:prstGeom prst="rect">
              <a:avLst/>
            </a:prstGeom>
            <a:solidFill>
              <a:srgbClr val="80BD41">
                <a:alpha val="100000"/>
              </a:srgbClr>
            </a:solidFill>
          </p:spPr>
          <p:txBody>
            <a:bodyPr/>
            <a:lstStyle/>
            <a:p/>
          </p:txBody>
        </p:sp>
        <p:sp>
          <p:nvSpPr>
            <p:cNvPr id="158" name="rc158"/>
            <p:cNvSpPr/>
            <p:nvPr/>
          </p:nvSpPr>
          <p:spPr>
            <a:xfrm>
              <a:off x="2665435" y="5504603"/>
              <a:ext cx="201456" cy="201456"/>
            </a:xfrm>
            <a:prstGeom prst="rect">
              <a:avLst/>
            </a:prstGeom>
            <a:solidFill>
              <a:srgbClr val="1CABE2">
                <a:alpha val="100000"/>
              </a:srgbClr>
            </a:solidFill>
          </p:spPr>
          <p:txBody>
            <a:bodyPr/>
            <a:lstStyle/>
            <a:p/>
          </p:txBody>
        </p:sp>
        <p:sp>
          <p:nvSpPr>
            <p:cNvPr id="159" name="rc159"/>
            <p:cNvSpPr/>
            <p:nvPr/>
          </p:nvSpPr>
          <p:spPr>
            <a:xfrm>
              <a:off x="3738259" y="5504603"/>
              <a:ext cx="201456" cy="201456"/>
            </a:xfrm>
            <a:prstGeom prst="rect">
              <a:avLst/>
            </a:prstGeom>
            <a:solidFill>
              <a:srgbClr val="0058AB">
                <a:alpha val="100000"/>
              </a:srgbClr>
            </a:solidFill>
          </p:spPr>
          <p:txBody>
            <a:bodyPr/>
            <a:lstStyle/>
            <a:p/>
          </p:txBody>
        </p:sp>
        <p:sp>
          <p:nvSpPr>
            <p:cNvPr id="160" name="rc160"/>
            <p:cNvSpPr/>
            <p:nvPr/>
          </p:nvSpPr>
          <p:spPr>
            <a:xfrm>
              <a:off x="4733592" y="5504603"/>
              <a:ext cx="201456" cy="201456"/>
            </a:xfrm>
            <a:prstGeom prst="rect">
              <a:avLst/>
            </a:prstGeom>
            <a:solidFill>
              <a:srgbClr val="FFC20E">
                <a:alpha val="100000"/>
              </a:srgbClr>
            </a:solidFill>
          </p:spPr>
          <p:txBody>
            <a:bodyPr/>
            <a:lstStyle/>
            <a:p/>
          </p:txBody>
        </p:sp>
        <p:sp>
          <p:nvSpPr>
            <p:cNvPr id="161" name="rc161"/>
            <p:cNvSpPr/>
            <p:nvPr/>
          </p:nvSpPr>
          <p:spPr>
            <a:xfrm>
              <a:off x="6637725" y="5504603"/>
              <a:ext cx="201455" cy="201456"/>
            </a:xfrm>
            <a:prstGeom prst="rect">
              <a:avLst/>
            </a:prstGeom>
            <a:solidFill>
              <a:srgbClr val="F26A21">
                <a:alpha val="100000"/>
              </a:srgbClr>
            </a:solidFill>
          </p:spPr>
          <p:txBody>
            <a:bodyPr/>
            <a:lstStyle/>
            <a:p/>
          </p:txBody>
        </p:sp>
        <p:sp>
          <p:nvSpPr>
            <p:cNvPr id="162" name="tx162"/>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1079223" y="580629"/>
              <a:ext cx="43897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Argentina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Argentina is projected to have a  small increase (&lt;10,000) in the number of surviving infants by 2030. Therefore, to achieve the IA2030 ZD target, more (~2.77%)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45268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37654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30039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22425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1461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83846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76232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68617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351649" y="3975740"/>
              <a:ext cx="214223" cy="1015020"/>
            </a:xfrm>
            <a:prstGeom prst="rect">
              <a:avLst/>
            </a:prstGeom>
            <a:solidFill>
              <a:srgbClr val="0058AB">
                <a:alpha val="100000"/>
              </a:srgbClr>
            </a:solidFill>
          </p:spPr>
          <p:txBody>
            <a:bodyPr/>
            <a:lstStyle/>
            <a:p/>
          </p:txBody>
        </p:sp>
        <p:sp>
          <p:nvSpPr>
            <p:cNvPr id="41" name="rc41"/>
            <p:cNvSpPr/>
            <p:nvPr/>
          </p:nvSpPr>
          <p:spPr>
            <a:xfrm>
              <a:off x="1589675" y="3984564"/>
              <a:ext cx="214223" cy="1006195"/>
            </a:xfrm>
            <a:prstGeom prst="rect">
              <a:avLst/>
            </a:prstGeom>
            <a:solidFill>
              <a:srgbClr val="0058AB">
                <a:alpha val="100000"/>
              </a:srgbClr>
            </a:solidFill>
          </p:spPr>
          <p:txBody>
            <a:bodyPr/>
            <a:lstStyle/>
            <a:p/>
          </p:txBody>
        </p:sp>
        <p:sp>
          <p:nvSpPr>
            <p:cNvPr id="42" name="rc42"/>
            <p:cNvSpPr/>
            <p:nvPr/>
          </p:nvSpPr>
          <p:spPr>
            <a:xfrm>
              <a:off x="1827702" y="3985891"/>
              <a:ext cx="214223" cy="1004868"/>
            </a:xfrm>
            <a:prstGeom prst="rect">
              <a:avLst/>
            </a:prstGeom>
            <a:solidFill>
              <a:srgbClr val="0058AB">
                <a:alpha val="100000"/>
              </a:srgbClr>
            </a:solidFill>
          </p:spPr>
          <p:txBody>
            <a:bodyPr/>
            <a:lstStyle/>
            <a:p/>
          </p:txBody>
        </p:sp>
        <p:sp>
          <p:nvSpPr>
            <p:cNvPr id="43" name="rc43"/>
            <p:cNvSpPr/>
            <p:nvPr/>
          </p:nvSpPr>
          <p:spPr>
            <a:xfrm>
              <a:off x="2065728" y="3990770"/>
              <a:ext cx="214223" cy="999989"/>
            </a:xfrm>
            <a:prstGeom prst="rect">
              <a:avLst/>
            </a:prstGeom>
            <a:solidFill>
              <a:srgbClr val="0058AB">
                <a:alpha val="100000"/>
              </a:srgbClr>
            </a:solidFill>
          </p:spPr>
          <p:txBody>
            <a:bodyPr/>
            <a:lstStyle/>
            <a:p/>
          </p:txBody>
        </p:sp>
        <p:sp>
          <p:nvSpPr>
            <p:cNvPr id="44" name="rc44"/>
            <p:cNvSpPr/>
            <p:nvPr/>
          </p:nvSpPr>
          <p:spPr>
            <a:xfrm>
              <a:off x="2303754" y="4739659"/>
              <a:ext cx="214223" cy="251100"/>
            </a:xfrm>
            <a:prstGeom prst="rect">
              <a:avLst/>
            </a:prstGeom>
            <a:solidFill>
              <a:srgbClr val="0058AB">
                <a:alpha val="100000"/>
              </a:srgbClr>
            </a:solidFill>
          </p:spPr>
          <p:txBody>
            <a:bodyPr/>
            <a:lstStyle/>
            <a:p/>
          </p:txBody>
        </p:sp>
        <p:sp>
          <p:nvSpPr>
            <p:cNvPr id="45" name="rc45"/>
            <p:cNvSpPr/>
            <p:nvPr/>
          </p:nvSpPr>
          <p:spPr>
            <a:xfrm>
              <a:off x="2541780" y="4736789"/>
              <a:ext cx="214223" cy="253970"/>
            </a:xfrm>
            <a:prstGeom prst="rect">
              <a:avLst/>
            </a:prstGeom>
            <a:solidFill>
              <a:srgbClr val="0058AB">
                <a:alpha val="100000"/>
              </a:srgbClr>
            </a:solidFill>
          </p:spPr>
          <p:txBody>
            <a:bodyPr/>
            <a:lstStyle/>
            <a:p/>
          </p:txBody>
        </p:sp>
        <p:sp>
          <p:nvSpPr>
            <p:cNvPr id="46" name="rc46"/>
            <p:cNvSpPr/>
            <p:nvPr/>
          </p:nvSpPr>
          <p:spPr>
            <a:xfrm>
              <a:off x="2779807" y="3207874"/>
              <a:ext cx="214223" cy="1782885"/>
            </a:xfrm>
            <a:prstGeom prst="rect">
              <a:avLst/>
            </a:prstGeom>
            <a:solidFill>
              <a:srgbClr val="0058AB">
                <a:alpha val="100000"/>
              </a:srgbClr>
            </a:solidFill>
          </p:spPr>
          <p:txBody>
            <a:bodyPr/>
            <a:lstStyle/>
            <a:p/>
          </p:txBody>
        </p:sp>
        <p:sp>
          <p:nvSpPr>
            <p:cNvPr id="47" name="rc47"/>
            <p:cNvSpPr/>
            <p:nvPr/>
          </p:nvSpPr>
          <p:spPr>
            <a:xfrm>
              <a:off x="3017833" y="3463136"/>
              <a:ext cx="214223" cy="1527623"/>
            </a:xfrm>
            <a:prstGeom prst="rect">
              <a:avLst/>
            </a:prstGeom>
            <a:solidFill>
              <a:srgbClr val="0058AB">
                <a:alpha val="100000"/>
              </a:srgbClr>
            </a:solidFill>
          </p:spPr>
          <p:txBody>
            <a:bodyPr/>
            <a:lstStyle/>
            <a:p/>
          </p:txBody>
        </p:sp>
        <p:sp>
          <p:nvSpPr>
            <p:cNvPr id="48" name="rc48"/>
            <p:cNvSpPr/>
            <p:nvPr/>
          </p:nvSpPr>
          <p:spPr>
            <a:xfrm>
              <a:off x="3255859" y="4197569"/>
              <a:ext cx="214223" cy="793190"/>
            </a:xfrm>
            <a:prstGeom prst="rect">
              <a:avLst/>
            </a:prstGeom>
            <a:solidFill>
              <a:srgbClr val="0058AB">
                <a:alpha val="100000"/>
              </a:srgbClr>
            </a:solidFill>
          </p:spPr>
          <p:txBody>
            <a:bodyPr/>
            <a:lstStyle/>
            <a:p/>
          </p:txBody>
        </p:sp>
        <p:sp>
          <p:nvSpPr>
            <p:cNvPr id="49" name="rc49"/>
            <p:cNvSpPr/>
            <p:nvPr/>
          </p:nvSpPr>
          <p:spPr>
            <a:xfrm>
              <a:off x="3493885" y="3406889"/>
              <a:ext cx="214223" cy="1583870"/>
            </a:xfrm>
            <a:prstGeom prst="rect">
              <a:avLst/>
            </a:prstGeom>
            <a:solidFill>
              <a:srgbClr val="0058AB">
                <a:alpha val="100000"/>
              </a:srgbClr>
            </a:solidFill>
          </p:spPr>
          <p:txBody>
            <a:bodyPr/>
            <a:lstStyle/>
            <a:p/>
          </p:txBody>
        </p:sp>
        <p:sp>
          <p:nvSpPr>
            <p:cNvPr id="50" name="rc50"/>
            <p:cNvSpPr/>
            <p:nvPr/>
          </p:nvSpPr>
          <p:spPr>
            <a:xfrm>
              <a:off x="3731911" y="3650313"/>
              <a:ext cx="214223" cy="1340446"/>
            </a:xfrm>
            <a:prstGeom prst="rect">
              <a:avLst/>
            </a:prstGeom>
            <a:solidFill>
              <a:srgbClr val="0058AB">
                <a:alpha val="100000"/>
              </a:srgbClr>
            </a:solidFill>
          </p:spPr>
          <p:txBody>
            <a:bodyPr/>
            <a:lstStyle/>
            <a:p/>
          </p:txBody>
        </p:sp>
        <p:sp>
          <p:nvSpPr>
            <p:cNvPr id="51" name="rc51"/>
            <p:cNvSpPr/>
            <p:nvPr/>
          </p:nvSpPr>
          <p:spPr>
            <a:xfrm>
              <a:off x="3969938" y="3376937"/>
              <a:ext cx="214223" cy="1613822"/>
            </a:xfrm>
            <a:prstGeom prst="rect">
              <a:avLst/>
            </a:prstGeom>
            <a:solidFill>
              <a:srgbClr val="0058AB">
                <a:alpha val="100000"/>
              </a:srgbClr>
            </a:solidFill>
          </p:spPr>
          <p:txBody>
            <a:bodyPr/>
            <a:lstStyle/>
            <a:p/>
          </p:txBody>
        </p:sp>
        <p:sp>
          <p:nvSpPr>
            <p:cNvPr id="52" name="rc52"/>
            <p:cNvSpPr/>
            <p:nvPr/>
          </p:nvSpPr>
          <p:spPr>
            <a:xfrm>
              <a:off x="4207964" y="3421848"/>
              <a:ext cx="214223" cy="1568911"/>
            </a:xfrm>
            <a:prstGeom prst="rect">
              <a:avLst/>
            </a:prstGeom>
            <a:solidFill>
              <a:srgbClr val="0058AB">
                <a:alpha val="100000"/>
              </a:srgbClr>
            </a:solidFill>
          </p:spPr>
          <p:txBody>
            <a:bodyPr/>
            <a:lstStyle/>
            <a:p/>
          </p:txBody>
        </p:sp>
        <p:sp>
          <p:nvSpPr>
            <p:cNvPr id="53" name="rc53"/>
            <p:cNvSpPr/>
            <p:nvPr/>
          </p:nvSpPr>
          <p:spPr>
            <a:xfrm>
              <a:off x="4445990" y="3387196"/>
              <a:ext cx="214223" cy="1603563"/>
            </a:xfrm>
            <a:prstGeom prst="rect">
              <a:avLst/>
            </a:prstGeom>
            <a:solidFill>
              <a:srgbClr val="0058AB">
                <a:alpha val="100000"/>
              </a:srgbClr>
            </a:solidFill>
          </p:spPr>
          <p:txBody>
            <a:bodyPr/>
            <a:lstStyle/>
            <a:p/>
          </p:txBody>
        </p:sp>
        <p:sp>
          <p:nvSpPr>
            <p:cNvPr id="54" name="rc54"/>
            <p:cNvSpPr/>
            <p:nvPr/>
          </p:nvSpPr>
          <p:spPr>
            <a:xfrm>
              <a:off x="4684016" y="4440240"/>
              <a:ext cx="214223" cy="550519"/>
            </a:xfrm>
            <a:prstGeom prst="rect">
              <a:avLst/>
            </a:prstGeom>
            <a:solidFill>
              <a:srgbClr val="0058AB">
                <a:alpha val="100000"/>
              </a:srgbClr>
            </a:solidFill>
          </p:spPr>
          <p:txBody>
            <a:bodyPr/>
            <a:lstStyle/>
            <a:p/>
          </p:txBody>
        </p:sp>
        <p:sp>
          <p:nvSpPr>
            <p:cNvPr id="55" name="rc55"/>
            <p:cNvSpPr/>
            <p:nvPr/>
          </p:nvSpPr>
          <p:spPr>
            <a:xfrm>
              <a:off x="4922043" y="3354051"/>
              <a:ext cx="214223" cy="1636708"/>
            </a:xfrm>
            <a:prstGeom prst="rect">
              <a:avLst/>
            </a:prstGeom>
            <a:solidFill>
              <a:srgbClr val="0058AB">
                <a:alpha val="100000"/>
              </a:srgbClr>
            </a:solidFill>
          </p:spPr>
          <p:txBody>
            <a:bodyPr/>
            <a:lstStyle/>
            <a:p/>
          </p:txBody>
        </p:sp>
        <p:sp>
          <p:nvSpPr>
            <p:cNvPr id="56" name="rc56"/>
            <p:cNvSpPr/>
            <p:nvPr/>
          </p:nvSpPr>
          <p:spPr>
            <a:xfrm>
              <a:off x="5160069" y="3157762"/>
              <a:ext cx="214223" cy="1832997"/>
            </a:xfrm>
            <a:prstGeom prst="rect">
              <a:avLst/>
            </a:prstGeom>
            <a:solidFill>
              <a:srgbClr val="0058AB">
                <a:alpha val="100000"/>
              </a:srgbClr>
            </a:solidFill>
          </p:spPr>
          <p:txBody>
            <a:bodyPr/>
            <a:lstStyle/>
            <a:p/>
          </p:txBody>
        </p:sp>
        <p:sp>
          <p:nvSpPr>
            <p:cNvPr id="57" name="rc57"/>
            <p:cNvSpPr/>
            <p:nvPr/>
          </p:nvSpPr>
          <p:spPr>
            <a:xfrm>
              <a:off x="5398095" y="3465109"/>
              <a:ext cx="214223" cy="1525650"/>
            </a:xfrm>
            <a:prstGeom prst="rect">
              <a:avLst/>
            </a:prstGeom>
            <a:solidFill>
              <a:srgbClr val="0058AB">
                <a:alpha val="100000"/>
              </a:srgbClr>
            </a:solidFill>
          </p:spPr>
          <p:txBody>
            <a:bodyPr/>
            <a:lstStyle/>
            <a:p/>
          </p:txBody>
        </p:sp>
        <p:sp>
          <p:nvSpPr>
            <p:cNvPr id="58" name="rc58"/>
            <p:cNvSpPr/>
            <p:nvPr/>
          </p:nvSpPr>
          <p:spPr>
            <a:xfrm>
              <a:off x="5636121" y="2800302"/>
              <a:ext cx="214223" cy="2190457"/>
            </a:xfrm>
            <a:prstGeom prst="rect">
              <a:avLst/>
            </a:prstGeom>
            <a:solidFill>
              <a:srgbClr val="0058AB">
                <a:alpha val="100000"/>
              </a:srgbClr>
            </a:solidFill>
          </p:spPr>
          <p:txBody>
            <a:bodyPr/>
            <a:lstStyle/>
            <a:p/>
          </p:txBody>
        </p:sp>
        <p:sp>
          <p:nvSpPr>
            <p:cNvPr id="59" name="rc59"/>
            <p:cNvSpPr/>
            <p:nvPr/>
          </p:nvSpPr>
          <p:spPr>
            <a:xfrm>
              <a:off x="5874148" y="2100772"/>
              <a:ext cx="214223" cy="2889987"/>
            </a:xfrm>
            <a:prstGeom prst="rect">
              <a:avLst/>
            </a:prstGeom>
            <a:solidFill>
              <a:srgbClr val="0058AB">
                <a:alpha val="100000"/>
              </a:srgbClr>
            </a:solidFill>
          </p:spPr>
          <p:txBody>
            <a:bodyPr/>
            <a:lstStyle/>
            <a:p/>
          </p:txBody>
        </p:sp>
        <p:sp>
          <p:nvSpPr>
            <p:cNvPr id="60" name="rc60"/>
            <p:cNvSpPr/>
            <p:nvPr/>
          </p:nvSpPr>
          <p:spPr>
            <a:xfrm>
              <a:off x="6112174" y="1008090"/>
              <a:ext cx="214223" cy="3982669"/>
            </a:xfrm>
            <a:prstGeom prst="rect">
              <a:avLst/>
            </a:prstGeom>
            <a:solidFill>
              <a:srgbClr val="0058AB">
                <a:alpha val="100000"/>
              </a:srgbClr>
            </a:solidFill>
          </p:spPr>
          <p:txBody>
            <a:bodyPr/>
            <a:lstStyle/>
            <a:p/>
          </p:txBody>
        </p:sp>
        <p:sp>
          <p:nvSpPr>
            <p:cNvPr id="61" name="rc61"/>
            <p:cNvSpPr/>
            <p:nvPr/>
          </p:nvSpPr>
          <p:spPr>
            <a:xfrm>
              <a:off x="6350200" y="2730998"/>
              <a:ext cx="214223" cy="2259761"/>
            </a:xfrm>
            <a:prstGeom prst="rect">
              <a:avLst/>
            </a:prstGeom>
            <a:solidFill>
              <a:srgbClr val="0058AB">
                <a:alpha val="100000"/>
              </a:srgbClr>
            </a:solidFill>
          </p:spPr>
          <p:txBody>
            <a:bodyPr/>
            <a:lstStyle/>
            <a:p/>
          </p:txBody>
        </p:sp>
        <p:sp>
          <p:nvSpPr>
            <p:cNvPr id="62" name="rc62"/>
            <p:cNvSpPr/>
            <p:nvPr/>
          </p:nvSpPr>
          <p:spPr>
            <a:xfrm>
              <a:off x="6588226" y="3225415"/>
              <a:ext cx="214223" cy="1765344"/>
            </a:xfrm>
            <a:prstGeom prst="rect">
              <a:avLst/>
            </a:prstGeom>
            <a:solidFill>
              <a:srgbClr val="0058AB">
                <a:alpha val="100000"/>
              </a:srgbClr>
            </a:solidFill>
          </p:spPr>
          <p:txBody>
            <a:bodyPr/>
            <a:lstStyle/>
            <a:p/>
          </p:txBody>
        </p:sp>
        <p:sp>
          <p:nvSpPr>
            <p:cNvPr id="63" name="rc63"/>
            <p:cNvSpPr/>
            <p:nvPr/>
          </p:nvSpPr>
          <p:spPr>
            <a:xfrm>
              <a:off x="6826253" y="866434"/>
              <a:ext cx="214223" cy="4124325"/>
            </a:xfrm>
            <a:prstGeom prst="rect">
              <a:avLst/>
            </a:prstGeom>
            <a:solidFill>
              <a:srgbClr val="0058AB">
                <a:alpha val="100000"/>
              </a:srgbClr>
            </a:solidFill>
          </p:spPr>
          <p:txBody>
            <a:bodyPr/>
            <a:lstStyle/>
            <a:p/>
          </p:txBody>
        </p:sp>
        <p:sp>
          <p:nvSpPr>
            <p:cNvPr id="64" name="rc64"/>
            <p:cNvSpPr/>
            <p:nvPr/>
          </p:nvSpPr>
          <p:spPr>
            <a:xfrm>
              <a:off x="7064279" y="1384239"/>
              <a:ext cx="214223" cy="3606520"/>
            </a:xfrm>
            <a:prstGeom prst="rect">
              <a:avLst/>
            </a:prstGeom>
            <a:solidFill>
              <a:srgbClr val="0058AB">
                <a:alpha val="100000"/>
              </a:srgbClr>
            </a:solidFill>
          </p:spPr>
          <p:txBody>
            <a:bodyPr/>
            <a:lstStyle/>
            <a:p/>
          </p:txBody>
        </p:sp>
        <p:sp>
          <p:nvSpPr>
            <p:cNvPr id="65" name="rc65"/>
            <p:cNvSpPr/>
            <p:nvPr/>
          </p:nvSpPr>
          <p:spPr>
            <a:xfrm>
              <a:off x="8492436" y="3545784"/>
              <a:ext cx="214223" cy="1444975"/>
            </a:xfrm>
            <a:prstGeom prst="rect">
              <a:avLst/>
            </a:prstGeom>
            <a:solidFill>
              <a:srgbClr val="69DBFF">
                <a:alpha val="100000"/>
              </a:srgbClr>
            </a:solidFill>
          </p:spPr>
          <p:txBody>
            <a:bodyPr/>
            <a:lstStyle/>
            <a:p/>
          </p:txBody>
        </p:sp>
        <p:sp>
          <p:nvSpPr>
            <p:cNvPr id="66" name="pl66"/>
            <p:cNvSpPr/>
            <p:nvPr/>
          </p:nvSpPr>
          <p:spPr>
            <a:xfrm>
              <a:off x="6219286" y="2100772"/>
              <a:ext cx="2380262" cy="1444993"/>
            </a:xfrm>
            <a:custGeom>
              <a:avLst/>
              <a:pathLst>
                <a:path w="2380262" h="1444993">
                  <a:moveTo>
                    <a:pt x="0" y="0"/>
                  </a:moveTo>
                  <a:lnTo>
                    <a:pt x="238026" y="144499"/>
                  </a:lnTo>
                  <a:lnTo>
                    <a:pt x="476052" y="288998"/>
                  </a:lnTo>
                  <a:lnTo>
                    <a:pt x="714078" y="433498"/>
                  </a:lnTo>
                  <a:lnTo>
                    <a:pt x="952104" y="577997"/>
                  </a:lnTo>
                  <a:lnTo>
                    <a:pt x="1190131" y="722496"/>
                  </a:lnTo>
                  <a:lnTo>
                    <a:pt x="1428157" y="866996"/>
                  </a:lnTo>
                  <a:lnTo>
                    <a:pt x="1666183" y="1011495"/>
                  </a:lnTo>
                  <a:lnTo>
                    <a:pt x="1904209" y="1155995"/>
                  </a:lnTo>
                  <a:lnTo>
                    <a:pt x="2142236" y="1300494"/>
                  </a:lnTo>
                  <a:lnTo>
                    <a:pt x="2380262" y="1444993"/>
                  </a:lnTo>
                </a:path>
              </a:pathLst>
            </a:custGeom>
            <a:ln w="13550" cap="flat">
              <a:solidFill>
                <a:srgbClr val="000000">
                  <a:alpha val="100000"/>
                </a:srgbClr>
              </a:solidFill>
              <a:prstDash val="solid"/>
              <a:round/>
            </a:ln>
          </p:spPr>
          <p:txBody>
            <a:bodyPr/>
            <a:lstStyle/>
            <a:p/>
          </p:txBody>
        </p:sp>
        <p:sp>
          <p:nvSpPr>
            <p:cNvPr id="67" name="pt67"/>
            <p:cNvSpPr/>
            <p:nvPr/>
          </p:nvSpPr>
          <p:spPr>
            <a:xfrm>
              <a:off x="6194460" y="20759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32486" y="22204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70512" y="23649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08538" y="25094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46565" y="26539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84591" y="27984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22617" y="29429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60643" y="30874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8670" y="32319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6696" y="33764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4722" y="35209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85718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0" name="tx80"/>
            <p:cNvSpPr/>
            <p:nvPr/>
          </p:nvSpPr>
          <p:spPr>
            <a:xfrm>
              <a:off x="571671" y="278104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1" name="tx81"/>
            <p:cNvSpPr/>
            <p:nvPr/>
          </p:nvSpPr>
          <p:spPr>
            <a:xfrm>
              <a:off x="571671" y="170489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82" name="tx82"/>
            <p:cNvSpPr/>
            <p:nvPr/>
          </p:nvSpPr>
          <p:spPr>
            <a:xfrm>
              <a:off x="508103" y="62875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a:t>
              </a:r>
            </a:p>
          </p:txBody>
        </p:sp>
        <p:sp>
          <p:nvSpPr>
            <p:cNvPr id="83" name="tx83"/>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93168" y="5881714"/>
              <a:ext cx="201456" cy="201456"/>
            </a:xfrm>
            <a:prstGeom prst="rect">
              <a:avLst/>
            </a:prstGeom>
            <a:solidFill>
              <a:srgbClr val="0058AB">
                <a:alpha val="100000"/>
              </a:srgbClr>
            </a:solidFill>
          </p:spPr>
          <p:txBody>
            <a:bodyPr/>
            <a:lstStyle/>
            <a:p/>
          </p:txBody>
        </p:sp>
        <p:sp>
          <p:nvSpPr>
            <p:cNvPr id="112" name="rc112"/>
            <p:cNvSpPr/>
            <p:nvPr/>
          </p:nvSpPr>
          <p:spPr>
            <a:xfrm>
              <a:off x="4595254" y="5881714"/>
              <a:ext cx="201456" cy="201456"/>
            </a:xfrm>
            <a:prstGeom prst="rect">
              <a:avLst/>
            </a:prstGeom>
            <a:solidFill>
              <a:srgbClr val="69DBFF">
                <a:alpha val="100000"/>
              </a:srgbClr>
            </a:solidFill>
          </p:spPr>
          <p:txBody>
            <a:bodyPr/>
            <a:lstStyle/>
            <a:p/>
          </p:txBody>
        </p:sp>
        <p:sp>
          <p:nvSpPr>
            <p:cNvPr id="113" name="tx113"/>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67801" y="398022"/>
              <a:ext cx="61227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Argentina</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56%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2542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7086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21631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46176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4814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9359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83903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08448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077863"/>
              <a:ext cx="248247" cy="1024834"/>
            </a:xfrm>
            <a:prstGeom prst="rect">
              <a:avLst/>
            </a:prstGeom>
            <a:solidFill>
              <a:srgbClr val="80BD41">
                <a:alpha val="100000"/>
              </a:srgbClr>
            </a:solidFill>
          </p:spPr>
          <p:txBody>
            <a:bodyPr/>
            <a:lstStyle/>
            <a:p/>
          </p:txBody>
        </p:sp>
        <p:sp>
          <p:nvSpPr>
            <p:cNvPr id="25" name="rc25"/>
            <p:cNvSpPr/>
            <p:nvPr/>
          </p:nvSpPr>
          <p:spPr>
            <a:xfrm>
              <a:off x="1333322" y="3035155"/>
              <a:ext cx="248247" cy="42707"/>
            </a:xfrm>
            <a:prstGeom prst="rect">
              <a:avLst/>
            </a:prstGeom>
            <a:solidFill>
              <a:srgbClr val="1CABE2">
                <a:alpha val="100000"/>
              </a:srgbClr>
            </a:solidFill>
          </p:spPr>
          <p:txBody>
            <a:bodyPr/>
            <a:lstStyle/>
            <a:p/>
          </p:txBody>
        </p:sp>
        <p:sp>
          <p:nvSpPr>
            <p:cNvPr id="26" name="rc26"/>
            <p:cNvSpPr/>
            <p:nvPr/>
          </p:nvSpPr>
          <p:spPr>
            <a:xfrm>
              <a:off x="1609153" y="3086751"/>
              <a:ext cx="248247" cy="1015945"/>
            </a:xfrm>
            <a:prstGeom prst="rect">
              <a:avLst/>
            </a:prstGeom>
            <a:solidFill>
              <a:srgbClr val="80BD41">
                <a:alpha val="100000"/>
              </a:srgbClr>
            </a:solidFill>
          </p:spPr>
          <p:txBody>
            <a:bodyPr/>
            <a:lstStyle/>
            <a:p/>
          </p:txBody>
        </p:sp>
        <p:sp>
          <p:nvSpPr>
            <p:cNvPr id="27" name="rc27"/>
            <p:cNvSpPr/>
            <p:nvPr/>
          </p:nvSpPr>
          <p:spPr>
            <a:xfrm>
              <a:off x="1609153" y="3044421"/>
              <a:ext cx="248247" cy="42330"/>
            </a:xfrm>
            <a:prstGeom prst="rect">
              <a:avLst/>
            </a:prstGeom>
            <a:solidFill>
              <a:srgbClr val="1CABE2">
                <a:alpha val="100000"/>
              </a:srgbClr>
            </a:solidFill>
          </p:spPr>
          <p:txBody>
            <a:bodyPr/>
            <a:lstStyle/>
            <a:p/>
          </p:txBody>
        </p:sp>
        <p:sp>
          <p:nvSpPr>
            <p:cNvPr id="28" name="rc28"/>
            <p:cNvSpPr/>
            <p:nvPr/>
          </p:nvSpPr>
          <p:spPr>
            <a:xfrm>
              <a:off x="1884983" y="3088110"/>
              <a:ext cx="248247" cy="1014587"/>
            </a:xfrm>
            <a:prstGeom prst="rect">
              <a:avLst/>
            </a:prstGeom>
            <a:solidFill>
              <a:srgbClr val="80BD41">
                <a:alpha val="100000"/>
              </a:srgbClr>
            </a:solidFill>
          </p:spPr>
          <p:txBody>
            <a:bodyPr/>
            <a:lstStyle/>
            <a:p/>
          </p:txBody>
        </p:sp>
        <p:sp>
          <p:nvSpPr>
            <p:cNvPr id="29" name="rc29"/>
            <p:cNvSpPr/>
            <p:nvPr/>
          </p:nvSpPr>
          <p:spPr>
            <a:xfrm>
              <a:off x="1884983" y="3045839"/>
              <a:ext cx="248247" cy="42270"/>
            </a:xfrm>
            <a:prstGeom prst="rect">
              <a:avLst/>
            </a:prstGeom>
            <a:solidFill>
              <a:srgbClr val="1CABE2">
                <a:alpha val="100000"/>
              </a:srgbClr>
            </a:solidFill>
          </p:spPr>
          <p:txBody>
            <a:bodyPr/>
            <a:lstStyle/>
            <a:p/>
          </p:txBody>
        </p:sp>
        <p:sp>
          <p:nvSpPr>
            <p:cNvPr id="30" name="rc30"/>
            <p:cNvSpPr/>
            <p:nvPr/>
          </p:nvSpPr>
          <p:spPr>
            <a:xfrm>
              <a:off x="2160814" y="3093029"/>
              <a:ext cx="248247" cy="1009667"/>
            </a:xfrm>
            <a:prstGeom prst="rect">
              <a:avLst/>
            </a:prstGeom>
            <a:solidFill>
              <a:srgbClr val="80BD41">
                <a:alpha val="100000"/>
              </a:srgbClr>
            </a:solidFill>
          </p:spPr>
          <p:txBody>
            <a:bodyPr/>
            <a:lstStyle/>
            <a:p/>
          </p:txBody>
        </p:sp>
        <p:sp>
          <p:nvSpPr>
            <p:cNvPr id="31" name="rc31"/>
            <p:cNvSpPr/>
            <p:nvPr/>
          </p:nvSpPr>
          <p:spPr>
            <a:xfrm>
              <a:off x="2160814" y="3050955"/>
              <a:ext cx="248247" cy="42073"/>
            </a:xfrm>
            <a:prstGeom prst="rect">
              <a:avLst/>
            </a:prstGeom>
            <a:solidFill>
              <a:srgbClr val="1CABE2">
                <a:alpha val="100000"/>
              </a:srgbClr>
            </a:solidFill>
          </p:spPr>
          <p:txBody>
            <a:bodyPr/>
            <a:lstStyle/>
            <a:p/>
          </p:txBody>
        </p:sp>
        <p:sp>
          <p:nvSpPr>
            <p:cNvPr id="32" name="rc32"/>
            <p:cNvSpPr/>
            <p:nvPr/>
          </p:nvSpPr>
          <p:spPr>
            <a:xfrm>
              <a:off x="2436645" y="3056886"/>
              <a:ext cx="248247" cy="1045810"/>
            </a:xfrm>
            <a:prstGeom prst="rect">
              <a:avLst/>
            </a:prstGeom>
            <a:solidFill>
              <a:srgbClr val="80BD41">
                <a:alpha val="100000"/>
              </a:srgbClr>
            </a:solidFill>
          </p:spPr>
          <p:txBody>
            <a:bodyPr/>
            <a:lstStyle/>
            <a:p/>
          </p:txBody>
        </p:sp>
        <p:sp>
          <p:nvSpPr>
            <p:cNvPr id="33" name="rc33"/>
            <p:cNvSpPr/>
            <p:nvPr/>
          </p:nvSpPr>
          <p:spPr>
            <a:xfrm>
              <a:off x="2436645" y="3046322"/>
              <a:ext cx="248247" cy="10563"/>
            </a:xfrm>
            <a:prstGeom prst="rect">
              <a:avLst/>
            </a:prstGeom>
            <a:solidFill>
              <a:srgbClr val="1CABE2">
                <a:alpha val="100000"/>
              </a:srgbClr>
            </a:solidFill>
          </p:spPr>
          <p:txBody>
            <a:bodyPr/>
            <a:lstStyle/>
            <a:p/>
          </p:txBody>
        </p:sp>
        <p:sp>
          <p:nvSpPr>
            <p:cNvPr id="34" name="rc34"/>
            <p:cNvSpPr/>
            <p:nvPr/>
          </p:nvSpPr>
          <p:spPr>
            <a:xfrm>
              <a:off x="2712475" y="3044889"/>
              <a:ext cx="248247" cy="1057808"/>
            </a:xfrm>
            <a:prstGeom prst="rect">
              <a:avLst/>
            </a:prstGeom>
            <a:solidFill>
              <a:srgbClr val="80BD41">
                <a:alpha val="100000"/>
              </a:srgbClr>
            </a:solidFill>
          </p:spPr>
          <p:txBody>
            <a:bodyPr/>
            <a:lstStyle/>
            <a:p/>
          </p:txBody>
        </p:sp>
        <p:sp>
          <p:nvSpPr>
            <p:cNvPr id="35" name="rc35"/>
            <p:cNvSpPr/>
            <p:nvPr/>
          </p:nvSpPr>
          <p:spPr>
            <a:xfrm>
              <a:off x="2712475" y="3034204"/>
              <a:ext cx="248247" cy="10684"/>
            </a:xfrm>
            <a:prstGeom prst="rect">
              <a:avLst/>
            </a:prstGeom>
            <a:solidFill>
              <a:srgbClr val="1CABE2">
                <a:alpha val="100000"/>
              </a:srgbClr>
            </a:solidFill>
          </p:spPr>
          <p:txBody>
            <a:bodyPr/>
            <a:lstStyle/>
            <a:p/>
          </p:txBody>
        </p:sp>
        <p:sp>
          <p:nvSpPr>
            <p:cNvPr id="36" name="rc36"/>
            <p:cNvSpPr/>
            <p:nvPr/>
          </p:nvSpPr>
          <p:spPr>
            <a:xfrm>
              <a:off x="2988306" y="3106189"/>
              <a:ext cx="248247" cy="996508"/>
            </a:xfrm>
            <a:prstGeom prst="rect">
              <a:avLst/>
            </a:prstGeom>
            <a:solidFill>
              <a:srgbClr val="80BD41">
                <a:alpha val="100000"/>
              </a:srgbClr>
            </a:solidFill>
          </p:spPr>
          <p:txBody>
            <a:bodyPr/>
            <a:lstStyle/>
            <a:p/>
          </p:txBody>
        </p:sp>
        <p:sp>
          <p:nvSpPr>
            <p:cNvPr id="37" name="rc37"/>
            <p:cNvSpPr/>
            <p:nvPr/>
          </p:nvSpPr>
          <p:spPr>
            <a:xfrm>
              <a:off x="2988306" y="3031186"/>
              <a:ext cx="248247" cy="75002"/>
            </a:xfrm>
            <a:prstGeom prst="rect">
              <a:avLst/>
            </a:prstGeom>
            <a:solidFill>
              <a:srgbClr val="1CABE2">
                <a:alpha val="100000"/>
              </a:srgbClr>
            </a:solidFill>
          </p:spPr>
          <p:txBody>
            <a:bodyPr/>
            <a:lstStyle/>
            <a:p/>
          </p:txBody>
        </p:sp>
        <p:sp>
          <p:nvSpPr>
            <p:cNvPr id="38" name="rc38"/>
            <p:cNvSpPr/>
            <p:nvPr/>
          </p:nvSpPr>
          <p:spPr>
            <a:xfrm>
              <a:off x="3264137" y="3095851"/>
              <a:ext cx="248247" cy="1006845"/>
            </a:xfrm>
            <a:prstGeom prst="rect">
              <a:avLst/>
            </a:prstGeom>
            <a:solidFill>
              <a:srgbClr val="80BD41">
                <a:alpha val="100000"/>
              </a:srgbClr>
            </a:solidFill>
          </p:spPr>
          <p:txBody>
            <a:bodyPr/>
            <a:lstStyle/>
            <a:p/>
          </p:txBody>
        </p:sp>
        <p:sp>
          <p:nvSpPr>
            <p:cNvPr id="39" name="rc39"/>
            <p:cNvSpPr/>
            <p:nvPr/>
          </p:nvSpPr>
          <p:spPr>
            <a:xfrm>
              <a:off x="3264137" y="3031578"/>
              <a:ext cx="248247" cy="64272"/>
            </a:xfrm>
            <a:prstGeom prst="rect">
              <a:avLst/>
            </a:prstGeom>
            <a:solidFill>
              <a:srgbClr val="1CABE2">
                <a:alpha val="100000"/>
              </a:srgbClr>
            </a:solidFill>
          </p:spPr>
          <p:txBody>
            <a:bodyPr/>
            <a:lstStyle/>
            <a:p/>
          </p:txBody>
        </p:sp>
        <p:sp>
          <p:nvSpPr>
            <p:cNvPr id="40" name="rc40"/>
            <p:cNvSpPr/>
            <p:nvPr/>
          </p:nvSpPr>
          <p:spPr>
            <a:xfrm>
              <a:off x="3539967" y="3023731"/>
              <a:ext cx="248247" cy="1078965"/>
            </a:xfrm>
            <a:prstGeom prst="rect">
              <a:avLst/>
            </a:prstGeom>
            <a:solidFill>
              <a:srgbClr val="80BD41">
                <a:alpha val="100000"/>
              </a:srgbClr>
            </a:solidFill>
          </p:spPr>
          <p:txBody>
            <a:bodyPr/>
            <a:lstStyle/>
            <a:p/>
          </p:txBody>
        </p:sp>
        <p:sp>
          <p:nvSpPr>
            <p:cNvPr id="41" name="rc41"/>
            <p:cNvSpPr/>
            <p:nvPr/>
          </p:nvSpPr>
          <p:spPr>
            <a:xfrm>
              <a:off x="3539967" y="2990365"/>
              <a:ext cx="248247" cy="33366"/>
            </a:xfrm>
            <a:prstGeom prst="rect">
              <a:avLst/>
            </a:prstGeom>
            <a:solidFill>
              <a:srgbClr val="1CABE2">
                <a:alpha val="100000"/>
              </a:srgbClr>
            </a:solidFill>
          </p:spPr>
          <p:txBody>
            <a:bodyPr/>
            <a:lstStyle/>
            <a:p/>
          </p:txBody>
        </p:sp>
        <p:sp>
          <p:nvSpPr>
            <p:cNvPr id="42" name="rc42"/>
            <p:cNvSpPr/>
            <p:nvPr/>
          </p:nvSpPr>
          <p:spPr>
            <a:xfrm>
              <a:off x="3815798" y="3058773"/>
              <a:ext cx="248247" cy="1043924"/>
            </a:xfrm>
            <a:prstGeom prst="rect">
              <a:avLst/>
            </a:prstGeom>
            <a:solidFill>
              <a:srgbClr val="80BD41">
                <a:alpha val="100000"/>
              </a:srgbClr>
            </a:solidFill>
          </p:spPr>
          <p:txBody>
            <a:bodyPr/>
            <a:lstStyle/>
            <a:p/>
          </p:txBody>
        </p:sp>
        <p:sp>
          <p:nvSpPr>
            <p:cNvPr id="43" name="rc43"/>
            <p:cNvSpPr/>
            <p:nvPr/>
          </p:nvSpPr>
          <p:spPr>
            <a:xfrm>
              <a:off x="3815798" y="2992145"/>
              <a:ext cx="248247" cy="66627"/>
            </a:xfrm>
            <a:prstGeom prst="rect">
              <a:avLst/>
            </a:prstGeom>
            <a:solidFill>
              <a:srgbClr val="1CABE2">
                <a:alpha val="100000"/>
              </a:srgbClr>
            </a:solidFill>
          </p:spPr>
          <p:txBody>
            <a:bodyPr/>
            <a:lstStyle/>
            <a:p/>
          </p:txBody>
        </p:sp>
        <p:sp>
          <p:nvSpPr>
            <p:cNvPr id="44" name="rc44"/>
            <p:cNvSpPr/>
            <p:nvPr/>
          </p:nvSpPr>
          <p:spPr>
            <a:xfrm>
              <a:off x="4091628" y="3031231"/>
              <a:ext cx="248247" cy="1071465"/>
            </a:xfrm>
            <a:prstGeom prst="rect">
              <a:avLst/>
            </a:prstGeom>
            <a:solidFill>
              <a:srgbClr val="80BD41">
                <a:alpha val="100000"/>
              </a:srgbClr>
            </a:solidFill>
          </p:spPr>
          <p:txBody>
            <a:bodyPr/>
            <a:lstStyle/>
            <a:p/>
          </p:txBody>
        </p:sp>
        <p:sp>
          <p:nvSpPr>
            <p:cNvPr id="45" name="rc45"/>
            <p:cNvSpPr/>
            <p:nvPr/>
          </p:nvSpPr>
          <p:spPr>
            <a:xfrm>
              <a:off x="4091628" y="2974836"/>
              <a:ext cx="248247" cy="56395"/>
            </a:xfrm>
            <a:prstGeom prst="rect">
              <a:avLst/>
            </a:prstGeom>
            <a:solidFill>
              <a:srgbClr val="1CABE2">
                <a:alpha val="100000"/>
              </a:srgbClr>
            </a:solidFill>
          </p:spPr>
          <p:txBody>
            <a:bodyPr/>
            <a:lstStyle/>
            <a:p/>
          </p:txBody>
        </p:sp>
        <p:sp>
          <p:nvSpPr>
            <p:cNvPr id="46" name="rc46"/>
            <p:cNvSpPr/>
            <p:nvPr/>
          </p:nvSpPr>
          <p:spPr>
            <a:xfrm>
              <a:off x="4367459" y="3039033"/>
              <a:ext cx="248247" cy="1063663"/>
            </a:xfrm>
            <a:prstGeom prst="rect">
              <a:avLst/>
            </a:prstGeom>
            <a:solidFill>
              <a:srgbClr val="80BD41">
                <a:alpha val="100000"/>
              </a:srgbClr>
            </a:solidFill>
          </p:spPr>
          <p:txBody>
            <a:bodyPr/>
            <a:lstStyle/>
            <a:p/>
          </p:txBody>
        </p:sp>
        <p:sp>
          <p:nvSpPr>
            <p:cNvPr id="47" name="rc47"/>
            <p:cNvSpPr/>
            <p:nvPr/>
          </p:nvSpPr>
          <p:spPr>
            <a:xfrm>
              <a:off x="4367459" y="2971139"/>
              <a:ext cx="248247" cy="67894"/>
            </a:xfrm>
            <a:prstGeom prst="rect">
              <a:avLst/>
            </a:prstGeom>
            <a:solidFill>
              <a:srgbClr val="1CABE2">
                <a:alpha val="100000"/>
              </a:srgbClr>
            </a:solidFill>
          </p:spPr>
          <p:txBody>
            <a:bodyPr/>
            <a:lstStyle/>
            <a:p/>
          </p:txBody>
        </p:sp>
        <p:sp>
          <p:nvSpPr>
            <p:cNvPr id="48" name="rc48"/>
            <p:cNvSpPr/>
            <p:nvPr/>
          </p:nvSpPr>
          <p:spPr>
            <a:xfrm>
              <a:off x="4643290" y="3068627"/>
              <a:ext cx="248247" cy="1034069"/>
            </a:xfrm>
            <a:prstGeom prst="rect">
              <a:avLst/>
            </a:prstGeom>
            <a:solidFill>
              <a:srgbClr val="80BD41">
                <a:alpha val="100000"/>
              </a:srgbClr>
            </a:solidFill>
          </p:spPr>
          <p:txBody>
            <a:bodyPr/>
            <a:lstStyle/>
            <a:p/>
          </p:txBody>
        </p:sp>
        <p:sp>
          <p:nvSpPr>
            <p:cNvPr id="49" name="rc49"/>
            <p:cNvSpPr/>
            <p:nvPr/>
          </p:nvSpPr>
          <p:spPr>
            <a:xfrm>
              <a:off x="4643290" y="3002619"/>
              <a:ext cx="248247" cy="66008"/>
            </a:xfrm>
            <a:prstGeom prst="rect">
              <a:avLst/>
            </a:prstGeom>
            <a:solidFill>
              <a:srgbClr val="1CABE2">
                <a:alpha val="100000"/>
              </a:srgbClr>
            </a:solidFill>
          </p:spPr>
          <p:txBody>
            <a:bodyPr/>
            <a:lstStyle/>
            <a:p/>
          </p:txBody>
        </p:sp>
        <p:sp>
          <p:nvSpPr>
            <p:cNvPr id="50" name="rc50"/>
            <p:cNvSpPr/>
            <p:nvPr/>
          </p:nvSpPr>
          <p:spPr>
            <a:xfrm>
              <a:off x="4919120" y="3045809"/>
              <a:ext cx="248247" cy="1056887"/>
            </a:xfrm>
            <a:prstGeom prst="rect">
              <a:avLst/>
            </a:prstGeom>
            <a:solidFill>
              <a:srgbClr val="80BD41">
                <a:alpha val="100000"/>
              </a:srgbClr>
            </a:solidFill>
          </p:spPr>
          <p:txBody>
            <a:bodyPr/>
            <a:lstStyle/>
            <a:p/>
          </p:txBody>
        </p:sp>
        <p:sp>
          <p:nvSpPr>
            <p:cNvPr id="51" name="rc51"/>
            <p:cNvSpPr/>
            <p:nvPr/>
          </p:nvSpPr>
          <p:spPr>
            <a:xfrm>
              <a:off x="4919120" y="2978352"/>
              <a:ext cx="248247" cy="67457"/>
            </a:xfrm>
            <a:prstGeom prst="rect">
              <a:avLst/>
            </a:prstGeom>
            <a:solidFill>
              <a:srgbClr val="1CABE2">
                <a:alpha val="100000"/>
              </a:srgbClr>
            </a:solidFill>
          </p:spPr>
          <p:txBody>
            <a:bodyPr/>
            <a:lstStyle/>
            <a:p/>
          </p:txBody>
        </p:sp>
        <p:sp>
          <p:nvSpPr>
            <p:cNvPr id="52" name="rc52"/>
            <p:cNvSpPr/>
            <p:nvPr/>
          </p:nvSpPr>
          <p:spPr>
            <a:xfrm>
              <a:off x="5194951" y="2967819"/>
              <a:ext cx="248247" cy="1134878"/>
            </a:xfrm>
            <a:prstGeom prst="rect">
              <a:avLst/>
            </a:prstGeom>
            <a:solidFill>
              <a:srgbClr val="80BD41">
                <a:alpha val="100000"/>
              </a:srgbClr>
            </a:solidFill>
          </p:spPr>
          <p:txBody>
            <a:bodyPr/>
            <a:lstStyle/>
            <a:p/>
          </p:txBody>
        </p:sp>
        <p:sp>
          <p:nvSpPr>
            <p:cNvPr id="53" name="rc53"/>
            <p:cNvSpPr/>
            <p:nvPr/>
          </p:nvSpPr>
          <p:spPr>
            <a:xfrm>
              <a:off x="5194951" y="2944654"/>
              <a:ext cx="248247" cy="23164"/>
            </a:xfrm>
            <a:prstGeom prst="rect">
              <a:avLst/>
            </a:prstGeom>
            <a:solidFill>
              <a:srgbClr val="1CABE2">
                <a:alpha val="100000"/>
              </a:srgbClr>
            </a:solidFill>
          </p:spPr>
          <p:txBody>
            <a:bodyPr/>
            <a:lstStyle/>
            <a:p/>
          </p:txBody>
        </p:sp>
        <p:sp>
          <p:nvSpPr>
            <p:cNvPr id="54" name="rc54"/>
            <p:cNvSpPr/>
            <p:nvPr/>
          </p:nvSpPr>
          <p:spPr>
            <a:xfrm>
              <a:off x="5470781" y="3023957"/>
              <a:ext cx="248247" cy="1078739"/>
            </a:xfrm>
            <a:prstGeom prst="rect">
              <a:avLst/>
            </a:prstGeom>
            <a:solidFill>
              <a:srgbClr val="80BD41">
                <a:alpha val="100000"/>
              </a:srgbClr>
            </a:solidFill>
          </p:spPr>
          <p:txBody>
            <a:bodyPr/>
            <a:lstStyle/>
            <a:p/>
          </p:txBody>
        </p:sp>
        <p:sp>
          <p:nvSpPr>
            <p:cNvPr id="55" name="rc55"/>
            <p:cNvSpPr/>
            <p:nvPr/>
          </p:nvSpPr>
          <p:spPr>
            <a:xfrm>
              <a:off x="5470781" y="2955097"/>
              <a:ext cx="248247" cy="68860"/>
            </a:xfrm>
            <a:prstGeom prst="rect">
              <a:avLst/>
            </a:prstGeom>
            <a:solidFill>
              <a:srgbClr val="1CABE2">
                <a:alpha val="100000"/>
              </a:srgbClr>
            </a:solidFill>
          </p:spPr>
          <p:txBody>
            <a:bodyPr/>
            <a:lstStyle/>
            <a:p/>
          </p:txBody>
        </p:sp>
        <p:sp>
          <p:nvSpPr>
            <p:cNvPr id="56" name="rc56"/>
            <p:cNvSpPr/>
            <p:nvPr/>
          </p:nvSpPr>
          <p:spPr>
            <a:xfrm>
              <a:off x="5746612" y="3078195"/>
              <a:ext cx="248247" cy="1024502"/>
            </a:xfrm>
            <a:prstGeom prst="rect">
              <a:avLst/>
            </a:prstGeom>
            <a:solidFill>
              <a:srgbClr val="80BD41">
                <a:alpha val="100000"/>
              </a:srgbClr>
            </a:solidFill>
          </p:spPr>
          <p:txBody>
            <a:bodyPr/>
            <a:lstStyle/>
            <a:p/>
          </p:txBody>
        </p:sp>
        <p:sp>
          <p:nvSpPr>
            <p:cNvPr id="57" name="rc57"/>
            <p:cNvSpPr/>
            <p:nvPr/>
          </p:nvSpPr>
          <p:spPr>
            <a:xfrm>
              <a:off x="5746612" y="3001079"/>
              <a:ext cx="248247" cy="77115"/>
            </a:xfrm>
            <a:prstGeom prst="rect">
              <a:avLst/>
            </a:prstGeom>
            <a:solidFill>
              <a:srgbClr val="1CABE2">
                <a:alpha val="100000"/>
              </a:srgbClr>
            </a:solidFill>
          </p:spPr>
          <p:txBody>
            <a:bodyPr/>
            <a:lstStyle/>
            <a:p/>
          </p:txBody>
        </p:sp>
        <p:sp>
          <p:nvSpPr>
            <p:cNvPr id="58" name="rc58"/>
            <p:cNvSpPr/>
            <p:nvPr/>
          </p:nvSpPr>
          <p:spPr>
            <a:xfrm>
              <a:off x="6022443" y="3097149"/>
              <a:ext cx="248247" cy="1005547"/>
            </a:xfrm>
            <a:prstGeom prst="rect">
              <a:avLst/>
            </a:prstGeom>
            <a:solidFill>
              <a:srgbClr val="80BD41">
                <a:alpha val="100000"/>
              </a:srgbClr>
            </a:solidFill>
          </p:spPr>
          <p:txBody>
            <a:bodyPr/>
            <a:lstStyle/>
            <a:p/>
          </p:txBody>
        </p:sp>
        <p:sp>
          <p:nvSpPr>
            <p:cNvPr id="59" name="rc59"/>
            <p:cNvSpPr/>
            <p:nvPr/>
          </p:nvSpPr>
          <p:spPr>
            <a:xfrm>
              <a:off x="6022443" y="3032967"/>
              <a:ext cx="248247" cy="64182"/>
            </a:xfrm>
            <a:prstGeom prst="rect">
              <a:avLst/>
            </a:prstGeom>
            <a:solidFill>
              <a:srgbClr val="1CABE2">
                <a:alpha val="100000"/>
              </a:srgbClr>
            </a:solidFill>
          </p:spPr>
          <p:txBody>
            <a:bodyPr/>
            <a:lstStyle/>
            <a:p/>
          </p:txBody>
        </p:sp>
        <p:sp>
          <p:nvSpPr>
            <p:cNvPr id="60" name="rc60"/>
            <p:cNvSpPr/>
            <p:nvPr/>
          </p:nvSpPr>
          <p:spPr>
            <a:xfrm>
              <a:off x="6298273" y="3170929"/>
              <a:ext cx="248247" cy="931767"/>
            </a:xfrm>
            <a:prstGeom prst="rect">
              <a:avLst/>
            </a:prstGeom>
            <a:solidFill>
              <a:srgbClr val="80BD41">
                <a:alpha val="100000"/>
              </a:srgbClr>
            </a:solidFill>
          </p:spPr>
          <p:txBody>
            <a:bodyPr/>
            <a:lstStyle/>
            <a:p/>
          </p:txBody>
        </p:sp>
        <p:sp>
          <p:nvSpPr>
            <p:cNvPr id="61" name="rc61"/>
            <p:cNvSpPr/>
            <p:nvPr/>
          </p:nvSpPr>
          <p:spPr>
            <a:xfrm>
              <a:off x="6298273" y="3078783"/>
              <a:ext cx="248247" cy="92146"/>
            </a:xfrm>
            <a:prstGeom prst="rect">
              <a:avLst/>
            </a:prstGeom>
            <a:solidFill>
              <a:srgbClr val="1CABE2">
                <a:alpha val="100000"/>
              </a:srgbClr>
            </a:solidFill>
          </p:spPr>
          <p:txBody>
            <a:bodyPr/>
            <a:lstStyle/>
            <a:p/>
          </p:txBody>
        </p:sp>
        <p:sp>
          <p:nvSpPr>
            <p:cNvPr id="62" name="rc62"/>
            <p:cNvSpPr/>
            <p:nvPr/>
          </p:nvSpPr>
          <p:spPr>
            <a:xfrm>
              <a:off x="6574104" y="3289047"/>
              <a:ext cx="248247" cy="813649"/>
            </a:xfrm>
            <a:prstGeom prst="rect">
              <a:avLst/>
            </a:prstGeom>
            <a:solidFill>
              <a:srgbClr val="80BD41">
                <a:alpha val="100000"/>
              </a:srgbClr>
            </a:solidFill>
          </p:spPr>
          <p:txBody>
            <a:bodyPr/>
            <a:lstStyle/>
            <a:p/>
          </p:txBody>
        </p:sp>
        <p:sp>
          <p:nvSpPr>
            <p:cNvPr id="63" name="rc63"/>
            <p:cNvSpPr/>
            <p:nvPr/>
          </p:nvSpPr>
          <p:spPr>
            <a:xfrm>
              <a:off x="6574104" y="3167473"/>
              <a:ext cx="248247" cy="121573"/>
            </a:xfrm>
            <a:prstGeom prst="rect">
              <a:avLst/>
            </a:prstGeom>
            <a:solidFill>
              <a:srgbClr val="1CABE2">
                <a:alpha val="100000"/>
              </a:srgbClr>
            </a:solidFill>
          </p:spPr>
          <p:txBody>
            <a:bodyPr/>
            <a:lstStyle/>
            <a:p/>
          </p:txBody>
        </p:sp>
        <p:sp>
          <p:nvSpPr>
            <p:cNvPr id="64" name="rc64"/>
            <p:cNvSpPr/>
            <p:nvPr/>
          </p:nvSpPr>
          <p:spPr>
            <a:xfrm>
              <a:off x="6849934" y="3472388"/>
              <a:ext cx="248247" cy="630308"/>
            </a:xfrm>
            <a:prstGeom prst="rect">
              <a:avLst/>
            </a:prstGeom>
            <a:solidFill>
              <a:srgbClr val="80BD41">
                <a:alpha val="100000"/>
              </a:srgbClr>
            </a:solidFill>
          </p:spPr>
          <p:txBody>
            <a:bodyPr/>
            <a:lstStyle/>
            <a:p/>
          </p:txBody>
        </p:sp>
        <p:sp>
          <p:nvSpPr>
            <p:cNvPr id="65" name="rc65"/>
            <p:cNvSpPr/>
            <p:nvPr/>
          </p:nvSpPr>
          <p:spPr>
            <a:xfrm>
              <a:off x="6849934" y="3304832"/>
              <a:ext cx="248247" cy="167556"/>
            </a:xfrm>
            <a:prstGeom prst="rect">
              <a:avLst/>
            </a:prstGeom>
            <a:solidFill>
              <a:srgbClr val="1CABE2">
                <a:alpha val="100000"/>
              </a:srgbClr>
            </a:solidFill>
          </p:spPr>
          <p:txBody>
            <a:bodyPr/>
            <a:lstStyle/>
            <a:p/>
          </p:txBody>
        </p:sp>
        <p:sp>
          <p:nvSpPr>
            <p:cNvPr id="66" name="rc66"/>
            <p:cNvSpPr/>
            <p:nvPr/>
          </p:nvSpPr>
          <p:spPr>
            <a:xfrm>
              <a:off x="7125765" y="3405535"/>
              <a:ext cx="248247" cy="697161"/>
            </a:xfrm>
            <a:prstGeom prst="rect">
              <a:avLst/>
            </a:prstGeom>
            <a:solidFill>
              <a:srgbClr val="80BD41">
                <a:alpha val="100000"/>
              </a:srgbClr>
            </a:solidFill>
          </p:spPr>
          <p:txBody>
            <a:bodyPr/>
            <a:lstStyle/>
            <a:p/>
          </p:txBody>
        </p:sp>
        <p:sp>
          <p:nvSpPr>
            <p:cNvPr id="67" name="rc67"/>
            <p:cNvSpPr/>
            <p:nvPr/>
          </p:nvSpPr>
          <p:spPr>
            <a:xfrm>
              <a:off x="7125765" y="3310461"/>
              <a:ext cx="248247" cy="95073"/>
            </a:xfrm>
            <a:prstGeom prst="rect">
              <a:avLst/>
            </a:prstGeom>
            <a:solidFill>
              <a:srgbClr val="1CABE2">
                <a:alpha val="100000"/>
              </a:srgbClr>
            </a:solidFill>
          </p:spPr>
          <p:txBody>
            <a:bodyPr/>
            <a:lstStyle/>
            <a:p/>
          </p:txBody>
        </p:sp>
        <p:sp>
          <p:nvSpPr>
            <p:cNvPr id="68" name="rc68"/>
            <p:cNvSpPr/>
            <p:nvPr/>
          </p:nvSpPr>
          <p:spPr>
            <a:xfrm>
              <a:off x="7401596" y="3434283"/>
              <a:ext cx="248247" cy="668413"/>
            </a:xfrm>
            <a:prstGeom prst="rect">
              <a:avLst/>
            </a:prstGeom>
            <a:solidFill>
              <a:srgbClr val="80BD41">
                <a:alpha val="100000"/>
              </a:srgbClr>
            </a:solidFill>
          </p:spPr>
          <p:txBody>
            <a:bodyPr/>
            <a:lstStyle/>
            <a:p/>
          </p:txBody>
        </p:sp>
        <p:sp>
          <p:nvSpPr>
            <p:cNvPr id="69" name="rc69"/>
            <p:cNvSpPr/>
            <p:nvPr/>
          </p:nvSpPr>
          <p:spPr>
            <a:xfrm>
              <a:off x="7401596" y="3360020"/>
              <a:ext cx="248247" cy="74263"/>
            </a:xfrm>
            <a:prstGeom prst="rect">
              <a:avLst/>
            </a:prstGeom>
            <a:solidFill>
              <a:srgbClr val="1CABE2">
                <a:alpha val="100000"/>
              </a:srgbClr>
            </a:solidFill>
          </p:spPr>
          <p:txBody>
            <a:bodyPr/>
            <a:lstStyle/>
            <a:p/>
          </p:txBody>
        </p:sp>
        <p:sp>
          <p:nvSpPr>
            <p:cNvPr id="70" name="rc70"/>
            <p:cNvSpPr/>
            <p:nvPr/>
          </p:nvSpPr>
          <p:spPr>
            <a:xfrm>
              <a:off x="7677426" y="3521812"/>
              <a:ext cx="248247" cy="580885"/>
            </a:xfrm>
            <a:prstGeom prst="rect">
              <a:avLst/>
            </a:prstGeom>
            <a:solidFill>
              <a:srgbClr val="80BD41">
                <a:alpha val="100000"/>
              </a:srgbClr>
            </a:solidFill>
          </p:spPr>
          <p:txBody>
            <a:bodyPr/>
            <a:lstStyle/>
            <a:p/>
          </p:txBody>
        </p:sp>
        <p:sp>
          <p:nvSpPr>
            <p:cNvPr id="71" name="rc71"/>
            <p:cNvSpPr/>
            <p:nvPr/>
          </p:nvSpPr>
          <p:spPr>
            <a:xfrm>
              <a:off x="7677426" y="3348310"/>
              <a:ext cx="248247" cy="173501"/>
            </a:xfrm>
            <a:prstGeom prst="rect">
              <a:avLst/>
            </a:prstGeom>
            <a:solidFill>
              <a:srgbClr val="1CABE2">
                <a:alpha val="100000"/>
              </a:srgbClr>
            </a:solidFill>
          </p:spPr>
          <p:txBody>
            <a:bodyPr/>
            <a:lstStyle/>
            <a:p/>
          </p:txBody>
        </p:sp>
        <p:sp>
          <p:nvSpPr>
            <p:cNvPr id="72" name="rc72"/>
            <p:cNvSpPr/>
            <p:nvPr/>
          </p:nvSpPr>
          <p:spPr>
            <a:xfrm>
              <a:off x="7953257" y="3495795"/>
              <a:ext cx="248247" cy="606902"/>
            </a:xfrm>
            <a:prstGeom prst="rect">
              <a:avLst/>
            </a:prstGeom>
            <a:solidFill>
              <a:srgbClr val="80BD41">
                <a:alpha val="100000"/>
              </a:srgbClr>
            </a:solidFill>
          </p:spPr>
          <p:txBody>
            <a:bodyPr/>
            <a:lstStyle/>
            <a:p/>
          </p:txBody>
        </p:sp>
        <p:sp>
          <p:nvSpPr>
            <p:cNvPr id="73" name="rc73"/>
            <p:cNvSpPr/>
            <p:nvPr/>
          </p:nvSpPr>
          <p:spPr>
            <a:xfrm>
              <a:off x="7953257" y="3344069"/>
              <a:ext cx="248247" cy="151725"/>
            </a:xfrm>
            <a:prstGeom prst="rect">
              <a:avLst/>
            </a:prstGeom>
            <a:solidFill>
              <a:srgbClr val="1CABE2">
                <a:alpha val="100000"/>
              </a:srgbClr>
            </a:solidFill>
          </p:spPr>
          <p:txBody>
            <a:bodyPr/>
            <a:lstStyle/>
            <a:p/>
          </p:txBody>
        </p:sp>
        <p:sp>
          <p:nvSpPr>
            <p:cNvPr id="74" name="pl74"/>
            <p:cNvSpPr/>
            <p:nvPr/>
          </p:nvSpPr>
          <p:spPr>
            <a:xfrm>
              <a:off x="1457446" y="1236556"/>
              <a:ext cx="6619934" cy="636920"/>
            </a:xfrm>
            <a:custGeom>
              <a:avLst/>
              <a:pathLst>
                <a:path w="6619934" h="636920">
                  <a:moveTo>
                    <a:pt x="0" y="86852"/>
                  </a:moveTo>
                  <a:lnTo>
                    <a:pt x="275830" y="86852"/>
                  </a:lnTo>
                  <a:lnTo>
                    <a:pt x="551661" y="86852"/>
                  </a:lnTo>
                  <a:lnTo>
                    <a:pt x="827491" y="86852"/>
                  </a:lnTo>
                  <a:lnTo>
                    <a:pt x="1103322" y="0"/>
                  </a:lnTo>
                  <a:lnTo>
                    <a:pt x="1379153" y="0"/>
                  </a:lnTo>
                  <a:lnTo>
                    <a:pt x="1654983" y="173705"/>
                  </a:lnTo>
                  <a:lnTo>
                    <a:pt x="1930814" y="144754"/>
                  </a:lnTo>
                  <a:lnTo>
                    <a:pt x="2206644" y="57901"/>
                  </a:lnTo>
                  <a:lnTo>
                    <a:pt x="2482475" y="144754"/>
                  </a:lnTo>
                  <a:lnTo>
                    <a:pt x="2758306" y="115803"/>
                  </a:lnTo>
                  <a:lnTo>
                    <a:pt x="3034136" y="144754"/>
                  </a:lnTo>
                  <a:lnTo>
                    <a:pt x="3309967" y="144754"/>
                  </a:lnTo>
                  <a:lnTo>
                    <a:pt x="3585797" y="144754"/>
                  </a:lnTo>
                  <a:lnTo>
                    <a:pt x="3861628" y="28950"/>
                  </a:lnTo>
                  <a:lnTo>
                    <a:pt x="4137459" y="144754"/>
                  </a:lnTo>
                  <a:lnTo>
                    <a:pt x="4413289" y="173705"/>
                  </a:lnTo>
                  <a:lnTo>
                    <a:pt x="4689120" y="144754"/>
                  </a:lnTo>
                  <a:lnTo>
                    <a:pt x="4964950" y="231607"/>
                  </a:lnTo>
                  <a:lnTo>
                    <a:pt x="5240781" y="347411"/>
                  </a:lnTo>
                  <a:lnTo>
                    <a:pt x="5516612" y="579018"/>
                  </a:lnTo>
                  <a:lnTo>
                    <a:pt x="5792442" y="318460"/>
                  </a:lnTo>
                  <a:lnTo>
                    <a:pt x="6068273" y="260558"/>
                  </a:lnTo>
                  <a:lnTo>
                    <a:pt x="6344103" y="636920"/>
                  </a:lnTo>
                  <a:lnTo>
                    <a:pt x="6619934" y="550067"/>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7741260"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5" name="tx85"/>
            <p:cNvSpPr/>
            <p:nvPr/>
          </p:nvSpPr>
          <p:spPr>
            <a:xfrm>
              <a:off x="1339893" y="28992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86" name="tx86"/>
            <p:cNvSpPr/>
            <p:nvPr/>
          </p:nvSpPr>
          <p:spPr>
            <a:xfrm>
              <a:off x="2758222" y="289827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708</a:t>
              </a:r>
            </a:p>
          </p:txBody>
        </p:sp>
        <p:sp>
          <p:nvSpPr>
            <p:cNvPr id="87" name="tx87"/>
            <p:cNvSpPr/>
            <p:nvPr/>
          </p:nvSpPr>
          <p:spPr>
            <a:xfrm>
              <a:off x="4098199" y="2840347"/>
              <a:ext cx="235106"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747.4</a:t>
              </a:r>
            </a:p>
          </p:txBody>
        </p:sp>
        <p:sp>
          <p:nvSpPr>
            <p:cNvPr id="88" name="tx88"/>
            <p:cNvSpPr/>
            <p:nvPr/>
          </p:nvSpPr>
          <p:spPr>
            <a:xfrm>
              <a:off x="5477352" y="28191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760.5</a:t>
              </a:r>
            </a:p>
          </p:txBody>
        </p:sp>
        <p:sp>
          <p:nvSpPr>
            <p:cNvPr id="89" name="tx89"/>
            <p:cNvSpPr/>
            <p:nvPr/>
          </p:nvSpPr>
          <p:spPr>
            <a:xfrm>
              <a:off x="6580674" y="30315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619.7</a:t>
              </a:r>
            </a:p>
          </p:txBody>
        </p:sp>
        <p:sp>
          <p:nvSpPr>
            <p:cNvPr id="90" name="tx90"/>
            <p:cNvSpPr/>
            <p:nvPr/>
          </p:nvSpPr>
          <p:spPr>
            <a:xfrm>
              <a:off x="6856505" y="31689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528.7</a:t>
              </a:r>
            </a:p>
          </p:txBody>
        </p:sp>
        <p:sp>
          <p:nvSpPr>
            <p:cNvPr id="91" name="tx91"/>
            <p:cNvSpPr/>
            <p:nvPr/>
          </p:nvSpPr>
          <p:spPr>
            <a:xfrm>
              <a:off x="7171512" y="317455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92" name="tx92"/>
            <p:cNvSpPr/>
            <p:nvPr/>
          </p:nvSpPr>
          <p:spPr>
            <a:xfrm>
              <a:off x="7408166" y="32240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492.1</a:t>
              </a:r>
            </a:p>
          </p:txBody>
        </p:sp>
        <p:sp>
          <p:nvSpPr>
            <p:cNvPr id="93" name="tx93"/>
            <p:cNvSpPr/>
            <p:nvPr/>
          </p:nvSpPr>
          <p:spPr>
            <a:xfrm>
              <a:off x="7683997" y="32123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4" name="tx94"/>
            <p:cNvSpPr/>
            <p:nvPr/>
          </p:nvSpPr>
          <p:spPr>
            <a:xfrm>
              <a:off x="7959827" y="32081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502.7</a:t>
              </a:r>
            </a:p>
          </p:txBody>
        </p:sp>
        <p:sp>
          <p:nvSpPr>
            <p:cNvPr id="95" name="pl95"/>
            <p:cNvSpPr/>
            <p:nvPr/>
          </p:nvSpPr>
          <p:spPr>
            <a:xfrm>
              <a:off x="1457446"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5552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679.1</a:t>
              </a:r>
            </a:p>
          </p:txBody>
        </p:sp>
        <p:sp>
          <p:nvSpPr>
            <p:cNvPr id="106" name="tx106"/>
            <p:cNvSpPr/>
            <p:nvPr/>
          </p:nvSpPr>
          <p:spPr>
            <a:xfrm>
              <a:off x="1366018" y="30214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28.3</a:t>
              </a:r>
            </a:p>
          </p:txBody>
        </p:sp>
        <p:sp>
          <p:nvSpPr>
            <p:cNvPr id="107" name="tx107"/>
            <p:cNvSpPr/>
            <p:nvPr/>
          </p:nvSpPr>
          <p:spPr>
            <a:xfrm>
              <a:off x="2758222" y="353874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701</a:t>
              </a:r>
            </a:p>
          </p:txBody>
        </p:sp>
        <p:sp>
          <p:nvSpPr>
            <p:cNvPr id="108" name="tx108"/>
            <p:cNvSpPr/>
            <p:nvPr/>
          </p:nvSpPr>
          <p:spPr>
            <a:xfrm>
              <a:off x="2771297" y="300564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09" name="tx109"/>
            <p:cNvSpPr/>
            <p:nvPr/>
          </p:nvSpPr>
          <p:spPr>
            <a:xfrm>
              <a:off x="4137375" y="353191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710</a:t>
              </a:r>
            </a:p>
          </p:txBody>
        </p:sp>
        <p:sp>
          <p:nvSpPr>
            <p:cNvPr id="110" name="tx110"/>
            <p:cNvSpPr/>
            <p:nvPr/>
          </p:nvSpPr>
          <p:spPr>
            <a:xfrm>
              <a:off x="4124324" y="29679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11" name="tx111"/>
            <p:cNvSpPr/>
            <p:nvPr/>
          </p:nvSpPr>
          <p:spPr>
            <a:xfrm>
              <a:off x="5477352" y="35282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714.8</a:t>
              </a:r>
            </a:p>
          </p:txBody>
        </p:sp>
        <p:sp>
          <p:nvSpPr>
            <p:cNvPr id="112" name="tx112"/>
            <p:cNvSpPr/>
            <p:nvPr/>
          </p:nvSpPr>
          <p:spPr>
            <a:xfrm>
              <a:off x="5503477" y="29544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45.6</a:t>
              </a:r>
            </a:p>
          </p:txBody>
        </p:sp>
        <p:sp>
          <p:nvSpPr>
            <p:cNvPr id="113" name="tx113"/>
            <p:cNvSpPr/>
            <p:nvPr/>
          </p:nvSpPr>
          <p:spPr>
            <a:xfrm>
              <a:off x="6580674" y="36607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539.2</a:t>
              </a:r>
            </a:p>
          </p:txBody>
        </p:sp>
        <p:sp>
          <p:nvSpPr>
            <p:cNvPr id="114" name="tx114"/>
            <p:cNvSpPr/>
            <p:nvPr/>
          </p:nvSpPr>
          <p:spPr>
            <a:xfrm>
              <a:off x="6606800" y="31932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80.6</a:t>
              </a:r>
            </a:p>
          </p:txBody>
        </p:sp>
        <p:sp>
          <p:nvSpPr>
            <p:cNvPr id="115" name="tx115"/>
            <p:cNvSpPr/>
            <p:nvPr/>
          </p:nvSpPr>
          <p:spPr>
            <a:xfrm>
              <a:off x="6856505" y="375364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417.7</a:t>
              </a:r>
            </a:p>
          </p:txBody>
        </p:sp>
        <p:sp>
          <p:nvSpPr>
            <p:cNvPr id="116" name="tx116"/>
            <p:cNvSpPr/>
            <p:nvPr/>
          </p:nvSpPr>
          <p:spPr>
            <a:xfrm>
              <a:off x="6895682" y="3354709"/>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17" name="tx117"/>
            <p:cNvSpPr/>
            <p:nvPr/>
          </p:nvSpPr>
          <p:spPr>
            <a:xfrm>
              <a:off x="7171512" y="371906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462</a:t>
              </a:r>
            </a:p>
          </p:txBody>
        </p:sp>
        <p:sp>
          <p:nvSpPr>
            <p:cNvPr id="118" name="tx118"/>
            <p:cNvSpPr/>
            <p:nvPr/>
          </p:nvSpPr>
          <p:spPr>
            <a:xfrm>
              <a:off x="7197638" y="3322904"/>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9" name="tx119"/>
            <p:cNvSpPr/>
            <p:nvPr/>
          </p:nvSpPr>
          <p:spPr>
            <a:xfrm>
              <a:off x="7408166" y="37334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442.9</a:t>
              </a:r>
            </a:p>
          </p:txBody>
        </p:sp>
        <p:sp>
          <p:nvSpPr>
            <p:cNvPr id="120" name="tx120"/>
            <p:cNvSpPr/>
            <p:nvPr/>
          </p:nvSpPr>
          <p:spPr>
            <a:xfrm>
              <a:off x="7434291" y="33621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49.2</a:t>
              </a:r>
            </a:p>
          </p:txBody>
        </p:sp>
        <p:sp>
          <p:nvSpPr>
            <p:cNvPr id="121" name="tx121"/>
            <p:cNvSpPr/>
            <p:nvPr/>
          </p:nvSpPr>
          <p:spPr>
            <a:xfrm>
              <a:off x="7683997" y="37771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384.9</a:t>
              </a:r>
            </a:p>
          </p:txBody>
        </p:sp>
        <p:sp>
          <p:nvSpPr>
            <p:cNvPr id="122" name="tx122"/>
            <p:cNvSpPr/>
            <p:nvPr/>
          </p:nvSpPr>
          <p:spPr>
            <a:xfrm>
              <a:off x="7723173" y="340001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a:t>
              </a:r>
            </a:p>
          </p:txBody>
        </p:sp>
        <p:sp>
          <p:nvSpPr>
            <p:cNvPr id="123" name="tx123"/>
            <p:cNvSpPr/>
            <p:nvPr/>
          </p:nvSpPr>
          <p:spPr>
            <a:xfrm>
              <a:off x="7959827" y="37641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402.2</a:t>
              </a:r>
            </a:p>
          </p:txBody>
        </p:sp>
        <p:sp>
          <p:nvSpPr>
            <p:cNvPr id="124" name="tx124"/>
            <p:cNvSpPr/>
            <p:nvPr/>
          </p:nvSpPr>
          <p:spPr>
            <a:xfrm>
              <a:off x="7959827" y="33848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100.5</a:t>
              </a:r>
            </a:p>
          </p:txBody>
        </p:sp>
        <p:sp>
          <p:nvSpPr>
            <p:cNvPr id="125" name="tx12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960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577692" y="252339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8" name="tx128"/>
            <p:cNvSpPr/>
            <p:nvPr/>
          </p:nvSpPr>
          <p:spPr>
            <a:xfrm>
              <a:off x="577692" y="176884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9" name="tx129"/>
            <p:cNvSpPr/>
            <p:nvPr/>
          </p:nvSpPr>
          <p:spPr>
            <a:xfrm>
              <a:off x="577692" y="101429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76212" y="5010059"/>
              <a:ext cx="201456" cy="201456"/>
            </a:xfrm>
            <a:prstGeom prst="rect">
              <a:avLst/>
            </a:prstGeom>
            <a:solidFill>
              <a:srgbClr val="1CABE2">
                <a:alpha val="100000"/>
              </a:srgbClr>
            </a:solidFill>
          </p:spPr>
          <p:txBody>
            <a:bodyPr/>
            <a:lstStyle/>
            <a:p/>
          </p:txBody>
        </p:sp>
        <p:sp>
          <p:nvSpPr>
            <p:cNvPr id="150" name="rc150"/>
            <p:cNvSpPr/>
            <p:nvPr/>
          </p:nvSpPr>
          <p:spPr>
            <a:xfrm>
              <a:off x="6034370" y="5010059"/>
              <a:ext cx="201456" cy="201456"/>
            </a:xfrm>
            <a:prstGeom prst="rect">
              <a:avLst/>
            </a:prstGeom>
            <a:solidFill>
              <a:srgbClr val="80BD41">
                <a:alpha val="100000"/>
              </a:srgbClr>
            </a:solidFill>
          </p:spPr>
          <p:txBody>
            <a:bodyPr/>
            <a:lstStyle/>
            <a:p/>
          </p:txBody>
        </p:sp>
        <p:sp>
          <p:nvSpPr>
            <p:cNvPr id="151" name="tx151"/>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89913" y="650218"/>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Argentina, 2000-2024</a:t>
              </a:r>
            </a:p>
          </p:txBody>
        </p:sp>
        <p:sp>
          <p:nvSpPr>
            <p:cNvPr id="155" name="pl155"/>
            <p:cNvSpPr/>
            <p:nvPr/>
          </p:nvSpPr>
          <p:spPr>
            <a:xfrm>
              <a:off x="23888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49976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61072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4442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5552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66620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333322" y="5889059"/>
              <a:ext cx="5690725" cy="167191"/>
            </a:xfrm>
            <a:prstGeom prst="rect">
              <a:avLst/>
            </a:prstGeom>
            <a:solidFill>
              <a:srgbClr val="80BD41">
                <a:alpha val="100000"/>
              </a:srgbClr>
            </a:solidFill>
          </p:spPr>
          <p:txBody>
            <a:bodyPr/>
            <a:lstStyle/>
            <a:p/>
          </p:txBody>
        </p:sp>
        <p:sp>
          <p:nvSpPr>
            <p:cNvPr id="166" name="rc166"/>
            <p:cNvSpPr/>
            <p:nvPr/>
          </p:nvSpPr>
          <p:spPr>
            <a:xfrm>
              <a:off x="7024048" y="5889059"/>
              <a:ext cx="850294" cy="167191"/>
            </a:xfrm>
            <a:prstGeom prst="rect">
              <a:avLst/>
            </a:prstGeom>
            <a:solidFill>
              <a:srgbClr val="1CABE2">
                <a:alpha val="100000"/>
              </a:srgbClr>
            </a:solidFill>
          </p:spPr>
          <p:txBody>
            <a:bodyPr/>
            <a:lstStyle/>
            <a:p/>
          </p:txBody>
        </p:sp>
        <p:sp>
          <p:nvSpPr>
            <p:cNvPr id="167" name="rc167"/>
            <p:cNvSpPr/>
            <p:nvPr/>
          </p:nvSpPr>
          <p:spPr>
            <a:xfrm>
              <a:off x="1333322" y="5680069"/>
              <a:ext cx="4062753" cy="167191"/>
            </a:xfrm>
            <a:prstGeom prst="rect">
              <a:avLst/>
            </a:prstGeom>
            <a:solidFill>
              <a:srgbClr val="80BD41">
                <a:alpha val="100000"/>
              </a:srgbClr>
            </a:solidFill>
          </p:spPr>
          <p:txBody>
            <a:bodyPr/>
            <a:lstStyle/>
            <a:p/>
          </p:txBody>
        </p:sp>
        <p:sp>
          <p:nvSpPr>
            <p:cNvPr id="168" name="rc168"/>
            <p:cNvSpPr/>
            <p:nvPr/>
          </p:nvSpPr>
          <p:spPr>
            <a:xfrm>
              <a:off x="5396076" y="5680069"/>
              <a:ext cx="1213485" cy="167191"/>
            </a:xfrm>
            <a:prstGeom prst="rect">
              <a:avLst/>
            </a:prstGeom>
            <a:solidFill>
              <a:srgbClr val="1CABE2">
                <a:alpha val="100000"/>
              </a:srgbClr>
            </a:solidFill>
          </p:spPr>
          <p:txBody>
            <a:bodyPr/>
            <a:lstStyle/>
            <a:p/>
          </p:txBody>
        </p:sp>
        <p:sp>
          <p:nvSpPr>
            <p:cNvPr id="169" name="rc169"/>
            <p:cNvSpPr/>
            <p:nvPr/>
          </p:nvSpPr>
          <p:spPr>
            <a:xfrm>
              <a:off x="1333322" y="5471080"/>
              <a:ext cx="4244718" cy="167191"/>
            </a:xfrm>
            <a:prstGeom prst="rect">
              <a:avLst/>
            </a:prstGeom>
            <a:solidFill>
              <a:srgbClr val="80BD41">
                <a:alpha val="100000"/>
              </a:srgbClr>
            </a:solidFill>
          </p:spPr>
          <p:txBody>
            <a:bodyPr/>
            <a:lstStyle/>
            <a:p/>
          </p:txBody>
        </p:sp>
        <p:sp>
          <p:nvSpPr>
            <p:cNvPr id="170" name="rc170"/>
            <p:cNvSpPr/>
            <p:nvPr/>
          </p:nvSpPr>
          <p:spPr>
            <a:xfrm>
              <a:off x="5578040" y="5471080"/>
              <a:ext cx="1061179" cy="167191"/>
            </a:xfrm>
            <a:prstGeom prst="rect">
              <a:avLst/>
            </a:prstGeom>
            <a:solidFill>
              <a:srgbClr val="1CABE2">
                <a:alpha val="100000"/>
              </a:srgbClr>
            </a:solidFill>
          </p:spPr>
          <p:txBody>
            <a:bodyPr/>
            <a:lstStyle/>
            <a:p/>
          </p:txBody>
        </p:sp>
        <p:sp>
          <p:nvSpPr>
            <p:cNvPr id="171" name="tx171"/>
            <p:cNvSpPr/>
            <p:nvPr/>
          </p:nvSpPr>
          <p:spPr>
            <a:xfrm>
              <a:off x="805682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619.7</a:t>
              </a:r>
            </a:p>
          </p:txBody>
        </p:sp>
        <p:sp>
          <p:nvSpPr>
            <p:cNvPr id="172" name="tx172"/>
            <p:cNvSpPr/>
            <p:nvPr/>
          </p:nvSpPr>
          <p:spPr>
            <a:xfrm>
              <a:off x="6728692"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499.9</a:t>
              </a:r>
            </a:p>
          </p:txBody>
        </p:sp>
        <p:sp>
          <p:nvSpPr>
            <p:cNvPr id="173" name="tx173"/>
            <p:cNvSpPr/>
            <p:nvPr/>
          </p:nvSpPr>
          <p:spPr>
            <a:xfrm>
              <a:off x="6759834"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502.7</a:t>
              </a:r>
            </a:p>
          </p:txBody>
        </p:sp>
        <p:sp>
          <p:nvSpPr>
            <p:cNvPr id="174" name="tx174"/>
            <p:cNvSpPr/>
            <p:nvPr/>
          </p:nvSpPr>
          <p:spPr>
            <a:xfrm>
              <a:off x="4043046"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539.2</a:t>
              </a:r>
            </a:p>
          </p:txBody>
        </p:sp>
        <p:sp>
          <p:nvSpPr>
            <p:cNvPr id="175" name="tx175"/>
            <p:cNvSpPr/>
            <p:nvPr/>
          </p:nvSpPr>
          <p:spPr>
            <a:xfrm>
              <a:off x="7343701"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80.6</a:t>
              </a:r>
            </a:p>
          </p:txBody>
        </p:sp>
        <p:sp>
          <p:nvSpPr>
            <p:cNvPr id="176" name="tx176"/>
            <p:cNvSpPr/>
            <p:nvPr/>
          </p:nvSpPr>
          <p:spPr>
            <a:xfrm>
              <a:off x="3229060"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384.9</a:t>
              </a:r>
            </a:p>
          </p:txBody>
        </p:sp>
        <p:sp>
          <p:nvSpPr>
            <p:cNvPr id="177" name="tx177"/>
            <p:cNvSpPr/>
            <p:nvPr/>
          </p:nvSpPr>
          <p:spPr>
            <a:xfrm>
              <a:off x="5912384"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178" name="tx178"/>
            <p:cNvSpPr/>
            <p:nvPr/>
          </p:nvSpPr>
          <p:spPr>
            <a:xfrm>
              <a:off x="3320043"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402.2</a:t>
              </a:r>
            </a:p>
          </p:txBody>
        </p:sp>
        <p:sp>
          <p:nvSpPr>
            <p:cNvPr id="179" name="tx179"/>
            <p:cNvSpPr/>
            <p:nvPr/>
          </p:nvSpPr>
          <p:spPr>
            <a:xfrm>
              <a:off x="5972992"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100.5</a:t>
              </a:r>
            </a:p>
          </p:txBody>
        </p:sp>
        <p:sp>
          <p:nvSpPr>
            <p:cNvPr id="180" name="tx180"/>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32774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5" name="tx185"/>
            <p:cNvSpPr/>
            <p:nvPr/>
          </p:nvSpPr>
          <p:spPr>
            <a:xfrm>
              <a:off x="543870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6" name="tx186"/>
            <p:cNvSpPr/>
            <p:nvPr/>
          </p:nvSpPr>
          <p:spPr>
            <a:xfrm>
              <a:off x="754966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7" name="tx187"/>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(80%) was lower than in 2019 (87%).
The number of children vaccinated with DTP1 decreased 25% compared to in 2019.
The number of surviving infants decreased approximately 19%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Argentina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914248"/>
            </a:xfrm>
            <a:custGeom>
              <a:avLst/>
              <a:pathLst>
                <a:path w="3397293" h="914248">
                  <a:moveTo>
                    <a:pt x="0" y="428553"/>
                  </a:moveTo>
                  <a:lnTo>
                    <a:pt x="141553" y="428553"/>
                  </a:lnTo>
                  <a:lnTo>
                    <a:pt x="283107" y="142851"/>
                  </a:lnTo>
                  <a:lnTo>
                    <a:pt x="424661" y="57140"/>
                  </a:lnTo>
                  <a:lnTo>
                    <a:pt x="566215" y="0"/>
                  </a:lnTo>
                  <a:lnTo>
                    <a:pt x="707769" y="0"/>
                  </a:lnTo>
                  <a:lnTo>
                    <a:pt x="849323" y="199991"/>
                  </a:lnTo>
                  <a:lnTo>
                    <a:pt x="990877" y="199991"/>
                  </a:lnTo>
                  <a:lnTo>
                    <a:pt x="1132431" y="142851"/>
                  </a:lnTo>
                  <a:lnTo>
                    <a:pt x="1273984" y="114281"/>
                  </a:lnTo>
                  <a:lnTo>
                    <a:pt x="1415538" y="114281"/>
                  </a:lnTo>
                  <a:lnTo>
                    <a:pt x="1557092" y="199991"/>
                  </a:lnTo>
                  <a:lnTo>
                    <a:pt x="1698646" y="199991"/>
                  </a:lnTo>
                  <a:lnTo>
                    <a:pt x="1840200" y="114281"/>
                  </a:lnTo>
                  <a:lnTo>
                    <a:pt x="1981754" y="114281"/>
                  </a:lnTo>
                  <a:lnTo>
                    <a:pt x="2123308" y="114281"/>
                  </a:lnTo>
                  <a:lnTo>
                    <a:pt x="2264862" y="171421"/>
                  </a:lnTo>
                  <a:lnTo>
                    <a:pt x="2406416" y="285702"/>
                  </a:lnTo>
                  <a:lnTo>
                    <a:pt x="2547969" y="342843"/>
                  </a:lnTo>
                  <a:lnTo>
                    <a:pt x="2689523" y="428553"/>
                  </a:lnTo>
                  <a:lnTo>
                    <a:pt x="2831077" y="685686"/>
                  </a:lnTo>
                  <a:lnTo>
                    <a:pt x="2972631" y="485694"/>
                  </a:lnTo>
                  <a:lnTo>
                    <a:pt x="3114185" y="399983"/>
                  </a:lnTo>
                  <a:lnTo>
                    <a:pt x="3255739" y="914248"/>
                  </a:lnTo>
                  <a:lnTo>
                    <a:pt x="3397293" y="65711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914248"/>
            </a:xfrm>
            <a:custGeom>
              <a:avLst/>
              <a:pathLst>
                <a:path w="3397293" h="914248">
                  <a:moveTo>
                    <a:pt x="0" y="428553"/>
                  </a:moveTo>
                  <a:lnTo>
                    <a:pt x="141553" y="428553"/>
                  </a:lnTo>
                  <a:lnTo>
                    <a:pt x="283107" y="142851"/>
                  </a:lnTo>
                  <a:lnTo>
                    <a:pt x="424661" y="57140"/>
                  </a:lnTo>
                  <a:lnTo>
                    <a:pt x="566215" y="0"/>
                  </a:lnTo>
                  <a:lnTo>
                    <a:pt x="707769" y="0"/>
                  </a:lnTo>
                  <a:lnTo>
                    <a:pt x="849323" y="199991"/>
                  </a:lnTo>
                  <a:lnTo>
                    <a:pt x="990877" y="199991"/>
                  </a:lnTo>
                  <a:lnTo>
                    <a:pt x="1132431" y="142851"/>
                  </a:lnTo>
                  <a:lnTo>
                    <a:pt x="1273984" y="114281"/>
                  </a:lnTo>
                  <a:lnTo>
                    <a:pt x="1415538" y="114281"/>
                  </a:lnTo>
                  <a:lnTo>
                    <a:pt x="1557092" y="199991"/>
                  </a:lnTo>
                  <a:lnTo>
                    <a:pt x="1698646" y="199991"/>
                  </a:lnTo>
                  <a:lnTo>
                    <a:pt x="1840200" y="114281"/>
                  </a:lnTo>
                  <a:lnTo>
                    <a:pt x="1981754" y="114281"/>
                  </a:lnTo>
                  <a:lnTo>
                    <a:pt x="2123308" y="114281"/>
                  </a:lnTo>
                  <a:lnTo>
                    <a:pt x="2264862" y="171421"/>
                  </a:lnTo>
                  <a:lnTo>
                    <a:pt x="2406416" y="285702"/>
                  </a:lnTo>
                  <a:lnTo>
                    <a:pt x="2547969" y="342843"/>
                  </a:lnTo>
                  <a:lnTo>
                    <a:pt x="2689523" y="428553"/>
                  </a:lnTo>
                  <a:lnTo>
                    <a:pt x="2831077" y="685686"/>
                  </a:lnTo>
                  <a:lnTo>
                    <a:pt x="2972631" y="485694"/>
                  </a:lnTo>
                  <a:lnTo>
                    <a:pt x="3114185" y="399983"/>
                  </a:lnTo>
                  <a:lnTo>
                    <a:pt x="3255739" y="914248"/>
                  </a:lnTo>
                  <a:lnTo>
                    <a:pt x="3397293" y="65711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028529"/>
            </a:xfrm>
            <a:custGeom>
              <a:avLst/>
              <a:pathLst>
                <a:path w="0" h="1028529">
                  <a:moveTo>
                    <a:pt x="0" y="0"/>
                  </a:moveTo>
                  <a:lnTo>
                    <a:pt x="0" y="1028529"/>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914248"/>
            </a:xfrm>
            <a:custGeom>
              <a:avLst/>
              <a:pathLst>
                <a:path w="3397293" h="914248">
                  <a:moveTo>
                    <a:pt x="0" y="428553"/>
                  </a:moveTo>
                  <a:lnTo>
                    <a:pt x="141553" y="428553"/>
                  </a:lnTo>
                  <a:lnTo>
                    <a:pt x="283107" y="142851"/>
                  </a:lnTo>
                  <a:lnTo>
                    <a:pt x="424661" y="57140"/>
                  </a:lnTo>
                  <a:lnTo>
                    <a:pt x="566215" y="0"/>
                  </a:lnTo>
                  <a:lnTo>
                    <a:pt x="707769" y="0"/>
                  </a:lnTo>
                  <a:lnTo>
                    <a:pt x="849323" y="199991"/>
                  </a:lnTo>
                  <a:lnTo>
                    <a:pt x="990877" y="199991"/>
                  </a:lnTo>
                  <a:lnTo>
                    <a:pt x="1132431" y="142851"/>
                  </a:lnTo>
                  <a:lnTo>
                    <a:pt x="1273984" y="114281"/>
                  </a:lnTo>
                  <a:lnTo>
                    <a:pt x="1415538" y="114281"/>
                  </a:lnTo>
                  <a:lnTo>
                    <a:pt x="1557092" y="199991"/>
                  </a:lnTo>
                  <a:lnTo>
                    <a:pt x="1698646" y="199991"/>
                  </a:lnTo>
                  <a:lnTo>
                    <a:pt x="1840200" y="114281"/>
                  </a:lnTo>
                  <a:lnTo>
                    <a:pt x="1981754" y="114281"/>
                  </a:lnTo>
                  <a:lnTo>
                    <a:pt x="2123308" y="114281"/>
                  </a:lnTo>
                  <a:lnTo>
                    <a:pt x="2264862" y="171421"/>
                  </a:lnTo>
                  <a:lnTo>
                    <a:pt x="2406416" y="285702"/>
                  </a:lnTo>
                  <a:lnTo>
                    <a:pt x="2547969" y="342843"/>
                  </a:lnTo>
                  <a:lnTo>
                    <a:pt x="2689523" y="428553"/>
                  </a:lnTo>
                  <a:lnTo>
                    <a:pt x="2831077" y="685686"/>
                  </a:lnTo>
                  <a:lnTo>
                    <a:pt x="2972631" y="485694"/>
                  </a:lnTo>
                  <a:lnTo>
                    <a:pt x="3114185" y="399983"/>
                  </a:lnTo>
                  <a:lnTo>
                    <a:pt x="3255739" y="914248"/>
                  </a:lnTo>
                  <a:lnTo>
                    <a:pt x="3397293" y="65711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1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80401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60" name="tx60"/>
            <p:cNvSpPr/>
            <p:nvPr/>
          </p:nvSpPr>
          <p:spPr>
            <a:xfrm>
              <a:off x="287491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4910" y="472419"/>
              <a:ext cx="260940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Argentina, 2000-2024</a:t>
              </a:r>
            </a:p>
          </p:txBody>
        </p:sp>
        <p:sp>
          <p:nvSpPr>
            <p:cNvPr id="63" name="pl63"/>
            <p:cNvSpPr/>
            <p:nvPr/>
          </p:nvSpPr>
          <p:spPr>
            <a:xfrm>
              <a:off x="5267799" y="37227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84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941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799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3655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513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370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2228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579940"/>
              <a:ext cx="3397293" cy="2285620"/>
            </a:xfrm>
            <a:custGeom>
              <a:avLst/>
              <a:pathLst>
                <a:path w="3397293" h="2285620">
                  <a:moveTo>
                    <a:pt x="0" y="1071384"/>
                  </a:moveTo>
                  <a:lnTo>
                    <a:pt x="141553" y="1071384"/>
                  </a:lnTo>
                  <a:lnTo>
                    <a:pt x="283107" y="357128"/>
                  </a:lnTo>
                  <a:lnTo>
                    <a:pt x="424661" y="142851"/>
                  </a:lnTo>
                  <a:lnTo>
                    <a:pt x="566215" y="0"/>
                  </a:lnTo>
                  <a:lnTo>
                    <a:pt x="707769" y="0"/>
                  </a:lnTo>
                  <a:lnTo>
                    <a:pt x="849323" y="499979"/>
                  </a:lnTo>
                  <a:lnTo>
                    <a:pt x="990877" y="499979"/>
                  </a:lnTo>
                  <a:lnTo>
                    <a:pt x="1132431" y="357128"/>
                  </a:lnTo>
                  <a:lnTo>
                    <a:pt x="1273984" y="285702"/>
                  </a:lnTo>
                  <a:lnTo>
                    <a:pt x="1415538" y="285702"/>
                  </a:lnTo>
                  <a:lnTo>
                    <a:pt x="1557092" y="499979"/>
                  </a:lnTo>
                  <a:lnTo>
                    <a:pt x="1698646" y="499979"/>
                  </a:lnTo>
                  <a:lnTo>
                    <a:pt x="1840200" y="285702"/>
                  </a:lnTo>
                  <a:lnTo>
                    <a:pt x="1981754" y="285702"/>
                  </a:lnTo>
                  <a:lnTo>
                    <a:pt x="2123308" y="285702"/>
                  </a:lnTo>
                  <a:lnTo>
                    <a:pt x="2264862" y="428553"/>
                  </a:lnTo>
                  <a:lnTo>
                    <a:pt x="2406416" y="714256"/>
                  </a:lnTo>
                  <a:lnTo>
                    <a:pt x="2547969" y="857107"/>
                  </a:lnTo>
                  <a:lnTo>
                    <a:pt x="2689523" y="1071384"/>
                  </a:lnTo>
                  <a:lnTo>
                    <a:pt x="2831077" y="1714215"/>
                  </a:lnTo>
                  <a:lnTo>
                    <a:pt x="2972631" y="1214235"/>
                  </a:lnTo>
                  <a:lnTo>
                    <a:pt x="3114185" y="999958"/>
                  </a:lnTo>
                  <a:lnTo>
                    <a:pt x="3255739" y="2285620"/>
                  </a:lnTo>
                  <a:lnTo>
                    <a:pt x="3397293" y="1642789"/>
                  </a:lnTo>
                </a:path>
              </a:pathLst>
            </a:custGeom>
            <a:ln w="27101" cap="flat">
              <a:solidFill>
                <a:srgbClr val="0058AB">
                  <a:alpha val="100000"/>
                </a:srgbClr>
              </a:solidFill>
              <a:prstDash val="solid"/>
              <a:round/>
            </a:ln>
          </p:spPr>
          <p:txBody>
            <a:bodyPr/>
            <a:lstStyle/>
            <a:p/>
          </p:txBody>
        </p:sp>
        <p:sp>
          <p:nvSpPr>
            <p:cNvPr id="80" name="pl80"/>
            <p:cNvSpPr/>
            <p:nvPr/>
          </p:nvSpPr>
          <p:spPr>
            <a:xfrm>
              <a:off x="5437664" y="2651325"/>
              <a:ext cx="3397293" cy="999958"/>
            </a:xfrm>
            <a:custGeom>
              <a:avLst/>
              <a:pathLst>
                <a:path w="3397293" h="999958">
                  <a:moveTo>
                    <a:pt x="0" y="999958"/>
                  </a:moveTo>
                  <a:lnTo>
                    <a:pt x="141553" y="999958"/>
                  </a:lnTo>
                  <a:lnTo>
                    <a:pt x="283107" y="999958"/>
                  </a:lnTo>
                  <a:lnTo>
                    <a:pt x="424661" y="857107"/>
                  </a:lnTo>
                  <a:lnTo>
                    <a:pt x="566215" y="714256"/>
                  </a:lnTo>
                  <a:lnTo>
                    <a:pt x="707769" y="642830"/>
                  </a:lnTo>
                  <a:lnTo>
                    <a:pt x="849323" y="571405"/>
                  </a:lnTo>
                  <a:lnTo>
                    <a:pt x="990877" y="571405"/>
                  </a:lnTo>
                  <a:lnTo>
                    <a:pt x="1132431" y="357128"/>
                  </a:lnTo>
                  <a:lnTo>
                    <a:pt x="1273984" y="214276"/>
                  </a:lnTo>
                  <a:lnTo>
                    <a:pt x="1415538" y="214276"/>
                  </a:lnTo>
                  <a:lnTo>
                    <a:pt x="1557092" y="142851"/>
                  </a:lnTo>
                  <a:lnTo>
                    <a:pt x="1698646" y="142851"/>
                  </a:lnTo>
                  <a:lnTo>
                    <a:pt x="1840200" y="214276"/>
                  </a:lnTo>
                  <a:lnTo>
                    <a:pt x="1981754" y="142851"/>
                  </a:lnTo>
                  <a:lnTo>
                    <a:pt x="2123308" y="71425"/>
                  </a:lnTo>
                  <a:lnTo>
                    <a:pt x="2264862" y="0"/>
                  </a:lnTo>
                  <a:lnTo>
                    <a:pt x="2406416" y="0"/>
                  </a:lnTo>
                  <a:lnTo>
                    <a:pt x="2547969" y="0"/>
                  </a:lnTo>
                  <a:lnTo>
                    <a:pt x="2689523" y="0"/>
                  </a:lnTo>
                  <a:lnTo>
                    <a:pt x="2831077" y="214276"/>
                  </a:lnTo>
                  <a:lnTo>
                    <a:pt x="2972631" y="285702"/>
                  </a:lnTo>
                  <a:lnTo>
                    <a:pt x="3114185" y="71425"/>
                  </a:lnTo>
                  <a:lnTo>
                    <a:pt x="3255739" y="142851"/>
                  </a:lnTo>
                  <a:lnTo>
                    <a:pt x="3397293" y="71425"/>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51366"/>
              <a:ext cx="3397293" cy="1357086"/>
            </a:xfrm>
            <a:custGeom>
              <a:avLst/>
              <a:pathLst>
                <a:path w="3397293" h="1357086">
                  <a:moveTo>
                    <a:pt x="0" y="214276"/>
                  </a:moveTo>
                  <a:lnTo>
                    <a:pt x="141553" y="285702"/>
                  </a:lnTo>
                  <a:lnTo>
                    <a:pt x="283107" y="214276"/>
                  </a:lnTo>
                  <a:lnTo>
                    <a:pt x="424661" y="142851"/>
                  </a:lnTo>
                  <a:lnTo>
                    <a:pt x="566215" y="71425"/>
                  </a:lnTo>
                  <a:lnTo>
                    <a:pt x="707769" y="0"/>
                  </a:lnTo>
                  <a:lnTo>
                    <a:pt x="849323" y="71425"/>
                  </a:lnTo>
                  <a:lnTo>
                    <a:pt x="990877" y="71425"/>
                  </a:lnTo>
                  <a:lnTo>
                    <a:pt x="1132431" y="142851"/>
                  </a:lnTo>
                  <a:lnTo>
                    <a:pt x="1273984" y="0"/>
                  </a:lnTo>
                  <a:lnTo>
                    <a:pt x="1415538" y="71425"/>
                  </a:lnTo>
                  <a:lnTo>
                    <a:pt x="1557092" y="71425"/>
                  </a:lnTo>
                  <a:lnTo>
                    <a:pt x="1698646" y="71425"/>
                  </a:lnTo>
                  <a:lnTo>
                    <a:pt x="1840200" y="285702"/>
                  </a:lnTo>
                  <a:lnTo>
                    <a:pt x="1981754" y="357128"/>
                  </a:lnTo>
                  <a:lnTo>
                    <a:pt x="2123308" y="285702"/>
                  </a:lnTo>
                  <a:lnTo>
                    <a:pt x="2264862" y="357128"/>
                  </a:lnTo>
                  <a:lnTo>
                    <a:pt x="2406416" y="642830"/>
                  </a:lnTo>
                  <a:lnTo>
                    <a:pt x="2547969" y="571405"/>
                  </a:lnTo>
                  <a:lnTo>
                    <a:pt x="2689523" y="999958"/>
                  </a:lnTo>
                  <a:lnTo>
                    <a:pt x="2831077" y="1285661"/>
                  </a:lnTo>
                  <a:lnTo>
                    <a:pt x="2972631" y="1357086"/>
                  </a:lnTo>
                  <a:lnTo>
                    <a:pt x="3114185" y="1071384"/>
                  </a:lnTo>
                  <a:lnTo>
                    <a:pt x="3255739" y="785681"/>
                  </a:lnTo>
                  <a:lnTo>
                    <a:pt x="3397293" y="857107"/>
                  </a:lnTo>
                </a:path>
              </a:pathLst>
            </a:custGeom>
            <a:ln w="27101" cap="flat">
              <a:solidFill>
                <a:srgbClr val="961A49">
                  <a:alpha val="100000"/>
                </a:srgbClr>
              </a:solidFill>
              <a:prstDash val="solid"/>
              <a:round/>
            </a:ln>
          </p:spPr>
          <p:txBody>
            <a:bodyPr/>
            <a:lstStyle/>
            <a:p/>
          </p:txBody>
        </p:sp>
        <p:sp>
          <p:nvSpPr>
            <p:cNvPr id="82" name="pl82"/>
            <p:cNvSpPr/>
            <p:nvPr/>
          </p:nvSpPr>
          <p:spPr>
            <a:xfrm>
              <a:off x="5437664" y="265132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579940"/>
              <a:ext cx="3397293" cy="2285620"/>
            </a:xfrm>
            <a:custGeom>
              <a:avLst/>
              <a:pathLst>
                <a:path w="3397293" h="2285620">
                  <a:moveTo>
                    <a:pt x="0" y="1071384"/>
                  </a:moveTo>
                  <a:lnTo>
                    <a:pt x="141553" y="1071384"/>
                  </a:lnTo>
                  <a:lnTo>
                    <a:pt x="283107" y="357128"/>
                  </a:lnTo>
                  <a:lnTo>
                    <a:pt x="424661" y="142851"/>
                  </a:lnTo>
                  <a:lnTo>
                    <a:pt x="566215" y="0"/>
                  </a:lnTo>
                  <a:lnTo>
                    <a:pt x="707769" y="0"/>
                  </a:lnTo>
                  <a:lnTo>
                    <a:pt x="849323" y="499979"/>
                  </a:lnTo>
                  <a:lnTo>
                    <a:pt x="990877" y="499979"/>
                  </a:lnTo>
                  <a:lnTo>
                    <a:pt x="1132431" y="357128"/>
                  </a:lnTo>
                  <a:lnTo>
                    <a:pt x="1273984" y="285702"/>
                  </a:lnTo>
                  <a:lnTo>
                    <a:pt x="1415538" y="285702"/>
                  </a:lnTo>
                  <a:lnTo>
                    <a:pt x="1557092" y="499979"/>
                  </a:lnTo>
                  <a:lnTo>
                    <a:pt x="1698646" y="499979"/>
                  </a:lnTo>
                  <a:lnTo>
                    <a:pt x="1840200" y="285702"/>
                  </a:lnTo>
                  <a:lnTo>
                    <a:pt x="1981754" y="285702"/>
                  </a:lnTo>
                  <a:lnTo>
                    <a:pt x="2123308" y="285702"/>
                  </a:lnTo>
                  <a:lnTo>
                    <a:pt x="2264862" y="428553"/>
                  </a:lnTo>
                  <a:lnTo>
                    <a:pt x="2406416" y="714256"/>
                  </a:lnTo>
                  <a:lnTo>
                    <a:pt x="2547969" y="857107"/>
                  </a:lnTo>
                  <a:lnTo>
                    <a:pt x="2689523" y="1071384"/>
                  </a:lnTo>
                  <a:lnTo>
                    <a:pt x="2831077" y="1714215"/>
                  </a:lnTo>
                  <a:lnTo>
                    <a:pt x="2972631" y="1214235"/>
                  </a:lnTo>
                  <a:lnTo>
                    <a:pt x="3114185" y="999958"/>
                  </a:lnTo>
                  <a:lnTo>
                    <a:pt x="3255739" y="2285620"/>
                  </a:lnTo>
                  <a:lnTo>
                    <a:pt x="3397293" y="1642789"/>
                  </a:lnTo>
                </a:path>
              </a:pathLst>
            </a:custGeom>
            <a:ln w="43362" cap="flat">
              <a:solidFill>
                <a:srgbClr val="000000">
                  <a:alpha val="100000"/>
                </a:srgbClr>
              </a:solidFill>
              <a:prstDash val="solid"/>
              <a:round/>
            </a:ln>
          </p:spPr>
          <p:txBody>
            <a:bodyPr/>
            <a:lstStyle/>
            <a:p/>
          </p:txBody>
        </p:sp>
        <p:sp>
          <p:nvSpPr>
            <p:cNvPr id="84" name="pl84"/>
            <p:cNvSpPr/>
            <p:nvPr/>
          </p:nvSpPr>
          <p:spPr>
            <a:xfrm>
              <a:off x="5437664" y="1608510"/>
              <a:ext cx="0" cy="1042814"/>
            </a:xfrm>
            <a:custGeom>
              <a:avLst/>
              <a:pathLst>
                <a:path w="0" h="1042814">
                  <a:moveTo>
                    <a:pt x="0" y="104281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579940"/>
              <a:ext cx="0" cy="28570"/>
            </a:xfrm>
            <a:custGeom>
              <a:avLst/>
              <a:pathLst>
                <a:path w="0" h="28570">
                  <a:moveTo>
                    <a:pt x="0" y="0"/>
                  </a:moveTo>
                  <a:lnTo>
                    <a:pt x="0" y="28570"/>
                  </a:lnTo>
                </a:path>
              </a:pathLst>
            </a:custGeom>
            <a:ln w="13550" cap="flat">
              <a:solidFill>
                <a:srgbClr val="0058AB">
                  <a:alpha val="100000"/>
                </a:srgbClr>
              </a:solidFill>
              <a:prstDash val="dot"/>
              <a:round/>
            </a:ln>
          </p:spPr>
          <p:txBody>
            <a:bodyPr/>
            <a:lstStyle/>
            <a:p/>
          </p:txBody>
        </p:sp>
        <p:sp>
          <p:nvSpPr>
            <p:cNvPr id="86" name="pl86"/>
            <p:cNvSpPr/>
            <p:nvPr/>
          </p:nvSpPr>
          <p:spPr>
            <a:xfrm>
              <a:off x="6853202" y="1608510"/>
              <a:ext cx="0" cy="257132"/>
            </a:xfrm>
            <a:custGeom>
              <a:avLst/>
              <a:pathLst>
                <a:path w="0" h="257132">
                  <a:moveTo>
                    <a:pt x="0" y="25713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608510"/>
              <a:ext cx="0" cy="257132"/>
            </a:xfrm>
            <a:custGeom>
              <a:avLst/>
              <a:pathLst>
                <a:path w="0" h="257132">
                  <a:moveTo>
                    <a:pt x="0" y="25713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608510"/>
              <a:ext cx="0" cy="1042814"/>
            </a:xfrm>
            <a:custGeom>
              <a:avLst/>
              <a:pathLst>
                <a:path w="0" h="1042814">
                  <a:moveTo>
                    <a:pt x="0" y="104281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608510"/>
              <a:ext cx="0" cy="2257049"/>
            </a:xfrm>
            <a:custGeom>
              <a:avLst/>
              <a:pathLst>
                <a:path w="0" h="2257049">
                  <a:moveTo>
                    <a:pt x="0" y="225704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608510"/>
              <a:ext cx="0" cy="1614219"/>
            </a:xfrm>
            <a:custGeom>
              <a:avLst/>
              <a:pathLst>
                <a:path w="0" h="1614219">
                  <a:moveTo>
                    <a:pt x="0" y="161421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579940"/>
              <a:ext cx="3397293" cy="2285620"/>
            </a:xfrm>
            <a:custGeom>
              <a:avLst/>
              <a:pathLst>
                <a:path w="3397293" h="2285620">
                  <a:moveTo>
                    <a:pt x="0" y="1071384"/>
                  </a:moveTo>
                  <a:lnTo>
                    <a:pt x="141553" y="1071384"/>
                  </a:lnTo>
                  <a:lnTo>
                    <a:pt x="283107" y="357128"/>
                  </a:lnTo>
                  <a:lnTo>
                    <a:pt x="424661" y="142851"/>
                  </a:lnTo>
                  <a:lnTo>
                    <a:pt x="566215" y="0"/>
                  </a:lnTo>
                  <a:lnTo>
                    <a:pt x="707769" y="0"/>
                  </a:lnTo>
                  <a:lnTo>
                    <a:pt x="849323" y="499979"/>
                  </a:lnTo>
                  <a:lnTo>
                    <a:pt x="990877" y="499979"/>
                  </a:lnTo>
                  <a:lnTo>
                    <a:pt x="1132431" y="357128"/>
                  </a:lnTo>
                  <a:lnTo>
                    <a:pt x="1273984" y="285702"/>
                  </a:lnTo>
                  <a:lnTo>
                    <a:pt x="1415538" y="285702"/>
                  </a:lnTo>
                  <a:lnTo>
                    <a:pt x="1557092" y="499979"/>
                  </a:lnTo>
                  <a:lnTo>
                    <a:pt x="1698646" y="499979"/>
                  </a:lnTo>
                  <a:lnTo>
                    <a:pt x="1840200" y="285702"/>
                  </a:lnTo>
                  <a:lnTo>
                    <a:pt x="1981754" y="285702"/>
                  </a:lnTo>
                  <a:lnTo>
                    <a:pt x="2123308" y="285702"/>
                  </a:lnTo>
                  <a:lnTo>
                    <a:pt x="2264862" y="428553"/>
                  </a:lnTo>
                  <a:lnTo>
                    <a:pt x="2406416" y="714256"/>
                  </a:lnTo>
                  <a:lnTo>
                    <a:pt x="2547969" y="857107"/>
                  </a:lnTo>
                  <a:lnTo>
                    <a:pt x="2689523" y="1071384"/>
                  </a:lnTo>
                  <a:lnTo>
                    <a:pt x="2831077" y="1714215"/>
                  </a:lnTo>
                  <a:lnTo>
                    <a:pt x="2972631" y="1214235"/>
                  </a:lnTo>
                  <a:lnTo>
                    <a:pt x="3114185" y="999958"/>
                  </a:lnTo>
                  <a:lnTo>
                    <a:pt x="3255739" y="2285620"/>
                  </a:lnTo>
                  <a:lnTo>
                    <a:pt x="3397293" y="1642789"/>
                  </a:lnTo>
                </a:path>
              </a:pathLst>
            </a:custGeom>
            <a:ln w="27101" cap="flat">
              <a:solidFill>
                <a:srgbClr val="0058AB">
                  <a:alpha val="100000"/>
                </a:srgbClr>
              </a:solidFill>
              <a:prstDash val="solid"/>
              <a:round/>
            </a:ln>
          </p:spPr>
          <p:txBody>
            <a:bodyPr/>
            <a:lstStyle/>
            <a:p/>
          </p:txBody>
        </p:sp>
        <p:sp>
          <p:nvSpPr>
            <p:cNvPr id="92" name="tx92"/>
            <p:cNvSpPr/>
            <p:nvPr/>
          </p:nvSpPr>
          <p:spPr>
            <a:xfrm>
              <a:off x="5407519" y="153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85143" y="15395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4" name="tx94"/>
            <p:cNvSpPr/>
            <p:nvPr/>
          </p:nvSpPr>
          <p:spPr>
            <a:xfrm>
              <a:off x="6792913" y="15408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5" name="tx95"/>
            <p:cNvSpPr/>
            <p:nvPr/>
          </p:nvSpPr>
          <p:spPr>
            <a:xfrm>
              <a:off x="7500682" y="15408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6" name="tx96"/>
            <p:cNvSpPr/>
            <p:nvPr/>
          </p:nvSpPr>
          <p:spPr>
            <a:xfrm>
              <a:off x="8097042" y="15395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15063" y="1540823"/>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8" name="tx98"/>
            <p:cNvSpPr/>
            <p:nvPr/>
          </p:nvSpPr>
          <p:spPr>
            <a:xfrm>
              <a:off x="8786762" y="153950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902429" y="26836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46935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3134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992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849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706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678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678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45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869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4954" y="480401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118" name="tx118"/>
            <p:cNvSpPr/>
            <p:nvPr/>
          </p:nvSpPr>
          <p:spPr>
            <a:xfrm>
              <a:off x="719161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4065"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3941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54798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70185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85572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4710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62491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77878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4538376" cy="149993"/>
            </a:xfrm>
            <a:prstGeom prst="rect">
              <a:avLst/>
            </a:prstGeom>
            <a:solidFill>
              <a:srgbClr val="1CABE2">
                <a:alpha val="80000"/>
              </a:srgbClr>
            </a:solidFill>
          </p:spPr>
          <p:txBody>
            <a:bodyPr/>
            <a:lstStyle/>
            <a:p/>
          </p:txBody>
        </p:sp>
        <p:sp>
          <p:nvSpPr>
            <p:cNvPr id="133" name="rc133"/>
            <p:cNvSpPr/>
            <p:nvPr/>
          </p:nvSpPr>
          <p:spPr>
            <a:xfrm>
              <a:off x="1317178" y="5637654"/>
              <a:ext cx="7321564" cy="149993"/>
            </a:xfrm>
            <a:prstGeom prst="rect">
              <a:avLst/>
            </a:prstGeom>
            <a:solidFill>
              <a:srgbClr val="1CABE2">
                <a:alpha val="80000"/>
              </a:srgbClr>
            </a:solidFill>
          </p:spPr>
          <p:txBody>
            <a:bodyPr/>
            <a:lstStyle/>
            <a:p/>
          </p:txBody>
        </p:sp>
        <p:sp>
          <p:nvSpPr>
            <p:cNvPr id="134" name="rc134"/>
            <p:cNvSpPr/>
            <p:nvPr/>
          </p:nvSpPr>
          <p:spPr>
            <a:xfrm>
              <a:off x="1317178" y="5450161"/>
              <a:ext cx="5413709" cy="149993"/>
            </a:xfrm>
            <a:prstGeom prst="rect">
              <a:avLst/>
            </a:prstGeom>
            <a:solidFill>
              <a:srgbClr val="1CABE2">
                <a:alpha val="80000"/>
              </a:srgbClr>
            </a:solidFill>
          </p:spPr>
          <p:txBody>
            <a:bodyPr/>
            <a:lstStyle/>
            <a:p/>
          </p:txBody>
        </p:sp>
        <p:sp>
          <p:nvSpPr>
            <p:cNvPr id="135" name="tx135"/>
            <p:cNvSpPr/>
            <p:nvPr/>
          </p:nvSpPr>
          <p:spPr>
            <a:xfrm>
              <a:off x="5346142"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105,000</a:t>
              </a:r>
            </a:p>
          </p:txBody>
        </p:sp>
        <p:sp>
          <p:nvSpPr>
            <p:cNvPr id="136" name="tx136"/>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170,000</a:t>
              </a:r>
            </a:p>
          </p:txBody>
        </p:sp>
        <p:sp>
          <p:nvSpPr>
            <p:cNvPr id="137" name="tx137"/>
            <p:cNvSpPr/>
            <p:nvPr/>
          </p:nvSpPr>
          <p:spPr>
            <a:xfrm>
              <a:off x="6221474"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126,000</a:t>
              </a:r>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04376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511993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4" name="tx144"/>
            <p:cNvSpPr/>
            <p:nvPr/>
          </p:nvSpPr>
          <p:spPr>
            <a:xfrm>
              <a:off x="727380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5" name="tx145"/>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Argentina (75%) was 10 percentage points lower than the global average (85%) and 7 percentage points lower than the average across all LACR countries (82%).
National DTP3 coverage was 8 percentage points lower than in 2019 (83%).
This equates to 126,000 un- and undervaccinated children in 2024 compared to 105,000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F26A21">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Argentina ranked number 7 out of 32 countries for lowest DTP3 coverage (based on tied ranks).
Argentina was in the top 10 countries with the most un- and undervaccinated children (rank=4).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4075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0890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7704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44518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27482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4297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81111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07926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147281"/>
              <a:ext cx="248247" cy="859403"/>
            </a:xfrm>
            <a:prstGeom prst="rect">
              <a:avLst/>
            </a:prstGeom>
            <a:solidFill>
              <a:srgbClr val="80BD41">
                <a:alpha val="100000"/>
              </a:srgbClr>
            </a:solidFill>
          </p:spPr>
          <p:txBody>
            <a:bodyPr/>
            <a:lstStyle/>
            <a:p/>
          </p:txBody>
        </p:sp>
        <p:sp>
          <p:nvSpPr>
            <p:cNvPr id="25" name="rc25"/>
            <p:cNvSpPr/>
            <p:nvPr/>
          </p:nvSpPr>
          <p:spPr>
            <a:xfrm>
              <a:off x="1333322" y="2971255"/>
              <a:ext cx="248247" cy="176025"/>
            </a:xfrm>
            <a:prstGeom prst="rect">
              <a:avLst/>
            </a:prstGeom>
            <a:solidFill>
              <a:srgbClr val="1CABE2">
                <a:alpha val="100000"/>
              </a:srgbClr>
            </a:solidFill>
          </p:spPr>
          <p:txBody>
            <a:bodyPr/>
            <a:lstStyle/>
            <a:p/>
          </p:txBody>
        </p:sp>
        <p:sp>
          <p:nvSpPr>
            <p:cNvPr id="26" name="rc26"/>
            <p:cNvSpPr/>
            <p:nvPr/>
          </p:nvSpPr>
          <p:spPr>
            <a:xfrm>
              <a:off x="1609153" y="3154746"/>
              <a:ext cx="248247" cy="851938"/>
            </a:xfrm>
            <a:prstGeom prst="rect">
              <a:avLst/>
            </a:prstGeom>
            <a:solidFill>
              <a:srgbClr val="80BD41">
                <a:alpha val="100000"/>
              </a:srgbClr>
            </a:solidFill>
          </p:spPr>
          <p:txBody>
            <a:bodyPr/>
            <a:lstStyle/>
            <a:p/>
          </p:txBody>
        </p:sp>
        <p:sp>
          <p:nvSpPr>
            <p:cNvPr id="27" name="rc27"/>
            <p:cNvSpPr/>
            <p:nvPr/>
          </p:nvSpPr>
          <p:spPr>
            <a:xfrm>
              <a:off x="1609153" y="2980257"/>
              <a:ext cx="248247" cy="174489"/>
            </a:xfrm>
            <a:prstGeom prst="rect">
              <a:avLst/>
            </a:prstGeom>
            <a:solidFill>
              <a:srgbClr val="1CABE2">
                <a:alpha val="100000"/>
              </a:srgbClr>
            </a:solidFill>
          </p:spPr>
          <p:txBody>
            <a:bodyPr/>
            <a:lstStyle/>
            <a:p/>
          </p:txBody>
        </p:sp>
        <p:sp>
          <p:nvSpPr>
            <p:cNvPr id="28" name="rc28"/>
            <p:cNvSpPr/>
            <p:nvPr/>
          </p:nvSpPr>
          <p:spPr>
            <a:xfrm>
              <a:off x="1884983" y="3053369"/>
              <a:ext cx="248247" cy="953315"/>
            </a:xfrm>
            <a:prstGeom prst="rect">
              <a:avLst/>
            </a:prstGeom>
            <a:solidFill>
              <a:srgbClr val="80BD41">
                <a:alpha val="100000"/>
              </a:srgbClr>
            </a:solidFill>
          </p:spPr>
          <p:txBody>
            <a:bodyPr/>
            <a:lstStyle/>
            <a:p/>
          </p:txBody>
        </p:sp>
        <p:sp>
          <p:nvSpPr>
            <p:cNvPr id="29" name="rc29"/>
            <p:cNvSpPr/>
            <p:nvPr/>
          </p:nvSpPr>
          <p:spPr>
            <a:xfrm>
              <a:off x="1884983" y="2981618"/>
              <a:ext cx="248247" cy="71751"/>
            </a:xfrm>
            <a:prstGeom prst="rect">
              <a:avLst/>
            </a:prstGeom>
            <a:solidFill>
              <a:srgbClr val="1CABE2">
                <a:alpha val="100000"/>
              </a:srgbClr>
            </a:solidFill>
          </p:spPr>
          <p:txBody>
            <a:bodyPr/>
            <a:lstStyle/>
            <a:p/>
          </p:txBody>
        </p:sp>
        <p:sp>
          <p:nvSpPr>
            <p:cNvPr id="30" name="rc30"/>
            <p:cNvSpPr/>
            <p:nvPr/>
          </p:nvSpPr>
          <p:spPr>
            <a:xfrm>
              <a:off x="2160814" y="3027388"/>
              <a:ext cx="248247" cy="979296"/>
            </a:xfrm>
            <a:prstGeom prst="rect">
              <a:avLst/>
            </a:prstGeom>
            <a:solidFill>
              <a:srgbClr val="80BD41">
                <a:alpha val="100000"/>
              </a:srgbClr>
            </a:solidFill>
          </p:spPr>
          <p:txBody>
            <a:bodyPr/>
            <a:lstStyle/>
            <a:p/>
          </p:txBody>
        </p:sp>
        <p:sp>
          <p:nvSpPr>
            <p:cNvPr id="31" name="rc31"/>
            <p:cNvSpPr/>
            <p:nvPr/>
          </p:nvSpPr>
          <p:spPr>
            <a:xfrm>
              <a:off x="2160814" y="2986580"/>
              <a:ext cx="248247" cy="40808"/>
            </a:xfrm>
            <a:prstGeom prst="rect">
              <a:avLst/>
            </a:prstGeom>
            <a:solidFill>
              <a:srgbClr val="1CABE2">
                <a:alpha val="100000"/>
              </a:srgbClr>
            </a:solidFill>
          </p:spPr>
          <p:txBody>
            <a:bodyPr/>
            <a:lstStyle/>
            <a:p/>
          </p:txBody>
        </p:sp>
        <p:sp>
          <p:nvSpPr>
            <p:cNvPr id="32" name="rc32"/>
            <p:cNvSpPr/>
            <p:nvPr/>
          </p:nvSpPr>
          <p:spPr>
            <a:xfrm>
              <a:off x="2436645" y="3002579"/>
              <a:ext cx="248247" cy="1004106"/>
            </a:xfrm>
            <a:prstGeom prst="rect">
              <a:avLst/>
            </a:prstGeom>
            <a:solidFill>
              <a:srgbClr val="80BD41">
                <a:alpha val="100000"/>
              </a:srgbClr>
            </a:solidFill>
          </p:spPr>
          <p:txBody>
            <a:bodyPr/>
            <a:lstStyle/>
            <a:p/>
          </p:txBody>
        </p:sp>
        <p:sp>
          <p:nvSpPr>
            <p:cNvPr id="33" name="rc33"/>
            <p:cNvSpPr/>
            <p:nvPr/>
          </p:nvSpPr>
          <p:spPr>
            <a:xfrm>
              <a:off x="2436645" y="2982087"/>
              <a:ext cx="248247" cy="20491"/>
            </a:xfrm>
            <a:prstGeom prst="rect">
              <a:avLst/>
            </a:prstGeom>
            <a:solidFill>
              <a:srgbClr val="1CABE2">
                <a:alpha val="100000"/>
              </a:srgbClr>
            </a:solidFill>
          </p:spPr>
          <p:txBody>
            <a:bodyPr/>
            <a:lstStyle/>
            <a:p/>
          </p:txBody>
        </p:sp>
        <p:sp>
          <p:nvSpPr>
            <p:cNvPr id="34" name="rc34"/>
            <p:cNvSpPr/>
            <p:nvPr/>
          </p:nvSpPr>
          <p:spPr>
            <a:xfrm>
              <a:off x="2712475" y="2991059"/>
              <a:ext cx="248247" cy="1015625"/>
            </a:xfrm>
            <a:prstGeom prst="rect">
              <a:avLst/>
            </a:prstGeom>
            <a:solidFill>
              <a:srgbClr val="80BD41">
                <a:alpha val="100000"/>
              </a:srgbClr>
            </a:solidFill>
          </p:spPr>
          <p:txBody>
            <a:bodyPr/>
            <a:lstStyle/>
            <a:p/>
          </p:txBody>
        </p:sp>
        <p:sp>
          <p:nvSpPr>
            <p:cNvPr id="35" name="rc35"/>
            <p:cNvSpPr/>
            <p:nvPr/>
          </p:nvSpPr>
          <p:spPr>
            <a:xfrm>
              <a:off x="2712475" y="2970333"/>
              <a:ext cx="248247" cy="20726"/>
            </a:xfrm>
            <a:prstGeom prst="rect">
              <a:avLst/>
            </a:prstGeom>
            <a:solidFill>
              <a:srgbClr val="1CABE2">
                <a:alpha val="100000"/>
              </a:srgbClr>
            </a:solidFill>
          </p:spPr>
          <p:txBody>
            <a:bodyPr/>
            <a:lstStyle/>
            <a:p/>
          </p:txBody>
        </p:sp>
        <p:sp>
          <p:nvSpPr>
            <p:cNvPr id="36" name="rc36"/>
            <p:cNvSpPr/>
            <p:nvPr/>
          </p:nvSpPr>
          <p:spPr>
            <a:xfrm>
              <a:off x="2988306" y="3060937"/>
              <a:ext cx="248247" cy="945748"/>
            </a:xfrm>
            <a:prstGeom prst="rect">
              <a:avLst/>
            </a:prstGeom>
            <a:solidFill>
              <a:srgbClr val="80BD41">
                <a:alpha val="100000"/>
              </a:srgbClr>
            </a:solidFill>
          </p:spPr>
          <p:txBody>
            <a:bodyPr/>
            <a:lstStyle/>
            <a:p/>
          </p:txBody>
        </p:sp>
        <p:sp>
          <p:nvSpPr>
            <p:cNvPr id="37" name="rc37"/>
            <p:cNvSpPr/>
            <p:nvPr/>
          </p:nvSpPr>
          <p:spPr>
            <a:xfrm>
              <a:off x="2988306" y="2967406"/>
              <a:ext cx="248247" cy="93531"/>
            </a:xfrm>
            <a:prstGeom prst="rect">
              <a:avLst/>
            </a:prstGeom>
            <a:solidFill>
              <a:srgbClr val="1CABE2">
                <a:alpha val="100000"/>
              </a:srgbClr>
            </a:solidFill>
          </p:spPr>
          <p:txBody>
            <a:bodyPr/>
            <a:lstStyle/>
            <a:p/>
          </p:txBody>
        </p:sp>
        <p:sp>
          <p:nvSpPr>
            <p:cNvPr id="38" name="rc38"/>
            <p:cNvSpPr/>
            <p:nvPr/>
          </p:nvSpPr>
          <p:spPr>
            <a:xfrm>
              <a:off x="3264137" y="3061288"/>
              <a:ext cx="248247" cy="945396"/>
            </a:xfrm>
            <a:prstGeom prst="rect">
              <a:avLst/>
            </a:prstGeom>
            <a:solidFill>
              <a:srgbClr val="80BD41">
                <a:alpha val="100000"/>
              </a:srgbClr>
            </a:solidFill>
          </p:spPr>
          <p:txBody>
            <a:bodyPr/>
            <a:lstStyle/>
            <a:p/>
          </p:txBody>
        </p:sp>
        <p:sp>
          <p:nvSpPr>
            <p:cNvPr id="39" name="rc39"/>
            <p:cNvSpPr/>
            <p:nvPr/>
          </p:nvSpPr>
          <p:spPr>
            <a:xfrm>
              <a:off x="3264137" y="2967786"/>
              <a:ext cx="248247" cy="93501"/>
            </a:xfrm>
            <a:prstGeom prst="rect">
              <a:avLst/>
            </a:prstGeom>
            <a:solidFill>
              <a:srgbClr val="1CABE2">
                <a:alpha val="100000"/>
              </a:srgbClr>
            </a:solidFill>
          </p:spPr>
          <p:txBody>
            <a:bodyPr/>
            <a:lstStyle/>
            <a:p/>
          </p:txBody>
        </p:sp>
        <p:sp>
          <p:nvSpPr>
            <p:cNvPr id="40" name="rc40"/>
            <p:cNvSpPr/>
            <p:nvPr/>
          </p:nvSpPr>
          <p:spPr>
            <a:xfrm>
              <a:off x="3539967" y="3003340"/>
              <a:ext cx="248247" cy="1003345"/>
            </a:xfrm>
            <a:prstGeom prst="rect">
              <a:avLst/>
            </a:prstGeom>
            <a:solidFill>
              <a:srgbClr val="80BD41">
                <a:alpha val="100000"/>
              </a:srgbClr>
            </a:solidFill>
          </p:spPr>
          <p:txBody>
            <a:bodyPr/>
            <a:lstStyle/>
            <a:p/>
          </p:txBody>
        </p:sp>
        <p:sp>
          <p:nvSpPr>
            <p:cNvPr id="41" name="rc41"/>
            <p:cNvSpPr/>
            <p:nvPr/>
          </p:nvSpPr>
          <p:spPr>
            <a:xfrm>
              <a:off x="3539967" y="2927827"/>
              <a:ext cx="248247" cy="75512"/>
            </a:xfrm>
            <a:prstGeom prst="rect">
              <a:avLst/>
            </a:prstGeom>
            <a:solidFill>
              <a:srgbClr val="1CABE2">
                <a:alpha val="100000"/>
              </a:srgbClr>
            </a:solidFill>
          </p:spPr>
          <p:txBody>
            <a:bodyPr/>
            <a:lstStyle/>
            <a:p/>
          </p:txBody>
        </p:sp>
        <p:sp>
          <p:nvSpPr>
            <p:cNvPr id="42" name="rc42"/>
            <p:cNvSpPr/>
            <p:nvPr/>
          </p:nvSpPr>
          <p:spPr>
            <a:xfrm>
              <a:off x="3815798" y="2994162"/>
              <a:ext cx="248247" cy="1012522"/>
            </a:xfrm>
            <a:prstGeom prst="rect">
              <a:avLst/>
            </a:prstGeom>
            <a:solidFill>
              <a:srgbClr val="80BD41">
                <a:alpha val="100000"/>
              </a:srgbClr>
            </a:solidFill>
          </p:spPr>
          <p:txBody>
            <a:bodyPr/>
            <a:lstStyle/>
            <a:p/>
          </p:txBody>
        </p:sp>
        <p:sp>
          <p:nvSpPr>
            <p:cNvPr id="43" name="rc43"/>
            <p:cNvSpPr/>
            <p:nvPr/>
          </p:nvSpPr>
          <p:spPr>
            <a:xfrm>
              <a:off x="3815798" y="2929539"/>
              <a:ext cx="248247" cy="64622"/>
            </a:xfrm>
            <a:prstGeom prst="rect">
              <a:avLst/>
            </a:prstGeom>
            <a:solidFill>
              <a:srgbClr val="1CABE2">
                <a:alpha val="100000"/>
              </a:srgbClr>
            </a:solidFill>
          </p:spPr>
          <p:txBody>
            <a:bodyPr/>
            <a:lstStyle/>
            <a:p/>
          </p:txBody>
        </p:sp>
        <p:sp>
          <p:nvSpPr>
            <p:cNvPr id="44" name="rc44"/>
            <p:cNvSpPr/>
            <p:nvPr/>
          </p:nvSpPr>
          <p:spPr>
            <a:xfrm>
              <a:off x="4091628" y="2978398"/>
              <a:ext cx="248247" cy="1028286"/>
            </a:xfrm>
            <a:prstGeom prst="rect">
              <a:avLst/>
            </a:prstGeom>
            <a:solidFill>
              <a:srgbClr val="80BD41">
                <a:alpha val="100000"/>
              </a:srgbClr>
            </a:solidFill>
          </p:spPr>
          <p:txBody>
            <a:bodyPr/>
            <a:lstStyle/>
            <a:p/>
          </p:txBody>
        </p:sp>
        <p:sp>
          <p:nvSpPr>
            <p:cNvPr id="45" name="rc45"/>
            <p:cNvSpPr/>
            <p:nvPr/>
          </p:nvSpPr>
          <p:spPr>
            <a:xfrm>
              <a:off x="4091628" y="2912765"/>
              <a:ext cx="248247" cy="65632"/>
            </a:xfrm>
            <a:prstGeom prst="rect">
              <a:avLst/>
            </a:prstGeom>
            <a:solidFill>
              <a:srgbClr val="1CABE2">
                <a:alpha val="100000"/>
              </a:srgbClr>
            </a:solidFill>
          </p:spPr>
          <p:txBody>
            <a:bodyPr/>
            <a:lstStyle/>
            <a:p/>
          </p:txBody>
        </p:sp>
        <p:sp>
          <p:nvSpPr>
            <p:cNvPr id="46" name="rc46"/>
            <p:cNvSpPr/>
            <p:nvPr/>
          </p:nvSpPr>
          <p:spPr>
            <a:xfrm>
              <a:off x="4367459" y="3007936"/>
              <a:ext cx="248247" cy="998749"/>
            </a:xfrm>
            <a:prstGeom prst="rect">
              <a:avLst/>
            </a:prstGeom>
            <a:solidFill>
              <a:srgbClr val="80BD41">
                <a:alpha val="100000"/>
              </a:srgbClr>
            </a:solidFill>
          </p:spPr>
          <p:txBody>
            <a:bodyPr/>
            <a:lstStyle/>
            <a:p/>
          </p:txBody>
        </p:sp>
        <p:sp>
          <p:nvSpPr>
            <p:cNvPr id="47" name="rc47"/>
            <p:cNvSpPr/>
            <p:nvPr/>
          </p:nvSpPr>
          <p:spPr>
            <a:xfrm>
              <a:off x="4367459" y="2909164"/>
              <a:ext cx="248247" cy="98771"/>
            </a:xfrm>
            <a:prstGeom prst="rect">
              <a:avLst/>
            </a:prstGeom>
            <a:solidFill>
              <a:srgbClr val="1CABE2">
                <a:alpha val="100000"/>
              </a:srgbClr>
            </a:solidFill>
          </p:spPr>
          <p:txBody>
            <a:bodyPr/>
            <a:lstStyle/>
            <a:p/>
          </p:txBody>
        </p:sp>
        <p:sp>
          <p:nvSpPr>
            <p:cNvPr id="48" name="rc48"/>
            <p:cNvSpPr/>
            <p:nvPr/>
          </p:nvSpPr>
          <p:spPr>
            <a:xfrm>
              <a:off x="4643290" y="3035732"/>
              <a:ext cx="248247" cy="970953"/>
            </a:xfrm>
            <a:prstGeom prst="rect">
              <a:avLst/>
            </a:prstGeom>
            <a:solidFill>
              <a:srgbClr val="80BD41">
                <a:alpha val="100000"/>
              </a:srgbClr>
            </a:solidFill>
          </p:spPr>
          <p:txBody>
            <a:bodyPr/>
            <a:lstStyle/>
            <a:p/>
          </p:txBody>
        </p:sp>
        <p:sp>
          <p:nvSpPr>
            <p:cNvPr id="49" name="rc49"/>
            <p:cNvSpPr/>
            <p:nvPr/>
          </p:nvSpPr>
          <p:spPr>
            <a:xfrm>
              <a:off x="4643290" y="2939698"/>
              <a:ext cx="248247" cy="96034"/>
            </a:xfrm>
            <a:prstGeom prst="rect">
              <a:avLst/>
            </a:prstGeom>
            <a:solidFill>
              <a:srgbClr val="1CABE2">
                <a:alpha val="100000"/>
              </a:srgbClr>
            </a:solidFill>
          </p:spPr>
          <p:txBody>
            <a:bodyPr/>
            <a:lstStyle/>
            <a:p/>
          </p:txBody>
        </p:sp>
        <p:sp>
          <p:nvSpPr>
            <p:cNvPr id="50" name="rc50"/>
            <p:cNvSpPr/>
            <p:nvPr/>
          </p:nvSpPr>
          <p:spPr>
            <a:xfrm>
              <a:off x="4919120" y="2981589"/>
              <a:ext cx="248247" cy="1025095"/>
            </a:xfrm>
            <a:prstGeom prst="rect">
              <a:avLst/>
            </a:prstGeom>
            <a:solidFill>
              <a:srgbClr val="80BD41">
                <a:alpha val="100000"/>
              </a:srgbClr>
            </a:solidFill>
          </p:spPr>
          <p:txBody>
            <a:bodyPr/>
            <a:lstStyle/>
            <a:p/>
          </p:txBody>
        </p:sp>
        <p:sp>
          <p:nvSpPr>
            <p:cNvPr id="51" name="rc51"/>
            <p:cNvSpPr/>
            <p:nvPr/>
          </p:nvSpPr>
          <p:spPr>
            <a:xfrm>
              <a:off x="4919120" y="2916161"/>
              <a:ext cx="248247" cy="65427"/>
            </a:xfrm>
            <a:prstGeom prst="rect">
              <a:avLst/>
            </a:prstGeom>
            <a:solidFill>
              <a:srgbClr val="1CABE2">
                <a:alpha val="100000"/>
              </a:srgbClr>
            </a:solidFill>
          </p:spPr>
          <p:txBody>
            <a:bodyPr/>
            <a:lstStyle/>
            <a:p/>
          </p:txBody>
        </p:sp>
        <p:sp>
          <p:nvSpPr>
            <p:cNvPr id="52" name="rc52"/>
            <p:cNvSpPr/>
            <p:nvPr/>
          </p:nvSpPr>
          <p:spPr>
            <a:xfrm>
              <a:off x="5194951" y="2950880"/>
              <a:ext cx="248247" cy="1055804"/>
            </a:xfrm>
            <a:prstGeom prst="rect">
              <a:avLst/>
            </a:prstGeom>
            <a:solidFill>
              <a:srgbClr val="80BD41">
                <a:alpha val="100000"/>
              </a:srgbClr>
            </a:solidFill>
          </p:spPr>
          <p:txBody>
            <a:bodyPr/>
            <a:lstStyle/>
            <a:p/>
          </p:txBody>
        </p:sp>
        <p:sp>
          <p:nvSpPr>
            <p:cNvPr id="53" name="rc53"/>
            <p:cNvSpPr/>
            <p:nvPr/>
          </p:nvSpPr>
          <p:spPr>
            <a:xfrm>
              <a:off x="5194951" y="2883491"/>
              <a:ext cx="248247" cy="67389"/>
            </a:xfrm>
            <a:prstGeom prst="rect">
              <a:avLst/>
            </a:prstGeom>
            <a:solidFill>
              <a:srgbClr val="1CABE2">
                <a:alpha val="100000"/>
              </a:srgbClr>
            </a:solidFill>
          </p:spPr>
          <p:txBody>
            <a:bodyPr/>
            <a:lstStyle/>
            <a:p/>
          </p:txBody>
        </p:sp>
        <p:sp>
          <p:nvSpPr>
            <p:cNvPr id="54" name="rc54"/>
            <p:cNvSpPr/>
            <p:nvPr/>
          </p:nvSpPr>
          <p:spPr>
            <a:xfrm>
              <a:off x="5470781" y="2960394"/>
              <a:ext cx="248247" cy="1046290"/>
            </a:xfrm>
            <a:prstGeom prst="rect">
              <a:avLst/>
            </a:prstGeom>
            <a:solidFill>
              <a:srgbClr val="80BD41">
                <a:alpha val="100000"/>
              </a:srgbClr>
            </a:solidFill>
          </p:spPr>
          <p:txBody>
            <a:bodyPr/>
            <a:lstStyle/>
            <a:p/>
          </p:txBody>
        </p:sp>
        <p:sp>
          <p:nvSpPr>
            <p:cNvPr id="55" name="rc55"/>
            <p:cNvSpPr/>
            <p:nvPr/>
          </p:nvSpPr>
          <p:spPr>
            <a:xfrm>
              <a:off x="5470781" y="2893605"/>
              <a:ext cx="248247" cy="66789"/>
            </a:xfrm>
            <a:prstGeom prst="rect">
              <a:avLst/>
            </a:prstGeom>
            <a:solidFill>
              <a:srgbClr val="1CABE2">
                <a:alpha val="100000"/>
              </a:srgbClr>
            </a:solidFill>
          </p:spPr>
          <p:txBody>
            <a:bodyPr/>
            <a:lstStyle/>
            <a:p/>
          </p:txBody>
        </p:sp>
        <p:sp>
          <p:nvSpPr>
            <p:cNvPr id="56" name="rc56"/>
            <p:cNvSpPr/>
            <p:nvPr/>
          </p:nvSpPr>
          <p:spPr>
            <a:xfrm>
              <a:off x="5746612" y="3023685"/>
              <a:ext cx="248247" cy="982999"/>
            </a:xfrm>
            <a:prstGeom prst="rect">
              <a:avLst/>
            </a:prstGeom>
            <a:solidFill>
              <a:srgbClr val="80BD41">
                <a:alpha val="100000"/>
              </a:srgbClr>
            </a:solidFill>
          </p:spPr>
          <p:txBody>
            <a:bodyPr/>
            <a:lstStyle/>
            <a:p/>
          </p:txBody>
        </p:sp>
        <p:sp>
          <p:nvSpPr>
            <p:cNvPr id="57" name="rc57"/>
            <p:cNvSpPr/>
            <p:nvPr/>
          </p:nvSpPr>
          <p:spPr>
            <a:xfrm>
              <a:off x="5746612" y="2938205"/>
              <a:ext cx="248247" cy="85480"/>
            </a:xfrm>
            <a:prstGeom prst="rect">
              <a:avLst/>
            </a:prstGeom>
            <a:solidFill>
              <a:srgbClr val="1CABE2">
                <a:alpha val="100000"/>
              </a:srgbClr>
            </a:solidFill>
          </p:spPr>
          <p:txBody>
            <a:bodyPr/>
            <a:lstStyle/>
            <a:p/>
          </p:txBody>
        </p:sp>
        <p:sp>
          <p:nvSpPr>
            <p:cNvPr id="58" name="rc58"/>
            <p:cNvSpPr/>
            <p:nvPr/>
          </p:nvSpPr>
          <p:spPr>
            <a:xfrm>
              <a:off x="6022443" y="3093636"/>
              <a:ext cx="248247" cy="913048"/>
            </a:xfrm>
            <a:prstGeom prst="rect">
              <a:avLst/>
            </a:prstGeom>
            <a:solidFill>
              <a:srgbClr val="80BD41">
                <a:alpha val="100000"/>
              </a:srgbClr>
            </a:solidFill>
          </p:spPr>
          <p:txBody>
            <a:bodyPr/>
            <a:lstStyle/>
            <a:p/>
          </p:txBody>
        </p:sp>
        <p:sp>
          <p:nvSpPr>
            <p:cNvPr id="59" name="rc59"/>
            <p:cNvSpPr/>
            <p:nvPr/>
          </p:nvSpPr>
          <p:spPr>
            <a:xfrm>
              <a:off x="6022443" y="2969133"/>
              <a:ext cx="248247" cy="124503"/>
            </a:xfrm>
            <a:prstGeom prst="rect">
              <a:avLst/>
            </a:prstGeom>
            <a:solidFill>
              <a:srgbClr val="1CABE2">
                <a:alpha val="100000"/>
              </a:srgbClr>
            </a:solidFill>
          </p:spPr>
          <p:txBody>
            <a:bodyPr/>
            <a:lstStyle/>
            <a:p/>
          </p:txBody>
        </p:sp>
        <p:sp>
          <p:nvSpPr>
            <p:cNvPr id="60" name="rc60"/>
            <p:cNvSpPr/>
            <p:nvPr/>
          </p:nvSpPr>
          <p:spPr>
            <a:xfrm>
              <a:off x="6298273" y="3152609"/>
              <a:ext cx="248247" cy="854075"/>
            </a:xfrm>
            <a:prstGeom prst="rect">
              <a:avLst/>
            </a:prstGeom>
            <a:solidFill>
              <a:srgbClr val="80BD41">
                <a:alpha val="100000"/>
              </a:srgbClr>
            </a:solidFill>
          </p:spPr>
          <p:txBody>
            <a:bodyPr/>
            <a:lstStyle/>
            <a:p/>
          </p:txBody>
        </p:sp>
        <p:sp>
          <p:nvSpPr>
            <p:cNvPr id="61" name="rc61"/>
            <p:cNvSpPr/>
            <p:nvPr/>
          </p:nvSpPr>
          <p:spPr>
            <a:xfrm>
              <a:off x="6298273" y="3013571"/>
              <a:ext cx="248247" cy="139037"/>
            </a:xfrm>
            <a:prstGeom prst="rect">
              <a:avLst/>
            </a:prstGeom>
            <a:solidFill>
              <a:srgbClr val="1CABE2">
                <a:alpha val="100000"/>
              </a:srgbClr>
            </a:solidFill>
          </p:spPr>
          <p:txBody>
            <a:bodyPr/>
            <a:lstStyle/>
            <a:p/>
          </p:txBody>
        </p:sp>
        <p:sp>
          <p:nvSpPr>
            <p:cNvPr id="62" name="rc62"/>
            <p:cNvSpPr/>
            <p:nvPr/>
          </p:nvSpPr>
          <p:spPr>
            <a:xfrm>
              <a:off x="6574104" y="3253795"/>
              <a:ext cx="248247" cy="752889"/>
            </a:xfrm>
            <a:prstGeom prst="rect">
              <a:avLst/>
            </a:prstGeom>
            <a:solidFill>
              <a:srgbClr val="80BD41">
                <a:alpha val="100000"/>
              </a:srgbClr>
            </a:solidFill>
          </p:spPr>
          <p:txBody>
            <a:bodyPr/>
            <a:lstStyle/>
            <a:p/>
          </p:txBody>
        </p:sp>
        <p:sp>
          <p:nvSpPr>
            <p:cNvPr id="63" name="rc63"/>
            <p:cNvSpPr/>
            <p:nvPr/>
          </p:nvSpPr>
          <p:spPr>
            <a:xfrm>
              <a:off x="6574104" y="3099593"/>
              <a:ext cx="248247" cy="154202"/>
            </a:xfrm>
            <a:prstGeom prst="rect">
              <a:avLst/>
            </a:prstGeom>
            <a:solidFill>
              <a:srgbClr val="1CABE2">
                <a:alpha val="100000"/>
              </a:srgbClr>
            </a:solidFill>
          </p:spPr>
          <p:txBody>
            <a:bodyPr/>
            <a:lstStyle/>
            <a:p/>
          </p:txBody>
        </p:sp>
        <p:sp>
          <p:nvSpPr>
            <p:cNvPr id="64" name="rc64"/>
            <p:cNvSpPr/>
            <p:nvPr/>
          </p:nvSpPr>
          <p:spPr>
            <a:xfrm>
              <a:off x="6849934" y="3434037"/>
              <a:ext cx="248247" cy="572647"/>
            </a:xfrm>
            <a:prstGeom prst="rect">
              <a:avLst/>
            </a:prstGeom>
            <a:solidFill>
              <a:srgbClr val="80BD41">
                <a:alpha val="100000"/>
              </a:srgbClr>
            </a:solidFill>
          </p:spPr>
          <p:txBody>
            <a:bodyPr/>
            <a:lstStyle/>
            <a:p/>
          </p:txBody>
        </p:sp>
        <p:sp>
          <p:nvSpPr>
            <p:cNvPr id="65" name="rc65"/>
            <p:cNvSpPr/>
            <p:nvPr/>
          </p:nvSpPr>
          <p:spPr>
            <a:xfrm>
              <a:off x="6849934" y="3232835"/>
              <a:ext cx="248247" cy="201201"/>
            </a:xfrm>
            <a:prstGeom prst="rect">
              <a:avLst/>
            </a:prstGeom>
            <a:solidFill>
              <a:srgbClr val="1CABE2">
                <a:alpha val="100000"/>
              </a:srgbClr>
            </a:solidFill>
          </p:spPr>
          <p:txBody>
            <a:bodyPr/>
            <a:lstStyle/>
            <a:p/>
          </p:txBody>
        </p:sp>
        <p:sp>
          <p:nvSpPr>
            <p:cNvPr id="66" name="rc66"/>
            <p:cNvSpPr/>
            <p:nvPr/>
          </p:nvSpPr>
          <p:spPr>
            <a:xfrm>
              <a:off x="7125765" y="3384285"/>
              <a:ext cx="248247" cy="622399"/>
            </a:xfrm>
            <a:prstGeom prst="rect">
              <a:avLst/>
            </a:prstGeom>
            <a:solidFill>
              <a:srgbClr val="80BD41">
                <a:alpha val="100000"/>
              </a:srgbClr>
            </a:solidFill>
          </p:spPr>
          <p:txBody>
            <a:bodyPr/>
            <a:lstStyle/>
            <a:p/>
          </p:txBody>
        </p:sp>
        <p:sp>
          <p:nvSpPr>
            <p:cNvPr id="67" name="rc67"/>
            <p:cNvSpPr/>
            <p:nvPr/>
          </p:nvSpPr>
          <p:spPr>
            <a:xfrm>
              <a:off x="7125765" y="3238295"/>
              <a:ext cx="248247" cy="145990"/>
            </a:xfrm>
            <a:prstGeom prst="rect">
              <a:avLst/>
            </a:prstGeom>
            <a:solidFill>
              <a:srgbClr val="1CABE2">
                <a:alpha val="100000"/>
              </a:srgbClr>
            </a:solidFill>
          </p:spPr>
          <p:txBody>
            <a:bodyPr/>
            <a:lstStyle/>
            <a:p/>
          </p:txBody>
        </p:sp>
        <p:sp>
          <p:nvSpPr>
            <p:cNvPr id="68" name="rc68"/>
            <p:cNvSpPr/>
            <p:nvPr/>
          </p:nvSpPr>
          <p:spPr>
            <a:xfrm>
              <a:off x="7401596" y="3401601"/>
              <a:ext cx="248247" cy="605083"/>
            </a:xfrm>
            <a:prstGeom prst="rect">
              <a:avLst/>
            </a:prstGeom>
            <a:solidFill>
              <a:srgbClr val="80BD41">
                <a:alpha val="100000"/>
              </a:srgbClr>
            </a:solidFill>
          </p:spPr>
          <p:txBody>
            <a:bodyPr/>
            <a:lstStyle/>
            <a:p/>
          </p:txBody>
        </p:sp>
        <p:sp>
          <p:nvSpPr>
            <p:cNvPr id="69" name="rc69"/>
            <p:cNvSpPr/>
            <p:nvPr/>
          </p:nvSpPr>
          <p:spPr>
            <a:xfrm>
              <a:off x="7401596" y="3286348"/>
              <a:ext cx="248247" cy="115252"/>
            </a:xfrm>
            <a:prstGeom prst="rect">
              <a:avLst/>
            </a:prstGeom>
            <a:solidFill>
              <a:srgbClr val="1CABE2">
                <a:alpha val="100000"/>
              </a:srgbClr>
            </a:solidFill>
          </p:spPr>
          <p:txBody>
            <a:bodyPr/>
            <a:lstStyle/>
            <a:p/>
          </p:txBody>
        </p:sp>
        <p:sp>
          <p:nvSpPr>
            <p:cNvPr id="70" name="rc70"/>
            <p:cNvSpPr/>
            <p:nvPr/>
          </p:nvSpPr>
          <p:spPr>
            <a:xfrm>
              <a:off x="7677426" y="3523762"/>
              <a:ext cx="248247" cy="482922"/>
            </a:xfrm>
            <a:prstGeom prst="rect">
              <a:avLst/>
            </a:prstGeom>
            <a:solidFill>
              <a:srgbClr val="80BD41">
                <a:alpha val="100000"/>
              </a:srgbClr>
            </a:solidFill>
          </p:spPr>
          <p:txBody>
            <a:bodyPr/>
            <a:lstStyle/>
            <a:p/>
          </p:txBody>
        </p:sp>
        <p:sp>
          <p:nvSpPr>
            <p:cNvPr id="71" name="rc71"/>
            <p:cNvSpPr/>
            <p:nvPr/>
          </p:nvSpPr>
          <p:spPr>
            <a:xfrm>
              <a:off x="7677426" y="3274990"/>
              <a:ext cx="248247" cy="248772"/>
            </a:xfrm>
            <a:prstGeom prst="rect">
              <a:avLst/>
            </a:prstGeom>
            <a:solidFill>
              <a:srgbClr val="1CABE2">
                <a:alpha val="100000"/>
              </a:srgbClr>
            </a:solidFill>
          </p:spPr>
          <p:txBody>
            <a:bodyPr/>
            <a:lstStyle/>
            <a:p/>
          </p:txBody>
        </p:sp>
        <p:sp>
          <p:nvSpPr>
            <p:cNvPr id="72" name="rc72"/>
            <p:cNvSpPr/>
            <p:nvPr/>
          </p:nvSpPr>
          <p:spPr>
            <a:xfrm>
              <a:off x="7953257" y="3454836"/>
              <a:ext cx="248247" cy="551848"/>
            </a:xfrm>
            <a:prstGeom prst="rect">
              <a:avLst/>
            </a:prstGeom>
            <a:solidFill>
              <a:srgbClr val="80BD41">
                <a:alpha val="100000"/>
              </a:srgbClr>
            </a:solidFill>
          </p:spPr>
          <p:txBody>
            <a:bodyPr/>
            <a:lstStyle/>
            <a:p/>
          </p:txBody>
        </p:sp>
        <p:sp>
          <p:nvSpPr>
            <p:cNvPr id="73" name="rc73"/>
            <p:cNvSpPr/>
            <p:nvPr/>
          </p:nvSpPr>
          <p:spPr>
            <a:xfrm>
              <a:off x="7953257" y="3270892"/>
              <a:ext cx="248247" cy="183944"/>
            </a:xfrm>
            <a:prstGeom prst="rect">
              <a:avLst/>
            </a:prstGeom>
            <a:solidFill>
              <a:srgbClr val="1CABE2">
                <a:alpha val="100000"/>
              </a:srgbClr>
            </a:solidFill>
          </p:spPr>
          <p:txBody>
            <a:bodyPr/>
            <a:lstStyle/>
            <a:p/>
          </p:txBody>
        </p:sp>
        <p:sp>
          <p:nvSpPr>
            <p:cNvPr id="74" name="pl74"/>
            <p:cNvSpPr/>
            <p:nvPr/>
          </p:nvSpPr>
          <p:spPr>
            <a:xfrm>
              <a:off x="1457446" y="1254838"/>
              <a:ext cx="6619934" cy="898562"/>
            </a:xfrm>
            <a:custGeom>
              <a:avLst/>
              <a:pathLst>
                <a:path w="6619934" h="898562">
                  <a:moveTo>
                    <a:pt x="0" y="421200"/>
                  </a:moveTo>
                  <a:lnTo>
                    <a:pt x="275830" y="421200"/>
                  </a:lnTo>
                  <a:lnTo>
                    <a:pt x="551661" y="140400"/>
                  </a:lnTo>
                  <a:lnTo>
                    <a:pt x="827491" y="56160"/>
                  </a:lnTo>
                  <a:lnTo>
                    <a:pt x="1103322" y="0"/>
                  </a:lnTo>
                  <a:lnTo>
                    <a:pt x="1379153" y="0"/>
                  </a:lnTo>
                  <a:lnTo>
                    <a:pt x="1654983" y="196560"/>
                  </a:lnTo>
                  <a:lnTo>
                    <a:pt x="1930814" y="196560"/>
                  </a:lnTo>
                  <a:lnTo>
                    <a:pt x="2206644" y="140400"/>
                  </a:lnTo>
                  <a:lnTo>
                    <a:pt x="2482475" y="112320"/>
                  </a:lnTo>
                  <a:lnTo>
                    <a:pt x="2758306" y="112320"/>
                  </a:lnTo>
                  <a:lnTo>
                    <a:pt x="3034136" y="196560"/>
                  </a:lnTo>
                  <a:lnTo>
                    <a:pt x="3309967" y="196560"/>
                  </a:lnTo>
                  <a:lnTo>
                    <a:pt x="3585797" y="112320"/>
                  </a:lnTo>
                  <a:lnTo>
                    <a:pt x="3861628" y="112320"/>
                  </a:lnTo>
                  <a:lnTo>
                    <a:pt x="4137459" y="112320"/>
                  </a:lnTo>
                  <a:lnTo>
                    <a:pt x="4413289" y="168480"/>
                  </a:lnTo>
                  <a:lnTo>
                    <a:pt x="4689120" y="280800"/>
                  </a:lnTo>
                  <a:lnTo>
                    <a:pt x="4964950" y="336960"/>
                  </a:lnTo>
                  <a:lnTo>
                    <a:pt x="5240781" y="421200"/>
                  </a:lnTo>
                  <a:lnTo>
                    <a:pt x="5516612" y="673921"/>
                  </a:lnTo>
                  <a:lnTo>
                    <a:pt x="5792442" y="477361"/>
                  </a:lnTo>
                  <a:lnTo>
                    <a:pt x="6068273" y="393120"/>
                  </a:lnTo>
                  <a:lnTo>
                    <a:pt x="6344103" y="898562"/>
                  </a:lnTo>
                  <a:lnTo>
                    <a:pt x="6619934" y="645841"/>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6" name="tx76"/>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63793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0" name="tx80"/>
            <p:cNvSpPr/>
            <p:nvPr/>
          </p:nvSpPr>
          <p:spPr>
            <a:xfrm>
              <a:off x="6913768"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1" name="tx81"/>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4" name="tx84"/>
            <p:cNvSpPr/>
            <p:nvPr/>
          </p:nvSpPr>
          <p:spPr>
            <a:xfrm>
              <a:off x="8017091"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5" name="tx85"/>
            <p:cNvSpPr/>
            <p:nvPr/>
          </p:nvSpPr>
          <p:spPr>
            <a:xfrm>
              <a:off x="1339893" y="28353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86" name="tx86"/>
            <p:cNvSpPr/>
            <p:nvPr/>
          </p:nvSpPr>
          <p:spPr>
            <a:xfrm>
              <a:off x="2758222" y="283440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708</a:t>
              </a:r>
            </a:p>
          </p:txBody>
        </p:sp>
        <p:sp>
          <p:nvSpPr>
            <p:cNvPr id="87" name="tx87"/>
            <p:cNvSpPr/>
            <p:nvPr/>
          </p:nvSpPr>
          <p:spPr>
            <a:xfrm>
              <a:off x="4098199" y="2778261"/>
              <a:ext cx="235106"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747.4</a:t>
              </a:r>
            </a:p>
          </p:txBody>
        </p:sp>
        <p:sp>
          <p:nvSpPr>
            <p:cNvPr id="88" name="tx88"/>
            <p:cNvSpPr/>
            <p:nvPr/>
          </p:nvSpPr>
          <p:spPr>
            <a:xfrm>
              <a:off x="5477352" y="27576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760.5</a:t>
              </a:r>
            </a:p>
          </p:txBody>
        </p:sp>
        <p:sp>
          <p:nvSpPr>
            <p:cNvPr id="89" name="tx89"/>
            <p:cNvSpPr/>
            <p:nvPr/>
          </p:nvSpPr>
          <p:spPr>
            <a:xfrm>
              <a:off x="6580674" y="29636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619.7</a:t>
              </a:r>
            </a:p>
          </p:txBody>
        </p:sp>
        <p:sp>
          <p:nvSpPr>
            <p:cNvPr id="90" name="tx90"/>
            <p:cNvSpPr/>
            <p:nvPr/>
          </p:nvSpPr>
          <p:spPr>
            <a:xfrm>
              <a:off x="6856505" y="30969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528.7</a:t>
              </a:r>
            </a:p>
          </p:txBody>
        </p:sp>
        <p:sp>
          <p:nvSpPr>
            <p:cNvPr id="91" name="tx91"/>
            <p:cNvSpPr/>
            <p:nvPr/>
          </p:nvSpPr>
          <p:spPr>
            <a:xfrm>
              <a:off x="7171512" y="310236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92" name="tx92"/>
            <p:cNvSpPr/>
            <p:nvPr/>
          </p:nvSpPr>
          <p:spPr>
            <a:xfrm>
              <a:off x="7408166" y="31504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492.1</a:t>
              </a:r>
            </a:p>
          </p:txBody>
        </p:sp>
        <p:sp>
          <p:nvSpPr>
            <p:cNvPr id="93" name="tx93"/>
            <p:cNvSpPr/>
            <p:nvPr/>
          </p:nvSpPr>
          <p:spPr>
            <a:xfrm>
              <a:off x="7683997" y="31390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4" name="tx94"/>
            <p:cNvSpPr/>
            <p:nvPr/>
          </p:nvSpPr>
          <p:spPr>
            <a:xfrm>
              <a:off x="7959827" y="31349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502.7</a:t>
              </a:r>
            </a:p>
          </p:txBody>
        </p:sp>
        <p:sp>
          <p:nvSpPr>
            <p:cNvPr id="95" name="pl95"/>
            <p:cNvSpPr/>
            <p:nvPr/>
          </p:nvSpPr>
          <p:spPr>
            <a:xfrm>
              <a:off x="1457446"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198678"/>
              <a:ext cx="0" cy="954722"/>
            </a:xfrm>
            <a:custGeom>
              <a:avLst/>
              <a:pathLst>
                <a:path w="0" h="954722">
                  <a:moveTo>
                    <a:pt x="0" y="95472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198678"/>
              <a:ext cx="0" cy="702001"/>
            </a:xfrm>
            <a:custGeom>
              <a:avLst/>
              <a:pathLst>
                <a:path w="0" h="702001">
                  <a:moveTo>
                    <a:pt x="0" y="70200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5419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587.1</a:t>
              </a:r>
            </a:p>
          </p:txBody>
        </p:sp>
        <p:sp>
          <p:nvSpPr>
            <p:cNvPr id="106" name="tx106"/>
            <p:cNvSpPr/>
            <p:nvPr/>
          </p:nvSpPr>
          <p:spPr>
            <a:xfrm>
              <a:off x="1339893" y="30241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120.3</a:t>
              </a:r>
            </a:p>
          </p:txBody>
        </p:sp>
        <p:sp>
          <p:nvSpPr>
            <p:cNvPr id="107" name="tx107"/>
            <p:cNvSpPr/>
            <p:nvPr/>
          </p:nvSpPr>
          <p:spPr>
            <a:xfrm>
              <a:off x="2719046" y="34637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693.9</a:t>
              </a:r>
            </a:p>
          </p:txBody>
        </p:sp>
        <p:sp>
          <p:nvSpPr>
            <p:cNvPr id="108" name="tx108"/>
            <p:cNvSpPr/>
            <p:nvPr/>
          </p:nvSpPr>
          <p:spPr>
            <a:xfrm>
              <a:off x="2745171" y="294679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09" name="tx109"/>
            <p:cNvSpPr/>
            <p:nvPr/>
          </p:nvSpPr>
          <p:spPr>
            <a:xfrm>
              <a:off x="4098199" y="34574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702.5</a:t>
              </a:r>
            </a:p>
          </p:txBody>
        </p:sp>
        <p:sp>
          <p:nvSpPr>
            <p:cNvPr id="110" name="tx110"/>
            <p:cNvSpPr/>
            <p:nvPr/>
          </p:nvSpPr>
          <p:spPr>
            <a:xfrm>
              <a:off x="4124324" y="29105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a:t>
              </a:r>
            </a:p>
          </p:txBody>
        </p:sp>
        <p:sp>
          <p:nvSpPr>
            <p:cNvPr id="111" name="tx111"/>
            <p:cNvSpPr/>
            <p:nvPr/>
          </p:nvSpPr>
          <p:spPr>
            <a:xfrm>
              <a:off x="5477352" y="34484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714.8</a:t>
              </a:r>
            </a:p>
          </p:txBody>
        </p:sp>
        <p:sp>
          <p:nvSpPr>
            <p:cNvPr id="112" name="tx112"/>
            <p:cNvSpPr/>
            <p:nvPr/>
          </p:nvSpPr>
          <p:spPr>
            <a:xfrm>
              <a:off x="5503477" y="28919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45.6</a:t>
              </a:r>
            </a:p>
          </p:txBody>
        </p:sp>
        <p:sp>
          <p:nvSpPr>
            <p:cNvPr id="113" name="tx113"/>
            <p:cNvSpPr/>
            <p:nvPr/>
          </p:nvSpPr>
          <p:spPr>
            <a:xfrm>
              <a:off x="6580674" y="35951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514.4</a:t>
              </a:r>
            </a:p>
          </p:txBody>
        </p:sp>
        <p:sp>
          <p:nvSpPr>
            <p:cNvPr id="114" name="tx114"/>
            <p:cNvSpPr/>
            <p:nvPr/>
          </p:nvSpPr>
          <p:spPr>
            <a:xfrm>
              <a:off x="6580674" y="31416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105.3</a:t>
              </a:r>
            </a:p>
          </p:txBody>
        </p:sp>
        <p:sp>
          <p:nvSpPr>
            <p:cNvPr id="115" name="tx115"/>
            <p:cNvSpPr/>
            <p:nvPr/>
          </p:nvSpPr>
          <p:spPr>
            <a:xfrm>
              <a:off x="6856505" y="36852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391.2</a:t>
              </a:r>
            </a:p>
          </p:txBody>
        </p:sp>
        <p:sp>
          <p:nvSpPr>
            <p:cNvPr id="116" name="tx116"/>
            <p:cNvSpPr/>
            <p:nvPr/>
          </p:nvSpPr>
          <p:spPr>
            <a:xfrm>
              <a:off x="6856505" y="32983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137.5</a:t>
              </a:r>
            </a:p>
          </p:txBody>
        </p:sp>
        <p:sp>
          <p:nvSpPr>
            <p:cNvPr id="117" name="tx117"/>
            <p:cNvSpPr/>
            <p:nvPr/>
          </p:nvSpPr>
          <p:spPr>
            <a:xfrm>
              <a:off x="7132335" y="36604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425.2</a:t>
              </a:r>
            </a:p>
          </p:txBody>
        </p:sp>
        <p:sp>
          <p:nvSpPr>
            <p:cNvPr id="118" name="tx118"/>
            <p:cNvSpPr/>
            <p:nvPr/>
          </p:nvSpPr>
          <p:spPr>
            <a:xfrm>
              <a:off x="7158461" y="32762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99.7</a:t>
              </a:r>
            </a:p>
          </p:txBody>
        </p:sp>
        <p:sp>
          <p:nvSpPr>
            <p:cNvPr id="119" name="tx119"/>
            <p:cNvSpPr/>
            <p:nvPr/>
          </p:nvSpPr>
          <p:spPr>
            <a:xfrm>
              <a:off x="7408166" y="36690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413.4</a:t>
              </a:r>
            </a:p>
          </p:txBody>
        </p:sp>
        <p:sp>
          <p:nvSpPr>
            <p:cNvPr id="120" name="tx120"/>
            <p:cNvSpPr/>
            <p:nvPr/>
          </p:nvSpPr>
          <p:spPr>
            <a:xfrm>
              <a:off x="7434291" y="33089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78.7</a:t>
              </a:r>
            </a:p>
          </p:txBody>
        </p:sp>
        <p:sp>
          <p:nvSpPr>
            <p:cNvPr id="121" name="tx121"/>
            <p:cNvSpPr/>
            <p:nvPr/>
          </p:nvSpPr>
          <p:spPr>
            <a:xfrm>
              <a:off x="7683997" y="37301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329.9</a:t>
              </a:r>
            </a:p>
          </p:txBody>
        </p:sp>
        <p:sp>
          <p:nvSpPr>
            <p:cNvPr id="122" name="tx122"/>
            <p:cNvSpPr/>
            <p:nvPr/>
          </p:nvSpPr>
          <p:spPr>
            <a:xfrm>
              <a:off x="7723173" y="336432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170</a:t>
              </a:r>
            </a:p>
          </p:txBody>
        </p:sp>
        <p:sp>
          <p:nvSpPr>
            <p:cNvPr id="123" name="tx123"/>
            <p:cNvSpPr/>
            <p:nvPr/>
          </p:nvSpPr>
          <p:spPr>
            <a:xfrm>
              <a:off x="7999004" y="369566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377</a:t>
              </a:r>
            </a:p>
          </p:txBody>
        </p:sp>
        <p:sp>
          <p:nvSpPr>
            <p:cNvPr id="124" name="tx124"/>
            <p:cNvSpPr/>
            <p:nvPr/>
          </p:nvSpPr>
          <p:spPr>
            <a:xfrm>
              <a:off x="7959827" y="33278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125.7</a:t>
              </a:r>
            </a:p>
          </p:txBody>
        </p:sp>
        <p:sp>
          <p:nvSpPr>
            <p:cNvPr id="125" name="tx125"/>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227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577692" y="247278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8" name="tx128"/>
            <p:cNvSpPr/>
            <p:nvPr/>
          </p:nvSpPr>
          <p:spPr>
            <a:xfrm>
              <a:off x="577692" y="174092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9" name="tx129"/>
            <p:cNvSpPr/>
            <p:nvPr/>
          </p:nvSpPr>
          <p:spPr>
            <a:xfrm>
              <a:off x="577692" y="100907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52747" y="4909475"/>
              <a:ext cx="201456" cy="201456"/>
            </a:xfrm>
            <a:prstGeom prst="rect">
              <a:avLst/>
            </a:prstGeom>
            <a:solidFill>
              <a:srgbClr val="1CABE2">
                <a:alpha val="100000"/>
              </a:srgbClr>
            </a:solidFill>
          </p:spPr>
          <p:txBody>
            <a:bodyPr/>
            <a:lstStyle/>
            <a:p/>
          </p:txBody>
        </p:sp>
        <p:sp>
          <p:nvSpPr>
            <p:cNvPr id="150" name="rc150"/>
            <p:cNvSpPr/>
            <p:nvPr/>
          </p:nvSpPr>
          <p:spPr>
            <a:xfrm>
              <a:off x="5657835" y="4909475"/>
              <a:ext cx="201456" cy="201456"/>
            </a:xfrm>
            <a:prstGeom prst="rect">
              <a:avLst/>
            </a:prstGeom>
            <a:solidFill>
              <a:srgbClr val="80BD41">
                <a:alpha val="100000"/>
              </a:srgbClr>
            </a:solidFill>
          </p:spPr>
          <p:txBody>
            <a:bodyPr/>
            <a:lstStyle/>
            <a:p/>
          </p:txBody>
        </p:sp>
        <p:sp>
          <p:nvSpPr>
            <p:cNvPr id="151" name="tx151"/>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89913" y="650218"/>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Argentina, 2000-2024</a:t>
              </a:r>
            </a:p>
          </p:txBody>
        </p:sp>
        <p:sp>
          <p:nvSpPr>
            <p:cNvPr id="155" name="pl155"/>
            <p:cNvSpPr/>
            <p:nvPr/>
          </p:nvSpPr>
          <p:spPr>
            <a:xfrm>
              <a:off x="23888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49976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61072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44428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55524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66620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333322" y="5774644"/>
              <a:ext cx="5429072" cy="162162"/>
            </a:xfrm>
            <a:prstGeom prst="rect">
              <a:avLst/>
            </a:prstGeom>
            <a:solidFill>
              <a:srgbClr val="80BD41">
                <a:alpha val="100000"/>
              </a:srgbClr>
            </a:solidFill>
          </p:spPr>
          <p:txBody>
            <a:bodyPr/>
            <a:lstStyle/>
            <a:p/>
          </p:txBody>
        </p:sp>
        <p:sp>
          <p:nvSpPr>
            <p:cNvPr id="166" name="rc166"/>
            <p:cNvSpPr/>
            <p:nvPr/>
          </p:nvSpPr>
          <p:spPr>
            <a:xfrm>
              <a:off x="6762394" y="5774644"/>
              <a:ext cx="1111948" cy="162162"/>
            </a:xfrm>
            <a:prstGeom prst="rect">
              <a:avLst/>
            </a:prstGeom>
            <a:solidFill>
              <a:srgbClr val="1CABE2">
                <a:alpha val="100000"/>
              </a:srgbClr>
            </a:solidFill>
          </p:spPr>
          <p:txBody>
            <a:bodyPr/>
            <a:lstStyle/>
            <a:p/>
          </p:txBody>
        </p:sp>
        <p:sp>
          <p:nvSpPr>
            <p:cNvPr id="167" name="rc167"/>
            <p:cNvSpPr/>
            <p:nvPr/>
          </p:nvSpPr>
          <p:spPr>
            <a:xfrm>
              <a:off x="1333322" y="5571941"/>
              <a:ext cx="3482344" cy="162162"/>
            </a:xfrm>
            <a:prstGeom prst="rect">
              <a:avLst/>
            </a:prstGeom>
            <a:solidFill>
              <a:srgbClr val="80BD41">
                <a:alpha val="100000"/>
              </a:srgbClr>
            </a:solidFill>
          </p:spPr>
          <p:txBody>
            <a:bodyPr/>
            <a:lstStyle/>
            <a:p/>
          </p:txBody>
        </p:sp>
        <p:sp>
          <p:nvSpPr>
            <p:cNvPr id="168" name="rc168"/>
            <p:cNvSpPr/>
            <p:nvPr/>
          </p:nvSpPr>
          <p:spPr>
            <a:xfrm>
              <a:off x="4815667" y="5571941"/>
              <a:ext cx="1793893" cy="162162"/>
            </a:xfrm>
            <a:prstGeom prst="rect">
              <a:avLst/>
            </a:prstGeom>
            <a:solidFill>
              <a:srgbClr val="1CABE2">
                <a:alpha val="100000"/>
              </a:srgbClr>
            </a:solidFill>
          </p:spPr>
          <p:txBody>
            <a:bodyPr/>
            <a:lstStyle/>
            <a:p/>
          </p:txBody>
        </p:sp>
        <p:sp>
          <p:nvSpPr>
            <p:cNvPr id="169" name="rc169"/>
            <p:cNvSpPr/>
            <p:nvPr/>
          </p:nvSpPr>
          <p:spPr>
            <a:xfrm>
              <a:off x="1333322" y="5369238"/>
              <a:ext cx="3979370" cy="162162"/>
            </a:xfrm>
            <a:prstGeom prst="rect">
              <a:avLst/>
            </a:prstGeom>
            <a:solidFill>
              <a:srgbClr val="80BD41">
                <a:alpha val="100000"/>
              </a:srgbClr>
            </a:solidFill>
          </p:spPr>
          <p:txBody>
            <a:bodyPr/>
            <a:lstStyle/>
            <a:p/>
          </p:txBody>
        </p:sp>
        <p:sp>
          <p:nvSpPr>
            <p:cNvPr id="170" name="rc170"/>
            <p:cNvSpPr/>
            <p:nvPr/>
          </p:nvSpPr>
          <p:spPr>
            <a:xfrm>
              <a:off x="5312693" y="5369238"/>
              <a:ext cx="1326421" cy="162162"/>
            </a:xfrm>
            <a:prstGeom prst="rect">
              <a:avLst/>
            </a:prstGeom>
            <a:solidFill>
              <a:srgbClr val="1CABE2">
                <a:alpha val="100000"/>
              </a:srgbClr>
            </a:solidFill>
          </p:spPr>
          <p:txBody>
            <a:bodyPr/>
            <a:lstStyle/>
            <a:p/>
          </p:txBody>
        </p:sp>
        <p:sp>
          <p:nvSpPr>
            <p:cNvPr id="171" name="tx171"/>
            <p:cNvSpPr/>
            <p:nvPr/>
          </p:nvSpPr>
          <p:spPr>
            <a:xfrm>
              <a:off x="8056823"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619.7</a:t>
              </a:r>
            </a:p>
          </p:txBody>
        </p:sp>
        <p:sp>
          <p:nvSpPr>
            <p:cNvPr id="172" name="tx172"/>
            <p:cNvSpPr/>
            <p:nvPr/>
          </p:nvSpPr>
          <p:spPr>
            <a:xfrm>
              <a:off x="6728692"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499.9</a:t>
              </a:r>
            </a:p>
          </p:txBody>
        </p:sp>
        <p:sp>
          <p:nvSpPr>
            <p:cNvPr id="173" name="tx173"/>
            <p:cNvSpPr/>
            <p:nvPr/>
          </p:nvSpPr>
          <p:spPr>
            <a:xfrm>
              <a:off x="6759834"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502.7</a:t>
              </a:r>
            </a:p>
          </p:txBody>
        </p:sp>
        <p:sp>
          <p:nvSpPr>
            <p:cNvPr id="174" name="tx174"/>
            <p:cNvSpPr/>
            <p:nvPr/>
          </p:nvSpPr>
          <p:spPr>
            <a:xfrm>
              <a:off x="3912220"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514.4</a:t>
              </a:r>
            </a:p>
          </p:txBody>
        </p:sp>
        <p:sp>
          <p:nvSpPr>
            <p:cNvPr id="175" name="tx175"/>
            <p:cNvSpPr/>
            <p:nvPr/>
          </p:nvSpPr>
          <p:spPr>
            <a:xfrm>
              <a:off x="7182730"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105.3</a:t>
              </a:r>
            </a:p>
          </p:txBody>
        </p:sp>
        <p:sp>
          <p:nvSpPr>
            <p:cNvPr id="176" name="tx176"/>
            <p:cNvSpPr/>
            <p:nvPr/>
          </p:nvSpPr>
          <p:spPr>
            <a:xfrm>
              <a:off x="2938856"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329.9</a:t>
              </a:r>
            </a:p>
          </p:txBody>
        </p:sp>
        <p:sp>
          <p:nvSpPr>
            <p:cNvPr id="177" name="tx177"/>
            <p:cNvSpPr/>
            <p:nvPr/>
          </p:nvSpPr>
          <p:spPr>
            <a:xfrm>
              <a:off x="5622180" y="561258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170</a:t>
              </a:r>
            </a:p>
          </p:txBody>
        </p:sp>
        <p:sp>
          <p:nvSpPr>
            <p:cNvPr id="178" name="tx178"/>
            <p:cNvSpPr/>
            <p:nvPr/>
          </p:nvSpPr>
          <p:spPr>
            <a:xfrm>
              <a:off x="3232573" y="540982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377</a:t>
              </a:r>
            </a:p>
          </p:txBody>
        </p:sp>
        <p:sp>
          <p:nvSpPr>
            <p:cNvPr id="179" name="tx179"/>
            <p:cNvSpPr/>
            <p:nvPr/>
          </p:nvSpPr>
          <p:spPr>
            <a:xfrm>
              <a:off x="5840265"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125.7</a:t>
              </a:r>
            </a:p>
          </p:txBody>
        </p:sp>
        <p:sp>
          <p:nvSpPr>
            <p:cNvPr id="180" name="tx180"/>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32774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5" name="tx185"/>
            <p:cNvSpPr/>
            <p:nvPr/>
          </p:nvSpPr>
          <p:spPr>
            <a:xfrm>
              <a:off x="543870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6" name="tx186"/>
            <p:cNvSpPr/>
            <p:nvPr/>
          </p:nvSpPr>
          <p:spPr>
            <a:xfrm>
              <a:off x="754966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7" name="tx187"/>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9" name="tx189"/>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(75%) was lower than in 2019 (83%).
The number of children vaccinated with DTP3 decreased 27% compared to in 2019.
The number of surviving infants decreased approximately 19%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0515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0209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99902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19596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0362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40055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59749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802177"/>
              <a:ext cx="249014" cy="204508"/>
            </a:xfrm>
            <a:prstGeom prst="rect">
              <a:avLst/>
            </a:prstGeom>
            <a:solidFill>
              <a:srgbClr val="E2231A">
                <a:alpha val="100000"/>
              </a:srgbClr>
            </a:solidFill>
          </p:spPr>
          <p:txBody>
            <a:bodyPr/>
            <a:lstStyle/>
            <a:p/>
          </p:txBody>
        </p:sp>
        <p:sp>
          <p:nvSpPr>
            <p:cNvPr id="24" name="rc24"/>
            <p:cNvSpPr/>
            <p:nvPr/>
          </p:nvSpPr>
          <p:spPr>
            <a:xfrm>
              <a:off x="1587736" y="3758898"/>
              <a:ext cx="249014" cy="247786"/>
            </a:xfrm>
            <a:prstGeom prst="rect">
              <a:avLst/>
            </a:prstGeom>
            <a:solidFill>
              <a:srgbClr val="E2231A">
                <a:alpha val="100000"/>
              </a:srgbClr>
            </a:solidFill>
          </p:spPr>
          <p:txBody>
            <a:bodyPr/>
            <a:lstStyle/>
            <a:p/>
          </p:txBody>
        </p:sp>
        <p:sp>
          <p:nvSpPr>
            <p:cNvPr id="25" name="rc25"/>
            <p:cNvSpPr/>
            <p:nvPr/>
          </p:nvSpPr>
          <p:spPr>
            <a:xfrm>
              <a:off x="1864419" y="3894205"/>
              <a:ext cx="249014" cy="112480"/>
            </a:xfrm>
            <a:prstGeom prst="rect">
              <a:avLst/>
            </a:prstGeom>
            <a:solidFill>
              <a:srgbClr val="E2231A">
                <a:alpha val="100000"/>
              </a:srgbClr>
            </a:solidFill>
          </p:spPr>
          <p:txBody>
            <a:bodyPr/>
            <a:lstStyle/>
            <a:p/>
          </p:txBody>
        </p:sp>
        <p:sp>
          <p:nvSpPr>
            <p:cNvPr id="26" name="rc26"/>
            <p:cNvSpPr/>
            <p:nvPr/>
          </p:nvSpPr>
          <p:spPr>
            <a:xfrm>
              <a:off x="2141101" y="3939523"/>
              <a:ext cx="249014" cy="67161"/>
            </a:xfrm>
            <a:prstGeom prst="rect">
              <a:avLst/>
            </a:prstGeom>
            <a:solidFill>
              <a:srgbClr val="E2231A">
                <a:alpha val="100000"/>
              </a:srgbClr>
            </a:solidFill>
          </p:spPr>
          <p:txBody>
            <a:bodyPr/>
            <a:lstStyle/>
            <a:p/>
          </p:txBody>
        </p:sp>
        <p:sp>
          <p:nvSpPr>
            <p:cNvPr id="27" name="rc27"/>
            <p:cNvSpPr/>
            <p:nvPr/>
          </p:nvSpPr>
          <p:spPr>
            <a:xfrm>
              <a:off x="2417783" y="3984199"/>
              <a:ext cx="249014" cy="22485"/>
            </a:xfrm>
            <a:prstGeom prst="rect">
              <a:avLst/>
            </a:prstGeom>
            <a:solidFill>
              <a:srgbClr val="E2231A">
                <a:alpha val="100000"/>
              </a:srgbClr>
            </a:solidFill>
          </p:spPr>
          <p:txBody>
            <a:bodyPr/>
            <a:lstStyle/>
            <a:p/>
          </p:txBody>
        </p:sp>
        <p:sp>
          <p:nvSpPr>
            <p:cNvPr id="28" name="rc28"/>
            <p:cNvSpPr/>
            <p:nvPr/>
          </p:nvSpPr>
          <p:spPr>
            <a:xfrm>
              <a:off x="2694466" y="3961196"/>
              <a:ext cx="249014" cy="45488"/>
            </a:xfrm>
            <a:prstGeom prst="rect">
              <a:avLst/>
            </a:prstGeom>
            <a:solidFill>
              <a:srgbClr val="E2231A">
                <a:alpha val="100000"/>
              </a:srgbClr>
            </a:solidFill>
          </p:spPr>
          <p:txBody>
            <a:bodyPr/>
            <a:lstStyle/>
            <a:p/>
          </p:txBody>
        </p:sp>
        <p:sp>
          <p:nvSpPr>
            <p:cNvPr id="29" name="rc29"/>
            <p:cNvSpPr/>
            <p:nvPr/>
          </p:nvSpPr>
          <p:spPr>
            <a:xfrm>
              <a:off x="2971148" y="3938261"/>
              <a:ext cx="249014" cy="68424"/>
            </a:xfrm>
            <a:prstGeom prst="rect">
              <a:avLst/>
            </a:prstGeom>
            <a:solidFill>
              <a:srgbClr val="E2231A">
                <a:alpha val="100000"/>
              </a:srgbClr>
            </a:solidFill>
          </p:spPr>
          <p:txBody>
            <a:bodyPr/>
            <a:lstStyle/>
            <a:p/>
          </p:txBody>
        </p:sp>
        <p:sp>
          <p:nvSpPr>
            <p:cNvPr id="30" name="rc30"/>
            <p:cNvSpPr/>
            <p:nvPr/>
          </p:nvSpPr>
          <p:spPr>
            <a:xfrm>
              <a:off x="3247830" y="3869888"/>
              <a:ext cx="249014" cy="136796"/>
            </a:xfrm>
            <a:prstGeom prst="rect">
              <a:avLst/>
            </a:prstGeom>
            <a:solidFill>
              <a:srgbClr val="E2231A">
                <a:alpha val="100000"/>
              </a:srgbClr>
            </a:solidFill>
          </p:spPr>
          <p:txBody>
            <a:bodyPr/>
            <a:lstStyle/>
            <a:p/>
          </p:txBody>
        </p:sp>
        <p:sp>
          <p:nvSpPr>
            <p:cNvPr id="31" name="rc31"/>
            <p:cNvSpPr/>
            <p:nvPr/>
          </p:nvSpPr>
          <p:spPr>
            <a:xfrm>
              <a:off x="3524513" y="3911978"/>
              <a:ext cx="249014" cy="94706"/>
            </a:xfrm>
            <a:prstGeom prst="rect">
              <a:avLst/>
            </a:prstGeom>
            <a:solidFill>
              <a:srgbClr val="E2231A">
                <a:alpha val="100000"/>
              </a:srgbClr>
            </a:solidFill>
          </p:spPr>
          <p:txBody>
            <a:bodyPr/>
            <a:lstStyle/>
            <a:p/>
          </p:txBody>
        </p:sp>
        <p:sp>
          <p:nvSpPr>
            <p:cNvPr id="32" name="rc32"/>
            <p:cNvSpPr/>
            <p:nvPr/>
          </p:nvSpPr>
          <p:spPr>
            <a:xfrm>
              <a:off x="3801195" y="3912129"/>
              <a:ext cx="249014" cy="94555"/>
            </a:xfrm>
            <a:prstGeom prst="rect">
              <a:avLst/>
            </a:prstGeom>
            <a:solidFill>
              <a:srgbClr val="E2231A">
                <a:alpha val="100000"/>
              </a:srgbClr>
            </a:solidFill>
          </p:spPr>
          <p:txBody>
            <a:bodyPr/>
            <a:lstStyle/>
            <a:p/>
          </p:txBody>
        </p:sp>
        <p:sp>
          <p:nvSpPr>
            <p:cNvPr id="33" name="rc33"/>
            <p:cNvSpPr/>
            <p:nvPr/>
          </p:nvSpPr>
          <p:spPr>
            <a:xfrm>
              <a:off x="4077877" y="3886649"/>
              <a:ext cx="249014" cy="120035"/>
            </a:xfrm>
            <a:prstGeom prst="rect">
              <a:avLst/>
            </a:prstGeom>
            <a:solidFill>
              <a:srgbClr val="E2231A">
                <a:alpha val="100000"/>
              </a:srgbClr>
            </a:solidFill>
          </p:spPr>
          <p:txBody>
            <a:bodyPr/>
            <a:lstStyle/>
            <a:p/>
          </p:txBody>
        </p:sp>
        <p:sp>
          <p:nvSpPr>
            <p:cNvPr id="34" name="rc34"/>
            <p:cNvSpPr/>
            <p:nvPr/>
          </p:nvSpPr>
          <p:spPr>
            <a:xfrm>
              <a:off x="4354560" y="3886254"/>
              <a:ext cx="249014" cy="120430"/>
            </a:xfrm>
            <a:prstGeom prst="rect">
              <a:avLst/>
            </a:prstGeom>
            <a:solidFill>
              <a:srgbClr val="E2231A">
                <a:alpha val="100000"/>
              </a:srgbClr>
            </a:solidFill>
          </p:spPr>
          <p:txBody>
            <a:bodyPr/>
            <a:lstStyle/>
            <a:p/>
          </p:txBody>
        </p:sp>
        <p:sp>
          <p:nvSpPr>
            <p:cNvPr id="35" name="rc35"/>
            <p:cNvSpPr/>
            <p:nvPr/>
          </p:nvSpPr>
          <p:spPr>
            <a:xfrm>
              <a:off x="4631242" y="3866191"/>
              <a:ext cx="249014" cy="140494"/>
            </a:xfrm>
            <a:prstGeom prst="rect">
              <a:avLst/>
            </a:prstGeom>
            <a:solidFill>
              <a:srgbClr val="E2231A">
                <a:alpha val="100000"/>
              </a:srgbClr>
            </a:solidFill>
          </p:spPr>
          <p:txBody>
            <a:bodyPr/>
            <a:lstStyle/>
            <a:p/>
          </p:txBody>
        </p:sp>
        <p:sp>
          <p:nvSpPr>
            <p:cNvPr id="36" name="rc36"/>
            <p:cNvSpPr/>
            <p:nvPr/>
          </p:nvSpPr>
          <p:spPr>
            <a:xfrm>
              <a:off x="4907924" y="3863087"/>
              <a:ext cx="249014" cy="143597"/>
            </a:xfrm>
            <a:prstGeom prst="rect">
              <a:avLst/>
            </a:prstGeom>
            <a:solidFill>
              <a:srgbClr val="E2231A">
                <a:alpha val="100000"/>
              </a:srgbClr>
            </a:solidFill>
          </p:spPr>
          <p:txBody>
            <a:bodyPr/>
            <a:lstStyle/>
            <a:p/>
          </p:txBody>
        </p:sp>
        <p:sp>
          <p:nvSpPr>
            <p:cNvPr id="37" name="rc37"/>
            <p:cNvSpPr/>
            <p:nvPr/>
          </p:nvSpPr>
          <p:spPr>
            <a:xfrm>
              <a:off x="5184607" y="3883437"/>
              <a:ext cx="249014" cy="123247"/>
            </a:xfrm>
            <a:prstGeom prst="rect">
              <a:avLst/>
            </a:prstGeom>
            <a:solidFill>
              <a:srgbClr val="E2231A">
                <a:alpha val="100000"/>
              </a:srgbClr>
            </a:solidFill>
          </p:spPr>
          <p:txBody>
            <a:bodyPr/>
            <a:lstStyle/>
            <a:p/>
          </p:txBody>
        </p:sp>
        <p:sp>
          <p:nvSpPr>
            <p:cNvPr id="38" name="rc38"/>
            <p:cNvSpPr/>
            <p:nvPr/>
          </p:nvSpPr>
          <p:spPr>
            <a:xfrm>
              <a:off x="5461289" y="3737983"/>
              <a:ext cx="249014" cy="268701"/>
            </a:xfrm>
            <a:prstGeom prst="rect">
              <a:avLst/>
            </a:prstGeom>
            <a:solidFill>
              <a:srgbClr val="E2231A">
                <a:alpha val="100000"/>
              </a:srgbClr>
            </a:solidFill>
          </p:spPr>
          <p:txBody>
            <a:bodyPr/>
            <a:lstStyle/>
            <a:p/>
          </p:txBody>
        </p:sp>
        <p:sp>
          <p:nvSpPr>
            <p:cNvPr id="39" name="rc39"/>
            <p:cNvSpPr/>
            <p:nvPr/>
          </p:nvSpPr>
          <p:spPr>
            <a:xfrm>
              <a:off x="5737971" y="3772197"/>
              <a:ext cx="249014" cy="234488"/>
            </a:xfrm>
            <a:prstGeom prst="rect">
              <a:avLst/>
            </a:prstGeom>
            <a:solidFill>
              <a:srgbClr val="E2231A">
                <a:alpha val="100000"/>
              </a:srgbClr>
            </a:solidFill>
          </p:spPr>
          <p:txBody>
            <a:bodyPr/>
            <a:lstStyle/>
            <a:p/>
          </p:txBody>
        </p:sp>
        <p:sp>
          <p:nvSpPr>
            <p:cNvPr id="40" name="rc40"/>
            <p:cNvSpPr/>
            <p:nvPr/>
          </p:nvSpPr>
          <p:spPr>
            <a:xfrm>
              <a:off x="6014654" y="3778984"/>
              <a:ext cx="249014" cy="227700"/>
            </a:xfrm>
            <a:prstGeom prst="rect">
              <a:avLst/>
            </a:prstGeom>
            <a:solidFill>
              <a:srgbClr val="E2231A">
                <a:alpha val="100000"/>
              </a:srgbClr>
            </a:solidFill>
          </p:spPr>
          <p:txBody>
            <a:bodyPr/>
            <a:lstStyle/>
            <a:p/>
          </p:txBody>
        </p:sp>
        <p:sp>
          <p:nvSpPr>
            <p:cNvPr id="41" name="rc41"/>
            <p:cNvSpPr/>
            <p:nvPr/>
          </p:nvSpPr>
          <p:spPr>
            <a:xfrm>
              <a:off x="6291336" y="3875917"/>
              <a:ext cx="249014" cy="130767"/>
            </a:xfrm>
            <a:prstGeom prst="rect">
              <a:avLst/>
            </a:prstGeom>
            <a:solidFill>
              <a:srgbClr val="E2231A">
                <a:alpha val="100000"/>
              </a:srgbClr>
            </a:solidFill>
          </p:spPr>
          <p:txBody>
            <a:bodyPr/>
            <a:lstStyle/>
            <a:p/>
          </p:txBody>
        </p:sp>
        <p:sp>
          <p:nvSpPr>
            <p:cNvPr id="42" name="rc42"/>
            <p:cNvSpPr/>
            <p:nvPr/>
          </p:nvSpPr>
          <p:spPr>
            <a:xfrm>
              <a:off x="6568018" y="3727983"/>
              <a:ext cx="249014" cy="278701"/>
            </a:xfrm>
            <a:prstGeom prst="rect">
              <a:avLst/>
            </a:prstGeom>
            <a:solidFill>
              <a:srgbClr val="E2231A">
                <a:alpha val="100000"/>
              </a:srgbClr>
            </a:solidFill>
          </p:spPr>
          <p:txBody>
            <a:bodyPr/>
            <a:lstStyle/>
            <a:p/>
          </p:txBody>
        </p:sp>
        <p:sp>
          <p:nvSpPr>
            <p:cNvPr id="43" name="rc43"/>
            <p:cNvSpPr/>
            <p:nvPr/>
          </p:nvSpPr>
          <p:spPr>
            <a:xfrm>
              <a:off x="6844701" y="3616078"/>
              <a:ext cx="249014" cy="390606"/>
            </a:xfrm>
            <a:prstGeom prst="rect">
              <a:avLst/>
            </a:prstGeom>
            <a:solidFill>
              <a:srgbClr val="E2231A">
                <a:alpha val="100000"/>
              </a:srgbClr>
            </a:solidFill>
          </p:spPr>
          <p:txBody>
            <a:bodyPr/>
            <a:lstStyle/>
            <a:p/>
          </p:txBody>
        </p:sp>
        <p:sp>
          <p:nvSpPr>
            <p:cNvPr id="44" name="rc44"/>
            <p:cNvSpPr/>
            <p:nvPr/>
          </p:nvSpPr>
          <p:spPr>
            <a:xfrm>
              <a:off x="7121383" y="3770600"/>
              <a:ext cx="249014" cy="236084"/>
            </a:xfrm>
            <a:prstGeom prst="rect">
              <a:avLst/>
            </a:prstGeom>
            <a:solidFill>
              <a:srgbClr val="E2231A">
                <a:alpha val="100000"/>
              </a:srgbClr>
            </a:solidFill>
          </p:spPr>
          <p:txBody>
            <a:bodyPr/>
            <a:lstStyle/>
            <a:p/>
          </p:txBody>
        </p:sp>
        <p:sp>
          <p:nvSpPr>
            <p:cNvPr id="45" name="rc45"/>
            <p:cNvSpPr/>
            <p:nvPr/>
          </p:nvSpPr>
          <p:spPr>
            <a:xfrm>
              <a:off x="7398065" y="3769556"/>
              <a:ext cx="249014" cy="237128"/>
            </a:xfrm>
            <a:prstGeom prst="rect">
              <a:avLst/>
            </a:prstGeom>
            <a:solidFill>
              <a:srgbClr val="E2231A">
                <a:alpha val="100000"/>
              </a:srgbClr>
            </a:solidFill>
          </p:spPr>
          <p:txBody>
            <a:bodyPr/>
            <a:lstStyle/>
            <a:p/>
          </p:txBody>
        </p:sp>
        <p:sp>
          <p:nvSpPr>
            <p:cNvPr id="46" name="rc46"/>
            <p:cNvSpPr/>
            <p:nvPr/>
          </p:nvSpPr>
          <p:spPr>
            <a:xfrm>
              <a:off x="7674748" y="3685530"/>
              <a:ext cx="249014" cy="321154"/>
            </a:xfrm>
            <a:prstGeom prst="rect">
              <a:avLst/>
            </a:prstGeom>
            <a:solidFill>
              <a:srgbClr val="E2231A">
                <a:alpha val="100000"/>
              </a:srgbClr>
            </a:solidFill>
          </p:spPr>
          <p:txBody>
            <a:bodyPr/>
            <a:lstStyle/>
            <a:p/>
          </p:txBody>
        </p:sp>
        <p:sp>
          <p:nvSpPr>
            <p:cNvPr id="47" name="rc47"/>
            <p:cNvSpPr/>
            <p:nvPr/>
          </p:nvSpPr>
          <p:spPr>
            <a:xfrm>
              <a:off x="7951430" y="3716021"/>
              <a:ext cx="249014" cy="290663"/>
            </a:xfrm>
            <a:prstGeom prst="rect">
              <a:avLst/>
            </a:prstGeom>
            <a:solidFill>
              <a:srgbClr val="E2231A">
                <a:alpha val="100000"/>
              </a:srgbClr>
            </a:solidFill>
          </p:spPr>
          <p:txBody>
            <a:bodyPr/>
            <a:lstStyle/>
            <a:p/>
          </p:txBody>
        </p:sp>
        <p:sp>
          <p:nvSpPr>
            <p:cNvPr id="48" name="rc48"/>
            <p:cNvSpPr/>
            <p:nvPr/>
          </p:nvSpPr>
          <p:spPr>
            <a:xfrm>
              <a:off x="1311054" y="3015805"/>
              <a:ext cx="249014" cy="786372"/>
            </a:xfrm>
            <a:prstGeom prst="rect">
              <a:avLst/>
            </a:prstGeom>
            <a:solidFill>
              <a:srgbClr val="B3B3B3">
                <a:alpha val="100000"/>
              </a:srgbClr>
            </a:solidFill>
          </p:spPr>
          <p:txBody>
            <a:bodyPr/>
            <a:lstStyle/>
            <a:p/>
          </p:txBody>
        </p:sp>
        <p:sp>
          <p:nvSpPr>
            <p:cNvPr id="49" name="rc49"/>
            <p:cNvSpPr/>
            <p:nvPr/>
          </p:nvSpPr>
          <p:spPr>
            <a:xfrm>
              <a:off x="1587736" y="2992105"/>
              <a:ext cx="249014" cy="766793"/>
            </a:xfrm>
            <a:prstGeom prst="rect">
              <a:avLst/>
            </a:prstGeom>
            <a:solidFill>
              <a:srgbClr val="B3B3B3">
                <a:alpha val="100000"/>
              </a:srgbClr>
            </a:solidFill>
          </p:spPr>
          <p:txBody>
            <a:bodyPr/>
            <a:lstStyle/>
            <a:p/>
          </p:txBody>
        </p:sp>
        <p:sp>
          <p:nvSpPr>
            <p:cNvPr id="50" name="rc50"/>
            <p:cNvSpPr/>
            <p:nvPr/>
          </p:nvSpPr>
          <p:spPr>
            <a:xfrm>
              <a:off x="1864419" y="3618606"/>
              <a:ext cx="249014" cy="275598"/>
            </a:xfrm>
            <a:prstGeom prst="rect">
              <a:avLst/>
            </a:prstGeom>
            <a:solidFill>
              <a:srgbClr val="B3B3B3">
                <a:alpha val="100000"/>
              </a:srgbClr>
            </a:solidFill>
          </p:spPr>
          <p:txBody>
            <a:bodyPr/>
            <a:lstStyle/>
            <a:p/>
          </p:txBody>
        </p:sp>
        <p:sp>
          <p:nvSpPr>
            <p:cNvPr id="51" name="rc51"/>
            <p:cNvSpPr/>
            <p:nvPr/>
          </p:nvSpPr>
          <p:spPr>
            <a:xfrm>
              <a:off x="2141101" y="3555244"/>
              <a:ext cx="249014" cy="384278"/>
            </a:xfrm>
            <a:prstGeom prst="rect">
              <a:avLst/>
            </a:prstGeom>
            <a:solidFill>
              <a:srgbClr val="B3B3B3">
                <a:alpha val="100000"/>
              </a:srgbClr>
            </a:solidFill>
          </p:spPr>
          <p:txBody>
            <a:bodyPr/>
            <a:lstStyle/>
            <a:p/>
          </p:txBody>
        </p:sp>
        <p:sp>
          <p:nvSpPr>
            <p:cNvPr id="52" name="rc52"/>
            <p:cNvSpPr/>
            <p:nvPr/>
          </p:nvSpPr>
          <p:spPr>
            <a:xfrm>
              <a:off x="2417783" y="3849490"/>
              <a:ext cx="249014" cy="134709"/>
            </a:xfrm>
            <a:prstGeom prst="rect">
              <a:avLst/>
            </a:prstGeom>
            <a:solidFill>
              <a:srgbClr val="B3B3B3">
                <a:alpha val="100000"/>
              </a:srgbClr>
            </a:solidFill>
          </p:spPr>
          <p:txBody>
            <a:bodyPr/>
            <a:lstStyle/>
            <a:p/>
          </p:txBody>
        </p:sp>
        <p:sp>
          <p:nvSpPr>
            <p:cNvPr id="53" name="rc53"/>
            <p:cNvSpPr/>
            <p:nvPr/>
          </p:nvSpPr>
          <p:spPr>
            <a:xfrm>
              <a:off x="2694466" y="3735982"/>
              <a:ext cx="249014" cy="225214"/>
            </a:xfrm>
            <a:prstGeom prst="rect">
              <a:avLst/>
            </a:prstGeom>
            <a:solidFill>
              <a:srgbClr val="B3B3B3">
                <a:alpha val="100000"/>
              </a:srgbClr>
            </a:solidFill>
          </p:spPr>
          <p:txBody>
            <a:bodyPr/>
            <a:lstStyle/>
            <a:p/>
          </p:txBody>
        </p:sp>
        <p:sp>
          <p:nvSpPr>
            <p:cNvPr id="54" name="rc54"/>
            <p:cNvSpPr/>
            <p:nvPr/>
          </p:nvSpPr>
          <p:spPr>
            <a:xfrm>
              <a:off x="2971148" y="3803163"/>
              <a:ext cx="249014" cy="135097"/>
            </a:xfrm>
            <a:prstGeom prst="rect">
              <a:avLst/>
            </a:prstGeom>
            <a:solidFill>
              <a:srgbClr val="B3B3B3">
                <a:alpha val="100000"/>
              </a:srgbClr>
            </a:solidFill>
          </p:spPr>
          <p:txBody>
            <a:bodyPr/>
            <a:lstStyle/>
            <a:p/>
          </p:txBody>
        </p:sp>
        <p:sp>
          <p:nvSpPr>
            <p:cNvPr id="55" name="rc55"/>
            <p:cNvSpPr/>
            <p:nvPr/>
          </p:nvSpPr>
          <p:spPr>
            <a:xfrm>
              <a:off x="3247830" y="3647160"/>
              <a:ext cx="249014" cy="222727"/>
            </a:xfrm>
            <a:prstGeom prst="rect">
              <a:avLst/>
            </a:prstGeom>
            <a:solidFill>
              <a:srgbClr val="B3B3B3">
                <a:alpha val="100000"/>
              </a:srgbClr>
            </a:solidFill>
          </p:spPr>
          <p:txBody>
            <a:bodyPr/>
            <a:lstStyle/>
            <a:p/>
          </p:txBody>
        </p:sp>
        <p:sp>
          <p:nvSpPr>
            <p:cNvPr id="56" name="rc56"/>
            <p:cNvSpPr/>
            <p:nvPr/>
          </p:nvSpPr>
          <p:spPr>
            <a:xfrm>
              <a:off x="3524513" y="3738401"/>
              <a:ext cx="249014" cy="173577"/>
            </a:xfrm>
            <a:prstGeom prst="rect">
              <a:avLst/>
            </a:prstGeom>
            <a:solidFill>
              <a:srgbClr val="B3B3B3">
                <a:alpha val="100000"/>
              </a:srgbClr>
            </a:solidFill>
          </p:spPr>
          <p:txBody>
            <a:bodyPr/>
            <a:lstStyle/>
            <a:p/>
          </p:txBody>
        </p:sp>
        <p:sp>
          <p:nvSpPr>
            <p:cNvPr id="57" name="rc57"/>
            <p:cNvSpPr/>
            <p:nvPr/>
          </p:nvSpPr>
          <p:spPr>
            <a:xfrm>
              <a:off x="4077877" y="3872939"/>
              <a:ext cx="249014" cy="13709"/>
            </a:xfrm>
            <a:prstGeom prst="rect">
              <a:avLst/>
            </a:prstGeom>
            <a:solidFill>
              <a:srgbClr val="B3B3B3">
                <a:alpha val="100000"/>
              </a:srgbClr>
            </a:solidFill>
          </p:spPr>
          <p:txBody>
            <a:bodyPr/>
            <a:lstStyle/>
            <a:p/>
          </p:txBody>
        </p:sp>
        <p:sp>
          <p:nvSpPr>
            <p:cNvPr id="58" name="rc58"/>
            <p:cNvSpPr/>
            <p:nvPr/>
          </p:nvSpPr>
          <p:spPr>
            <a:xfrm>
              <a:off x="4354560" y="3804390"/>
              <a:ext cx="249014" cy="81864"/>
            </a:xfrm>
            <a:prstGeom prst="rect">
              <a:avLst/>
            </a:prstGeom>
            <a:solidFill>
              <a:srgbClr val="B3B3B3">
                <a:alpha val="100000"/>
              </a:srgbClr>
            </a:solidFill>
          </p:spPr>
          <p:txBody>
            <a:bodyPr/>
            <a:lstStyle/>
            <a:p/>
          </p:txBody>
        </p:sp>
        <p:sp>
          <p:nvSpPr>
            <p:cNvPr id="59" name="rc59"/>
            <p:cNvSpPr/>
            <p:nvPr/>
          </p:nvSpPr>
          <p:spPr>
            <a:xfrm>
              <a:off x="4631242" y="3757559"/>
              <a:ext cx="249014" cy="108631"/>
            </a:xfrm>
            <a:prstGeom prst="rect">
              <a:avLst/>
            </a:prstGeom>
            <a:solidFill>
              <a:srgbClr val="B3B3B3">
                <a:alpha val="100000"/>
              </a:srgbClr>
            </a:solidFill>
          </p:spPr>
          <p:txBody>
            <a:bodyPr/>
            <a:lstStyle/>
            <a:p/>
          </p:txBody>
        </p:sp>
        <p:sp>
          <p:nvSpPr>
            <p:cNvPr id="60" name="rc60"/>
            <p:cNvSpPr/>
            <p:nvPr/>
          </p:nvSpPr>
          <p:spPr>
            <a:xfrm>
              <a:off x="4907924" y="3620996"/>
              <a:ext cx="249014" cy="242091"/>
            </a:xfrm>
            <a:prstGeom prst="rect">
              <a:avLst/>
            </a:prstGeom>
            <a:solidFill>
              <a:srgbClr val="B3B3B3">
                <a:alpha val="100000"/>
              </a:srgbClr>
            </a:solidFill>
          </p:spPr>
          <p:txBody>
            <a:bodyPr/>
            <a:lstStyle/>
            <a:p/>
          </p:txBody>
        </p:sp>
        <p:sp>
          <p:nvSpPr>
            <p:cNvPr id="61" name="rc61"/>
            <p:cNvSpPr/>
            <p:nvPr/>
          </p:nvSpPr>
          <p:spPr>
            <a:xfrm>
              <a:off x="5461289" y="3700400"/>
              <a:ext cx="249014" cy="37583"/>
            </a:xfrm>
            <a:prstGeom prst="rect">
              <a:avLst/>
            </a:prstGeom>
            <a:solidFill>
              <a:srgbClr val="B3B3B3">
                <a:alpha val="100000"/>
              </a:srgbClr>
            </a:solidFill>
          </p:spPr>
          <p:txBody>
            <a:bodyPr/>
            <a:lstStyle/>
            <a:p/>
          </p:txBody>
        </p:sp>
        <p:sp>
          <p:nvSpPr>
            <p:cNvPr id="62" name="rc62"/>
            <p:cNvSpPr/>
            <p:nvPr/>
          </p:nvSpPr>
          <p:spPr>
            <a:xfrm>
              <a:off x="5737971" y="3721880"/>
              <a:ext cx="249014" cy="50316"/>
            </a:xfrm>
            <a:prstGeom prst="rect">
              <a:avLst/>
            </a:prstGeom>
            <a:solidFill>
              <a:srgbClr val="B3B3B3">
                <a:alpha val="100000"/>
              </a:srgbClr>
            </a:solidFill>
          </p:spPr>
          <p:txBody>
            <a:bodyPr/>
            <a:lstStyle/>
            <a:p/>
          </p:txBody>
        </p:sp>
        <p:sp>
          <p:nvSpPr>
            <p:cNvPr id="63" name="rc63"/>
            <p:cNvSpPr/>
            <p:nvPr/>
          </p:nvSpPr>
          <p:spPr>
            <a:xfrm>
              <a:off x="6568018" y="3629011"/>
              <a:ext cx="249014" cy="98972"/>
            </a:xfrm>
            <a:prstGeom prst="rect">
              <a:avLst/>
            </a:prstGeom>
            <a:solidFill>
              <a:srgbClr val="B3B3B3">
                <a:alpha val="100000"/>
              </a:srgbClr>
            </a:solidFill>
          </p:spPr>
          <p:txBody>
            <a:bodyPr/>
            <a:lstStyle/>
            <a:p/>
          </p:txBody>
        </p:sp>
        <p:sp>
          <p:nvSpPr>
            <p:cNvPr id="64" name="rc64"/>
            <p:cNvSpPr/>
            <p:nvPr/>
          </p:nvSpPr>
          <p:spPr>
            <a:xfrm>
              <a:off x="6844701" y="3304220"/>
              <a:ext cx="249014" cy="311858"/>
            </a:xfrm>
            <a:prstGeom prst="rect">
              <a:avLst/>
            </a:prstGeom>
            <a:solidFill>
              <a:srgbClr val="B3B3B3">
                <a:alpha val="100000"/>
              </a:srgbClr>
            </a:solidFill>
          </p:spPr>
          <p:txBody>
            <a:bodyPr/>
            <a:lstStyle/>
            <a:p/>
          </p:txBody>
        </p:sp>
        <p:sp>
          <p:nvSpPr>
            <p:cNvPr id="65" name="rc65"/>
            <p:cNvSpPr/>
            <p:nvPr/>
          </p:nvSpPr>
          <p:spPr>
            <a:xfrm>
              <a:off x="7121383" y="3492789"/>
              <a:ext cx="249014" cy="277811"/>
            </a:xfrm>
            <a:prstGeom prst="rect">
              <a:avLst/>
            </a:prstGeom>
            <a:solidFill>
              <a:srgbClr val="B3B3B3">
                <a:alpha val="100000"/>
              </a:srgbClr>
            </a:solidFill>
          </p:spPr>
          <p:txBody>
            <a:bodyPr/>
            <a:lstStyle/>
            <a:p/>
          </p:txBody>
        </p:sp>
        <p:sp>
          <p:nvSpPr>
            <p:cNvPr id="66" name="rc66"/>
            <p:cNvSpPr/>
            <p:nvPr/>
          </p:nvSpPr>
          <p:spPr>
            <a:xfrm>
              <a:off x="7674748" y="2984273"/>
              <a:ext cx="249014" cy="701257"/>
            </a:xfrm>
            <a:prstGeom prst="rect">
              <a:avLst/>
            </a:prstGeom>
            <a:solidFill>
              <a:srgbClr val="B3B3B3">
                <a:alpha val="100000"/>
              </a:srgbClr>
            </a:solidFill>
          </p:spPr>
          <p:txBody>
            <a:bodyPr/>
            <a:lstStyle/>
            <a:p/>
          </p:txBody>
        </p:sp>
        <p:sp>
          <p:nvSpPr>
            <p:cNvPr id="67" name="rc67"/>
            <p:cNvSpPr/>
            <p:nvPr/>
          </p:nvSpPr>
          <p:spPr>
            <a:xfrm>
              <a:off x="7951430" y="2883482"/>
              <a:ext cx="249014" cy="832538"/>
            </a:xfrm>
            <a:prstGeom prst="rect">
              <a:avLst/>
            </a:prstGeom>
            <a:solidFill>
              <a:srgbClr val="B3B3B3">
                <a:alpha val="100000"/>
              </a:srgbClr>
            </a:solidFill>
          </p:spPr>
          <p:txBody>
            <a:bodyPr/>
            <a:lstStyle/>
            <a:p/>
          </p:txBody>
        </p:sp>
        <p:sp>
          <p:nvSpPr>
            <p:cNvPr id="68" name="pl68"/>
            <p:cNvSpPr/>
            <p:nvPr/>
          </p:nvSpPr>
          <p:spPr>
            <a:xfrm>
              <a:off x="1435561" y="1226758"/>
              <a:ext cx="6640376" cy="617761"/>
            </a:xfrm>
            <a:custGeom>
              <a:avLst/>
              <a:pathLst>
                <a:path w="6640376" h="617761">
                  <a:moveTo>
                    <a:pt x="0" y="224640"/>
                  </a:moveTo>
                  <a:lnTo>
                    <a:pt x="276682" y="280800"/>
                  </a:lnTo>
                  <a:lnTo>
                    <a:pt x="553364" y="112320"/>
                  </a:lnTo>
                  <a:lnTo>
                    <a:pt x="830047" y="56160"/>
                  </a:lnTo>
                  <a:lnTo>
                    <a:pt x="1106729" y="0"/>
                  </a:lnTo>
                  <a:lnTo>
                    <a:pt x="1383411" y="28080"/>
                  </a:lnTo>
                  <a:lnTo>
                    <a:pt x="1660094" y="56160"/>
                  </a:lnTo>
                  <a:lnTo>
                    <a:pt x="1936776" y="140400"/>
                  </a:lnTo>
                  <a:lnTo>
                    <a:pt x="2213458" y="84240"/>
                  </a:lnTo>
                  <a:lnTo>
                    <a:pt x="2490141" y="84240"/>
                  </a:lnTo>
                  <a:lnTo>
                    <a:pt x="2766823" y="112320"/>
                  </a:lnTo>
                  <a:lnTo>
                    <a:pt x="3043505" y="112320"/>
                  </a:lnTo>
                  <a:lnTo>
                    <a:pt x="3320188" y="140400"/>
                  </a:lnTo>
                  <a:lnTo>
                    <a:pt x="3596870" y="140400"/>
                  </a:lnTo>
                  <a:lnTo>
                    <a:pt x="3873552" y="112320"/>
                  </a:lnTo>
                  <a:lnTo>
                    <a:pt x="4150235" y="280800"/>
                  </a:lnTo>
                  <a:lnTo>
                    <a:pt x="4426917" y="252720"/>
                  </a:lnTo>
                  <a:lnTo>
                    <a:pt x="4703599" y="252720"/>
                  </a:lnTo>
                  <a:lnTo>
                    <a:pt x="4980282" y="140400"/>
                  </a:lnTo>
                  <a:lnTo>
                    <a:pt x="5256964" y="365040"/>
                  </a:lnTo>
                  <a:lnTo>
                    <a:pt x="5533646" y="617761"/>
                  </a:lnTo>
                  <a:lnTo>
                    <a:pt x="5810329" y="365040"/>
                  </a:lnTo>
                  <a:lnTo>
                    <a:pt x="6087011" y="393120"/>
                  </a:lnTo>
                  <a:lnTo>
                    <a:pt x="6363693" y="533521"/>
                  </a:lnTo>
                  <a:lnTo>
                    <a:pt x="6640376" y="477361"/>
                  </a:lnTo>
                </a:path>
              </a:pathLst>
            </a:custGeom>
            <a:ln w="27101" cap="flat">
              <a:solidFill>
                <a:srgbClr val="0058AB">
                  <a:alpha val="100000"/>
                </a:srgbClr>
              </a:solidFill>
              <a:prstDash val="solid"/>
              <a:round/>
            </a:ln>
          </p:spPr>
          <p:txBody>
            <a:bodyPr/>
            <a:lstStyle/>
            <a:p/>
          </p:txBody>
        </p:sp>
        <p:sp>
          <p:nvSpPr>
            <p:cNvPr id="69" name="pl69"/>
            <p:cNvSpPr/>
            <p:nvPr/>
          </p:nvSpPr>
          <p:spPr>
            <a:xfrm>
              <a:off x="1435561" y="1226758"/>
              <a:ext cx="6640376" cy="1488243"/>
            </a:xfrm>
            <a:custGeom>
              <a:avLst/>
              <a:pathLst>
                <a:path w="6640376" h="1488243">
                  <a:moveTo>
                    <a:pt x="0" y="1207442"/>
                  </a:moveTo>
                  <a:lnTo>
                    <a:pt x="276682" y="1207442"/>
                  </a:lnTo>
                  <a:lnTo>
                    <a:pt x="553364" y="449281"/>
                  </a:lnTo>
                  <a:lnTo>
                    <a:pt x="830047" y="533521"/>
                  </a:lnTo>
                  <a:lnTo>
                    <a:pt x="1106729" y="168480"/>
                  </a:lnTo>
                  <a:lnTo>
                    <a:pt x="1383411" y="308880"/>
                  </a:lnTo>
                  <a:lnTo>
                    <a:pt x="1660094" y="224640"/>
                  </a:lnTo>
                  <a:lnTo>
                    <a:pt x="1936776" y="421200"/>
                  </a:lnTo>
                  <a:lnTo>
                    <a:pt x="2213458" y="308880"/>
                  </a:lnTo>
                  <a:lnTo>
                    <a:pt x="2490141" y="84240"/>
                  </a:lnTo>
                  <a:lnTo>
                    <a:pt x="2766823" y="140400"/>
                  </a:lnTo>
                  <a:lnTo>
                    <a:pt x="3043505" y="224640"/>
                  </a:lnTo>
                  <a:lnTo>
                    <a:pt x="3320188" y="280800"/>
                  </a:lnTo>
                  <a:lnTo>
                    <a:pt x="3596870" y="449281"/>
                  </a:lnTo>
                  <a:lnTo>
                    <a:pt x="3873552" y="84240"/>
                  </a:lnTo>
                  <a:lnTo>
                    <a:pt x="4150235" y="336960"/>
                  </a:lnTo>
                  <a:lnTo>
                    <a:pt x="4426917" y="308880"/>
                  </a:lnTo>
                  <a:lnTo>
                    <a:pt x="4703599" y="224640"/>
                  </a:lnTo>
                  <a:lnTo>
                    <a:pt x="4980282" y="0"/>
                  </a:lnTo>
                  <a:lnTo>
                    <a:pt x="5256964" y="421200"/>
                  </a:lnTo>
                  <a:lnTo>
                    <a:pt x="5533646" y="786241"/>
                  </a:lnTo>
                  <a:lnTo>
                    <a:pt x="5810329" y="561601"/>
                  </a:lnTo>
                  <a:lnTo>
                    <a:pt x="6087011" y="140400"/>
                  </a:lnTo>
                  <a:lnTo>
                    <a:pt x="6363693" y="1263602"/>
                  </a:lnTo>
                  <a:lnTo>
                    <a:pt x="6640376" y="1488243"/>
                  </a:lnTo>
                </a:path>
              </a:pathLst>
            </a:custGeom>
            <a:ln w="27101" cap="flat">
              <a:solidFill>
                <a:srgbClr val="333333">
                  <a:alpha val="100000"/>
                </a:srgbClr>
              </a:solidFill>
              <a:prstDash val="solid"/>
              <a:round/>
            </a:ln>
          </p:spPr>
          <p:txBody>
            <a:bodyPr/>
            <a:lstStyle/>
            <a:p/>
          </p:txBody>
        </p:sp>
        <p:sp>
          <p:nvSpPr>
            <p:cNvPr id="70" name="tx70"/>
            <p:cNvSpPr/>
            <p:nvPr/>
          </p:nvSpPr>
          <p:spPr>
            <a:xfrm>
              <a:off x="6622187"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71" name="tx71"/>
            <p:cNvSpPr/>
            <p:nvPr/>
          </p:nvSpPr>
          <p:spPr>
            <a:xfrm>
              <a:off x="6898870" y="166463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77</a:t>
              </a:r>
            </a:p>
          </p:txBody>
        </p:sp>
        <p:sp>
          <p:nvSpPr>
            <p:cNvPr id="72" name="tx72"/>
            <p:cNvSpPr/>
            <p:nvPr/>
          </p:nvSpPr>
          <p:spPr>
            <a:xfrm>
              <a:off x="7175552"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73" name="tx73"/>
            <p:cNvSpPr/>
            <p:nvPr/>
          </p:nvSpPr>
          <p:spPr>
            <a:xfrm>
              <a:off x="7452234"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74" name="tx74"/>
            <p:cNvSpPr/>
            <p:nvPr/>
          </p:nvSpPr>
          <p:spPr>
            <a:xfrm>
              <a:off x="7728917"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75" name="tx75"/>
            <p:cNvSpPr/>
            <p:nvPr/>
          </p:nvSpPr>
          <p:spPr>
            <a:xfrm>
              <a:off x="8005599"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76" name="tx76"/>
            <p:cNvSpPr/>
            <p:nvPr/>
          </p:nvSpPr>
          <p:spPr>
            <a:xfrm>
              <a:off x="6622187" y="170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84</a:t>
              </a:r>
            </a:p>
          </p:txBody>
        </p:sp>
        <p:sp>
          <p:nvSpPr>
            <p:cNvPr id="77" name="tx77"/>
            <p:cNvSpPr/>
            <p:nvPr/>
          </p:nvSpPr>
          <p:spPr>
            <a:xfrm>
              <a:off x="6898870"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78" name="tx78"/>
            <p:cNvSpPr/>
            <p:nvPr/>
          </p:nvSpPr>
          <p:spPr>
            <a:xfrm>
              <a:off x="7175552"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79" name="tx79"/>
            <p:cNvSpPr/>
            <p:nvPr/>
          </p:nvSpPr>
          <p:spPr>
            <a:xfrm>
              <a:off x="7452234"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80" name="tx80"/>
            <p:cNvSpPr/>
            <p:nvPr/>
          </p:nvSpPr>
          <p:spPr>
            <a:xfrm>
              <a:off x="7728917" y="2552190"/>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54</a:t>
              </a:r>
            </a:p>
          </p:txBody>
        </p:sp>
        <p:sp>
          <p:nvSpPr>
            <p:cNvPr id="81" name="tx81"/>
            <p:cNvSpPr/>
            <p:nvPr/>
          </p:nvSpPr>
          <p:spPr>
            <a:xfrm>
              <a:off x="8005599" y="27764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46</a:t>
              </a:r>
            </a:p>
          </p:txBody>
        </p:sp>
        <p:sp>
          <p:nvSpPr>
            <p:cNvPr id="82" name="tx82"/>
            <p:cNvSpPr/>
            <p:nvPr/>
          </p:nvSpPr>
          <p:spPr>
            <a:xfrm>
              <a:off x="1375271" y="3863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83" name="tx83"/>
            <p:cNvSpPr/>
            <p:nvPr/>
          </p:nvSpPr>
          <p:spPr>
            <a:xfrm>
              <a:off x="2758683" y="39448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4" name="tx84"/>
            <p:cNvSpPr/>
            <p:nvPr/>
          </p:nvSpPr>
          <p:spPr>
            <a:xfrm>
              <a:off x="4142095" y="39061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85" name="tx85"/>
            <p:cNvSpPr/>
            <p:nvPr/>
          </p:nvSpPr>
          <p:spPr>
            <a:xfrm>
              <a:off x="5525506" y="38318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6" name="tx86"/>
            <p:cNvSpPr/>
            <p:nvPr/>
          </p:nvSpPr>
          <p:spPr>
            <a:xfrm>
              <a:off x="6632236" y="38268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87" name="tx87"/>
            <p:cNvSpPr/>
            <p:nvPr/>
          </p:nvSpPr>
          <p:spPr>
            <a:xfrm>
              <a:off x="6878773" y="377226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88" name="tx88"/>
            <p:cNvSpPr/>
            <p:nvPr/>
          </p:nvSpPr>
          <p:spPr>
            <a:xfrm>
              <a:off x="7185600" y="3849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89" name="tx89"/>
            <p:cNvSpPr/>
            <p:nvPr/>
          </p:nvSpPr>
          <p:spPr>
            <a:xfrm>
              <a:off x="7462283" y="384932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90" name="tx90"/>
            <p:cNvSpPr/>
            <p:nvPr/>
          </p:nvSpPr>
          <p:spPr>
            <a:xfrm>
              <a:off x="7708820" y="380566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91" name="tx91"/>
            <p:cNvSpPr/>
            <p:nvPr/>
          </p:nvSpPr>
          <p:spPr>
            <a:xfrm>
              <a:off x="8015647" y="38209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a:t>
              </a:r>
            </a:p>
          </p:txBody>
        </p:sp>
        <p:sp>
          <p:nvSpPr>
            <p:cNvPr id="92" name="tx92"/>
            <p:cNvSpPr/>
            <p:nvPr/>
          </p:nvSpPr>
          <p:spPr>
            <a:xfrm>
              <a:off x="1345126" y="33685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245</a:t>
              </a:r>
            </a:p>
          </p:txBody>
        </p:sp>
        <p:sp>
          <p:nvSpPr>
            <p:cNvPr id="93" name="tx93"/>
            <p:cNvSpPr/>
            <p:nvPr/>
          </p:nvSpPr>
          <p:spPr>
            <a:xfrm>
              <a:off x="2758683" y="38081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94" name="tx94"/>
            <p:cNvSpPr/>
            <p:nvPr/>
          </p:nvSpPr>
          <p:spPr>
            <a:xfrm>
              <a:off x="4172239" y="384099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5" name="tx95"/>
            <p:cNvSpPr/>
            <p:nvPr/>
          </p:nvSpPr>
          <p:spPr>
            <a:xfrm>
              <a:off x="5525506" y="36800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6" name="tx96"/>
            <p:cNvSpPr/>
            <p:nvPr/>
          </p:nvSpPr>
          <p:spPr>
            <a:xfrm>
              <a:off x="6632236" y="36380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7" name="tx97"/>
            <p:cNvSpPr/>
            <p:nvPr/>
          </p:nvSpPr>
          <p:spPr>
            <a:xfrm>
              <a:off x="6908918" y="3419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98" name="tx98"/>
            <p:cNvSpPr/>
            <p:nvPr/>
          </p:nvSpPr>
          <p:spPr>
            <a:xfrm>
              <a:off x="7185600" y="3591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99" name="tx99"/>
            <p:cNvSpPr/>
            <p:nvPr/>
          </p:nvSpPr>
          <p:spPr>
            <a:xfrm>
              <a:off x="7708820" y="329446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100" name="tx100"/>
            <p:cNvSpPr/>
            <p:nvPr/>
          </p:nvSpPr>
          <p:spPr>
            <a:xfrm>
              <a:off x="7985502" y="325931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259</a:t>
              </a:r>
            </a:p>
          </p:txBody>
        </p:sp>
        <p:sp>
          <p:nvSpPr>
            <p:cNvPr id="101" name="tx101"/>
            <p:cNvSpPr/>
            <p:nvPr/>
          </p:nvSpPr>
          <p:spPr>
            <a:xfrm>
              <a:off x="1354170" y="290952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308</a:t>
              </a:r>
            </a:p>
          </p:txBody>
        </p:sp>
        <p:sp>
          <p:nvSpPr>
            <p:cNvPr id="102" name="tx102"/>
            <p:cNvSpPr/>
            <p:nvPr/>
          </p:nvSpPr>
          <p:spPr>
            <a:xfrm>
              <a:off x="2764712" y="36297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03" name="tx103"/>
            <p:cNvSpPr/>
            <p:nvPr/>
          </p:nvSpPr>
          <p:spPr>
            <a:xfrm>
              <a:off x="4148124" y="376789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04" name="tx104"/>
            <p:cNvSpPr/>
            <p:nvPr/>
          </p:nvSpPr>
          <p:spPr>
            <a:xfrm>
              <a:off x="5531535" y="35941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05" name="tx105"/>
            <p:cNvSpPr/>
            <p:nvPr/>
          </p:nvSpPr>
          <p:spPr>
            <a:xfrm>
              <a:off x="6611134" y="352277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118</a:t>
              </a:r>
            </a:p>
          </p:txBody>
        </p:sp>
        <p:sp>
          <p:nvSpPr>
            <p:cNvPr id="106" name="tx106"/>
            <p:cNvSpPr/>
            <p:nvPr/>
          </p:nvSpPr>
          <p:spPr>
            <a:xfrm>
              <a:off x="6887816" y="319798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219</a:t>
              </a:r>
            </a:p>
          </p:txBody>
        </p:sp>
        <p:sp>
          <p:nvSpPr>
            <p:cNvPr id="107" name="tx107"/>
            <p:cNvSpPr/>
            <p:nvPr/>
          </p:nvSpPr>
          <p:spPr>
            <a:xfrm>
              <a:off x="7164499" y="338655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160</a:t>
              </a:r>
            </a:p>
          </p:txBody>
        </p:sp>
        <p:sp>
          <p:nvSpPr>
            <p:cNvPr id="108" name="tx108"/>
            <p:cNvSpPr/>
            <p:nvPr/>
          </p:nvSpPr>
          <p:spPr>
            <a:xfrm>
              <a:off x="7717863" y="2877991"/>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318</a:t>
              </a:r>
            </a:p>
          </p:txBody>
        </p:sp>
        <p:sp>
          <p:nvSpPr>
            <p:cNvPr id="109" name="tx109"/>
            <p:cNvSpPr/>
            <p:nvPr/>
          </p:nvSpPr>
          <p:spPr>
            <a:xfrm>
              <a:off x="7994546" y="277720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350</a:t>
              </a:r>
            </a:p>
          </p:txBody>
        </p:sp>
        <p:sp>
          <p:nvSpPr>
            <p:cNvPr id="110" name="tx110"/>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1" name="tx111"/>
            <p:cNvSpPr/>
            <p:nvPr/>
          </p:nvSpPr>
          <p:spPr>
            <a:xfrm>
              <a:off x="577692" y="315150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12" name="tx112"/>
            <p:cNvSpPr/>
            <p:nvPr/>
          </p:nvSpPr>
          <p:spPr>
            <a:xfrm>
              <a:off x="577692" y="234844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3" name="tx113"/>
            <p:cNvSpPr/>
            <p:nvPr/>
          </p:nvSpPr>
          <p:spPr>
            <a:xfrm>
              <a:off x="577692" y="154538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14" name="tx114"/>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1" name="pl131"/>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2" name="pl132"/>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3" name="tx133"/>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4" name="tx134"/>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5" name="rc135"/>
            <p:cNvSpPr/>
            <p:nvPr/>
          </p:nvSpPr>
          <p:spPr>
            <a:xfrm>
              <a:off x="4686533" y="4909475"/>
              <a:ext cx="201456" cy="201456"/>
            </a:xfrm>
            <a:prstGeom prst="rect">
              <a:avLst/>
            </a:prstGeom>
            <a:solidFill>
              <a:srgbClr val="E2231A">
                <a:alpha val="100000"/>
              </a:srgbClr>
            </a:solidFill>
          </p:spPr>
          <p:txBody>
            <a:bodyPr/>
            <a:lstStyle/>
            <a:p/>
          </p:txBody>
        </p:sp>
        <p:sp>
          <p:nvSpPr>
            <p:cNvPr id="136" name="rc136"/>
            <p:cNvSpPr/>
            <p:nvPr/>
          </p:nvSpPr>
          <p:spPr>
            <a:xfrm>
              <a:off x="5650692" y="4909475"/>
              <a:ext cx="201456" cy="201456"/>
            </a:xfrm>
            <a:prstGeom prst="rect">
              <a:avLst/>
            </a:prstGeom>
            <a:solidFill>
              <a:srgbClr val="B3B3B3">
                <a:alpha val="100000"/>
              </a:srgbClr>
            </a:solidFill>
          </p:spPr>
          <p:txBody>
            <a:bodyPr/>
            <a:lstStyle/>
            <a:p/>
          </p:txBody>
        </p:sp>
        <p:sp>
          <p:nvSpPr>
            <p:cNvPr id="137" name="tx137"/>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8" name="tx138"/>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9" name="tx139"/>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0" name="tx140"/>
            <p:cNvSpPr/>
            <p:nvPr/>
          </p:nvSpPr>
          <p:spPr>
            <a:xfrm>
              <a:off x="966584" y="650218"/>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Argentina, 2000-2024</a:t>
              </a:r>
            </a:p>
          </p:txBody>
        </p:sp>
        <p:sp>
          <p:nvSpPr>
            <p:cNvPr id="141" name="pl141"/>
            <p:cNvSpPr/>
            <p:nvPr/>
          </p:nvSpPr>
          <p:spPr>
            <a:xfrm>
              <a:off x="22962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42665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62368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82071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6" name="pl146"/>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8" name="pl148"/>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2813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2516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2219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311054" y="5774644"/>
              <a:ext cx="1709471" cy="162162"/>
            </a:xfrm>
            <a:prstGeom prst="rect">
              <a:avLst/>
            </a:prstGeom>
            <a:solidFill>
              <a:srgbClr val="E2231A">
                <a:alpha val="100000"/>
              </a:srgbClr>
            </a:solidFill>
          </p:spPr>
          <p:txBody>
            <a:bodyPr/>
            <a:lstStyle/>
            <a:p/>
          </p:txBody>
        </p:sp>
        <p:sp>
          <p:nvSpPr>
            <p:cNvPr id="153" name="rc153"/>
            <p:cNvSpPr/>
            <p:nvPr/>
          </p:nvSpPr>
          <p:spPr>
            <a:xfrm>
              <a:off x="1311054" y="5571941"/>
              <a:ext cx="1969866" cy="162162"/>
            </a:xfrm>
            <a:prstGeom prst="rect">
              <a:avLst/>
            </a:prstGeom>
            <a:solidFill>
              <a:srgbClr val="E2231A">
                <a:alpha val="100000"/>
              </a:srgbClr>
            </a:solidFill>
          </p:spPr>
          <p:txBody>
            <a:bodyPr/>
            <a:lstStyle/>
            <a:p/>
          </p:txBody>
        </p:sp>
        <p:sp>
          <p:nvSpPr>
            <p:cNvPr id="154" name="rc154"/>
            <p:cNvSpPr/>
            <p:nvPr/>
          </p:nvSpPr>
          <p:spPr>
            <a:xfrm>
              <a:off x="1311054" y="5369238"/>
              <a:ext cx="1782845" cy="162162"/>
            </a:xfrm>
            <a:prstGeom prst="rect">
              <a:avLst/>
            </a:prstGeom>
            <a:solidFill>
              <a:srgbClr val="E2231A">
                <a:alpha val="100000"/>
              </a:srgbClr>
            </a:solidFill>
          </p:spPr>
          <p:txBody>
            <a:bodyPr/>
            <a:lstStyle/>
            <a:p/>
          </p:txBody>
        </p:sp>
        <p:sp>
          <p:nvSpPr>
            <p:cNvPr id="155" name="rc155"/>
            <p:cNvSpPr/>
            <p:nvPr/>
          </p:nvSpPr>
          <p:spPr>
            <a:xfrm>
              <a:off x="3020525" y="5774644"/>
              <a:ext cx="607069" cy="162162"/>
            </a:xfrm>
            <a:prstGeom prst="rect">
              <a:avLst/>
            </a:prstGeom>
            <a:solidFill>
              <a:srgbClr val="B3B3B3">
                <a:alpha val="100000"/>
              </a:srgbClr>
            </a:solidFill>
          </p:spPr>
          <p:txBody>
            <a:bodyPr/>
            <a:lstStyle/>
            <a:p/>
          </p:txBody>
        </p:sp>
        <p:sp>
          <p:nvSpPr>
            <p:cNvPr id="156" name="rc156"/>
            <p:cNvSpPr/>
            <p:nvPr/>
          </p:nvSpPr>
          <p:spPr>
            <a:xfrm>
              <a:off x="3280920" y="5571941"/>
              <a:ext cx="4301302" cy="162162"/>
            </a:xfrm>
            <a:prstGeom prst="rect">
              <a:avLst/>
            </a:prstGeom>
            <a:solidFill>
              <a:srgbClr val="B3B3B3">
                <a:alpha val="100000"/>
              </a:srgbClr>
            </a:solidFill>
          </p:spPr>
          <p:txBody>
            <a:bodyPr/>
            <a:lstStyle/>
            <a:p/>
          </p:txBody>
        </p:sp>
        <p:sp>
          <p:nvSpPr>
            <p:cNvPr id="157" name="rc157"/>
            <p:cNvSpPr/>
            <p:nvPr/>
          </p:nvSpPr>
          <p:spPr>
            <a:xfrm>
              <a:off x="3093899" y="5369238"/>
              <a:ext cx="5106544" cy="162162"/>
            </a:xfrm>
            <a:prstGeom prst="rect">
              <a:avLst/>
            </a:prstGeom>
            <a:solidFill>
              <a:srgbClr val="B3B3B3">
                <a:alpha val="100000"/>
              </a:srgbClr>
            </a:solidFill>
          </p:spPr>
          <p:txBody>
            <a:bodyPr/>
            <a:lstStyle/>
            <a:p/>
          </p:txBody>
        </p:sp>
        <p:sp>
          <p:nvSpPr>
            <p:cNvPr id="158" name="tx158"/>
            <p:cNvSpPr/>
            <p:nvPr/>
          </p:nvSpPr>
          <p:spPr>
            <a:xfrm>
              <a:off x="3772276"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117.6</a:t>
              </a:r>
            </a:p>
          </p:txBody>
        </p:sp>
        <p:sp>
          <p:nvSpPr>
            <p:cNvPr id="159" name="tx159"/>
            <p:cNvSpPr/>
            <p:nvPr/>
          </p:nvSpPr>
          <p:spPr>
            <a:xfrm>
              <a:off x="7726904"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318.3</a:t>
              </a:r>
            </a:p>
          </p:txBody>
        </p:sp>
        <p:sp>
          <p:nvSpPr>
            <p:cNvPr id="160" name="tx160"/>
            <p:cNvSpPr/>
            <p:nvPr/>
          </p:nvSpPr>
          <p:spPr>
            <a:xfrm>
              <a:off x="8345125"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349.7</a:t>
              </a:r>
            </a:p>
          </p:txBody>
        </p:sp>
        <p:sp>
          <p:nvSpPr>
            <p:cNvPr id="161" name="tx161"/>
            <p:cNvSpPr/>
            <p:nvPr/>
          </p:nvSpPr>
          <p:spPr>
            <a:xfrm>
              <a:off x="205326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86.8</a:t>
              </a:r>
            </a:p>
          </p:txBody>
        </p:sp>
        <p:sp>
          <p:nvSpPr>
            <p:cNvPr id="162" name="tx162"/>
            <p:cNvSpPr/>
            <p:nvPr/>
          </p:nvSpPr>
          <p:spPr>
            <a:xfrm>
              <a:off x="2199524" y="560988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100</a:t>
              </a:r>
            </a:p>
          </p:txBody>
        </p:sp>
        <p:sp>
          <p:nvSpPr>
            <p:cNvPr id="163" name="tx163"/>
            <p:cNvSpPr/>
            <p:nvPr/>
          </p:nvSpPr>
          <p:spPr>
            <a:xfrm>
              <a:off x="2089950"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90.5</a:t>
              </a:r>
            </a:p>
          </p:txBody>
        </p:sp>
        <p:sp>
          <p:nvSpPr>
            <p:cNvPr id="164" name="tx164"/>
            <p:cNvSpPr/>
            <p:nvPr/>
          </p:nvSpPr>
          <p:spPr>
            <a:xfrm>
              <a:off x="3211533"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30.8</a:t>
              </a:r>
            </a:p>
          </p:txBody>
        </p:sp>
        <p:sp>
          <p:nvSpPr>
            <p:cNvPr id="165" name="tx165"/>
            <p:cNvSpPr/>
            <p:nvPr/>
          </p:nvSpPr>
          <p:spPr>
            <a:xfrm>
              <a:off x="5286890"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218.3</a:t>
              </a:r>
            </a:p>
          </p:txBody>
        </p:sp>
        <p:sp>
          <p:nvSpPr>
            <p:cNvPr id="166" name="tx166"/>
            <p:cNvSpPr/>
            <p:nvPr/>
          </p:nvSpPr>
          <p:spPr>
            <a:xfrm>
              <a:off x="5502491"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259.2</a:t>
              </a:r>
            </a:p>
          </p:txBody>
        </p:sp>
        <p:sp>
          <p:nvSpPr>
            <p:cNvPr id="167" name="tx167"/>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9" name="tx169"/>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3118223"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2" name="tx172"/>
            <p:cNvSpPr/>
            <p:nvPr/>
          </p:nvSpPr>
          <p:spPr>
            <a:xfrm>
              <a:off x="5088523"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73" name="tx173"/>
            <p:cNvSpPr/>
            <p:nvPr/>
          </p:nvSpPr>
          <p:spPr>
            <a:xfrm>
              <a:off x="7058822" y="603779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74" name="tx174"/>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5" name="tx175"/>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6" name="tx176"/>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82%. This is lower than in 2019, where coverage was 86%.
90,000 children missed their routine first dose of measles vaccine.
MCV2 is typically administered to children between 18 months and five years old. MCV2 coverage declined at 46%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628545"/>
            </a:xfrm>
            <a:custGeom>
              <a:avLst/>
              <a:pathLst>
                <a:path w="3397293" h="628545">
                  <a:moveTo>
                    <a:pt x="0" y="228562"/>
                  </a:moveTo>
                  <a:lnTo>
                    <a:pt x="141553" y="285702"/>
                  </a:lnTo>
                  <a:lnTo>
                    <a:pt x="283107" y="114281"/>
                  </a:lnTo>
                  <a:lnTo>
                    <a:pt x="424661" y="57140"/>
                  </a:lnTo>
                  <a:lnTo>
                    <a:pt x="566215" y="0"/>
                  </a:lnTo>
                  <a:lnTo>
                    <a:pt x="707769" y="28570"/>
                  </a:lnTo>
                  <a:lnTo>
                    <a:pt x="849323" y="57140"/>
                  </a:lnTo>
                  <a:lnTo>
                    <a:pt x="990877" y="142851"/>
                  </a:lnTo>
                  <a:lnTo>
                    <a:pt x="1132431" y="85710"/>
                  </a:lnTo>
                  <a:lnTo>
                    <a:pt x="1273984" y="85710"/>
                  </a:lnTo>
                  <a:lnTo>
                    <a:pt x="1415538" y="114281"/>
                  </a:lnTo>
                  <a:lnTo>
                    <a:pt x="1557092" y="114281"/>
                  </a:lnTo>
                  <a:lnTo>
                    <a:pt x="1698646" y="142851"/>
                  </a:lnTo>
                  <a:lnTo>
                    <a:pt x="1840200" y="142851"/>
                  </a:lnTo>
                  <a:lnTo>
                    <a:pt x="1981754" y="114281"/>
                  </a:lnTo>
                  <a:lnTo>
                    <a:pt x="2123308" y="285702"/>
                  </a:lnTo>
                  <a:lnTo>
                    <a:pt x="2264862" y="257132"/>
                  </a:lnTo>
                  <a:lnTo>
                    <a:pt x="2406416" y="257132"/>
                  </a:lnTo>
                  <a:lnTo>
                    <a:pt x="2547969" y="142851"/>
                  </a:lnTo>
                  <a:lnTo>
                    <a:pt x="2689523" y="371413"/>
                  </a:lnTo>
                  <a:lnTo>
                    <a:pt x="2831077" y="628545"/>
                  </a:lnTo>
                  <a:lnTo>
                    <a:pt x="2972631" y="371413"/>
                  </a:lnTo>
                  <a:lnTo>
                    <a:pt x="3114185" y="399983"/>
                  </a:lnTo>
                  <a:lnTo>
                    <a:pt x="3255739" y="542834"/>
                  </a:lnTo>
                  <a:lnTo>
                    <a:pt x="3397293" y="48569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628545"/>
            </a:xfrm>
            <a:custGeom>
              <a:avLst/>
              <a:pathLst>
                <a:path w="3397293" h="628545">
                  <a:moveTo>
                    <a:pt x="0" y="228562"/>
                  </a:moveTo>
                  <a:lnTo>
                    <a:pt x="141553" y="285702"/>
                  </a:lnTo>
                  <a:lnTo>
                    <a:pt x="283107" y="114281"/>
                  </a:lnTo>
                  <a:lnTo>
                    <a:pt x="424661" y="57140"/>
                  </a:lnTo>
                  <a:lnTo>
                    <a:pt x="566215" y="0"/>
                  </a:lnTo>
                  <a:lnTo>
                    <a:pt x="707769" y="28570"/>
                  </a:lnTo>
                  <a:lnTo>
                    <a:pt x="849323" y="57140"/>
                  </a:lnTo>
                  <a:lnTo>
                    <a:pt x="990877" y="142851"/>
                  </a:lnTo>
                  <a:lnTo>
                    <a:pt x="1132431" y="85710"/>
                  </a:lnTo>
                  <a:lnTo>
                    <a:pt x="1273984" y="85710"/>
                  </a:lnTo>
                  <a:lnTo>
                    <a:pt x="1415538" y="114281"/>
                  </a:lnTo>
                  <a:lnTo>
                    <a:pt x="1557092" y="114281"/>
                  </a:lnTo>
                  <a:lnTo>
                    <a:pt x="1698646" y="142851"/>
                  </a:lnTo>
                  <a:lnTo>
                    <a:pt x="1840200" y="142851"/>
                  </a:lnTo>
                  <a:lnTo>
                    <a:pt x="1981754" y="114281"/>
                  </a:lnTo>
                  <a:lnTo>
                    <a:pt x="2123308" y="285702"/>
                  </a:lnTo>
                  <a:lnTo>
                    <a:pt x="2264862" y="257132"/>
                  </a:lnTo>
                  <a:lnTo>
                    <a:pt x="2406416" y="257132"/>
                  </a:lnTo>
                  <a:lnTo>
                    <a:pt x="2547969" y="142851"/>
                  </a:lnTo>
                  <a:lnTo>
                    <a:pt x="2689523" y="371413"/>
                  </a:lnTo>
                  <a:lnTo>
                    <a:pt x="2831077" y="628545"/>
                  </a:lnTo>
                  <a:lnTo>
                    <a:pt x="2972631" y="371413"/>
                  </a:lnTo>
                  <a:lnTo>
                    <a:pt x="3114185" y="399983"/>
                  </a:lnTo>
                  <a:lnTo>
                    <a:pt x="3255739" y="542834"/>
                  </a:lnTo>
                  <a:lnTo>
                    <a:pt x="3397293" y="48569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628545"/>
            </a:xfrm>
            <a:custGeom>
              <a:avLst/>
              <a:pathLst>
                <a:path w="3397293" h="628545">
                  <a:moveTo>
                    <a:pt x="0" y="228562"/>
                  </a:moveTo>
                  <a:lnTo>
                    <a:pt x="141553" y="285702"/>
                  </a:lnTo>
                  <a:lnTo>
                    <a:pt x="283107" y="114281"/>
                  </a:lnTo>
                  <a:lnTo>
                    <a:pt x="424661" y="57140"/>
                  </a:lnTo>
                  <a:lnTo>
                    <a:pt x="566215" y="0"/>
                  </a:lnTo>
                  <a:lnTo>
                    <a:pt x="707769" y="28570"/>
                  </a:lnTo>
                  <a:lnTo>
                    <a:pt x="849323" y="57140"/>
                  </a:lnTo>
                  <a:lnTo>
                    <a:pt x="990877" y="142851"/>
                  </a:lnTo>
                  <a:lnTo>
                    <a:pt x="1132431" y="85710"/>
                  </a:lnTo>
                  <a:lnTo>
                    <a:pt x="1273984" y="85710"/>
                  </a:lnTo>
                  <a:lnTo>
                    <a:pt x="1415538" y="114281"/>
                  </a:lnTo>
                  <a:lnTo>
                    <a:pt x="1557092" y="114281"/>
                  </a:lnTo>
                  <a:lnTo>
                    <a:pt x="1698646" y="142851"/>
                  </a:lnTo>
                  <a:lnTo>
                    <a:pt x="1840200" y="142851"/>
                  </a:lnTo>
                  <a:lnTo>
                    <a:pt x="1981754" y="114281"/>
                  </a:lnTo>
                  <a:lnTo>
                    <a:pt x="2123308" y="285702"/>
                  </a:lnTo>
                  <a:lnTo>
                    <a:pt x="2264862" y="257132"/>
                  </a:lnTo>
                  <a:lnTo>
                    <a:pt x="2406416" y="257132"/>
                  </a:lnTo>
                  <a:lnTo>
                    <a:pt x="2547969" y="142851"/>
                  </a:lnTo>
                  <a:lnTo>
                    <a:pt x="2689523" y="371413"/>
                  </a:lnTo>
                  <a:lnTo>
                    <a:pt x="2831077" y="628545"/>
                  </a:lnTo>
                  <a:lnTo>
                    <a:pt x="2972631" y="371413"/>
                  </a:lnTo>
                  <a:lnTo>
                    <a:pt x="3114185" y="399983"/>
                  </a:lnTo>
                  <a:lnTo>
                    <a:pt x="3255739" y="542834"/>
                  </a:lnTo>
                  <a:lnTo>
                    <a:pt x="3397293" y="48569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1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15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1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26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255" y="480401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60" name="tx60"/>
            <p:cNvSpPr/>
            <p:nvPr/>
          </p:nvSpPr>
          <p:spPr>
            <a:xfrm>
              <a:off x="287491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366"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97980"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Argentina,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761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866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972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708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813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91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1025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55125"/>
              <a:ext cx="3397293" cy="1736770"/>
            </a:xfrm>
            <a:custGeom>
              <a:avLst/>
              <a:pathLst>
                <a:path w="3397293" h="1736770">
                  <a:moveTo>
                    <a:pt x="0" y="631552"/>
                  </a:moveTo>
                  <a:lnTo>
                    <a:pt x="141553" y="789441"/>
                  </a:lnTo>
                  <a:lnTo>
                    <a:pt x="283107" y="315776"/>
                  </a:lnTo>
                  <a:lnTo>
                    <a:pt x="424661" y="157888"/>
                  </a:lnTo>
                  <a:lnTo>
                    <a:pt x="566215" y="0"/>
                  </a:lnTo>
                  <a:lnTo>
                    <a:pt x="707769" y="78944"/>
                  </a:lnTo>
                  <a:lnTo>
                    <a:pt x="849323" y="157888"/>
                  </a:lnTo>
                  <a:lnTo>
                    <a:pt x="990877" y="394720"/>
                  </a:lnTo>
                  <a:lnTo>
                    <a:pt x="1132431" y="236832"/>
                  </a:lnTo>
                  <a:lnTo>
                    <a:pt x="1273984" y="236832"/>
                  </a:lnTo>
                  <a:lnTo>
                    <a:pt x="1415538" y="315776"/>
                  </a:lnTo>
                  <a:lnTo>
                    <a:pt x="1557092" y="315776"/>
                  </a:lnTo>
                  <a:lnTo>
                    <a:pt x="1698646" y="394720"/>
                  </a:lnTo>
                  <a:lnTo>
                    <a:pt x="1840200" y="394720"/>
                  </a:lnTo>
                  <a:lnTo>
                    <a:pt x="1981754" y="315776"/>
                  </a:lnTo>
                  <a:lnTo>
                    <a:pt x="2123308" y="789441"/>
                  </a:lnTo>
                  <a:lnTo>
                    <a:pt x="2264862" y="710497"/>
                  </a:lnTo>
                  <a:lnTo>
                    <a:pt x="2406416" y="710497"/>
                  </a:lnTo>
                  <a:lnTo>
                    <a:pt x="2547969" y="394720"/>
                  </a:lnTo>
                  <a:lnTo>
                    <a:pt x="2689523" y="1026273"/>
                  </a:lnTo>
                  <a:lnTo>
                    <a:pt x="2831077" y="1736770"/>
                  </a:lnTo>
                  <a:lnTo>
                    <a:pt x="2972631" y="1026273"/>
                  </a:lnTo>
                  <a:lnTo>
                    <a:pt x="3114185" y="1105217"/>
                  </a:lnTo>
                  <a:lnTo>
                    <a:pt x="3255739" y="1499938"/>
                  </a:lnTo>
                  <a:lnTo>
                    <a:pt x="3397293" y="1342049"/>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81399"/>
              <a:ext cx="3397293" cy="1184161"/>
            </a:xfrm>
            <a:custGeom>
              <a:avLst/>
              <a:pathLst>
                <a:path w="3397293" h="1184161">
                  <a:moveTo>
                    <a:pt x="0" y="1184161"/>
                  </a:moveTo>
                  <a:lnTo>
                    <a:pt x="141553" y="1105217"/>
                  </a:lnTo>
                  <a:lnTo>
                    <a:pt x="283107" y="1105217"/>
                  </a:lnTo>
                  <a:lnTo>
                    <a:pt x="424661" y="1026273"/>
                  </a:lnTo>
                  <a:lnTo>
                    <a:pt x="566215" y="868385"/>
                  </a:lnTo>
                  <a:lnTo>
                    <a:pt x="707769" y="710497"/>
                  </a:lnTo>
                  <a:lnTo>
                    <a:pt x="849323" y="552608"/>
                  </a:lnTo>
                  <a:lnTo>
                    <a:pt x="990877" y="552608"/>
                  </a:lnTo>
                  <a:lnTo>
                    <a:pt x="1132431" y="394720"/>
                  </a:lnTo>
                  <a:lnTo>
                    <a:pt x="1273984" y="236832"/>
                  </a:lnTo>
                  <a:lnTo>
                    <a:pt x="1415538" y="157888"/>
                  </a:lnTo>
                  <a:lnTo>
                    <a:pt x="1557092" y="157888"/>
                  </a:lnTo>
                  <a:lnTo>
                    <a:pt x="1698646" y="157888"/>
                  </a:lnTo>
                  <a:lnTo>
                    <a:pt x="1840200" y="157888"/>
                  </a:lnTo>
                  <a:lnTo>
                    <a:pt x="1981754" y="157888"/>
                  </a:lnTo>
                  <a:lnTo>
                    <a:pt x="2123308" y="157888"/>
                  </a:lnTo>
                  <a:lnTo>
                    <a:pt x="2264862" y="78944"/>
                  </a:lnTo>
                  <a:lnTo>
                    <a:pt x="2406416" y="78944"/>
                  </a:lnTo>
                  <a:lnTo>
                    <a:pt x="2547969" y="0"/>
                  </a:lnTo>
                  <a:lnTo>
                    <a:pt x="2689523" y="0"/>
                  </a:lnTo>
                  <a:lnTo>
                    <a:pt x="2831077" y="236832"/>
                  </a:lnTo>
                  <a:lnTo>
                    <a:pt x="2972631" y="394720"/>
                  </a:lnTo>
                  <a:lnTo>
                    <a:pt x="3114185" y="236832"/>
                  </a:lnTo>
                  <a:lnTo>
                    <a:pt x="3255739" y="236832"/>
                  </a:lnTo>
                  <a:lnTo>
                    <a:pt x="3397293" y="157888"/>
                  </a:lnTo>
                </a:path>
              </a:pathLst>
            </a:custGeom>
            <a:ln w="27101" cap="flat">
              <a:solidFill>
                <a:srgbClr val="80BD41">
                  <a:alpha val="100000"/>
                </a:srgbClr>
              </a:solidFill>
              <a:prstDash val="solid"/>
              <a:round/>
            </a:ln>
          </p:spPr>
          <p:txBody>
            <a:bodyPr/>
            <a:lstStyle/>
            <a:p/>
          </p:txBody>
        </p:sp>
        <p:sp>
          <p:nvSpPr>
            <p:cNvPr id="80" name="pl80"/>
            <p:cNvSpPr/>
            <p:nvPr/>
          </p:nvSpPr>
          <p:spPr>
            <a:xfrm>
              <a:off x="5437664" y="1970902"/>
              <a:ext cx="3397293" cy="1105217"/>
            </a:xfrm>
            <a:custGeom>
              <a:avLst/>
              <a:pathLst>
                <a:path w="3397293" h="1105217">
                  <a:moveTo>
                    <a:pt x="0" y="157888"/>
                  </a:moveTo>
                  <a:lnTo>
                    <a:pt x="141553" y="0"/>
                  </a:lnTo>
                  <a:lnTo>
                    <a:pt x="283107" y="157888"/>
                  </a:lnTo>
                  <a:lnTo>
                    <a:pt x="424661" y="78944"/>
                  </a:lnTo>
                  <a:lnTo>
                    <a:pt x="566215" y="157888"/>
                  </a:lnTo>
                  <a:lnTo>
                    <a:pt x="707769" y="236832"/>
                  </a:lnTo>
                  <a:lnTo>
                    <a:pt x="849323" y="78944"/>
                  </a:lnTo>
                  <a:lnTo>
                    <a:pt x="990877" y="78944"/>
                  </a:lnTo>
                  <a:lnTo>
                    <a:pt x="1132431" y="0"/>
                  </a:lnTo>
                  <a:lnTo>
                    <a:pt x="1273984" y="78944"/>
                  </a:lnTo>
                  <a:lnTo>
                    <a:pt x="1415538" y="157888"/>
                  </a:lnTo>
                  <a:lnTo>
                    <a:pt x="1557092" y="78944"/>
                  </a:lnTo>
                  <a:lnTo>
                    <a:pt x="1698646" y="0"/>
                  </a:lnTo>
                  <a:lnTo>
                    <a:pt x="1840200" y="236832"/>
                  </a:lnTo>
                  <a:lnTo>
                    <a:pt x="1981754" y="157888"/>
                  </a:lnTo>
                  <a:lnTo>
                    <a:pt x="2123308" y="157888"/>
                  </a:lnTo>
                  <a:lnTo>
                    <a:pt x="2264862" y="157888"/>
                  </a:lnTo>
                  <a:lnTo>
                    <a:pt x="2406416" y="710497"/>
                  </a:lnTo>
                  <a:lnTo>
                    <a:pt x="2547969" y="315776"/>
                  </a:lnTo>
                  <a:lnTo>
                    <a:pt x="2689523" y="710497"/>
                  </a:lnTo>
                  <a:lnTo>
                    <a:pt x="2831077" y="868385"/>
                  </a:lnTo>
                  <a:lnTo>
                    <a:pt x="2972631" y="947329"/>
                  </a:lnTo>
                  <a:lnTo>
                    <a:pt x="3114185" y="1105217"/>
                  </a:lnTo>
                  <a:lnTo>
                    <a:pt x="3255739" y="947329"/>
                  </a:lnTo>
                  <a:lnTo>
                    <a:pt x="3397293" y="71049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8139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55125"/>
              <a:ext cx="3397293" cy="1736770"/>
            </a:xfrm>
            <a:custGeom>
              <a:avLst/>
              <a:pathLst>
                <a:path w="3397293" h="1736770">
                  <a:moveTo>
                    <a:pt x="0" y="631552"/>
                  </a:moveTo>
                  <a:lnTo>
                    <a:pt x="141553" y="789441"/>
                  </a:lnTo>
                  <a:lnTo>
                    <a:pt x="283107" y="315776"/>
                  </a:lnTo>
                  <a:lnTo>
                    <a:pt x="424661" y="157888"/>
                  </a:lnTo>
                  <a:lnTo>
                    <a:pt x="566215" y="0"/>
                  </a:lnTo>
                  <a:lnTo>
                    <a:pt x="707769" y="78944"/>
                  </a:lnTo>
                  <a:lnTo>
                    <a:pt x="849323" y="157888"/>
                  </a:lnTo>
                  <a:lnTo>
                    <a:pt x="990877" y="394720"/>
                  </a:lnTo>
                  <a:lnTo>
                    <a:pt x="1132431" y="236832"/>
                  </a:lnTo>
                  <a:lnTo>
                    <a:pt x="1273984" y="236832"/>
                  </a:lnTo>
                  <a:lnTo>
                    <a:pt x="1415538" y="315776"/>
                  </a:lnTo>
                  <a:lnTo>
                    <a:pt x="1557092" y="315776"/>
                  </a:lnTo>
                  <a:lnTo>
                    <a:pt x="1698646" y="394720"/>
                  </a:lnTo>
                  <a:lnTo>
                    <a:pt x="1840200" y="394720"/>
                  </a:lnTo>
                  <a:lnTo>
                    <a:pt x="1981754" y="315776"/>
                  </a:lnTo>
                  <a:lnTo>
                    <a:pt x="2123308" y="789441"/>
                  </a:lnTo>
                  <a:lnTo>
                    <a:pt x="2264862" y="710497"/>
                  </a:lnTo>
                  <a:lnTo>
                    <a:pt x="2406416" y="710497"/>
                  </a:lnTo>
                  <a:lnTo>
                    <a:pt x="2547969" y="394720"/>
                  </a:lnTo>
                  <a:lnTo>
                    <a:pt x="2689523" y="1026273"/>
                  </a:lnTo>
                  <a:lnTo>
                    <a:pt x="2831077" y="1736770"/>
                  </a:lnTo>
                  <a:lnTo>
                    <a:pt x="2972631" y="1026273"/>
                  </a:lnTo>
                  <a:lnTo>
                    <a:pt x="3114185" y="1105217"/>
                  </a:lnTo>
                  <a:lnTo>
                    <a:pt x="3255739" y="1499938"/>
                  </a:lnTo>
                  <a:lnTo>
                    <a:pt x="3397293" y="1342049"/>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28814"/>
              <a:ext cx="0" cy="757863"/>
            </a:xfrm>
            <a:custGeom>
              <a:avLst/>
              <a:pathLst>
                <a:path w="0" h="757863">
                  <a:moveTo>
                    <a:pt x="0" y="75786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28814"/>
              <a:ext cx="0" cy="205254"/>
            </a:xfrm>
            <a:custGeom>
              <a:avLst/>
              <a:pathLst>
                <a:path w="0" h="205254">
                  <a:moveTo>
                    <a:pt x="0" y="20525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28814"/>
              <a:ext cx="0" cy="442087"/>
            </a:xfrm>
            <a:custGeom>
              <a:avLst/>
              <a:pathLst>
                <a:path w="0" h="442087">
                  <a:moveTo>
                    <a:pt x="0" y="44208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28814"/>
              <a:ext cx="0" cy="915751"/>
            </a:xfrm>
            <a:custGeom>
              <a:avLst/>
              <a:pathLst>
                <a:path w="0" h="915751">
                  <a:moveTo>
                    <a:pt x="0" y="91575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28814"/>
              <a:ext cx="0" cy="1152584"/>
            </a:xfrm>
            <a:custGeom>
              <a:avLst/>
              <a:pathLst>
                <a:path w="0" h="1152584">
                  <a:moveTo>
                    <a:pt x="0" y="115258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28814"/>
              <a:ext cx="0" cy="1626248"/>
            </a:xfrm>
            <a:custGeom>
              <a:avLst/>
              <a:pathLst>
                <a:path w="0" h="1626248">
                  <a:moveTo>
                    <a:pt x="0" y="162624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28814"/>
              <a:ext cx="0" cy="1468360"/>
            </a:xfrm>
            <a:custGeom>
              <a:avLst/>
              <a:pathLst>
                <a:path w="0" h="1468360">
                  <a:moveTo>
                    <a:pt x="0" y="146836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55125"/>
              <a:ext cx="3397293" cy="1736770"/>
            </a:xfrm>
            <a:custGeom>
              <a:avLst/>
              <a:pathLst>
                <a:path w="3397293" h="1736770">
                  <a:moveTo>
                    <a:pt x="0" y="631552"/>
                  </a:moveTo>
                  <a:lnTo>
                    <a:pt x="141553" y="789441"/>
                  </a:lnTo>
                  <a:lnTo>
                    <a:pt x="283107" y="315776"/>
                  </a:lnTo>
                  <a:lnTo>
                    <a:pt x="424661" y="157888"/>
                  </a:lnTo>
                  <a:lnTo>
                    <a:pt x="566215" y="0"/>
                  </a:lnTo>
                  <a:lnTo>
                    <a:pt x="707769" y="78944"/>
                  </a:lnTo>
                  <a:lnTo>
                    <a:pt x="849323" y="157888"/>
                  </a:lnTo>
                  <a:lnTo>
                    <a:pt x="990877" y="394720"/>
                  </a:lnTo>
                  <a:lnTo>
                    <a:pt x="1132431" y="236832"/>
                  </a:lnTo>
                  <a:lnTo>
                    <a:pt x="1273984" y="236832"/>
                  </a:lnTo>
                  <a:lnTo>
                    <a:pt x="1415538" y="315776"/>
                  </a:lnTo>
                  <a:lnTo>
                    <a:pt x="1557092" y="315776"/>
                  </a:lnTo>
                  <a:lnTo>
                    <a:pt x="1698646" y="394720"/>
                  </a:lnTo>
                  <a:lnTo>
                    <a:pt x="1840200" y="394720"/>
                  </a:lnTo>
                  <a:lnTo>
                    <a:pt x="1981754" y="315776"/>
                  </a:lnTo>
                  <a:lnTo>
                    <a:pt x="2123308" y="789441"/>
                  </a:lnTo>
                  <a:lnTo>
                    <a:pt x="2264862" y="710497"/>
                  </a:lnTo>
                  <a:lnTo>
                    <a:pt x="2406416" y="710497"/>
                  </a:lnTo>
                  <a:lnTo>
                    <a:pt x="2547969" y="394720"/>
                  </a:lnTo>
                  <a:lnTo>
                    <a:pt x="2689523" y="1026273"/>
                  </a:lnTo>
                  <a:lnTo>
                    <a:pt x="2831077" y="1736770"/>
                  </a:lnTo>
                  <a:lnTo>
                    <a:pt x="2972631" y="1026273"/>
                  </a:lnTo>
                  <a:lnTo>
                    <a:pt x="3114185" y="1105217"/>
                  </a:lnTo>
                  <a:lnTo>
                    <a:pt x="3255739" y="1499938"/>
                  </a:lnTo>
                  <a:lnTo>
                    <a:pt x="3397293" y="1342049"/>
                  </a:lnTo>
                </a:path>
              </a:pathLst>
            </a:custGeom>
            <a:ln w="27101" cap="flat">
              <a:solidFill>
                <a:srgbClr val="0058AB">
                  <a:alpha val="100000"/>
                </a:srgbClr>
              </a:solidFill>
              <a:prstDash val="solid"/>
              <a:round/>
            </a:ln>
          </p:spPr>
          <p:txBody>
            <a:bodyPr/>
            <a:lstStyle/>
            <a:p/>
          </p:txBody>
        </p:sp>
        <p:sp>
          <p:nvSpPr>
            <p:cNvPr id="91" name="tx91"/>
            <p:cNvSpPr/>
            <p:nvPr/>
          </p:nvSpPr>
          <p:spPr>
            <a:xfrm>
              <a:off x="5407519" y="14581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085143" y="14581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3" name="tx93"/>
            <p:cNvSpPr/>
            <p:nvPr/>
          </p:nvSpPr>
          <p:spPr>
            <a:xfrm>
              <a:off x="6823058" y="1456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7530827" y="145674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8097042" y="1456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5679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786762" y="145843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28001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6409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4187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6292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8398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0504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678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6785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245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869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34954" y="480401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117" name="tx117"/>
            <p:cNvSpPr/>
            <p:nvPr/>
          </p:nvSpPr>
          <p:spPr>
            <a:xfrm>
              <a:off x="719161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54065"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325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06336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8941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7249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4797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97876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80956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64035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6353733" cy="149993"/>
            </a:xfrm>
            <a:prstGeom prst="rect">
              <a:avLst/>
            </a:prstGeom>
            <a:solidFill>
              <a:srgbClr val="E2231A">
                <a:alpha val="80000"/>
              </a:srgbClr>
            </a:solidFill>
          </p:spPr>
          <p:txBody>
            <a:bodyPr/>
            <a:lstStyle/>
            <a:p/>
          </p:txBody>
        </p:sp>
        <p:sp>
          <p:nvSpPr>
            <p:cNvPr id="133" name="rc133"/>
            <p:cNvSpPr/>
            <p:nvPr/>
          </p:nvSpPr>
          <p:spPr>
            <a:xfrm>
              <a:off x="1317178" y="5637654"/>
              <a:ext cx="7321564" cy="149993"/>
            </a:xfrm>
            <a:prstGeom prst="rect">
              <a:avLst/>
            </a:prstGeom>
            <a:solidFill>
              <a:srgbClr val="E2231A">
                <a:alpha val="80000"/>
              </a:srgbClr>
            </a:solidFill>
          </p:spPr>
          <p:txBody>
            <a:bodyPr/>
            <a:lstStyle/>
            <a:p/>
          </p:txBody>
        </p:sp>
        <p:sp>
          <p:nvSpPr>
            <p:cNvPr id="134" name="rc134"/>
            <p:cNvSpPr/>
            <p:nvPr/>
          </p:nvSpPr>
          <p:spPr>
            <a:xfrm>
              <a:off x="1317178" y="5450161"/>
              <a:ext cx="6626449" cy="149993"/>
            </a:xfrm>
            <a:prstGeom prst="rect">
              <a:avLst/>
            </a:prstGeom>
            <a:solidFill>
              <a:srgbClr val="E2231A">
                <a:alpha val="80000"/>
              </a:srgbClr>
            </a:solidFill>
          </p:spPr>
          <p:txBody>
            <a:bodyPr/>
            <a:lstStyle/>
            <a:p/>
          </p:txBody>
        </p:sp>
        <p:sp>
          <p:nvSpPr>
            <p:cNvPr id="135" name="tx135"/>
            <p:cNvSpPr/>
            <p:nvPr/>
          </p:nvSpPr>
          <p:spPr>
            <a:xfrm>
              <a:off x="7239875"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87,000</a:t>
              </a:r>
            </a:p>
          </p:txBody>
        </p:sp>
        <p:sp>
          <p:nvSpPr>
            <p:cNvPr id="136" name="tx136"/>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100,000</a:t>
              </a:r>
            </a:p>
          </p:txBody>
        </p:sp>
        <p:sp>
          <p:nvSpPr>
            <p:cNvPr id="137" name="tx137"/>
            <p:cNvSpPr/>
            <p:nvPr/>
          </p:nvSpPr>
          <p:spPr>
            <a:xfrm>
              <a:off x="7512590"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90,000</a:t>
              </a:r>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72068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3" name="tx143"/>
            <p:cNvSpPr/>
            <p:nvPr/>
          </p:nvSpPr>
          <p:spPr>
            <a:xfrm>
              <a:off x="455148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4" name="tx144"/>
            <p:cNvSpPr/>
            <p:nvPr/>
          </p:nvSpPr>
          <p:spPr>
            <a:xfrm>
              <a:off x="638227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5" name="tx145"/>
            <p:cNvSpPr/>
            <p:nvPr/>
          </p:nvSpPr>
          <p:spPr>
            <a:xfrm>
              <a:off x="813537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Argentina (82%) was 2 percentage points lower than the global average (84%) and 4 percentage points lower than the average across all LACR countries (86%).
National MCV1 coverage was 4 percentage points lower than in 2019 (86%).
This equates to 90,000 unvaccinated children in 2024 compared to 87,000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F26A21">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Argentina ranked number 9 out of 32 countries for lowest MCV1 coverage (based on tied ranks).
Argentina was in the top 10 countries with the most unvaccinated children (rank=4).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2542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7086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21631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46176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4814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9359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83903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08448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131240"/>
              <a:ext cx="248247" cy="971457"/>
            </a:xfrm>
            <a:prstGeom prst="rect">
              <a:avLst/>
            </a:prstGeom>
            <a:solidFill>
              <a:srgbClr val="80BD41">
                <a:alpha val="100000"/>
              </a:srgbClr>
            </a:solidFill>
          </p:spPr>
          <p:txBody>
            <a:bodyPr/>
            <a:lstStyle/>
            <a:p/>
          </p:txBody>
        </p:sp>
        <p:sp>
          <p:nvSpPr>
            <p:cNvPr id="25" name="rc25"/>
            <p:cNvSpPr/>
            <p:nvPr/>
          </p:nvSpPr>
          <p:spPr>
            <a:xfrm>
              <a:off x="1333322" y="3035170"/>
              <a:ext cx="248247" cy="96069"/>
            </a:xfrm>
            <a:prstGeom prst="rect">
              <a:avLst/>
            </a:prstGeom>
            <a:solidFill>
              <a:srgbClr val="E2231A">
                <a:alpha val="100000"/>
              </a:srgbClr>
            </a:solidFill>
          </p:spPr>
          <p:txBody>
            <a:bodyPr/>
            <a:lstStyle/>
            <a:p/>
          </p:txBody>
        </p:sp>
        <p:sp>
          <p:nvSpPr>
            <p:cNvPr id="26" name="rc26"/>
            <p:cNvSpPr/>
            <p:nvPr/>
          </p:nvSpPr>
          <p:spPr>
            <a:xfrm>
              <a:off x="1609153" y="3160833"/>
              <a:ext cx="248247" cy="941863"/>
            </a:xfrm>
            <a:prstGeom prst="rect">
              <a:avLst/>
            </a:prstGeom>
            <a:solidFill>
              <a:srgbClr val="80BD41">
                <a:alpha val="100000"/>
              </a:srgbClr>
            </a:solidFill>
          </p:spPr>
          <p:txBody>
            <a:bodyPr/>
            <a:lstStyle/>
            <a:p/>
          </p:txBody>
        </p:sp>
        <p:sp>
          <p:nvSpPr>
            <p:cNvPr id="27" name="rc27"/>
            <p:cNvSpPr/>
            <p:nvPr/>
          </p:nvSpPr>
          <p:spPr>
            <a:xfrm>
              <a:off x="1609153" y="3044421"/>
              <a:ext cx="248247" cy="116412"/>
            </a:xfrm>
            <a:prstGeom prst="rect">
              <a:avLst/>
            </a:prstGeom>
            <a:solidFill>
              <a:srgbClr val="E2231A">
                <a:alpha val="100000"/>
              </a:srgbClr>
            </a:solidFill>
          </p:spPr>
          <p:txBody>
            <a:bodyPr/>
            <a:lstStyle/>
            <a:p/>
          </p:txBody>
        </p:sp>
        <p:sp>
          <p:nvSpPr>
            <p:cNvPr id="28" name="rc28"/>
            <p:cNvSpPr/>
            <p:nvPr/>
          </p:nvSpPr>
          <p:spPr>
            <a:xfrm>
              <a:off x="1884983" y="3098673"/>
              <a:ext cx="248247" cy="1004023"/>
            </a:xfrm>
            <a:prstGeom prst="rect">
              <a:avLst/>
            </a:prstGeom>
            <a:solidFill>
              <a:srgbClr val="80BD41">
                <a:alpha val="100000"/>
              </a:srgbClr>
            </a:solidFill>
          </p:spPr>
          <p:txBody>
            <a:bodyPr/>
            <a:lstStyle/>
            <a:p/>
          </p:txBody>
        </p:sp>
        <p:sp>
          <p:nvSpPr>
            <p:cNvPr id="29" name="rc29"/>
            <p:cNvSpPr/>
            <p:nvPr/>
          </p:nvSpPr>
          <p:spPr>
            <a:xfrm>
              <a:off x="1884983" y="3045824"/>
              <a:ext cx="248247" cy="52848"/>
            </a:xfrm>
            <a:prstGeom prst="rect">
              <a:avLst/>
            </a:prstGeom>
            <a:solidFill>
              <a:srgbClr val="E2231A">
                <a:alpha val="100000"/>
              </a:srgbClr>
            </a:solidFill>
          </p:spPr>
          <p:txBody>
            <a:bodyPr/>
            <a:lstStyle/>
            <a:p/>
          </p:txBody>
        </p:sp>
        <p:sp>
          <p:nvSpPr>
            <p:cNvPr id="30" name="rc30"/>
            <p:cNvSpPr/>
            <p:nvPr/>
          </p:nvSpPr>
          <p:spPr>
            <a:xfrm>
              <a:off x="2160814" y="3082511"/>
              <a:ext cx="248247" cy="1020186"/>
            </a:xfrm>
            <a:prstGeom prst="rect">
              <a:avLst/>
            </a:prstGeom>
            <a:solidFill>
              <a:srgbClr val="80BD41">
                <a:alpha val="100000"/>
              </a:srgbClr>
            </a:solidFill>
          </p:spPr>
          <p:txBody>
            <a:bodyPr/>
            <a:lstStyle/>
            <a:p/>
          </p:txBody>
        </p:sp>
        <p:sp>
          <p:nvSpPr>
            <p:cNvPr id="31" name="rc31"/>
            <p:cNvSpPr/>
            <p:nvPr/>
          </p:nvSpPr>
          <p:spPr>
            <a:xfrm>
              <a:off x="2160814" y="3050955"/>
              <a:ext cx="248247" cy="31555"/>
            </a:xfrm>
            <a:prstGeom prst="rect">
              <a:avLst/>
            </a:prstGeom>
            <a:solidFill>
              <a:srgbClr val="E2231A">
                <a:alpha val="100000"/>
              </a:srgbClr>
            </a:solidFill>
          </p:spPr>
          <p:txBody>
            <a:bodyPr/>
            <a:lstStyle/>
            <a:p/>
          </p:txBody>
        </p:sp>
        <p:sp>
          <p:nvSpPr>
            <p:cNvPr id="32" name="rc32"/>
            <p:cNvSpPr/>
            <p:nvPr/>
          </p:nvSpPr>
          <p:spPr>
            <a:xfrm>
              <a:off x="2436645" y="3056886"/>
              <a:ext cx="248247" cy="1045810"/>
            </a:xfrm>
            <a:prstGeom prst="rect">
              <a:avLst/>
            </a:prstGeom>
            <a:solidFill>
              <a:srgbClr val="80BD41">
                <a:alpha val="100000"/>
              </a:srgbClr>
            </a:solidFill>
          </p:spPr>
          <p:txBody>
            <a:bodyPr/>
            <a:lstStyle/>
            <a:p/>
          </p:txBody>
        </p:sp>
        <p:sp>
          <p:nvSpPr>
            <p:cNvPr id="33" name="rc33"/>
            <p:cNvSpPr/>
            <p:nvPr/>
          </p:nvSpPr>
          <p:spPr>
            <a:xfrm>
              <a:off x="2436645" y="3046322"/>
              <a:ext cx="248247" cy="10563"/>
            </a:xfrm>
            <a:prstGeom prst="rect">
              <a:avLst/>
            </a:prstGeom>
            <a:solidFill>
              <a:srgbClr val="E2231A">
                <a:alpha val="100000"/>
              </a:srgbClr>
            </a:solidFill>
          </p:spPr>
          <p:txBody>
            <a:bodyPr/>
            <a:lstStyle/>
            <a:p/>
          </p:txBody>
        </p:sp>
        <p:sp>
          <p:nvSpPr>
            <p:cNvPr id="34" name="rc34"/>
            <p:cNvSpPr/>
            <p:nvPr/>
          </p:nvSpPr>
          <p:spPr>
            <a:xfrm>
              <a:off x="2712475" y="3055573"/>
              <a:ext cx="248247" cy="1047123"/>
            </a:xfrm>
            <a:prstGeom prst="rect">
              <a:avLst/>
            </a:prstGeom>
            <a:solidFill>
              <a:srgbClr val="80BD41">
                <a:alpha val="100000"/>
              </a:srgbClr>
            </a:solidFill>
          </p:spPr>
          <p:txBody>
            <a:bodyPr/>
            <a:lstStyle/>
            <a:p/>
          </p:txBody>
        </p:sp>
        <p:sp>
          <p:nvSpPr>
            <p:cNvPr id="35" name="rc35"/>
            <p:cNvSpPr/>
            <p:nvPr/>
          </p:nvSpPr>
          <p:spPr>
            <a:xfrm>
              <a:off x="2712475" y="3034204"/>
              <a:ext cx="248247" cy="21368"/>
            </a:xfrm>
            <a:prstGeom prst="rect">
              <a:avLst/>
            </a:prstGeom>
            <a:solidFill>
              <a:srgbClr val="E2231A">
                <a:alpha val="100000"/>
              </a:srgbClr>
            </a:solidFill>
          </p:spPr>
          <p:txBody>
            <a:bodyPr/>
            <a:lstStyle/>
            <a:p/>
          </p:txBody>
        </p:sp>
        <p:sp>
          <p:nvSpPr>
            <p:cNvPr id="36" name="rc36"/>
            <p:cNvSpPr/>
            <p:nvPr/>
          </p:nvSpPr>
          <p:spPr>
            <a:xfrm>
              <a:off x="2988306" y="3063330"/>
              <a:ext cx="248247" cy="1039366"/>
            </a:xfrm>
            <a:prstGeom prst="rect">
              <a:avLst/>
            </a:prstGeom>
            <a:solidFill>
              <a:srgbClr val="80BD41">
                <a:alpha val="100000"/>
              </a:srgbClr>
            </a:solidFill>
          </p:spPr>
          <p:txBody>
            <a:bodyPr/>
            <a:lstStyle/>
            <a:p/>
          </p:txBody>
        </p:sp>
        <p:sp>
          <p:nvSpPr>
            <p:cNvPr id="37" name="rc37"/>
            <p:cNvSpPr/>
            <p:nvPr/>
          </p:nvSpPr>
          <p:spPr>
            <a:xfrm>
              <a:off x="2988306" y="3031186"/>
              <a:ext cx="248247" cy="32143"/>
            </a:xfrm>
            <a:prstGeom prst="rect">
              <a:avLst/>
            </a:prstGeom>
            <a:solidFill>
              <a:srgbClr val="E2231A">
                <a:alpha val="100000"/>
              </a:srgbClr>
            </a:solidFill>
          </p:spPr>
          <p:txBody>
            <a:bodyPr/>
            <a:lstStyle/>
            <a:p/>
          </p:txBody>
        </p:sp>
        <p:sp>
          <p:nvSpPr>
            <p:cNvPr id="38" name="rc38"/>
            <p:cNvSpPr/>
            <p:nvPr/>
          </p:nvSpPr>
          <p:spPr>
            <a:xfrm>
              <a:off x="3264137" y="3095851"/>
              <a:ext cx="248247" cy="1006845"/>
            </a:xfrm>
            <a:prstGeom prst="rect">
              <a:avLst/>
            </a:prstGeom>
            <a:solidFill>
              <a:srgbClr val="80BD41">
                <a:alpha val="100000"/>
              </a:srgbClr>
            </a:solidFill>
          </p:spPr>
          <p:txBody>
            <a:bodyPr/>
            <a:lstStyle/>
            <a:p/>
          </p:txBody>
        </p:sp>
        <p:sp>
          <p:nvSpPr>
            <p:cNvPr id="39" name="rc39"/>
            <p:cNvSpPr/>
            <p:nvPr/>
          </p:nvSpPr>
          <p:spPr>
            <a:xfrm>
              <a:off x="3264137" y="3031578"/>
              <a:ext cx="248247" cy="64272"/>
            </a:xfrm>
            <a:prstGeom prst="rect">
              <a:avLst/>
            </a:prstGeom>
            <a:solidFill>
              <a:srgbClr val="E2231A">
                <a:alpha val="100000"/>
              </a:srgbClr>
            </a:solidFill>
          </p:spPr>
          <p:txBody>
            <a:bodyPr/>
            <a:lstStyle/>
            <a:p/>
          </p:txBody>
        </p:sp>
        <p:sp>
          <p:nvSpPr>
            <p:cNvPr id="40" name="rc40"/>
            <p:cNvSpPr/>
            <p:nvPr/>
          </p:nvSpPr>
          <p:spPr>
            <a:xfrm>
              <a:off x="3539967" y="3034853"/>
              <a:ext cx="248247" cy="1067843"/>
            </a:xfrm>
            <a:prstGeom prst="rect">
              <a:avLst/>
            </a:prstGeom>
            <a:solidFill>
              <a:srgbClr val="80BD41">
                <a:alpha val="100000"/>
              </a:srgbClr>
            </a:solidFill>
          </p:spPr>
          <p:txBody>
            <a:bodyPr/>
            <a:lstStyle/>
            <a:p/>
          </p:txBody>
        </p:sp>
        <p:sp>
          <p:nvSpPr>
            <p:cNvPr id="41" name="rc41"/>
            <p:cNvSpPr/>
            <p:nvPr/>
          </p:nvSpPr>
          <p:spPr>
            <a:xfrm>
              <a:off x="3539967" y="2990365"/>
              <a:ext cx="248247" cy="44488"/>
            </a:xfrm>
            <a:prstGeom prst="rect">
              <a:avLst/>
            </a:prstGeom>
            <a:solidFill>
              <a:srgbClr val="E2231A">
                <a:alpha val="100000"/>
              </a:srgbClr>
            </a:solidFill>
          </p:spPr>
          <p:txBody>
            <a:bodyPr/>
            <a:lstStyle/>
            <a:p/>
          </p:txBody>
        </p:sp>
        <p:sp>
          <p:nvSpPr>
            <p:cNvPr id="42" name="rc42"/>
            <p:cNvSpPr/>
            <p:nvPr/>
          </p:nvSpPr>
          <p:spPr>
            <a:xfrm>
              <a:off x="3815798" y="3036558"/>
              <a:ext cx="248247" cy="1066138"/>
            </a:xfrm>
            <a:prstGeom prst="rect">
              <a:avLst/>
            </a:prstGeom>
            <a:solidFill>
              <a:srgbClr val="80BD41">
                <a:alpha val="100000"/>
              </a:srgbClr>
            </a:solidFill>
          </p:spPr>
          <p:txBody>
            <a:bodyPr/>
            <a:lstStyle/>
            <a:p/>
          </p:txBody>
        </p:sp>
        <p:sp>
          <p:nvSpPr>
            <p:cNvPr id="43" name="rc43"/>
            <p:cNvSpPr/>
            <p:nvPr/>
          </p:nvSpPr>
          <p:spPr>
            <a:xfrm>
              <a:off x="3815798" y="2992130"/>
              <a:ext cx="248247" cy="44428"/>
            </a:xfrm>
            <a:prstGeom prst="rect">
              <a:avLst/>
            </a:prstGeom>
            <a:solidFill>
              <a:srgbClr val="E2231A">
                <a:alpha val="100000"/>
              </a:srgbClr>
            </a:solidFill>
          </p:spPr>
          <p:txBody>
            <a:bodyPr/>
            <a:lstStyle/>
            <a:p/>
          </p:txBody>
        </p:sp>
        <p:sp>
          <p:nvSpPr>
            <p:cNvPr id="44" name="rc44"/>
            <p:cNvSpPr/>
            <p:nvPr/>
          </p:nvSpPr>
          <p:spPr>
            <a:xfrm>
              <a:off x="4091628" y="3031231"/>
              <a:ext cx="248247" cy="1071465"/>
            </a:xfrm>
            <a:prstGeom prst="rect">
              <a:avLst/>
            </a:prstGeom>
            <a:solidFill>
              <a:srgbClr val="80BD41">
                <a:alpha val="100000"/>
              </a:srgbClr>
            </a:solidFill>
          </p:spPr>
          <p:txBody>
            <a:bodyPr/>
            <a:lstStyle/>
            <a:p/>
          </p:txBody>
        </p:sp>
        <p:sp>
          <p:nvSpPr>
            <p:cNvPr id="45" name="rc45"/>
            <p:cNvSpPr/>
            <p:nvPr/>
          </p:nvSpPr>
          <p:spPr>
            <a:xfrm>
              <a:off x="4091628" y="2974836"/>
              <a:ext cx="248247" cy="56395"/>
            </a:xfrm>
            <a:prstGeom prst="rect">
              <a:avLst/>
            </a:prstGeom>
            <a:solidFill>
              <a:srgbClr val="E2231A">
                <a:alpha val="100000"/>
              </a:srgbClr>
            </a:solidFill>
          </p:spPr>
          <p:txBody>
            <a:bodyPr/>
            <a:lstStyle/>
            <a:p/>
          </p:txBody>
        </p:sp>
        <p:sp>
          <p:nvSpPr>
            <p:cNvPr id="46" name="rc46"/>
            <p:cNvSpPr/>
            <p:nvPr/>
          </p:nvSpPr>
          <p:spPr>
            <a:xfrm>
              <a:off x="4367459" y="3027715"/>
              <a:ext cx="248247" cy="1074981"/>
            </a:xfrm>
            <a:prstGeom prst="rect">
              <a:avLst/>
            </a:prstGeom>
            <a:solidFill>
              <a:srgbClr val="80BD41">
                <a:alpha val="100000"/>
              </a:srgbClr>
            </a:solidFill>
          </p:spPr>
          <p:txBody>
            <a:bodyPr/>
            <a:lstStyle/>
            <a:p/>
          </p:txBody>
        </p:sp>
        <p:sp>
          <p:nvSpPr>
            <p:cNvPr id="47" name="rc47"/>
            <p:cNvSpPr/>
            <p:nvPr/>
          </p:nvSpPr>
          <p:spPr>
            <a:xfrm>
              <a:off x="4367459" y="2971139"/>
              <a:ext cx="248247" cy="56576"/>
            </a:xfrm>
            <a:prstGeom prst="rect">
              <a:avLst/>
            </a:prstGeom>
            <a:solidFill>
              <a:srgbClr val="E2231A">
                <a:alpha val="100000"/>
              </a:srgbClr>
            </a:solidFill>
          </p:spPr>
          <p:txBody>
            <a:bodyPr/>
            <a:lstStyle/>
            <a:p/>
          </p:txBody>
        </p:sp>
        <p:sp>
          <p:nvSpPr>
            <p:cNvPr id="48" name="rc48"/>
            <p:cNvSpPr/>
            <p:nvPr/>
          </p:nvSpPr>
          <p:spPr>
            <a:xfrm>
              <a:off x="4643290" y="3068627"/>
              <a:ext cx="248247" cy="1034069"/>
            </a:xfrm>
            <a:prstGeom prst="rect">
              <a:avLst/>
            </a:prstGeom>
            <a:solidFill>
              <a:srgbClr val="80BD41">
                <a:alpha val="100000"/>
              </a:srgbClr>
            </a:solidFill>
          </p:spPr>
          <p:txBody>
            <a:bodyPr/>
            <a:lstStyle/>
            <a:p/>
          </p:txBody>
        </p:sp>
        <p:sp>
          <p:nvSpPr>
            <p:cNvPr id="49" name="rc49"/>
            <p:cNvSpPr/>
            <p:nvPr/>
          </p:nvSpPr>
          <p:spPr>
            <a:xfrm>
              <a:off x="4643290" y="3002619"/>
              <a:ext cx="248247" cy="66008"/>
            </a:xfrm>
            <a:prstGeom prst="rect">
              <a:avLst/>
            </a:prstGeom>
            <a:solidFill>
              <a:srgbClr val="E2231A">
                <a:alpha val="100000"/>
              </a:srgbClr>
            </a:solidFill>
          </p:spPr>
          <p:txBody>
            <a:bodyPr/>
            <a:lstStyle/>
            <a:p/>
          </p:txBody>
        </p:sp>
        <p:sp>
          <p:nvSpPr>
            <p:cNvPr id="50" name="rc50"/>
            <p:cNvSpPr/>
            <p:nvPr/>
          </p:nvSpPr>
          <p:spPr>
            <a:xfrm>
              <a:off x="4919120" y="3045809"/>
              <a:ext cx="248247" cy="1056887"/>
            </a:xfrm>
            <a:prstGeom prst="rect">
              <a:avLst/>
            </a:prstGeom>
            <a:solidFill>
              <a:srgbClr val="80BD41">
                <a:alpha val="100000"/>
              </a:srgbClr>
            </a:solidFill>
          </p:spPr>
          <p:txBody>
            <a:bodyPr/>
            <a:lstStyle/>
            <a:p/>
          </p:txBody>
        </p:sp>
        <p:sp>
          <p:nvSpPr>
            <p:cNvPr id="51" name="rc51"/>
            <p:cNvSpPr/>
            <p:nvPr/>
          </p:nvSpPr>
          <p:spPr>
            <a:xfrm>
              <a:off x="4919120" y="2978352"/>
              <a:ext cx="248247" cy="67457"/>
            </a:xfrm>
            <a:prstGeom prst="rect">
              <a:avLst/>
            </a:prstGeom>
            <a:solidFill>
              <a:srgbClr val="E2231A">
                <a:alpha val="100000"/>
              </a:srgbClr>
            </a:solidFill>
          </p:spPr>
          <p:txBody>
            <a:bodyPr/>
            <a:lstStyle/>
            <a:p/>
          </p:txBody>
        </p:sp>
        <p:sp>
          <p:nvSpPr>
            <p:cNvPr id="52" name="rc52"/>
            <p:cNvSpPr/>
            <p:nvPr/>
          </p:nvSpPr>
          <p:spPr>
            <a:xfrm>
              <a:off x="5194951" y="3002558"/>
              <a:ext cx="248247" cy="1100138"/>
            </a:xfrm>
            <a:prstGeom prst="rect">
              <a:avLst/>
            </a:prstGeom>
            <a:solidFill>
              <a:srgbClr val="80BD41">
                <a:alpha val="100000"/>
              </a:srgbClr>
            </a:solidFill>
          </p:spPr>
          <p:txBody>
            <a:bodyPr/>
            <a:lstStyle/>
            <a:p/>
          </p:txBody>
        </p:sp>
        <p:sp>
          <p:nvSpPr>
            <p:cNvPr id="53" name="rc53"/>
            <p:cNvSpPr/>
            <p:nvPr/>
          </p:nvSpPr>
          <p:spPr>
            <a:xfrm>
              <a:off x="5194951" y="2944654"/>
              <a:ext cx="248247" cy="57904"/>
            </a:xfrm>
            <a:prstGeom prst="rect">
              <a:avLst/>
            </a:prstGeom>
            <a:solidFill>
              <a:srgbClr val="E2231A">
                <a:alpha val="100000"/>
              </a:srgbClr>
            </a:solidFill>
          </p:spPr>
          <p:txBody>
            <a:bodyPr/>
            <a:lstStyle/>
            <a:p/>
          </p:txBody>
        </p:sp>
        <p:sp>
          <p:nvSpPr>
            <p:cNvPr id="54" name="rc54"/>
            <p:cNvSpPr/>
            <p:nvPr/>
          </p:nvSpPr>
          <p:spPr>
            <a:xfrm>
              <a:off x="5470781" y="3081334"/>
              <a:ext cx="248247" cy="1021363"/>
            </a:xfrm>
            <a:prstGeom prst="rect">
              <a:avLst/>
            </a:prstGeom>
            <a:solidFill>
              <a:srgbClr val="80BD41">
                <a:alpha val="100000"/>
              </a:srgbClr>
            </a:solidFill>
          </p:spPr>
          <p:txBody>
            <a:bodyPr/>
            <a:lstStyle/>
            <a:p/>
          </p:txBody>
        </p:sp>
        <p:sp>
          <p:nvSpPr>
            <p:cNvPr id="55" name="rc55"/>
            <p:cNvSpPr/>
            <p:nvPr/>
          </p:nvSpPr>
          <p:spPr>
            <a:xfrm>
              <a:off x="5470781" y="2955097"/>
              <a:ext cx="248247" cy="126236"/>
            </a:xfrm>
            <a:prstGeom prst="rect">
              <a:avLst/>
            </a:prstGeom>
            <a:solidFill>
              <a:srgbClr val="E2231A">
                <a:alpha val="100000"/>
              </a:srgbClr>
            </a:solidFill>
          </p:spPr>
          <p:txBody>
            <a:bodyPr/>
            <a:lstStyle/>
            <a:p/>
          </p:txBody>
        </p:sp>
        <p:sp>
          <p:nvSpPr>
            <p:cNvPr id="56" name="rc56"/>
            <p:cNvSpPr/>
            <p:nvPr/>
          </p:nvSpPr>
          <p:spPr>
            <a:xfrm>
              <a:off x="5746612" y="3111244"/>
              <a:ext cx="248247" cy="991452"/>
            </a:xfrm>
            <a:prstGeom prst="rect">
              <a:avLst/>
            </a:prstGeom>
            <a:solidFill>
              <a:srgbClr val="80BD41">
                <a:alpha val="100000"/>
              </a:srgbClr>
            </a:solidFill>
          </p:spPr>
          <p:txBody>
            <a:bodyPr/>
            <a:lstStyle/>
            <a:p/>
          </p:txBody>
        </p:sp>
        <p:sp>
          <p:nvSpPr>
            <p:cNvPr id="57" name="rc57"/>
            <p:cNvSpPr/>
            <p:nvPr/>
          </p:nvSpPr>
          <p:spPr>
            <a:xfrm>
              <a:off x="5746612" y="3001079"/>
              <a:ext cx="248247" cy="110164"/>
            </a:xfrm>
            <a:prstGeom prst="rect">
              <a:avLst/>
            </a:prstGeom>
            <a:solidFill>
              <a:srgbClr val="E2231A">
                <a:alpha val="100000"/>
              </a:srgbClr>
            </a:solidFill>
          </p:spPr>
          <p:txBody>
            <a:bodyPr/>
            <a:lstStyle/>
            <a:p/>
          </p:txBody>
        </p:sp>
        <p:sp>
          <p:nvSpPr>
            <p:cNvPr id="58" name="rc58"/>
            <p:cNvSpPr/>
            <p:nvPr/>
          </p:nvSpPr>
          <p:spPr>
            <a:xfrm>
              <a:off x="6022443" y="3139947"/>
              <a:ext cx="248247" cy="962749"/>
            </a:xfrm>
            <a:prstGeom prst="rect">
              <a:avLst/>
            </a:prstGeom>
            <a:solidFill>
              <a:srgbClr val="80BD41">
                <a:alpha val="100000"/>
              </a:srgbClr>
            </a:solidFill>
          </p:spPr>
          <p:txBody>
            <a:bodyPr/>
            <a:lstStyle/>
            <a:p/>
          </p:txBody>
        </p:sp>
        <p:sp>
          <p:nvSpPr>
            <p:cNvPr id="59" name="rc59"/>
            <p:cNvSpPr/>
            <p:nvPr/>
          </p:nvSpPr>
          <p:spPr>
            <a:xfrm>
              <a:off x="6022443" y="3032967"/>
              <a:ext cx="248247" cy="106980"/>
            </a:xfrm>
            <a:prstGeom prst="rect">
              <a:avLst/>
            </a:prstGeom>
            <a:solidFill>
              <a:srgbClr val="E2231A">
                <a:alpha val="100000"/>
              </a:srgbClr>
            </a:solidFill>
          </p:spPr>
          <p:txBody>
            <a:bodyPr/>
            <a:lstStyle/>
            <a:p/>
          </p:txBody>
        </p:sp>
        <p:sp>
          <p:nvSpPr>
            <p:cNvPr id="60" name="rc60"/>
            <p:cNvSpPr/>
            <p:nvPr/>
          </p:nvSpPr>
          <p:spPr>
            <a:xfrm>
              <a:off x="6298273" y="3140219"/>
              <a:ext cx="248247" cy="962477"/>
            </a:xfrm>
            <a:prstGeom prst="rect">
              <a:avLst/>
            </a:prstGeom>
            <a:solidFill>
              <a:srgbClr val="80BD41">
                <a:alpha val="100000"/>
              </a:srgbClr>
            </a:solidFill>
          </p:spPr>
          <p:txBody>
            <a:bodyPr/>
            <a:lstStyle/>
            <a:p/>
          </p:txBody>
        </p:sp>
        <p:sp>
          <p:nvSpPr>
            <p:cNvPr id="61" name="rc61"/>
            <p:cNvSpPr/>
            <p:nvPr/>
          </p:nvSpPr>
          <p:spPr>
            <a:xfrm>
              <a:off x="6298273" y="3078783"/>
              <a:ext cx="248247" cy="61435"/>
            </a:xfrm>
            <a:prstGeom prst="rect">
              <a:avLst/>
            </a:prstGeom>
            <a:solidFill>
              <a:srgbClr val="E2231A">
                <a:alpha val="100000"/>
              </a:srgbClr>
            </a:solidFill>
          </p:spPr>
          <p:txBody>
            <a:bodyPr/>
            <a:lstStyle/>
            <a:p/>
          </p:txBody>
        </p:sp>
        <p:sp>
          <p:nvSpPr>
            <p:cNvPr id="62" name="rc62"/>
            <p:cNvSpPr/>
            <p:nvPr/>
          </p:nvSpPr>
          <p:spPr>
            <a:xfrm>
              <a:off x="6574104" y="3298403"/>
              <a:ext cx="248247" cy="804293"/>
            </a:xfrm>
            <a:prstGeom prst="rect">
              <a:avLst/>
            </a:prstGeom>
            <a:solidFill>
              <a:srgbClr val="80BD41">
                <a:alpha val="100000"/>
              </a:srgbClr>
            </a:solidFill>
          </p:spPr>
          <p:txBody>
            <a:bodyPr/>
            <a:lstStyle/>
            <a:p/>
          </p:txBody>
        </p:sp>
        <p:sp>
          <p:nvSpPr>
            <p:cNvPr id="63" name="rc63"/>
            <p:cNvSpPr/>
            <p:nvPr/>
          </p:nvSpPr>
          <p:spPr>
            <a:xfrm>
              <a:off x="6574104" y="3167473"/>
              <a:ext cx="248247" cy="130930"/>
            </a:xfrm>
            <a:prstGeom prst="rect">
              <a:avLst/>
            </a:prstGeom>
            <a:solidFill>
              <a:srgbClr val="E2231A">
                <a:alpha val="100000"/>
              </a:srgbClr>
            </a:solidFill>
          </p:spPr>
          <p:txBody>
            <a:bodyPr/>
            <a:lstStyle/>
            <a:p/>
          </p:txBody>
        </p:sp>
        <p:sp>
          <p:nvSpPr>
            <p:cNvPr id="64" name="rc64"/>
            <p:cNvSpPr/>
            <p:nvPr/>
          </p:nvSpPr>
          <p:spPr>
            <a:xfrm>
              <a:off x="6849934" y="3488355"/>
              <a:ext cx="248247" cy="614342"/>
            </a:xfrm>
            <a:prstGeom prst="rect">
              <a:avLst/>
            </a:prstGeom>
            <a:solidFill>
              <a:srgbClr val="80BD41">
                <a:alpha val="100000"/>
              </a:srgbClr>
            </a:solidFill>
          </p:spPr>
          <p:txBody>
            <a:bodyPr/>
            <a:lstStyle/>
            <a:p/>
          </p:txBody>
        </p:sp>
        <p:sp>
          <p:nvSpPr>
            <p:cNvPr id="65" name="rc65"/>
            <p:cNvSpPr/>
            <p:nvPr/>
          </p:nvSpPr>
          <p:spPr>
            <a:xfrm>
              <a:off x="6849934" y="3304847"/>
              <a:ext cx="248247" cy="183507"/>
            </a:xfrm>
            <a:prstGeom prst="rect">
              <a:avLst/>
            </a:prstGeom>
            <a:solidFill>
              <a:srgbClr val="E2231A">
                <a:alpha val="100000"/>
              </a:srgbClr>
            </a:solidFill>
          </p:spPr>
          <p:txBody>
            <a:bodyPr/>
            <a:lstStyle/>
            <a:p/>
          </p:txBody>
        </p:sp>
        <p:sp>
          <p:nvSpPr>
            <p:cNvPr id="66" name="rc66"/>
            <p:cNvSpPr/>
            <p:nvPr/>
          </p:nvSpPr>
          <p:spPr>
            <a:xfrm>
              <a:off x="7125765" y="3421381"/>
              <a:ext cx="248247" cy="681316"/>
            </a:xfrm>
            <a:prstGeom prst="rect">
              <a:avLst/>
            </a:prstGeom>
            <a:solidFill>
              <a:srgbClr val="80BD41">
                <a:alpha val="100000"/>
              </a:srgbClr>
            </a:solidFill>
          </p:spPr>
          <p:txBody>
            <a:bodyPr/>
            <a:lstStyle/>
            <a:p/>
          </p:txBody>
        </p:sp>
        <p:sp>
          <p:nvSpPr>
            <p:cNvPr id="67" name="rc67"/>
            <p:cNvSpPr/>
            <p:nvPr/>
          </p:nvSpPr>
          <p:spPr>
            <a:xfrm>
              <a:off x="7125765" y="3310461"/>
              <a:ext cx="248247" cy="110919"/>
            </a:xfrm>
            <a:prstGeom prst="rect">
              <a:avLst/>
            </a:prstGeom>
            <a:solidFill>
              <a:srgbClr val="E2231A">
                <a:alpha val="100000"/>
              </a:srgbClr>
            </a:solidFill>
          </p:spPr>
          <p:txBody>
            <a:bodyPr/>
            <a:lstStyle/>
            <a:p/>
          </p:txBody>
        </p:sp>
        <p:sp>
          <p:nvSpPr>
            <p:cNvPr id="68" name="rc68"/>
            <p:cNvSpPr/>
            <p:nvPr/>
          </p:nvSpPr>
          <p:spPr>
            <a:xfrm>
              <a:off x="7401596" y="3471423"/>
              <a:ext cx="248247" cy="631274"/>
            </a:xfrm>
            <a:prstGeom prst="rect">
              <a:avLst/>
            </a:prstGeom>
            <a:solidFill>
              <a:srgbClr val="80BD41">
                <a:alpha val="100000"/>
              </a:srgbClr>
            </a:solidFill>
          </p:spPr>
          <p:txBody>
            <a:bodyPr/>
            <a:lstStyle/>
            <a:p/>
          </p:txBody>
        </p:sp>
        <p:sp>
          <p:nvSpPr>
            <p:cNvPr id="69" name="rc69"/>
            <p:cNvSpPr/>
            <p:nvPr/>
          </p:nvSpPr>
          <p:spPr>
            <a:xfrm>
              <a:off x="7401596" y="3360020"/>
              <a:ext cx="248247" cy="111402"/>
            </a:xfrm>
            <a:prstGeom prst="rect">
              <a:avLst/>
            </a:prstGeom>
            <a:solidFill>
              <a:srgbClr val="E2231A">
                <a:alpha val="100000"/>
              </a:srgbClr>
            </a:solidFill>
          </p:spPr>
          <p:txBody>
            <a:bodyPr/>
            <a:lstStyle/>
            <a:p/>
          </p:txBody>
        </p:sp>
        <p:sp>
          <p:nvSpPr>
            <p:cNvPr id="70" name="rc70"/>
            <p:cNvSpPr/>
            <p:nvPr/>
          </p:nvSpPr>
          <p:spPr>
            <a:xfrm>
              <a:off x="7677426" y="3499190"/>
              <a:ext cx="248247" cy="603506"/>
            </a:xfrm>
            <a:prstGeom prst="rect">
              <a:avLst/>
            </a:prstGeom>
            <a:solidFill>
              <a:srgbClr val="80BD41">
                <a:alpha val="100000"/>
              </a:srgbClr>
            </a:solidFill>
          </p:spPr>
          <p:txBody>
            <a:bodyPr/>
            <a:lstStyle/>
            <a:p/>
          </p:txBody>
        </p:sp>
        <p:sp>
          <p:nvSpPr>
            <p:cNvPr id="71" name="rc71"/>
            <p:cNvSpPr/>
            <p:nvPr/>
          </p:nvSpPr>
          <p:spPr>
            <a:xfrm>
              <a:off x="7677426" y="3348310"/>
              <a:ext cx="248247" cy="150880"/>
            </a:xfrm>
            <a:prstGeom prst="rect">
              <a:avLst/>
            </a:prstGeom>
            <a:solidFill>
              <a:srgbClr val="E2231A">
                <a:alpha val="100000"/>
              </a:srgbClr>
            </a:solidFill>
          </p:spPr>
          <p:txBody>
            <a:bodyPr/>
            <a:lstStyle/>
            <a:p/>
          </p:txBody>
        </p:sp>
        <p:sp>
          <p:nvSpPr>
            <p:cNvPr id="72" name="rc72"/>
            <p:cNvSpPr/>
            <p:nvPr/>
          </p:nvSpPr>
          <p:spPr>
            <a:xfrm>
              <a:off x="7953257" y="3480628"/>
              <a:ext cx="248247" cy="622068"/>
            </a:xfrm>
            <a:prstGeom prst="rect">
              <a:avLst/>
            </a:prstGeom>
            <a:solidFill>
              <a:srgbClr val="80BD41">
                <a:alpha val="100000"/>
              </a:srgbClr>
            </a:solidFill>
          </p:spPr>
          <p:txBody>
            <a:bodyPr/>
            <a:lstStyle/>
            <a:p/>
          </p:txBody>
        </p:sp>
        <p:sp>
          <p:nvSpPr>
            <p:cNvPr id="73" name="rc73"/>
            <p:cNvSpPr/>
            <p:nvPr/>
          </p:nvSpPr>
          <p:spPr>
            <a:xfrm>
              <a:off x="7953257" y="3344069"/>
              <a:ext cx="248247" cy="136559"/>
            </a:xfrm>
            <a:prstGeom prst="rect">
              <a:avLst/>
            </a:prstGeom>
            <a:solidFill>
              <a:srgbClr val="E2231A">
                <a:alpha val="100000"/>
              </a:srgbClr>
            </a:solidFill>
          </p:spPr>
          <p:txBody>
            <a:bodyPr/>
            <a:lstStyle/>
            <a:p/>
          </p:txBody>
        </p:sp>
        <p:sp>
          <p:nvSpPr>
            <p:cNvPr id="74" name="pl74"/>
            <p:cNvSpPr/>
            <p:nvPr/>
          </p:nvSpPr>
          <p:spPr>
            <a:xfrm>
              <a:off x="1457446" y="1236556"/>
              <a:ext cx="6619934" cy="636920"/>
            </a:xfrm>
            <a:custGeom>
              <a:avLst/>
              <a:pathLst>
                <a:path w="6619934" h="636920">
                  <a:moveTo>
                    <a:pt x="0" y="231607"/>
                  </a:moveTo>
                  <a:lnTo>
                    <a:pt x="275830" y="289509"/>
                  </a:lnTo>
                  <a:lnTo>
                    <a:pt x="551661" y="115803"/>
                  </a:lnTo>
                  <a:lnTo>
                    <a:pt x="827491" y="57901"/>
                  </a:lnTo>
                  <a:lnTo>
                    <a:pt x="1103322" y="0"/>
                  </a:lnTo>
                  <a:lnTo>
                    <a:pt x="1379153" y="28950"/>
                  </a:lnTo>
                  <a:lnTo>
                    <a:pt x="1654983" y="57901"/>
                  </a:lnTo>
                  <a:lnTo>
                    <a:pt x="1930814" y="144754"/>
                  </a:lnTo>
                  <a:lnTo>
                    <a:pt x="2206644" y="86852"/>
                  </a:lnTo>
                  <a:lnTo>
                    <a:pt x="2482475" y="86852"/>
                  </a:lnTo>
                  <a:lnTo>
                    <a:pt x="2758306" y="115803"/>
                  </a:lnTo>
                  <a:lnTo>
                    <a:pt x="3034136" y="115803"/>
                  </a:lnTo>
                  <a:lnTo>
                    <a:pt x="3309967" y="144754"/>
                  </a:lnTo>
                  <a:lnTo>
                    <a:pt x="3585797" y="144754"/>
                  </a:lnTo>
                  <a:lnTo>
                    <a:pt x="3861628" y="115803"/>
                  </a:lnTo>
                  <a:lnTo>
                    <a:pt x="4137459" y="289509"/>
                  </a:lnTo>
                  <a:lnTo>
                    <a:pt x="4413289" y="260558"/>
                  </a:lnTo>
                  <a:lnTo>
                    <a:pt x="4689120" y="260558"/>
                  </a:lnTo>
                  <a:lnTo>
                    <a:pt x="4964950" y="144754"/>
                  </a:lnTo>
                  <a:lnTo>
                    <a:pt x="5240781" y="376361"/>
                  </a:lnTo>
                  <a:lnTo>
                    <a:pt x="5516612" y="636920"/>
                  </a:lnTo>
                  <a:lnTo>
                    <a:pt x="5792442" y="376361"/>
                  </a:lnTo>
                  <a:lnTo>
                    <a:pt x="6068273" y="405312"/>
                  </a:lnTo>
                  <a:lnTo>
                    <a:pt x="6344103" y="550067"/>
                  </a:lnTo>
                  <a:lnTo>
                    <a:pt x="6619934" y="492165"/>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6913768"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1" name="tx81"/>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5" name="tx85"/>
            <p:cNvSpPr/>
            <p:nvPr/>
          </p:nvSpPr>
          <p:spPr>
            <a:xfrm>
              <a:off x="1339893" y="28992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86" name="tx86"/>
            <p:cNvSpPr/>
            <p:nvPr/>
          </p:nvSpPr>
          <p:spPr>
            <a:xfrm>
              <a:off x="2758222" y="289827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708</a:t>
              </a:r>
            </a:p>
          </p:txBody>
        </p:sp>
        <p:sp>
          <p:nvSpPr>
            <p:cNvPr id="87" name="tx87"/>
            <p:cNvSpPr/>
            <p:nvPr/>
          </p:nvSpPr>
          <p:spPr>
            <a:xfrm>
              <a:off x="4098199" y="2840347"/>
              <a:ext cx="235106"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747.4</a:t>
              </a:r>
            </a:p>
          </p:txBody>
        </p:sp>
        <p:sp>
          <p:nvSpPr>
            <p:cNvPr id="88" name="tx88"/>
            <p:cNvSpPr/>
            <p:nvPr/>
          </p:nvSpPr>
          <p:spPr>
            <a:xfrm>
              <a:off x="5477352" y="28191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760.5</a:t>
              </a:r>
            </a:p>
          </p:txBody>
        </p:sp>
        <p:sp>
          <p:nvSpPr>
            <p:cNvPr id="89" name="tx89"/>
            <p:cNvSpPr/>
            <p:nvPr/>
          </p:nvSpPr>
          <p:spPr>
            <a:xfrm>
              <a:off x="6580674" y="30315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619.7</a:t>
              </a:r>
            </a:p>
          </p:txBody>
        </p:sp>
        <p:sp>
          <p:nvSpPr>
            <p:cNvPr id="90" name="tx90"/>
            <p:cNvSpPr/>
            <p:nvPr/>
          </p:nvSpPr>
          <p:spPr>
            <a:xfrm>
              <a:off x="6856505" y="31689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528.7</a:t>
              </a:r>
            </a:p>
          </p:txBody>
        </p:sp>
        <p:sp>
          <p:nvSpPr>
            <p:cNvPr id="91" name="tx91"/>
            <p:cNvSpPr/>
            <p:nvPr/>
          </p:nvSpPr>
          <p:spPr>
            <a:xfrm>
              <a:off x="7171512" y="317455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525</a:t>
              </a:r>
            </a:p>
          </p:txBody>
        </p:sp>
        <p:sp>
          <p:nvSpPr>
            <p:cNvPr id="92" name="tx92"/>
            <p:cNvSpPr/>
            <p:nvPr/>
          </p:nvSpPr>
          <p:spPr>
            <a:xfrm>
              <a:off x="7408166" y="32240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492.1</a:t>
              </a:r>
            </a:p>
          </p:txBody>
        </p:sp>
        <p:sp>
          <p:nvSpPr>
            <p:cNvPr id="93" name="tx93"/>
            <p:cNvSpPr/>
            <p:nvPr/>
          </p:nvSpPr>
          <p:spPr>
            <a:xfrm>
              <a:off x="7683997" y="32123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499.9</a:t>
              </a:r>
            </a:p>
          </p:txBody>
        </p:sp>
        <p:sp>
          <p:nvSpPr>
            <p:cNvPr id="94" name="tx94"/>
            <p:cNvSpPr/>
            <p:nvPr/>
          </p:nvSpPr>
          <p:spPr>
            <a:xfrm>
              <a:off x="7959827" y="32081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502.7</a:t>
              </a:r>
            </a:p>
          </p:txBody>
        </p:sp>
        <p:sp>
          <p:nvSpPr>
            <p:cNvPr id="95" name="pl95"/>
            <p:cNvSpPr/>
            <p:nvPr/>
          </p:nvSpPr>
          <p:spPr>
            <a:xfrm>
              <a:off x="1457446"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5818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643.7</a:t>
              </a:r>
            </a:p>
          </p:txBody>
        </p:sp>
        <p:sp>
          <p:nvSpPr>
            <p:cNvPr id="106" name="tx106"/>
            <p:cNvSpPr/>
            <p:nvPr/>
          </p:nvSpPr>
          <p:spPr>
            <a:xfrm>
              <a:off x="1366018" y="30481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a:t>
              </a:r>
            </a:p>
          </p:txBody>
        </p:sp>
        <p:sp>
          <p:nvSpPr>
            <p:cNvPr id="107" name="tx107"/>
            <p:cNvSpPr/>
            <p:nvPr/>
          </p:nvSpPr>
          <p:spPr>
            <a:xfrm>
              <a:off x="2719046" y="35440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693.9</a:t>
              </a:r>
            </a:p>
          </p:txBody>
        </p:sp>
        <p:sp>
          <p:nvSpPr>
            <p:cNvPr id="108" name="tx108"/>
            <p:cNvSpPr/>
            <p:nvPr/>
          </p:nvSpPr>
          <p:spPr>
            <a:xfrm>
              <a:off x="2745171" y="301098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09" name="tx109"/>
            <p:cNvSpPr/>
            <p:nvPr/>
          </p:nvSpPr>
          <p:spPr>
            <a:xfrm>
              <a:off x="4137375" y="353191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710</a:t>
              </a:r>
            </a:p>
          </p:txBody>
        </p:sp>
        <p:sp>
          <p:nvSpPr>
            <p:cNvPr id="110" name="tx110"/>
            <p:cNvSpPr/>
            <p:nvPr/>
          </p:nvSpPr>
          <p:spPr>
            <a:xfrm>
              <a:off x="4124324" y="29679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11" name="tx111"/>
            <p:cNvSpPr/>
            <p:nvPr/>
          </p:nvSpPr>
          <p:spPr>
            <a:xfrm>
              <a:off x="5477352" y="35569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676.8</a:t>
              </a:r>
            </a:p>
          </p:txBody>
        </p:sp>
        <p:sp>
          <p:nvSpPr>
            <p:cNvPr id="112" name="tx112"/>
            <p:cNvSpPr/>
            <p:nvPr/>
          </p:nvSpPr>
          <p:spPr>
            <a:xfrm>
              <a:off x="5503477" y="29831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83.7</a:t>
              </a:r>
            </a:p>
          </p:txBody>
        </p:sp>
        <p:sp>
          <p:nvSpPr>
            <p:cNvPr id="113" name="tx113"/>
            <p:cNvSpPr/>
            <p:nvPr/>
          </p:nvSpPr>
          <p:spPr>
            <a:xfrm>
              <a:off x="6619851" y="366545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533</a:t>
              </a:r>
            </a:p>
          </p:txBody>
        </p:sp>
        <p:sp>
          <p:nvSpPr>
            <p:cNvPr id="114" name="tx114"/>
            <p:cNvSpPr/>
            <p:nvPr/>
          </p:nvSpPr>
          <p:spPr>
            <a:xfrm>
              <a:off x="6606800" y="31978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86.8</a:t>
              </a:r>
            </a:p>
          </p:txBody>
        </p:sp>
        <p:sp>
          <p:nvSpPr>
            <p:cNvPr id="115" name="tx115"/>
            <p:cNvSpPr/>
            <p:nvPr/>
          </p:nvSpPr>
          <p:spPr>
            <a:xfrm>
              <a:off x="6856505" y="37604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407.1</a:t>
              </a:r>
            </a:p>
          </p:txBody>
        </p:sp>
        <p:sp>
          <p:nvSpPr>
            <p:cNvPr id="116" name="tx116"/>
            <p:cNvSpPr/>
            <p:nvPr/>
          </p:nvSpPr>
          <p:spPr>
            <a:xfrm>
              <a:off x="6856505" y="33615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121.6</a:t>
              </a:r>
            </a:p>
          </p:txBody>
        </p:sp>
        <p:sp>
          <p:nvSpPr>
            <p:cNvPr id="117" name="tx117"/>
            <p:cNvSpPr/>
            <p:nvPr/>
          </p:nvSpPr>
          <p:spPr>
            <a:xfrm>
              <a:off x="7132335" y="37269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451.5</a:t>
              </a:r>
            </a:p>
          </p:txBody>
        </p:sp>
        <p:sp>
          <p:nvSpPr>
            <p:cNvPr id="118" name="tx118"/>
            <p:cNvSpPr/>
            <p:nvPr/>
          </p:nvSpPr>
          <p:spPr>
            <a:xfrm>
              <a:off x="7158461" y="33308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73.5</a:t>
              </a:r>
            </a:p>
          </p:txBody>
        </p:sp>
        <p:sp>
          <p:nvSpPr>
            <p:cNvPr id="119" name="tx119"/>
            <p:cNvSpPr/>
            <p:nvPr/>
          </p:nvSpPr>
          <p:spPr>
            <a:xfrm>
              <a:off x="7408166" y="37519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418.3</a:t>
              </a:r>
            </a:p>
          </p:txBody>
        </p:sp>
        <p:sp>
          <p:nvSpPr>
            <p:cNvPr id="120" name="tx120"/>
            <p:cNvSpPr/>
            <p:nvPr/>
          </p:nvSpPr>
          <p:spPr>
            <a:xfrm>
              <a:off x="7434291" y="33806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73.8</a:t>
              </a:r>
            </a:p>
          </p:txBody>
        </p:sp>
        <p:sp>
          <p:nvSpPr>
            <p:cNvPr id="121" name="tx121"/>
            <p:cNvSpPr/>
            <p:nvPr/>
          </p:nvSpPr>
          <p:spPr>
            <a:xfrm>
              <a:off x="7683997" y="37658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399.9</a:t>
              </a:r>
            </a:p>
          </p:txBody>
        </p:sp>
        <p:sp>
          <p:nvSpPr>
            <p:cNvPr id="122" name="tx122"/>
            <p:cNvSpPr/>
            <p:nvPr/>
          </p:nvSpPr>
          <p:spPr>
            <a:xfrm>
              <a:off x="7723173" y="338870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100</a:t>
              </a:r>
            </a:p>
          </p:txBody>
        </p:sp>
        <p:sp>
          <p:nvSpPr>
            <p:cNvPr id="123" name="tx123"/>
            <p:cNvSpPr/>
            <p:nvPr/>
          </p:nvSpPr>
          <p:spPr>
            <a:xfrm>
              <a:off x="7959827" y="375776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412.2</a:t>
              </a:r>
            </a:p>
          </p:txBody>
        </p:sp>
        <p:sp>
          <p:nvSpPr>
            <p:cNvPr id="124" name="tx124"/>
            <p:cNvSpPr/>
            <p:nvPr/>
          </p:nvSpPr>
          <p:spPr>
            <a:xfrm>
              <a:off x="7985953" y="33773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90.5</a:t>
              </a:r>
            </a:p>
          </p:txBody>
        </p:sp>
        <p:sp>
          <p:nvSpPr>
            <p:cNvPr id="125" name="tx12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960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577692" y="252339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8" name="tx128"/>
            <p:cNvSpPr/>
            <p:nvPr/>
          </p:nvSpPr>
          <p:spPr>
            <a:xfrm>
              <a:off x="577692" y="176884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9" name="tx129"/>
            <p:cNvSpPr/>
            <p:nvPr/>
          </p:nvSpPr>
          <p:spPr>
            <a:xfrm>
              <a:off x="577692" y="101429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68266" y="5010059"/>
              <a:ext cx="201456" cy="201456"/>
            </a:xfrm>
            <a:prstGeom prst="rect">
              <a:avLst/>
            </a:prstGeom>
            <a:solidFill>
              <a:srgbClr val="E2231A">
                <a:alpha val="100000"/>
              </a:srgbClr>
            </a:solidFill>
          </p:spPr>
          <p:txBody>
            <a:bodyPr/>
            <a:lstStyle/>
            <a:p/>
          </p:txBody>
        </p:sp>
        <p:sp>
          <p:nvSpPr>
            <p:cNvPr id="150" name="rc150"/>
            <p:cNvSpPr/>
            <p:nvPr/>
          </p:nvSpPr>
          <p:spPr>
            <a:xfrm>
              <a:off x="5673354" y="5010059"/>
              <a:ext cx="201456" cy="201456"/>
            </a:xfrm>
            <a:prstGeom prst="rect">
              <a:avLst/>
            </a:prstGeom>
            <a:solidFill>
              <a:srgbClr val="80BD41">
                <a:alpha val="100000"/>
              </a:srgbClr>
            </a:solidFill>
          </p:spPr>
          <p:txBody>
            <a:bodyPr/>
            <a:lstStyle/>
            <a:p/>
          </p:txBody>
        </p:sp>
        <p:sp>
          <p:nvSpPr>
            <p:cNvPr id="151" name="tx151"/>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89913" y="650218"/>
              <a:ext cx="16124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Argentina, 2000-2024</a:t>
              </a:r>
            </a:p>
          </p:txBody>
        </p:sp>
        <p:sp>
          <p:nvSpPr>
            <p:cNvPr id="155" name="pl155"/>
            <p:cNvSpPr/>
            <p:nvPr/>
          </p:nvSpPr>
          <p:spPr>
            <a:xfrm>
              <a:off x="23888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49976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61072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0" name="pl160"/>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4442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5552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66620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333322" y="5889059"/>
              <a:ext cx="5625285" cy="167191"/>
            </a:xfrm>
            <a:prstGeom prst="rect">
              <a:avLst/>
            </a:prstGeom>
            <a:solidFill>
              <a:srgbClr val="80BD41">
                <a:alpha val="100000"/>
              </a:srgbClr>
            </a:solidFill>
          </p:spPr>
          <p:txBody>
            <a:bodyPr/>
            <a:lstStyle/>
            <a:p/>
          </p:txBody>
        </p:sp>
        <p:sp>
          <p:nvSpPr>
            <p:cNvPr id="166" name="rc166"/>
            <p:cNvSpPr/>
            <p:nvPr/>
          </p:nvSpPr>
          <p:spPr>
            <a:xfrm>
              <a:off x="6958608" y="5889059"/>
              <a:ext cx="915734" cy="167191"/>
            </a:xfrm>
            <a:prstGeom prst="rect">
              <a:avLst/>
            </a:prstGeom>
            <a:solidFill>
              <a:srgbClr val="E2231A">
                <a:alpha val="100000"/>
              </a:srgbClr>
            </a:solidFill>
          </p:spPr>
          <p:txBody>
            <a:bodyPr/>
            <a:lstStyle/>
            <a:p/>
          </p:txBody>
        </p:sp>
        <p:sp>
          <p:nvSpPr>
            <p:cNvPr id="167" name="rc167"/>
            <p:cNvSpPr/>
            <p:nvPr/>
          </p:nvSpPr>
          <p:spPr>
            <a:xfrm>
              <a:off x="1333322" y="5680069"/>
              <a:ext cx="4220969" cy="167191"/>
            </a:xfrm>
            <a:prstGeom prst="rect">
              <a:avLst/>
            </a:prstGeom>
            <a:solidFill>
              <a:srgbClr val="80BD41">
                <a:alpha val="100000"/>
              </a:srgbClr>
            </a:solidFill>
          </p:spPr>
          <p:txBody>
            <a:bodyPr/>
            <a:lstStyle/>
            <a:p/>
          </p:txBody>
        </p:sp>
        <p:sp>
          <p:nvSpPr>
            <p:cNvPr id="168" name="rc168"/>
            <p:cNvSpPr/>
            <p:nvPr/>
          </p:nvSpPr>
          <p:spPr>
            <a:xfrm>
              <a:off x="5554292" y="5680069"/>
              <a:ext cx="1055268" cy="167191"/>
            </a:xfrm>
            <a:prstGeom prst="rect">
              <a:avLst/>
            </a:prstGeom>
            <a:solidFill>
              <a:srgbClr val="E2231A">
                <a:alpha val="100000"/>
              </a:srgbClr>
            </a:solidFill>
          </p:spPr>
          <p:txBody>
            <a:bodyPr/>
            <a:lstStyle/>
            <a:p/>
          </p:txBody>
        </p:sp>
        <p:sp>
          <p:nvSpPr>
            <p:cNvPr id="169" name="rc169"/>
            <p:cNvSpPr/>
            <p:nvPr/>
          </p:nvSpPr>
          <p:spPr>
            <a:xfrm>
              <a:off x="1333322" y="5471080"/>
              <a:ext cx="4350793" cy="167191"/>
            </a:xfrm>
            <a:prstGeom prst="rect">
              <a:avLst/>
            </a:prstGeom>
            <a:solidFill>
              <a:srgbClr val="80BD41">
                <a:alpha val="100000"/>
              </a:srgbClr>
            </a:solidFill>
          </p:spPr>
          <p:txBody>
            <a:bodyPr/>
            <a:lstStyle/>
            <a:p/>
          </p:txBody>
        </p:sp>
        <p:sp>
          <p:nvSpPr>
            <p:cNvPr id="170" name="rc170"/>
            <p:cNvSpPr/>
            <p:nvPr/>
          </p:nvSpPr>
          <p:spPr>
            <a:xfrm>
              <a:off x="5684116" y="5471080"/>
              <a:ext cx="955103" cy="167191"/>
            </a:xfrm>
            <a:prstGeom prst="rect">
              <a:avLst/>
            </a:prstGeom>
            <a:solidFill>
              <a:srgbClr val="E2231A">
                <a:alpha val="100000"/>
              </a:srgbClr>
            </a:solidFill>
          </p:spPr>
          <p:txBody>
            <a:bodyPr/>
            <a:lstStyle/>
            <a:p/>
          </p:txBody>
        </p:sp>
        <p:sp>
          <p:nvSpPr>
            <p:cNvPr id="171" name="tx171"/>
            <p:cNvSpPr/>
            <p:nvPr/>
          </p:nvSpPr>
          <p:spPr>
            <a:xfrm>
              <a:off x="805682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619.7</a:t>
              </a:r>
            </a:p>
          </p:txBody>
        </p:sp>
        <p:sp>
          <p:nvSpPr>
            <p:cNvPr id="172" name="tx172"/>
            <p:cNvSpPr/>
            <p:nvPr/>
          </p:nvSpPr>
          <p:spPr>
            <a:xfrm>
              <a:off x="6728692"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499.9</a:t>
              </a:r>
            </a:p>
          </p:txBody>
        </p:sp>
        <p:sp>
          <p:nvSpPr>
            <p:cNvPr id="173" name="tx173"/>
            <p:cNvSpPr/>
            <p:nvPr/>
          </p:nvSpPr>
          <p:spPr>
            <a:xfrm>
              <a:off x="6759834"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502.7</a:t>
              </a:r>
            </a:p>
          </p:txBody>
        </p:sp>
        <p:sp>
          <p:nvSpPr>
            <p:cNvPr id="174" name="tx174"/>
            <p:cNvSpPr/>
            <p:nvPr/>
          </p:nvSpPr>
          <p:spPr>
            <a:xfrm>
              <a:off x="4055531" y="593216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533</a:t>
              </a:r>
            </a:p>
          </p:txBody>
        </p:sp>
        <p:sp>
          <p:nvSpPr>
            <p:cNvPr id="175" name="tx175"/>
            <p:cNvSpPr/>
            <p:nvPr/>
          </p:nvSpPr>
          <p:spPr>
            <a:xfrm>
              <a:off x="7310982"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86.8</a:t>
              </a:r>
            </a:p>
          </p:txBody>
        </p:sp>
        <p:sp>
          <p:nvSpPr>
            <p:cNvPr id="176" name="tx176"/>
            <p:cNvSpPr/>
            <p:nvPr/>
          </p:nvSpPr>
          <p:spPr>
            <a:xfrm>
              <a:off x="3308169"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399.9</a:t>
              </a:r>
            </a:p>
          </p:txBody>
        </p:sp>
        <p:sp>
          <p:nvSpPr>
            <p:cNvPr id="177" name="tx177"/>
            <p:cNvSpPr/>
            <p:nvPr/>
          </p:nvSpPr>
          <p:spPr>
            <a:xfrm>
              <a:off x="5991492"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178" name="tx178"/>
            <p:cNvSpPr/>
            <p:nvPr/>
          </p:nvSpPr>
          <p:spPr>
            <a:xfrm>
              <a:off x="3373081" y="5515559"/>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412.2</a:t>
              </a:r>
            </a:p>
          </p:txBody>
        </p:sp>
        <p:sp>
          <p:nvSpPr>
            <p:cNvPr id="179" name="tx179"/>
            <p:cNvSpPr/>
            <p:nvPr/>
          </p:nvSpPr>
          <p:spPr>
            <a:xfrm>
              <a:off x="605617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90.5</a:t>
              </a:r>
            </a:p>
          </p:txBody>
        </p:sp>
        <p:sp>
          <p:nvSpPr>
            <p:cNvPr id="180" name="tx180"/>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32774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5" name="tx185"/>
            <p:cNvSpPr/>
            <p:nvPr/>
          </p:nvSpPr>
          <p:spPr>
            <a:xfrm>
              <a:off x="543870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6" name="tx186"/>
            <p:cNvSpPr/>
            <p:nvPr/>
          </p:nvSpPr>
          <p:spPr>
            <a:xfrm>
              <a:off x="754966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7" name="tx187"/>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(82%) was lower than in 2019 (86%).
The number of children vaccinated with MCV1 decreased 23% compared to in 2019.
The number of surviving infants decreased approximately 19%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87923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90176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92429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194682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96935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536796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439049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341302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243555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145808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119960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9456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8952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8448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794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67441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6937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6433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5929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4542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886871" y="5367965"/>
              <a:ext cx="625465" cy="0"/>
            </a:xfrm>
            <a:prstGeom prst="rect">
              <a:avLst/>
            </a:prstGeom>
            <a:solidFill>
              <a:srgbClr val="1CABE2">
                <a:alpha val="100000"/>
              </a:srgbClr>
            </a:solidFill>
          </p:spPr>
          <p:txBody>
            <a:bodyPr/>
            <a:lstStyle/>
            <a:p/>
          </p:txBody>
        </p:sp>
        <p:sp>
          <p:nvSpPr>
            <p:cNvPr id="25" name="rc25"/>
            <p:cNvSpPr/>
            <p:nvPr/>
          </p:nvSpPr>
          <p:spPr>
            <a:xfrm>
              <a:off x="1581833" y="5367965"/>
              <a:ext cx="625465" cy="0"/>
            </a:xfrm>
            <a:prstGeom prst="rect">
              <a:avLst/>
            </a:prstGeom>
            <a:solidFill>
              <a:srgbClr val="1CABE2">
                <a:alpha val="100000"/>
              </a:srgbClr>
            </a:solidFill>
          </p:spPr>
          <p:txBody>
            <a:bodyPr/>
            <a:lstStyle/>
            <a:p/>
          </p:txBody>
        </p:sp>
        <p:sp>
          <p:nvSpPr>
            <p:cNvPr id="26" name="rc26"/>
            <p:cNvSpPr/>
            <p:nvPr/>
          </p:nvSpPr>
          <p:spPr>
            <a:xfrm>
              <a:off x="2276794" y="5338641"/>
              <a:ext cx="625465" cy="29324"/>
            </a:xfrm>
            <a:prstGeom prst="rect">
              <a:avLst/>
            </a:prstGeom>
            <a:solidFill>
              <a:srgbClr val="1CABE2">
                <a:alpha val="100000"/>
              </a:srgbClr>
            </a:solidFill>
          </p:spPr>
          <p:txBody>
            <a:bodyPr/>
            <a:lstStyle/>
            <a:p/>
          </p:txBody>
        </p:sp>
        <p:sp>
          <p:nvSpPr>
            <p:cNvPr id="27" name="rc27"/>
            <p:cNvSpPr/>
            <p:nvPr/>
          </p:nvSpPr>
          <p:spPr>
            <a:xfrm>
              <a:off x="2971756" y="5201795"/>
              <a:ext cx="625465" cy="166169"/>
            </a:xfrm>
            <a:prstGeom prst="rect">
              <a:avLst/>
            </a:prstGeom>
            <a:solidFill>
              <a:srgbClr val="1CABE2">
                <a:alpha val="100000"/>
              </a:srgbClr>
            </a:solidFill>
          </p:spPr>
          <p:txBody>
            <a:bodyPr/>
            <a:lstStyle/>
            <a:p/>
          </p:txBody>
        </p:sp>
        <p:sp>
          <p:nvSpPr>
            <p:cNvPr id="28" name="rc28"/>
            <p:cNvSpPr/>
            <p:nvPr/>
          </p:nvSpPr>
          <p:spPr>
            <a:xfrm>
              <a:off x="3666717" y="4058156"/>
              <a:ext cx="625465" cy="1309809"/>
            </a:xfrm>
            <a:prstGeom prst="rect">
              <a:avLst/>
            </a:prstGeom>
            <a:solidFill>
              <a:srgbClr val="1CABE2">
                <a:alpha val="100000"/>
              </a:srgbClr>
            </a:solidFill>
          </p:spPr>
          <p:txBody>
            <a:bodyPr/>
            <a:lstStyle/>
            <a:p/>
          </p:txBody>
        </p:sp>
        <p:sp>
          <p:nvSpPr>
            <p:cNvPr id="29" name="rc29"/>
            <p:cNvSpPr/>
            <p:nvPr/>
          </p:nvSpPr>
          <p:spPr>
            <a:xfrm>
              <a:off x="4361679" y="4732610"/>
              <a:ext cx="625465" cy="635355"/>
            </a:xfrm>
            <a:prstGeom prst="rect">
              <a:avLst/>
            </a:prstGeom>
            <a:solidFill>
              <a:srgbClr val="1CABE2">
                <a:alpha val="100000"/>
              </a:srgbClr>
            </a:solidFill>
          </p:spPr>
          <p:txBody>
            <a:bodyPr/>
            <a:lstStyle/>
            <a:p/>
          </p:txBody>
        </p:sp>
        <p:sp>
          <p:nvSpPr>
            <p:cNvPr id="30" name="rc30"/>
            <p:cNvSpPr/>
            <p:nvPr/>
          </p:nvSpPr>
          <p:spPr>
            <a:xfrm>
              <a:off x="5056640" y="5367965"/>
              <a:ext cx="625465" cy="0"/>
            </a:xfrm>
            <a:prstGeom prst="rect">
              <a:avLst/>
            </a:prstGeom>
            <a:solidFill>
              <a:srgbClr val="1CABE2">
                <a:alpha val="100000"/>
              </a:srgbClr>
            </a:solidFill>
          </p:spPr>
          <p:txBody>
            <a:bodyPr/>
            <a:lstStyle/>
            <a:p/>
          </p:txBody>
        </p:sp>
        <p:sp>
          <p:nvSpPr>
            <p:cNvPr id="31" name="rc31"/>
            <p:cNvSpPr/>
            <p:nvPr/>
          </p:nvSpPr>
          <p:spPr>
            <a:xfrm>
              <a:off x="5751602" y="5348416"/>
              <a:ext cx="625465" cy="19549"/>
            </a:xfrm>
            <a:prstGeom prst="rect">
              <a:avLst/>
            </a:prstGeom>
            <a:solidFill>
              <a:srgbClr val="1CABE2">
                <a:alpha val="100000"/>
              </a:srgbClr>
            </a:solidFill>
          </p:spPr>
          <p:txBody>
            <a:bodyPr/>
            <a:lstStyle/>
            <a:p/>
          </p:txBody>
        </p:sp>
        <p:sp>
          <p:nvSpPr>
            <p:cNvPr id="32" name="rc32"/>
            <p:cNvSpPr/>
            <p:nvPr/>
          </p:nvSpPr>
          <p:spPr>
            <a:xfrm>
              <a:off x="6446563" y="5367965"/>
              <a:ext cx="625465" cy="0"/>
            </a:xfrm>
            <a:prstGeom prst="rect">
              <a:avLst/>
            </a:prstGeom>
            <a:solidFill>
              <a:srgbClr val="1CABE2">
                <a:alpha val="100000"/>
              </a:srgbClr>
            </a:solidFill>
          </p:spPr>
          <p:txBody>
            <a:bodyPr/>
            <a:lstStyle/>
            <a:p/>
          </p:txBody>
        </p:sp>
        <p:sp>
          <p:nvSpPr>
            <p:cNvPr id="33" name="rc33"/>
            <p:cNvSpPr/>
            <p:nvPr/>
          </p:nvSpPr>
          <p:spPr>
            <a:xfrm>
              <a:off x="7141525" y="5231119"/>
              <a:ext cx="625465" cy="136845"/>
            </a:xfrm>
            <a:prstGeom prst="rect">
              <a:avLst/>
            </a:prstGeom>
            <a:solidFill>
              <a:srgbClr val="1CABE2">
                <a:alpha val="100000"/>
              </a:srgbClr>
            </a:solidFill>
          </p:spPr>
          <p:txBody>
            <a:bodyPr/>
            <a:lstStyle/>
            <a:p/>
          </p:txBody>
        </p:sp>
        <p:sp>
          <p:nvSpPr>
            <p:cNvPr id="34" name="pl34"/>
            <p:cNvSpPr/>
            <p:nvPr/>
          </p:nvSpPr>
          <p:spPr>
            <a:xfrm>
              <a:off x="1199604" y="1263895"/>
              <a:ext cx="6254653" cy="742225"/>
            </a:xfrm>
            <a:custGeom>
              <a:avLst/>
              <a:pathLst>
                <a:path w="6254653" h="742225">
                  <a:moveTo>
                    <a:pt x="0" y="218301"/>
                  </a:moveTo>
                  <a:lnTo>
                    <a:pt x="694961" y="174641"/>
                  </a:lnTo>
                  <a:lnTo>
                    <a:pt x="1389922" y="174641"/>
                  </a:lnTo>
                  <a:lnTo>
                    <a:pt x="2084884" y="0"/>
                  </a:lnTo>
                  <a:lnTo>
                    <a:pt x="2779845" y="349282"/>
                  </a:lnTo>
                  <a:lnTo>
                    <a:pt x="3474807" y="742225"/>
                  </a:lnTo>
                  <a:lnTo>
                    <a:pt x="4169768" y="349282"/>
                  </a:lnTo>
                  <a:lnTo>
                    <a:pt x="4864730" y="392942"/>
                  </a:lnTo>
                  <a:lnTo>
                    <a:pt x="5559691" y="611244"/>
                  </a:lnTo>
                  <a:lnTo>
                    <a:pt x="6254653" y="523923"/>
                  </a:lnTo>
                </a:path>
              </a:pathLst>
            </a:custGeom>
            <a:ln w="27101" cap="flat">
              <a:solidFill>
                <a:srgbClr val="00833D">
                  <a:alpha val="100000"/>
                </a:srgbClr>
              </a:solidFill>
              <a:prstDash val="solid"/>
              <a:round/>
            </a:ln>
          </p:spPr>
          <p:txBody>
            <a:bodyPr/>
            <a:lstStyle/>
            <a:p/>
          </p:txBody>
        </p:sp>
        <p:sp>
          <p:nvSpPr>
            <p:cNvPr id="35" name="pl35"/>
            <p:cNvSpPr/>
            <p:nvPr/>
          </p:nvSpPr>
          <p:spPr>
            <a:xfrm>
              <a:off x="1199604" y="1045593"/>
              <a:ext cx="6254653" cy="2313997"/>
            </a:xfrm>
            <a:custGeom>
              <a:avLst/>
              <a:pathLst>
                <a:path w="6254653" h="2313997">
                  <a:moveTo>
                    <a:pt x="0" y="523923"/>
                  </a:moveTo>
                  <a:lnTo>
                    <a:pt x="694961" y="480263"/>
                  </a:lnTo>
                  <a:lnTo>
                    <a:pt x="1389922" y="349282"/>
                  </a:lnTo>
                  <a:lnTo>
                    <a:pt x="2084884" y="0"/>
                  </a:lnTo>
                  <a:lnTo>
                    <a:pt x="2779845" y="654904"/>
                  </a:lnTo>
                  <a:lnTo>
                    <a:pt x="3474807" y="1222489"/>
                  </a:lnTo>
                  <a:lnTo>
                    <a:pt x="4169768" y="873206"/>
                  </a:lnTo>
                  <a:lnTo>
                    <a:pt x="4864730" y="218301"/>
                  </a:lnTo>
                  <a:lnTo>
                    <a:pt x="5559691" y="1964714"/>
                  </a:lnTo>
                  <a:lnTo>
                    <a:pt x="6254653" y="2313997"/>
                  </a:lnTo>
                </a:path>
              </a:pathLst>
            </a:custGeom>
            <a:ln w="27101" cap="flat">
              <a:solidFill>
                <a:srgbClr val="002759">
                  <a:alpha val="100000"/>
                </a:srgbClr>
              </a:solidFill>
              <a:prstDash val="solid"/>
              <a:round/>
            </a:ln>
          </p:spPr>
          <p:txBody>
            <a:bodyPr/>
            <a:lstStyle/>
            <a:p/>
          </p:txBody>
        </p:sp>
        <p:sp>
          <p:nvSpPr>
            <p:cNvPr id="36" name="pt36"/>
            <p:cNvSpPr/>
            <p:nvPr/>
          </p:nvSpPr>
          <p:spPr>
            <a:xfrm>
              <a:off x="1168003"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1862964"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2557926"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3252887"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3947849"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4642810" y="19745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5337772"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6032733" y="16252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6727695" y="18435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7422656" y="17562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1168003" y="15379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1862964" y="14942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2557926" y="13632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3252887"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3947849" y="16688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4642810" y="223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5337772" y="18871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6032733" y="12322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6727695" y="29787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7422656" y="33279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tx56"/>
            <p:cNvSpPr/>
            <p:nvPr/>
          </p:nvSpPr>
          <p:spPr>
            <a:xfrm>
              <a:off x="116644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186140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2556368" y="5208740"/>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59" name="tx59"/>
            <p:cNvSpPr/>
            <p:nvPr/>
          </p:nvSpPr>
          <p:spPr>
            <a:xfrm>
              <a:off x="3218170" y="507340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60" name="tx60"/>
            <p:cNvSpPr/>
            <p:nvPr/>
          </p:nvSpPr>
          <p:spPr>
            <a:xfrm>
              <a:off x="3879972" y="392825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134</a:t>
              </a:r>
            </a:p>
          </p:txBody>
        </p:sp>
        <p:sp>
          <p:nvSpPr>
            <p:cNvPr id="61" name="tx61"/>
            <p:cNvSpPr/>
            <p:nvPr/>
          </p:nvSpPr>
          <p:spPr>
            <a:xfrm>
              <a:off x="4608093" y="460276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a:t>
              </a:r>
            </a:p>
          </p:txBody>
        </p:sp>
        <p:sp>
          <p:nvSpPr>
            <p:cNvPr id="62" name="tx62"/>
            <p:cNvSpPr/>
            <p:nvPr/>
          </p:nvSpPr>
          <p:spPr>
            <a:xfrm>
              <a:off x="533621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6031175" y="522002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4" name="tx64"/>
            <p:cNvSpPr/>
            <p:nvPr/>
          </p:nvSpPr>
          <p:spPr>
            <a:xfrm>
              <a:off x="6726137"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tx65"/>
            <p:cNvSpPr/>
            <p:nvPr/>
          </p:nvSpPr>
          <p:spPr>
            <a:xfrm>
              <a:off x="7387939" y="510273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66" name="pl66"/>
            <p:cNvSpPr/>
            <p:nvPr/>
          </p:nvSpPr>
          <p:spPr>
            <a:xfrm>
              <a:off x="7472326" y="1788682"/>
              <a:ext cx="389977" cy="18633"/>
            </a:xfrm>
            <a:custGeom>
              <a:avLst/>
              <a:pathLst>
                <a:path w="389977" h="18633">
                  <a:moveTo>
                    <a:pt x="389977" y="18633"/>
                  </a:moveTo>
                  <a:lnTo>
                    <a:pt x="0" y="0"/>
                  </a:lnTo>
                </a:path>
              </a:pathLst>
            </a:custGeom>
          </p:spPr>
          <p:txBody>
            <a:bodyPr/>
            <a:lstStyle/>
            <a:p/>
          </p:txBody>
        </p:sp>
        <p:sp>
          <p:nvSpPr>
            <p:cNvPr id="67" name="pl67"/>
            <p:cNvSpPr/>
            <p:nvPr/>
          </p:nvSpPr>
          <p:spPr>
            <a:xfrm>
              <a:off x="7472270" y="3360834"/>
              <a:ext cx="390033" cy="26926"/>
            </a:xfrm>
            <a:custGeom>
              <a:avLst/>
              <a:pathLst>
                <a:path w="390033" h="26926">
                  <a:moveTo>
                    <a:pt x="390033" y="26926"/>
                  </a:moveTo>
                  <a:lnTo>
                    <a:pt x="0" y="0"/>
                  </a:lnTo>
                </a:path>
              </a:pathLst>
            </a:custGeom>
          </p:spPr>
          <p:txBody>
            <a:bodyPr/>
            <a:lstStyle/>
            <a:p/>
          </p:txBody>
        </p:sp>
        <p:sp>
          <p:nvSpPr>
            <p:cNvPr id="68" name="pg68"/>
            <p:cNvSpPr/>
            <p:nvPr/>
          </p:nvSpPr>
          <p:spPr>
            <a:xfrm>
              <a:off x="7793724" y="171897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9" name="tx69"/>
            <p:cNvSpPr/>
            <p:nvPr/>
          </p:nvSpPr>
          <p:spPr>
            <a:xfrm>
              <a:off x="7816584" y="176009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82%</a:t>
              </a:r>
            </a:p>
          </p:txBody>
        </p:sp>
        <p:sp>
          <p:nvSpPr>
            <p:cNvPr id="70" name="pg70"/>
            <p:cNvSpPr/>
            <p:nvPr/>
          </p:nvSpPr>
          <p:spPr>
            <a:xfrm>
              <a:off x="7793724" y="329953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1" name="tx71"/>
            <p:cNvSpPr/>
            <p:nvPr/>
          </p:nvSpPr>
          <p:spPr>
            <a:xfrm>
              <a:off x="7816584" y="334065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46%</a:t>
              </a:r>
            </a:p>
          </p:txBody>
        </p:sp>
        <p:sp>
          <p:nvSpPr>
            <p:cNvPr id="72" name="rc72"/>
            <p:cNvSpPr/>
            <p:nvPr/>
          </p:nvSpPr>
          <p:spPr>
            <a:xfrm>
              <a:off x="782627" y="646101"/>
              <a:ext cx="7853064" cy="4946714"/>
            </a:xfrm>
            <a:prstGeom prst="rect">
              <a:avLst/>
            </a:prstGeom>
            <a:ln w="13550" cap="rnd">
              <a:solidFill>
                <a:srgbClr val="BEBEBE">
                  <a:alpha val="100000"/>
                </a:srgbClr>
              </a:solidFill>
              <a:prstDash val="solid"/>
              <a:round/>
            </a:ln>
          </p:spPr>
          <p:txBody>
            <a:bodyPr/>
            <a:lstStyle/>
            <a:p/>
          </p:txBody>
        </p:sp>
        <p:sp>
          <p:nvSpPr>
            <p:cNvPr id="73" name="tx73"/>
            <p:cNvSpPr/>
            <p:nvPr/>
          </p:nvSpPr>
          <p:spPr>
            <a:xfrm>
              <a:off x="649366"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4" name="tx74"/>
            <p:cNvSpPr/>
            <p:nvPr/>
          </p:nvSpPr>
          <p:spPr>
            <a:xfrm>
              <a:off x="508103" y="434311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75" name="tx75"/>
            <p:cNvSpPr/>
            <p:nvPr/>
          </p:nvSpPr>
          <p:spPr>
            <a:xfrm>
              <a:off x="508103" y="336564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76" name="tx76"/>
            <p:cNvSpPr/>
            <p:nvPr/>
          </p:nvSpPr>
          <p:spPr>
            <a:xfrm>
              <a:off x="508103" y="2388116"/>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77" name="tx77"/>
            <p:cNvSpPr/>
            <p:nvPr/>
          </p:nvSpPr>
          <p:spPr>
            <a:xfrm>
              <a:off x="508103" y="14107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78" name="tx78"/>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9" name="tx79"/>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0" name="tx80"/>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1" name="tx81"/>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2" name="tx82"/>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3" name="tx83"/>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4" name="tx84"/>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5" name="tx85"/>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6" name="tx86"/>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7" name="tx87"/>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8" name="tx88"/>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9" name="tx89"/>
            <p:cNvSpPr/>
            <p:nvPr/>
          </p:nvSpPr>
          <p:spPr>
            <a:xfrm rot="-5400000">
              <a:off x="105738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0" name="tx90"/>
            <p:cNvSpPr/>
            <p:nvPr/>
          </p:nvSpPr>
          <p:spPr>
            <a:xfrm rot="-5400000">
              <a:off x="17523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1" name="tx91"/>
            <p:cNvSpPr/>
            <p:nvPr/>
          </p:nvSpPr>
          <p:spPr>
            <a:xfrm rot="-5400000">
              <a:off x="244730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2" name="tx92"/>
            <p:cNvSpPr/>
            <p:nvPr/>
          </p:nvSpPr>
          <p:spPr>
            <a:xfrm rot="-5400000">
              <a:off x="314226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3" name="tx93"/>
            <p:cNvSpPr/>
            <p:nvPr/>
          </p:nvSpPr>
          <p:spPr>
            <a:xfrm rot="-5400000">
              <a:off x="38372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4" name="tx94"/>
            <p:cNvSpPr/>
            <p:nvPr/>
          </p:nvSpPr>
          <p:spPr>
            <a:xfrm rot="-5400000">
              <a:off x="4506887"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5" name="tx95"/>
            <p:cNvSpPr/>
            <p:nvPr/>
          </p:nvSpPr>
          <p:spPr>
            <a:xfrm rot="-5400000">
              <a:off x="522714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6" name="tx96"/>
            <p:cNvSpPr/>
            <p:nvPr/>
          </p:nvSpPr>
          <p:spPr>
            <a:xfrm rot="-5400000">
              <a:off x="5891725"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7" name="tx97"/>
            <p:cNvSpPr/>
            <p:nvPr/>
          </p:nvSpPr>
          <p:spPr>
            <a:xfrm rot="-5400000">
              <a:off x="661704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8" name="tx98"/>
            <p:cNvSpPr/>
            <p:nvPr/>
          </p:nvSpPr>
          <p:spPr>
            <a:xfrm rot="-5400000">
              <a:off x="731203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9" name="tx99"/>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0" name="tx100"/>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1" name="tx101"/>
            <p:cNvSpPr/>
            <p:nvPr/>
          </p:nvSpPr>
          <p:spPr>
            <a:xfrm>
              <a:off x="1926297" y="401416"/>
              <a:ext cx="556572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Argentina, 2015-2024</a:t>
              </a:r>
            </a:p>
          </p:txBody>
        </p:sp>
        <p:sp>
          <p:nvSpPr>
            <p:cNvPr id="102" name="tx102"/>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4" name="tx104"/>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05" name="tx105"/>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14 confirmed measles cases in Argentina. In the same year, MCV1 coverage was 82% and MCV2 coverage was 46%.
There were no confirmed cases in the previous year (n=0).
The highest number of measles cases was reported in 2019 (n=134). In this year, MCV1 coverage was 86%.
Argentina reported measles vaccine stockouts in 2012 and 2020.
There were measles-containing vaccine supplementary immunization activities/campaigns in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41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80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581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3969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52723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44111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3549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26887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18275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767459" y="9663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6" name="pl16"/>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43464" y="1999817"/>
              <a:ext cx="3520101" cy="2411319"/>
            </a:xfrm>
            <a:custGeom>
              <a:avLst/>
              <a:pathLst>
                <a:path w="3520101" h="2411319">
                  <a:moveTo>
                    <a:pt x="0" y="0"/>
                  </a:moveTo>
                  <a:lnTo>
                    <a:pt x="146670" y="0"/>
                  </a:lnTo>
                  <a:lnTo>
                    <a:pt x="293341" y="1894607"/>
                  </a:lnTo>
                  <a:lnTo>
                    <a:pt x="440012" y="2411319"/>
                  </a:lnTo>
                  <a:lnTo>
                    <a:pt x="586683" y="2239082"/>
                  </a:lnTo>
                  <a:lnTo>
                    <a:pt x="733354" y="2239082"/>
                  </a:lnTo>
                  <a:lnTo>
                    <a:pt x="880025" y="2066844"/>
                  </a:lnTo>
                  <a:lnTo>
                    <a:pt x="1026696" y="1894607"/>
                  </a:lnTo>
                  <a:lnTo>
                    <a:pt x="1173367" y="1722370"/>
                  </a:lnTo>
                  <a:lnTo>
                    <a:pt x="1320038" y="2411319"/>
                  </a:lnTo>
                  <a:lnTo>
                    <a:pt x="1466709" y="2239082"/>
                  </a:lnTo>
                  <a:lnTo>
                    <a:pt x="1613379" y="1894607"/>
                  </a:lnTo>
                  <a:lnTo>
                    <a:pt x="1760050" y="1894607"/>
                  </a:lnTo>
                  <a:lnTo>
                    <a:pt x="1906721" y="2411319"/>
                  </a:lnTo>
                  <a:lnTo>
                    <a:pt x="2053392" y="1722370"/>
                  </a:lnTo>
                  <a:lnTo>
                    <a:pt x="2200063" y="2411319"/>
                  </a:lnTo>
                  <a:lnTo>
                    <a:pt x="2346734" y="2239082"/>
                  </a:lnTo>
                  <a:lnTo>
                    <a:pt x="2493405" y="1377896"/>
                  </a:lnTo>
                  <a:lnTo>
                    <a:pt x="2640076" y="1550133"/>
                  </a:lnTo>
                  <a:lnTo>
                    <a:pt x="2786747" y="1550133"/>
                  </a:lnTo>
                  <a:lnTo>
                    <a:pt x="2933418" y="1377896"/>
                  </a:lnTo>
                  <a:lnTo>
                    <a:pt x="3080089" y="1033422"/>
                  </a:lnTo>
                  <a:lnTo>
                    <a:pt x="3226759" y="1205659"/>
                  </a:lnTo>
                  <a:lnTo>
                    <a:pt x="3373430" y="0"/>
                  </a:lnTo>
                  <a:lnTo>
                    <a:pt x="3520101" y="1377896"/>
                  </a:lnTo>
                </a:path>
              </a:pathLst>
            </a:custGeom>
            <a:ln w="27101" cap="flat">
              <a:solidFill>
                <a:srgbClr val="0058AB">
                  <a:alpha val="80000"/>
                </a:srgbClr>
              </a:solidFill>
              <a:prstDash val="solid"/>
              <a:round/>
            </a:ln>
          </p:spPr>
          <p:txBody>
            <a:bodyPr/>
            <a:lstStyle/>
            <a:p/>
          </p:txBody>
        </p:sp>
        <p:sp>
          <p:nvSpPr>
            <p:cNvPr id="24" name="pl24"/>
            <p:cNvSpPr/>
            <p:nvPr/>
          </p:nvSpPr>
          <p:spPr>
            <a:xfrm>
              <a:off x="943464" y="2172054"/>
              <a:ext cx="3520101" cy="1377896"/>
            </a:xfrm>
            <a:custGeom>
              <a:avLst/>
              <a:pathLst>
                <a:path w="3520101" h="1377896">
                  <a:moveTo>
                    <a:pt x="0" y="0"/>
                  </a:moveTo>
                  <a:lnTo>
                    <a:pt x="146670" y="172237"/>
                  </a:lnTo>
                  <a:lnTo>
                    <a:pt x="293341" y="0"/>
                  </a:lnTo>
                  <a:lnTo>
                    <a:pt x="440012" y="344474"/>
                  </a:lnTo>
                  <a:lnTo>
                    <a:pt x="586683" y="516711"/>
                  </a:lnTo>
                  <a:lnTo>
                    <a:pt x="733354" y="344474"/>
                  </a:lnTo>
                  <a:lnTo>
                    <a:pt x="880025" y="516711"/>
                  </a:lnTo>
                  <a:lnTo>
                    <a:pt x="1026696" y="516711"/>
                  </a:lnTo>
                  <a:lnTo>
                    <a:pt x="1173367" y="861185"/>
                  </a:lnTo>
                  <a:lnTo>
                    <a:pt x="1320038" y="1033422"/>
                  </a:lnTo>
                  <a:lnTo>
                    <a:pt x="1466709" y="1205659"/>
                  </a:lnTo>
                  <a:lnTo>
                    <a:pt x="1613379" y="1205659"/>
                  </a:lnTo>
                  <a:lnTo>
                    <a:pt x="1760050" y="1205659"/>
                  </a:lnTo>
                  <a:lnTo>
                    <a:pt x="1906721" y="1205659"/>
                  </a:lnTo>
                  <a:lnTo>
                    <a:pt x="2053392" y="1377896"/>
                  </a:lnTo>
                  <a:lnTo>
                    <a:pt x="2200063" y="1377896"/>
                  </a:lnTo>
                  <a:lnTo>
                    <a:pt x="2346734" y="1377896"/>
                  </a:lnTo>
                  <a:lnTo>
                    <a:pt x="2493405" y="1377896"/>
                  </a:lnTo>
                  <a:lnTo>
                    <a:pt x="2640076" y="1377896"/>
                  </a:lnTo>
                  <a:lnTo>
                    <a:pt x="2786747" y="1377896"/>
                  </a:lnTo>
                  <a:lnTo>
                    <a:pt x="2933418" y="1377896"/>
                  </a:lnTo>
                  <a:lnTo>
                    <a:pt x="3080089" y="1205659"/>
                  </a:lnTo>
                  <a:lnTo>
                    <a:pt x="3226759" y="1377896"/>
                  </a:lnTo>
                  <a:lnTo>
                    <a:pt x="3373430" y="1377896"/>
                  </a:lnTo>
                  <a:lnTo>
                    <a:pt x="3520101" y="1377896"/>
                  </a:lnTo>
                </a:path>
              </a:pathLst>
            </a:custGeom>
            <a:ln w="27101" cap="flat">
              <a:solidFill>
                <a:srgbClr val="1CABE2">
                  <a:alpha val="80000"/>
                </a:srgbClr>
              </a:solidFill>
              <a:prstDash val="solid"/>
              <a:round/>
            </a:ln>
          </p:spPr>
          <p:txBody>
            <a:bodyPr/>
            <a:lstStyle/>
            <a:p/>
          </p:txBody>
        </p:sp>
        <p:sp>
          <p:nvSpPr>
            <p:cNvPr id="25" name="pl25"/>
            <p:cNvSpPr/>
            <p:nvPr/>
          </p:nvSpPr>
          <p:spPr>
            <a:xfrm>
              <a:off x="943464" y="2688765"/>
              <a:ext cx="3520101" cy="1377896"/>
            </a:xfrm>
            <a:custGeom>
              <a:avLst/>
              <a:pathLst>
                <a:path w="3520101" h="1377896">
                  <a:moveTo>
                    <a:pt x="0" y="688948"/>
                  </a:moveTo>
                  <a:lnTo>
                    <a:pt x="146670" y="861185"/>
                  </a:lnTo>
                  <a:lnTo>
                    <a:pt x="293341" y="861185"/>
                  </a:lnTo>
                  <a:lnTo>
                    <a:pt x="440012" y="1033422"/>
                  </a:lnTo>
                  <a:lnTo>
                    <a:pt x="586683" y="1205659"/>
                  </a:lnTo>
                  <a:lnTo>
                    <a:pt x="733354" y="1033422"/>
                  </a:lnTo>
                  <a:lnTo>
                    <a:pt x="880025" y="1205659"/>
                  </a:lnTo>
                  <a:lnTo>
                    <a:pt x="1026696" y="1377896"/>
                  </a:lnTo>
                  <a:lnTo>
                    <a:pt x="1173367" y="861185"/>
                  </a:lnTo>
                  <a:lnTo>
                    <a:pt x="1320038" y="1205659"/>
                  </a:lnTo>
                  <a:lnTo>
                    <a:pt x="1466709" y="1205659"/>
                  </a:lnTo>
                  <a:lnTo>
                    <a:pt x="1613379" y="1033422"/>
                  </a:lnTo>
                  <a:lnTo>
                    <a:pt x="1760050" y="1205659"/>
                  </a:lnTo>
                  <a:lnTo>
                    <a:pt x="1906721" y="1033422"/>
                  </a:lnTo>
                  <a:lnTo>
                    <a:pt x="2053392" y="516711"/>
                  </a:lnTo>
                  <a:lnTo>
                    <a:pt x="2200063" y="516711"/>
                  </a:lnTo>
                  <a:lnTo>
                    <a:pt x="2346734" y="688948"/>
                  </a:lnTo>
                  <a:lnTo>
                    <a:pt x="2493405" y="172237"/>
                  </a:lnTo>
                  <a:lnTo>
                    <a:pt x="2640076" y="861185"/>
                  </a:lnTo>
                  <a:lnTo>
                    <a:pt x="2786747" y="516711"/>
                  </a:lnTo>
                  <a:lnTo>
                    <a:pt x="2933418" y="0"/>
                  </a:lnTo>
                  <a:lnTo>
                    <a:pt x="3080089" y="172237"/>
                  </a:lnTo>
                  <a:lnTo>
                    <a:pt x="3226759" y="172237"/>
                  </a:lnTo>
                  <a:lnTo>
                    <a:pt x="3373430" y="861185"/>
                  </a:lnTo>
                  <a:lnTo>
                    <a:pt x="3520101" y="1033422"/>
                  </a:lnTo>
                </a:path>
              </a:pathLst>
            </a:custGeom>
            <a:ln w="27101" cap="flat">
              <a:solidFill>
                <a:srgbClr val="00833D">
                  <a:alpha val="80000"/>
                </a:srgbClr>
              </a:solidFill>
              <a:prstDash val="solid"/>
              <a:round/>
            </a:ln>
          </p:spPr>
          <p:txBody>
            <a:bodyPr/>
            <a:lstStyle/>
            <a:p/>
          </p:txBody>
        </p:sp>
        <p:sp>
          <p:nvSpPr>
            <p:cNvPr id="26" name="pl26"/>
            <p:cNvSpPr/>
            <p:nvPr/>
          </p:nvSpPr>
          <p:spPr>
            <a:xfrm>
              <a:off x="943464" y="1999817"/>
              <a:ext cx="3520101" cy="2411319"/>
            </a:xfrm>
            <a:custGeom>
              <a:avLst/>
              <a:pathLst>
                <a:path w="3520101" h="2411319">
                  <a:moveTo>
                    <a:pt x="0" y="0"/>
                  </a:moveTo>
                  <a:lnTo>
                    <a:pt x="146670" y="0"/>
                  </a:lnTo>
                  <a:lnTo>
                    <a:pt x="293341" y="1894607"/>
                  </a:lnTo>
                  <a:lnTo>
                    <a:pt x="440012" y="2411319"/>
                  </a:lnTo>
                  <a:lnTo>
                    <a:pt x="586683" y="2239082"/>
                  </a:lnTo>
                  <a:lnTo>
                    <a:pt x="733354" y="2239082"/>
                  </a:lnTo>
                  <a:lnTo>
                    <a:pt x="880025" y="2066844"/>
                  </a:lnTo>
                  <a:lnTo>
                    <a:pt x="1026696" y="1894607"/>
                  </a:lnTo>
                  <a:lnTo>
                    <a:pt x="1173367" y="1722370"/>
                  </a:lnTo>
                  <a:lnTo>
                    <a:pt x="1320038" y="2411319"/>
                  </a:lnTo>
                  <a:lnTo>
                    <a:pt x="1466709" y="2239082"/>
                  </a:lnTo>
                  <a:lnTo>
                    <a:pt x="1613379" y="1894607"/>
                  </a:lnTo>
                  <a:lnTo>
                    <a:pt x="1760050" y="1894607"/>
                  </a:lnTo>
                  <a:lnTo>
                    <a:pt x="1906721" y="2411319"/>
                  </a:lnTo>
                  <a:lnTo>
                    <a:pt x="2053392" y="1722370"/>
                  </a:lnTo>
                  <a:lnTo>
                    <a:pt x="2200063" y="2411319"/>
                  </a:lnTo>
                  <a:lnTo>
                    <a:pt x="2346734" y="2239082"/>
                  </a:lnTo>
                  <a:lnTo>
                    <a:pt x="2493405" y="1377896"/>
                  </a:lnTo>
                  <a:lnTo>
                    <a:pt x="2640076" y="1550133"/>
                  </a:lnTo>
                  <a:lnTo>
                    <a:pt x="2786747" y="1550133"/>
                  </a:lnTo>
                  <a:lnTo>
                    <a:pt x="2933418" y="1377896"/>
                  </a:lnTo>
                  <a:lnTo>
                    <a:pt x="3080089" y="1033422"/>
                  </a:lnTo>
                  <a:lnTo>
                    <a:pt x="3226759" y="1205659"/>
                  </a:lnTo>
                  <a:lnTo>
                    <a:pt x="3373430" y="0"/>
                  </a:lnTo>
                  <a:lnTo>
                    <a:pt x="3520101" y="1377896"/>
                  </a:lnTo>
                </a:path>
              </a:pathLst>
            </a:custGeom>
            <a:ln w="43362" cap="flat">
              <a:solidFill>
                <a:srgbClr val="000000">
                  <a:alpha val="100000"/>
                </a:srgbClr>
              </a:solidFill>
              <a:prstDash val="solid"/>
              <a:round/>
            </a:ln>
          </p:spPr>
          <p:txBody>
            <a:bodyPr/>
            <a:lstStyle/>
            <a:p/>
          </p:txBody>
        </p:sp>
        <p:sp>
          <p:nvSpPr>
            <p:cNvPr id="27" name="pl27"/>
            <p:cNvSpPr/>
            <p:nvPr/>
          </p:nvSpPr>
          <p:spPr>
            <a:xfrm>
              <a:off x="943464" y="1999817"/>
              <a:ext cx="3520101" cy="2411319"/>
            </a:xfrm>
            <a:custGeom>
              <a:avLst/>
              <a:pathLst>
                <a:path w="3520101" h="2411319">
                  <a:moveTo>
                    <a:pt x="0" y="0"/>
                  </a:moveTo>
                  <a:lnTo>
                    <a:pt x="146670" y="0"/>
                  </a:lnTo>
                  <a:lnTo>
                    <a:pt x="293341" y="1894607"/>
                  </a:lnTo>
                  <a:lnTo>
                    <a:pt x="440012" y="2411319"/>
                  </a:lnTo>
                  <a:lnTo>
                    <a:pt x="586683" y="2239082"/>
                  </a:lnTo>
                  <a:lnTo>
                    <a:pt x="733354" y="2239082"/>
                  </a:lnTo>
                  <a:lnTo>
                    <a:pt x="880025" y="2066844"/>
                  </a:lnTo>
                  <a:lnTo>
                    <a:pt x="1026696" y="1894607"/>
                  </a:lnTo>
                  <a:lnTo>
                    <a:pt x="1173367" y="1722370"/>
                  </a:lnTo>
                  <a:lnTo>
                    <a:pt x="1320038" y="2411319"/>
                  </a:lnTo>
                  <a:lnTo>
                    <a:pt x="1466709" y="2239082"/>
                  </a:lnTo>
                  <a:lnTo>
                    <a:pt x="1613379" y="1894607"/>
                  </a:lnTo>
                  <a:lnTo>
                    <a:pt x="1760050" y="1894607"/>
                  </a:lnTo>
                  <a:lnTo>
                    <a:pt x="1906721" y="2411319"/>
                  </a:lnTo>
                  <a:lnTo>
                    <a:pt x="2053392" y="1722370"/>
                  </a:lnTo>
                  <a:lnTo>
                    <a:pt x="2200063" y="2411319"/>
                  </a:lnTo>
                  <a:lnTo>
                    <a:pt x="2346734" y="2239082"/>
                  </a:lnTo>
                  <a:lnTo>
                    <a:pt x="2493405" y="1377896"/>
                  </a:lnTo>
                  <a:lnTo>
                    <a:pt x="2640076" y="1550133"/>
                  </a:lnTo>
                  <a:lnTo>
                    <a:pt x="2786747" y="1550133"/>
                  </a:lnTo>
                  <a:lnTo>
                    <a:pt x="2933418" y="1377896"/>
                  </a:lnTo>
                  <a:lnTo>
                    <a:pt x="3080089" y="1033422"/>
                  </a:lnTo>
                  <a:lnTo>
                    <a:pt x="3226759" y="1205659"/>
                  </a:lnTo>
                  <a:lnTo>
                    <a:pt x="3373430" y="0"/>
                  </a:lnTo>
                  <a:lnTo>
                    <a:pt x="3520101" y="1377896"/>
                  </a:lnTo>
                </a:path>
              </a:pathLst>
            </a:custGeom>
            <a:ln w="27101" cap="flat">
              <a:solidFill>
                <a:srgbClr val="0058AB">
                  <a:alpha val="100000"/>
                </a:srgbClr>
              </a:solidFill>
              <a:prstDash val="solid"/>
              <a:round/>
            </a:ln>
          </p:spPr>
          <p:txBody>
            <a:bodyPr/>
            <a:lstStyle/>
            <a:p/>
          </p:txBody>
        </p:sp>
        <p:sp>
          <p:nvSpPr>
            <p:cNvPr id="28" name="pl28"/>
            <p:cNvSpPr/>
            <p:nvPr/>
          </p:nvSpPr>
          <p:spPr>
            <a:xfrm>
              <a:off x="767459" y="44111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9" name="pl29"/>
            <p:cNvSpPr/>
            <p:nvPr/>
          </p:nvSpPr>
          <p:spPr>
            <a:xfrm>
              <a:off x="943464" y="1483106"/>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676818"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410173"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143527"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730211" y="3033239"/>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16894" y="1483106"/>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3565" y="2861002"/>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56840" y="14165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887193" y="144659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8" name="pg38"/>
            <p:cNvSpPr/>
            <p:nvPr/>
          </p:nvSpPr>
          <p:spPr>
            <a:xfrm>
              <a:off x="1618330"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48683"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2351684"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82037"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3085039"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115392"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3671722" y="2966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702076" y="299678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6" name="pg46"/>
            <p:cNvSpPr/>
            <p:nvPr/>
          </p:nvSpPr>
          <p:spPr>
            <a:xfrm>
              <a:off x="4230271" y="14165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60624" y="144659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8" name="pg48"/>
            <p:cNvSpPr/>
            <p:nvPr/>
          </p:nvSpPr>
          <p:spPr>
            <a:xfrm>
              <a:off x="4405077" y="27944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35430" y="282325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50" name="tx50"/>
            <p:cNvSpPr/>
            <p:nvPr/>
          </p:nvSpPr>
          <p:spPr>
            <a:xfrm>
              <a:off x="4523855" y="3510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3855" y="368338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2" name="tx52"/>
            <p:cNvSpPr/>
            <p:nvPr/>
          </p:nvSpPr>
          <p:spPr>
            <a:xfrm>
              <a:off x="603197" y="523113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641260" y="43684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41260" y="350876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5" name="tx55"/>
            <p:cNvSpPr/>
            <p:nvPr/>
          </p:nvSpPr>
          <p:spPr>
            <a:xfrm>
              <a:off x="577692" y="26461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6" name="tx56"/>
            <p:cNvSpPr/>
            <p:nvPr/>
          </p:nvSpPr>
          <p:spPr>
            <a:xfrm>
              <a:off x="577692" y="1784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7" name="tx57"/>
            <p:cNvSpPr/>
            <p:nvPr/>
          </p:nvSpPr>
          <p:spPr>
            <a:xfrm>
              <a:off x="577692" y="9237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8" name="tx58"/>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4" name="tx64"/>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5" name="tx65"/>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6" name="pl66"/>
            <p:cNvSpPr/>
            <p:nvPr/>
          </p:nvSpPr>
          <p:spPr>
            <a:xfrm>
              <a:off x="153505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7" name="pl67"/>
            <p:cNvSpPr/>
            <p:nvPr/>
          </p:nvSpPr>
          <p:spPr>
            <a:xfrm>
              <a:off x="153505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8" name="pl68"/>
            <p:cNvSpPr/>
            <p:nvPr/>
          </p:nvSpPr>
          <p:spPr>
            <a:xfrm>
              <a:off x="249171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9" name="pl69"/>
            <p:cNvSpPr/>
            <p:nvPr/>
          </p:nvSpPr>
          <p:spPr>
            <a:xfrm>
              <a:off x="325417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70" name="tx70"/>
            <p:cNvSpPr/>
            <p:nvPr/>
          </p:nvSpPr>
          <p:spPr>
            <a:xfrm>
              <a:off x="1802158" y="607485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71" name="tx71"/>
            <p:cNvSpPr/>
            <p:nvPr/>
          </p:nvSpPr>
          <p:spPr>
            <a:xfrm>
              <a:off x="275881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2" name="tx72"/>
            <p:cNvSpPr/>
            <p:nvPr/>
          </p:nvSpPr>
          <p:spPr>
            <a:xfrm>
              <a:off x="3521269"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3" name="tx73"/>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4" name="pl74"/>
            <p:cNvSpPr/>
            <p:nvPr/>
          </p:nvSpPr>
          <p:spPr>
            <a:xfrm>
              <a:off x="5132709" y="484172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398054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225817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8" name="pl78"/>
            <p:cNvSpPr/>
            <p:nvPr/>
          </p:nvSpPr>
          <p:spPr>
            <a:xfrm>
              <a:off x="5132709" y="13969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9" name="pl79"/>
            <p:cNvSpPr/>
            <p:nvPr/>
          </p:nvSpPr>
          <p:spPr>
            <a:xfrm>
              <a:off x="5132709" y="52723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44111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354995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132709" y="268876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3" name="pl83"/>
            <p:cNvSpPr/>
            <p:nvPr/>
          </p:nvSpPr>
          <p:spPr>
            <a:xfrm>
              <a:off x="5132709" y="18275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4" name="pl84"/>
            <p:cNvSpPr/>
            <p:nvPr/>
          </p:nvSpPr>
          <p:spPr>
            <a:xfrm>
              <a:off x="5132709" y="9663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308715" y="3205477"/>
              <a:ext cx="3520101" cy="1894607"/>
            </a:xfrm>
            <a:custGeom>
              <a:avLst/>
              <a:pathLst>
                <a:path w="3520101" h="1894607">
                  <a:moveTo>
                    <a:pt x="0" y="344474"/>
                  </a:moveTo>
                  <a:lnTo>
                    <a:pt x="146670" y="0"/>
                  </a:lnTo>
                  <a:lnTo>
                    <a:pt x="293341" y="1033422"/>
                  </a:lnTo>
                  <a:lnTo>
                    <a:pt x="440012" y="1377896"/>
                  </a:lnTo>
                  <a:lnTo>
                    <a:pt x="586683" y="1205659"/>
                  </a:lnTo>
                  <a:lnTo>
                    <a:pt x="733354" y="1033422"/>
                  </a:lnTo>
                  <a:lnTo>
                    <a:pt x="880025" y="1894607"/>
                  </a:lnTo>
                  <a:lnTo>
                    <a:pt x="1026696" y="1205659"/>
                  </a:lnTo>
                  <a:lnTo>
                    <a:pt x="1173367" y="1033422"/>
                  </a:lnTo>
                  <a:lnTo>
                    <a:pt x="1320038" y="1550133"/>
                  </a:lnTo>
                  <a:lnTo>
                    <a:pt x="1466709" y="1205659"/>
                  </a:lnTo>
                  <a:lnTo>
                    <a:pt x="1613379" y="1377896"/>
                  </a:lnTo>
                  <a:lnTo>
                    <a:pt x="1760050" y="1205659"/>
                  </a:lnTo>
                  <a:lnTo>
                    <a:pt x="1906721" y="1205659"/>
                  </a:lnTo>
                  <a:lnTo>
                    <a:pt x="2053392" y="688948"/>
                  </a:lnTo>
                  <a:lnTo>
                    <a:pt x="2200063" y="344474"/>
                  </a:lnTo>
                  <a:lnTo>
                    <a:pt x="2346734" y="688948"/>
                  </a:lnTo>
                  <a:lnTo>
                    <a:pt x="2493405" y="516711"/>
                  </a:lnTo>
                  <a:lnTo>
                    <a:pt x="2640076" y="1722370"/>
                  </a:lnTo>
                  <a:lnTo>
                    <a:pt x="2786747" y="1033422"/>
                  </a:lnTo>
                  <a:lnTo>
                    <a:pt x="2933418" y="688948"/>
                  </a:lnTo>
                  <a:lnTo>
                    <a:pt x="3080089" y="861185"/>
                  </a:lnTo>
                  <a:lnTo>
                    <a:pt x="3226759" y="172237"/>
                  </a:lnTo>
                  <a:lnTo>
                    <a:pt x="3373430" y="1894607"/>
                  </a:lnTo>
                  <a:lnTo>
                    <a:pt x="3520101" y="1722370"/>
                  </a:lnTo>
                </a:path>
              </a:pathLst>
            </a:custGeom>
            <a:ln w="27101" cap="flat">
              <a:solidFill>
                <a:srgbClr val="0058AB">
                  <a:alpha val="80000"/>
                </a:srgbClr>
              </a:solidFill>
              <a:prstDash val="solid"/>
              <a:round/>
            </a:ln>
          </p:spPr>
          <p:txBody>
            <a:bodyPr/>
            <a:lstStyle/>
            <a:p/>
          </p:txBody>
        </p:sp>
        <p:sp>
          <p:nvSpPr>
            <p:cNvPr id="93" name="pl93"/>
            <p:cNvSpPr/>
            <p:nvPr/>
          </p:nvSpPr>
          <p:spPr>
            <a:xfrm>
              <a:off x="5308715" y="1999817"/>
              <a:ext cx="3520101" cy="1550133"/>
            </a:xfrm>
            <a:custGeom>
              <a:avLst/>
              <a:pathLst>
                <a:path w="3520101" h="1550133">
                  <a:moveTo>
                    <a:pt x="0" y="0"/>
                  </a:moveTo>
                  <a:lnTo>
                    <a:pt x="146670" y="172237"/>
                  </a:lnTo>
                  <a:lnTo>
                    <a:pt x="293341" y="172237"/>
                  </a:lnTo>
                  <a:lnTo>
                    <a:pt x="440012" y="344474"/>
                  </a:lnTo>
                  <a:lnTo>
                    <a:pt x="586683" y="516711"/>
                  </a:lnTo>
                  <a:lnTo>
                    <a:pt x="733354" y="516711"/>
                  </a:lnTo>
                  <a:lnTo>
                    <a:pt x="880025" y="688948"/>
                  </a:lnTo>
                  <a:lnTo>
                    <a:pt x="1026696" y="861185"/>
                  </a:lnTo>
                  <a:lnTo>
                    <a:pt x="1173367" y="1033422"/>
                  </a:lnTo>
                  <a:lnTo>
                    <a:pt x="1320038" y="1205659"/>
                  </a:lnTo>
                  <a:lnTo>
                    <a:pt x="1466709" y="1377896"/>
                  </a:lnTo>
                  <a:lnTo>
                    <a:pt x="1613379" y="1377896"/>
                  </a:lnTo>
                  <a:lnTo>
                    <a:pt x="1760050" y="1377896"/>
                  </a:lnTo>
                  <a:lnTo>
                    <a:pt x="1906721" y="1550133"/>
                  </a:lnTo>
                  <a:lnTo>
                    <a:pt x="2053392" y="1377896"/>
                  </a:lnTo>
                  <a:lnTo>
                    <a:pt x="2200063" y="1550133"/>
                  </a:lnTo>
                  <a:lnTo>
                    <a:pt x="2346734" y="1377896"/>
                  </a:lnTo>
                  <a:lnTo>
                    <a:pt x="2493405" y="1377896"/>
                  </a:lnTo>
                  <a:lnTo>
                    <a:pt x="2640076" y="1550133"/>
                  </a:lnTo>
                  <a:lnTo>
                    <a:pt x="2786747" y="1550133"/>
                  </a:lnTo>
                  <a:lnTo>
                    <a:pt x="2933418" y="1550133"/>
                  </a:lnTo>
                  <a:lnTo>
                    <a:pt x="3080089" y="1377896"/>
                  </a:lnTo>
                  <a:lnTo>
                    <a:pt x="3226759" y="1205659"/>
                  </a:lnTo>
                  <a:lnTo>
                    <a:pt x="3373430" y="1205659"/>
                  </a:lnTo>
                  <a:lnTo>
                    <a:pt x="3520101" y="1377896"/>
                  </a:lnTo>
                </a:path>
              </a:pathLst>
            </a:custGeom>
            <a:ln w="27101" cap="flat">
              <a:solidFill>
                <a:srgbClr val="1CABE2">
                  <a:alpha val="80000"/>
                </a:srgbClr>
              </a:solidFill>
              <a:prstDash val="solid"/>
              <a:round/>
            </a:ln>
          </p:spPr>
          <p:txBody>
            <a:bodyPr/>
            <a:lstStyle/>
            <a:p/>
          </p:txBody>
        </p:sp>
        <p:sp>
          <p:nvSpPr>
            <p:cNvPr id="94" name="pl94"/>
            <p:cNvSpPr/>
            <p:nvPr/>
          </p:nvSpPr>
          <p:spPr>
            <a:xfrm>
              <a:off x="5308715" y="3033239"/>
              <a:ext cx="3520101" cy="1550133"/>
            </a:xfrm>
            <a:custGeom>
              <a:avLst/>
              <a:pathLst>
                <a:path w="3520101" h="1550133">
                  <a:moveTo>
                    <a:pt x="0" y="861185"/>
                  </a:moveTo>
                  <a:lnTo>
                    <a:pt x="146670" y="1377896"/>
                  </a:lnTo>
                  <a:lnTo>
                    <a:pt x="293341" y="861185"/>
                  </a:lnTo>
                  <a:lnTo>
                    <a:pt x="440012" y="861185"/>
                  </a:lnTo>
                  <a:lnTo>
                    <a:pt x="586683" y="861185"/>
                  </a:lnTo>
                  <a:lnTo>
                    <a:pt x="733354" y="516711"/>
                  </a:lnTo>
                  <a:lnTo>
                    <a:pt x="880025" y="1033422"/>
                  </a:lnTo>
                  <a:lnTo>
                    <a:pt x="1026696" y="1205659"/>
                  </a:lnTo>
                  <a:lnTo>
                    <a:pt x="1173367" y="1033422"/>
                  </a:lnTo>
                  <a:lnTo>
                    <a:pt x="1320038" y="1033422"/>
                  </a:lnTo>
                  <a:lnTo>
                    <a:pt x="1466709" y="861185"/>
                  </a:lnTo>
                  <a:lnTo>
                    <a:pt x="1613379" y="1033422"/>
                  </a:lnTo>
                  <a:lnTo>
                    <a:pt x="1760050" y="1205659"/>
                  </a:lnTo>
                  <a:lnTo>
                    <a:pt x="1906721" y="1033422"/>
                  </a:lnTo>
                  <a:lnTo>
                    <a:pt x="2053392" y="1033422"/>
                  </a:lnTo>
                  <a:lnTo>
                    <a:pt x="2200063" y="861185"/>
                  </a:lnTo>
                  <a:lnTo>
                    <a:pt x="2346734" y="1033422"/>
                  </a:lnTo>
                  <a:lnTo>
                    <a:pt x="2493405" y="0"/>
                  </a:lnTo>
                  <a:lnTo>
                    <a:pt x="2640076" y="1550133"/>
                  </a:lnTo>
                  <a:lnTo>
                    <a:pt x="2786747" y="1377896"/>
                  </a:lnTo>
                  <a:lnTo>
                    <a:pt x="2933418" y="1033422"/>
                  </a:lnTo>
                  <a:lnTo>
                    <a:pt x="3080089" y="1377896"/>
                  </a:lnTo>
                  <a:lnTo>
                    <a:pt x="3226759" y="172237"/>
                  </a:lnTo>
                  <a:lnTo>
                    <a:pt x="3373430" y="516711"/>
                  </a:lnTo>
                  <a:lnTo>
                    <a:pt x="3520101" y="1550133"/>
                  </a:lnTo>
                </a:path>
              </a:pathLst>
            </a:custGeom>
            <a:ln w="27101" cap="flat">
              <a:solidFill>
                <a:srgbClr val="00833D">
                  <a:alpha val="80000"/>
                </a:srgbClr>
              </a:solidFill>
              <a:prstDash val="solid"/>
              <a:round/>
            </a:ln>
          </p:spPr>
          <p:txBody>
            <a:bodyPr/>
            <a:lstStyle/>
            <a:p/>
          </p:txBody>
        </p:sp>
        <p:sp>
          <p:nvSpPr>
            <p:cNvPr id="95" name="pl95"/>
            <p:cNvSpPr/>
            <p:nvPr/>
          </p:nvSpPr>
          <p:spPr>
            <a:xfrm>
              <a:off x="5308715" y="3205477"/>
              <a:ext cx="3520101" cy="1894607"/>
            </a:xfrm>
            <a:custGeom>
              <a:avLst/>
              <a:pathLst>
                <a:path w="3520101" h="1894607">
                  <a:moveTo>
                    <a:pt x="0" y="344474"/>
                  </a:moveTo>
                  <a:lnTo>
                    <a:pt x="146670" y="0"/>
                  </a:lnTo>
                  <a:lnTo>
                    <a:pt x="293341" y="1033422"/>
                  </a:lnTo>
                  <a:lnTo>
                    <a:pt x="440012" y="1377896"/>
                  </a:lnTo>
                  <a:lnTo>
                    <a:pt x="586683" y="1205659"/>
                  </a:lnTo>
                  <a:lnTo>
                    <a:pt x="733354" y="1033422"/>
                  </a:lnTo>
                  <a:lnTo>
                    <a:pt x="880025" y="1894607"/>
                  </a:lnTo>
                  <a:lnTo>
                    <a:pt x="1026696" y="1205659"/>
                  </a:lnTo>
                  <a:lnTo>
                    <a:pt x="1173367" y="1033422"/>
                  </a:lnTo>
                  <a:lnTo>
                    <a:pt x="1320038" y="1550133"/>
                  </a:lnTo>
                  <a:lnTo>
                    <a:pt x="1466709" y="1205659"/>
                  </a:lnTo>
                  <a:lnTo>
                    <a:pt x="1613379" y="1377896"/>
                  </a:lnTo>
                  <a:lnTo>
                    <a:pt x="1760050" y="1205659"/>
                  </a:lnTo>
                  <a:lnTo>
                    <a:pt x="1906721" y="1205659"/>
                  </a:lnTo>
                  <a:lnTo>
                    <a:pt x="2053392" y="688948"/>
                  </a:lnTo>
                  <a:lnTo>
                    <a:pt x="2200063" y="344474"/>
                  </a:lnTo>
                  <a:lnTo>
                    <a:pt x="2346734" y="688948"/>
                  </a:lnTo>
                  <a:lnTo>
                    <a:pt x="2493405" y="516711"/>
                  </a:lnTo>
                  <a:lnTo>
                    <a:pt x="2640076" y="1722370"/>
                  </a:lnTo>
                  <a:lnTo>
                    <a:pt x="2786747" y="1033422"/>
                  </a:lnTo>
                  <a:lnTo>
                    <a:pt x="2933418" y="688948"/>
                  </a:lnTo>
                  <a:lnTo>
                    <a:pt x="3080089" y="861185"/>
                  </a:lnTo>
                  <a:lnTo>
                    <a:pt x="3226759" y="172237"/>
                  </a:lnTo>
                  <a:lnTo>
                    <a:pt x="3373430" y="1894607"/>
                  </a:lnTo>
                  <a:lnTo>
                    <a:pt x="3520101" y="1722370"/>
                  </a:lnTo>
                </a:path>
              </a:pathLst>
            </a:custGeom>
            <a:ln w="43362" cap="flat">
              <a:solidFill>
                <a:srgbClr val="000000">
                  <a:alpha val="100000"/>
                </a:srgbClr>
              </a:solidFill>
              <a:prstDash val="solid"/>
              <a:round/>
            </a:ln>
          </p:spPr>
          <p:txBody>
            <a:bodyPr/>
            <a:lstStyle/>
            <a:p/>
          </p:txBody>
        </p:sp>
        <p:sp>
          <p:nvSpPr>
            <p:cNvPr id="96" name="pl96"/>
            <p:cNvSpPr/>
            <p:nvPr/>
          </p:nvSpPr>
          <p:spPr>
            <a:xfrm>
              <a:off x="5308715" y="3205477"/>
              <a:ext cx="3520101" cy="1894607"/>
            </a:xfrm>
            <a:custGeom>
              <a:avLst/>
              <a:pathLst>
                <a:path w="3520101" h="1894607">
                  <a:moveTo>
                    <a:pt x="0" y="344474"/>
                  </a:moveTo>
                  <a:lnTo>
                    <a:pt x="146670" y="0"/>
                  </a:lnTo>
                  <a:lnTo>
                    <a:pt x="293341" y="1033422"/>
                  </a:lnTo>
                  <a:lnTo>
                    <a:pt x="440012" y="1377896"/>
                  </a:lnTo>
                  <a:lnTo>
                    <a:pt x="586683" y="1205659"/>
                  </a:lnTo>
                  <a:lnTo>
                    <a:pt x="733354" y="1033422"/>
                  </a:lnTo>
                  <a:lnTo>
                    <a:pt x="880025" y="1894607"/>
                  </a:lnTo>
                  <a:lnTo>
                    <a:pt x="1026696" y="1205659"/>
                  </a:lnTo>
                  <a:lnTo>
                    <a:pt x="1173367" y="1033422"/>
                  </a:lnTo>
                  <a:lnTo>
                    <a:pt x="1320038" y="1550133"/>
                  </a:lnTo>
                  <a:lnTo>
                    <a:pt x="1466709" y="1205659"/>
                  </a:lnTo>
                  <a:lnTo>
                    <a:pt x="1613379" y="1377896"/>
                  </a:lnTo>
                  <a:lnTo>
                    <a:pt x="1760050" y="1205659"/>
                  </a:lnTo>
                  <a:lnTo>
                    <a:pt x="1906721" y="1205659"/>
                  </a:lnTo>
                  <a:lnTo>
                    <a:pt x="2053392" y="688948"/>
                  </a:lnTo>
                  <a:lnTo>
                    <a:pt x="2200063" y="344474"/>
                  </a:lnTo>
                  <a:lnTo>
                    <a:pt x="2346734" y="688948"/>
                  </a:lnTo>
                  <a:lnTo>
                    <a:pt x="2493405" y="516711"/>
                  </a:lnTo>
                  <a:lnTo>
                    <a:pt x="2640076" y="1722370"/>
                  </a:lnTo>
                  <a:lnTo>
                    <a:pt x="2786747" y="1033422"/>
                  </a:lnTo>
                  <a:lnTo>
                    <a:pt x="2933418" y="688948"/>
                  </a:lnTo>
                  <a:lnTo>
                    <a:pt x="3080089" y="861185"/>
                  </a:lnTo>
                  <a:lnTo>
                    <a:pt x="3226759" y="172237"/>
                  </a:lnTo>
                  <a:lnTo>
                    <a:pt x="3373430" y="1894607"/>
                  </a:lnTo>
                  <a:lnTo>
                    <a:pt x="3520101" y="1722370"/>
                  </a:lnTo>
                </a:path>
              </a:pathLst>
            </a:custGeom>
            <a:ln w="27101" cap="flat">
              <a:solidFill>
                <a:srgbClr val="0058AB">
                  <a:alpha val="100000"/>
                </a:srgbClr>
              </a:solidFill>
              <a:prstDash val="solid"/>
              <a:round/>
            </a:ln>
          </p:spPr>
          <p:txBody>
            <a:bodyPr/>
            <a:lstStyle/>
            <a:p/>
          </p:txBody>
        </p:sp>
        <p:sp>
          <p:nvSpPr>
            <p:cNvPr id="97" name="pl97"/>
            <p:cNvSpPr/>
            <p:nvPr/>
          </p:nvSpPr>
          <p:spPr>
            <a:xfrm>
              <a:off x="5132709" y="44111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8" name="pl98"/>
            <p:cNvSpPr/>
            <p:nvPr/>
          </p:nvSpPr>
          <p:spPr>
            <a:xfrm>
              <a:off x="5308715" y="3033239"/>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042069"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775424" y="3894425"/>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08778" y="3033239"/>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95462" y="3722188"/>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682145" y="4583373"/>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828816" y="4411136"/>
              <a:ext cx="0" cy="516711"/>
            </a:xfrm>
            <a:custGeom>
              <a:avLst/>
              <a:pathLst>
                <a:path w="0" h="516711">
                  <a:moveTo>
                    <a:pt x="0" y="516711"/>
                  </a:moveTo>
                  <a:lnTo>
                    <a:pt x="0" y="0"/>
                  </a:lnTo>
                </a:path>
              </a:pathLst>
            </a:custGeom>
            <a:ln w="13550" cap="flat">
              <a:solidFill>
                <a:srgbClr val="0058AB">
                  <a:alpha val="100000"/>
                </a:srgbClr>
              </a:solidFill>
              <a:prstDash val="dot"/>
              <a:round/>
            </a:ln>
          </p:spPr>
          <p:txBody>
            <a:bodyPr/>
            <a:lstStyle/>
            <a:p/>
          </p:txBody>
        </p:sp>
        <p:sp>
          <p:nvSpPr>
            <p:cNvPr id="105" name="pg105"/>
            <p:cNvSpPr/>
            <p:nvPr/>
          </p:nvSpPr>
          <p:spPr>
            <a:xfrm>
              <a:off x="5250226" y="2966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5280579" y="299678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7" name="pg107"/>
            <p:cNvSpPr/>
            <p:nvPr/>
          </p:nvSpPr>
          <p:spPr>
            <a:xfrm>
              <a:off x="5983581"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6013934"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pg109"/>
            <p:cNvSpPr/>
            <p:nvPr/>
          </p:nvSpPr>
          <p:spPr>
            <a:xfrm>
              <a:off x="6716935" y="38278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6747288" y="38566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1" name="pg111"/>
            <p:cNvSpPr/>
            <p:nvPr/>
          </p:nvSpPr>
          <p:spPr>
            <a:xfrm>
              <a:off x="7450290" y="2966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2" name="tx112"/>
            <p:cNvSpPr/>
            <p:nvPr/>
          </p:nvSpPr>
          <p:spPr>
            <a:xfrm>
              <a:off x="7480643" y="299678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3" name="pg113"/>
            <p:cNvSpPr/>
            <p:nvPr/>
          </p:nvSpPr>
          <p:spPr>
            <a:xfrm>
              <a:off x="8036973" y="36556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4" name="tx114"/>
            <p:cNvSpPr/>
            <p:nvPr/>
          </p:nvSpPr>
          <p:spPr>
            <a:xfrm>
              <a:off x="8067327" y="36856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5" name="pg115"/>
            <p:cNvSpPr/>
            <p:nvPr/>
          </p:nvSpPr>
          <p:spPr>
            <a:xfrm>
              <a:off x="8606810" y="451680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6" name="tx116"/>
            <p:cNvSpPr/>
            <p:nvPr/>
          </p:nvSpPr>
          <p:spPr>
            <a:xfrm>
              <a:off x="8637164" y="4547161"/>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7" name="pg117"/>
            <p:cNvSpPr/>
            <p:nvPr/>
          </p:nvSpPr>
          <p:spPr>
            <a:xfrm>
              <a:off x="8753481" y="434457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8" name="tx118"/>
            <p:cNvSpPr/>
            <p:nvPr/>
          </p:nvSpPr>
          <p:spPr>
            <a:xfrm>
              <a:off x="8783835" y="4373343"/>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9" name="tx119"/>
            <p:cNvSpPr/>
            <p:nvPr/>
          </p:nvSpPr>
          <p:spPr>
            <a:xfrm>
              <a:off x="8889106" y="33372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20" name="tx120"/>
            <p:cNvSpPr/>
            <p:nvPr/>
          </p:nvSpPr>
          <p:spPr>
            <a:xfrm>
              <a:off x="8925206" y="454425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21" name="tx121"/>
            <p:cNvSpPr/>
            <p:nvPr/>
          </p:nvSpPr>
          <p:spPr>
            <a:xfrm>
              <a:off x="4968448" y="5231133"/>
              <a:ext cx="101631"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2" name="tx122"/>
            <p:cNvSpPr/>
            <p:nvPr/>
          </p:nvSpPr>
          <p:spPr>
            <a:xfrm>
              <a:off x="5006511" y="43684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5006511" y="3508763"/>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4" name="tx124"/>
            <p:cNvSpPr/>
            <p:nvPr/>
          </p:nvSpPr>
          <p:spPr>
            <a:xfrm>
              <a:off x="4942943" y="26461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5" name="tx125"/>
            <p:cNvSpPr/>
            <p:nvPr/>
          </p:nvSpPr>
          <p:spPr>
            <a:xfrm>
              <a:off x="4942943" y="1784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6" name="tx126"/>
            <p:cNvSpPr/>
            <p:nvPr/>
          </p:nvSpPr>
          <p:spPr>
            <a:xfrm>
              <a:off x="4942943" y="9237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7" name="tx12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8" name="tx12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9" name="tx12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0" name="tx13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1" name="tx13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5" name="pl135"/>
            <p:cNvSpPr/>
            <p:nvPr/>
          </p:nvSpPr>
          <p:spPr>
            <a:xfrm>
              <a:off x="590031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6" name="pl136"/>
            <p:cNvSpPr/>
            <p:nvPr/>
          </p:nvSpPr>
          <p:spPr>
            <a:xfrm>
              <a:off x="590031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7" name="pl137"/>
            <p:cNvSpPr/>
            <p:nvPr/>
          </p:nvSpPr>
          <p:spPr>
            <a:xfrm>
              <a:off x="685696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8" name="pl138"/>
            <p:cNvSpPr/>
            <p:nvPr/>
          </p:nvSpPr>
          <p:spPr>
            <a:xfrm>
              <a:off x="761942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9" name="tx139"/>
            <p:cNvSpPr/>
            <p:nvPr/>
          </p:nvSpPr>
          <p:spPr>
            <a:xfrm>
              <a:off x="6167409" y="607485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Argentina</a:t>
              </a:r>
            </a:p>
          </p:txBody>
        </p:sp>
        <p:sp>
          <p:nvSpPr>
            <p:cNvPr id="140" name="tx140"/>
            <p:cNvSpPr/>
            <p:nvPr/>
          </p:nvSpPr>
          <p:spPr>
            <a:xfrm>
              <a:off x="712406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41" name="tx141"/>
            <p:cNvSpPr/>
            <p:nvPr/>
          </p:nvSpPr>
          <p:spPr>
            <a:xfrm>
              <a:off x="7886520"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42" name="tx14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5" name="tx14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6% of children who received DTP1 did not receive DTP3 (left), and -3% of children who received DTP1 did not receive MCV1 (right).
The medium DTP drop-out rates imply moderate ability to provide a complete series of vaccines early in life. The low DTP-MCV drop-out rates imply good retention in immunization programmes and ability to provide a full course of vaccines in infancy (up to one year).
In 2024, Argentina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371256"/>
            </a:xfrm>
            <a:custGeom>
              <a:avLst/>
              <a:pathLst>
                <a:path w="1578741" h="371256">
                  <a:moveTo>
                    <a:pt x="0" y="49500"/>
                  </a:moveTo>
                  <a:lnTo>
                    <a:pt x="65780" y="86626"/>
                  </a:lnTo>
                  <a:lnTo>
                    <a:pt x="131561" y="49500"/>
                  </a:lnTo>
                  <a:lnTo>
                    <a:pt x="197342" y="0"/>
                  </a:lnTo>
                  <a:lnTo>
                    <a:pt x="263123" y="0"/>
                  </a:lnTo>
                  <a:lnTo>
                    <a:pt x="328904" y="0"/>
                  </a:lnTo>
                  <a:lnTo>
                    <a:pt x="394685" y="0"/>
                  </a:lnTo>
                  <a:lnTo>
                    <a:pt x="460466" y="0"/>
                  </a:lnTo>
                  <a:lnTo>
                    <a:pt x="526247" y="0"/>
                  </a:lnTo>
                  <a:lnTo>
                    <a:pt x="592028" y="0"/>
                  </a:lnTo>
                  <a:lnTo>
                    <a:pt x="657808" y="0"/>
                  </a:lnTo>
                  <a:lnTo>
                    <a:pt x="723589" y="0"/>
                  </a:lnTo>
                  <a:lnTo>
                    <a:pt x="789370" y="0"/>
                  </a:lnTo>
                  <a:lnTo>
                    <a:pt x="855151" y="0"/>
                  </a:lnTo>
                  <a:lnTo>
                    <a:pt x="920932" y="0"/>
                  </a:lnTo>
                  <a:lnTo>
                    <a:pt x="986713" y="37125"/>
                  </a:lnTo>
                  <a:lnTo>
                    <a:pt x="1052494" y="86626"/>
                  </a:lnTo>
                  <a:lnTo>
                    <a:pt x="1118275" y="24750"/>
                  </a:lnTo>
                  <a:lnTo>
                    <a:pt x="1184056" y="74251"/>
                  </a:lnTo>
                  <a:lnTo>
                    <a:pt x="1249836" y="173253"/>
                  </a:lnTo>
                  <a:lnTo>
                    <a:pt x="1315617" y="297005"/>
                  </a:lnTo>
                  <a:lnTo>
                    <a:pt x="1381398" y="235129"/>
                  </a:lnTo>
                  <a:lnTo>
                    <a:pt x="1447179" y="222754"/>
                  </a:lnTo>
                  <a:lnTo>
                    <a:pt x="1512960" y="371256"/>
                  </a:lnTo>
                  <a:lnTo>
                    <a:pt x="1578741" y="222754"/>
                  </a:lnTo>
                </a:path>
              </a:pathLst>
            </a:custGeom>
            <a:ln w="27101" cap="flat">
              <a:solidFill>
                <a:srgbClr val="1CABE2">
                  <a:alpha val="100000"/>
                </a:srgbClr>
              </a:solidFill>
              <a:prstDash val="solid"/>
              <a:round/>
            </a:ln>
          </p:spPr>
          <p:txBody>
            <a:bodyPr/>
            <a:lstStyle/>
            <a:p/>
          </p:txBody>
        </p:sp>
        <p:sp>
          <p:nvSpPr>
            <p:cNvPr id="24" name="tx24"/>
            <p:cNvSpPr/>
            <p:nvPr/>
          </p:nvSpPr>
          <p:spPr>
            <a:xfrm>
              <a:off x="833163"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5" name="tx25"/>
            <p:cNvSpPr/>
            <p:nvPr/>
          </p:nvSpPr>
          <p:spPr>
            <a:xfrm>
              <a:off x="2596391"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6" name="tx26"/>
            <p:cNvSpPr/>
            <p:nvPr/>
          </p:nvSpPr>
          <p:spPr>
            <a:xfrm>
              <a:off x="2180669"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7" name="tx27"/>
            <p:cNvSpPr/>
            <p:nvPr/>
          </p:nvSpPr>
          <p:spPr>
            <a:xfrm>
              <a:off x="2443792" y="13093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861125"/>
              <a:ext cx="1578741" cy="272254"/>
            </a:xfrm>
            <a:custGeom>
              <a:avLst/>
              <a:pathLst>
                <a:path w="1578741" h="272254">
                  <a:moveTo>
                    <a:pt x="0" y="99001"/>
                  </a:moveTo>
                  <a:lnTo>
                    <a:pt x="65780" y="123752"/>
                  </a:lnTo>
                  <a:lnTo>
                    <a:pt x="131561" y="49500"/>
                  </a:lnTo>
                  <a:lnTo>
                    <a:pt x="197342" y="24750"/>
                  </a:lnTo>
                  <a:lnTo>
                    <a:pt x="263123" y="0"/>
                  </a:lnTo>
                  <a:lnTo>
                    <a:pt x="328904" y="12375"/>
                  </a:lnTo>
                  <a:lnTo>
                    <a:pt x="394685" y="24750"/>
                  </a:lnTo>
                  <a:lnTo>
                    <a:pt x="460466" y="61876"/>
                  </a:lnTo>
                  <a:lnTo>
                    <a:pt x="526247" y="37125"/>
                  </a:lnTo>
                  <a:lnTo>
                    <a:pt x="592028" y="37125"/>
                  </a:lnTo>
                  <a:lnTo>
                    <a:pt x="657808" y="49500"/>
                  </a:lnTo>
                  <a:lnTo>
                    <a:pt x="723589" y="49500"/>
                  </a:lnTo>
                  <a:lnTo>
                    <a:pt x="789370" y="61876"/>
                  </a:lnTo>
                  <a:lnTo>
                    <a:pt x="855151" y="61876"/>
                  </a:lnTo>
                  <a:lnTo>
                    <a:pt x="920932" y="49500"/>
                  </a:lnTo>
                  <a:lnTo>
                    <a:pt x="986713" y="123752"/>
                  </a:lnTo>
                  <a:lnTo>
                    <a:pt x="1052494" y="111377"/>
                  </a:lnTo>
                  <a:lnTo>
                    <a:pt x="1118275" y="111377"/>
                  </a:lnTo>
                  <a:lnTo>
                    <a:pt x="1184056" y="61876"/>
                  </a:lnTo>
                  <a:lnTo>
                    <a:pt x="1249836" y="160877"/>
                  </a:lnTo>
                  <a:lnTo>
                    <a:pt x="1315617" y="272254"/>
                  </a:lnTo>
                  <a:lnTo>
                    <a:pt x="1381398" y="160877"/>
                  </a:lnTo>
                  <a:lnTo>
                    <a:pt x="1447179" y="173253"/>
                  </a:lnTo>
                  <a:lnTo>
                    <a:pt x="1512960" y="235129"/>
                  </a:lnTo>
                  <a:lnTo>
                    <a:pt x="1578741" y="210378"/>
                  </a:lnTo>
                </a:path>
              </a:pathLst>
            </a:custGeom>
            <a:ln w="27101" cap="flat">
              <a:solidFill>
                <a:srgbClr val="1CABE2">
                  <a:alpha val="100000"/>
                </a:srgbClr>
              </a:solidFill>
              <a:prstDash val="solid"/>
              <a:round/>
            </a:ln>
          </p:spPr>
          <p:txBody>
            <a:bodyPr/>
            <a:lstStyle/>
            <a:p/>
          </p:txBody>
        </p:sp>
        <p:sp>
          <p:nvSpPr>
            <p:cNvPr id="48" name="tx48"/>
            <p:cNvSpPr/>
            <p:nvPr/>
          </p:nvSpPr>
          <p:spPr>
            <a:xfrm>
              <a:off x="833163"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49" name="tx49"/>
            <p:cNvSpPr/>
            <p:nvPr/>
          </p:nvSpPr>
          <p:spPr>
            <a:xfrm>
              <a:off x="2596391"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50" name="tx50"/>
            <p:cNvSpPr/>
            <p:nvPr/>
          </p:nvSpPr>
          <p:spPr>
            <a:xfrm>
              <a:off x="2180669"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1" name="tx51"/>
            <p:cNvSpPr/>
            <p:nvPr/>
          </p:nvSpPr>
          <p:spPr>
            <a:xfrm>
              <a:off x="2443792"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71806" y="4779106"/>
              <a:ext cx="592028" cy="334131"/>
            </a:xfrm>
            <a:custGeom>
              <a:avLst/>
              <a:pathLst>
                <a:path w="592028" h="334131">
                  <a:moveTo>
                    <a:pt x="0" y="334131"/>
                  </a:moveTo>
                  <a:lnTo>
                    <a:pt x="65780" y="160877"/>
                  </a:lnTo>
                  <a:lnTo>
                    <a:pt x="131561" y="0"/>
                  </a:lnTo>
                  <a:lnTo>
                    <a:pt x="197342" y="99001"/>
                  </a:lnTo>
                  <a:lnTo>
                    <a:pt x="263123" y="136127"/>
                  </a:lnTo>
                  <a:lnTo>
                    <a:pt x="328904" y="198003"/>
                  </a:lnTo>
                  <a:lnTo>
                    <a:pt x="394685" y="123752"/>
                  </a:lnTo>
                  <a:lnTo>
                    <a:pt x="460466" y="99001"/>
                  </a:lnTo>
                  <a:lnTo>
                    <a:pt x="526247" y="247504"/>
                  </a:lnTo>
                  <a:lnTo>
                    <a:pt x="592028" y="185628"/>
                  </a:lnTo>
                </a:path>
              </a:pathLst>
            </a:custGeom>
            <a:ln w="27101" cap="flat">
              <a:solidFill>
                <a:srgbClr val="1CABE2">
                  <a:alpha val="100000"/>
                </a:srgbClr>
              </a:solidFill>
              <a:prstDash val="solid"/>
              <a:round/>
            </a:ln>
          </p:spPr>
          <p:txBody>
            <a:bodyPr/>
            <a:lstStyle/>
            <a:p/>
          </p:txBody>
        </p:sp>
        <p:sp>
          <p:nvSpPr>
            <p:cNvPr id="72" name="tx72"/>
            <p:cNvSpPr/>
            <p:nvPr/>
          </p:nvSpPr>
          <p:spPr>
            <a:xfrm>
              <a:off x="1819876" y="50209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73" name="tx73"/>
            <p:cNvSpPr/>
            <p:nvPr/>
          </p:nvSpPr>
          <p:spPr>
            <a:xfrm>
              <a:off x="2596391" y="487242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74" name="tx74"/>
            <p:cNvSpPr/>
            <p:nvPr/>
          </p:nvSpPr>
          <p:spPr>
            <a:xfrm>
              <a:off x="2180669" y="477646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75" name="tx75"/>
            <p:cNvSpPr/>
            <p:nvPr/>
          </p:nvSpPr>
          <p:spPr>
            <a:xfrm>
              <a:off x="2443792" y="48854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79271"/>
              <a:ext cx="1578741" cy="272254"/>
            </a:xfrm>
            <a:custGeom>
              <a:avLst/>
              <a:pathLst>
                <a:path w="1578741" h="272254">
                  <a:moveTo>
                    <a:pt x="0" y="37125"/>
                  </a:moveTo>
                  <a:lnTo>
                    <a:pt x="65780" y="37125"/>
                  </a:lnTo>
                  <a:lnTo>
                    <a:pt x="131561" y="37125"/>
                  </a:lnTo>
                  <a:lnTo>
                    <a:pt x="197342" y="37125"/>
                  </a:lnTo>
                  <a:lnTo>
                    <a:pt x="263123" y="0"/>
                  </a:lnTo>
                  <a:lnTo>
                    <a:pt x="328904" y="0"/>
                  </a:lnTo>
                  <a:lnTo>
                    <a:pt x="394685" y="74251"/>
                  </a:lnTo>
                  <a:lnTo>
                    <a:pt x="460466" y="61876"/>
                  </a:lnTo>
                  <a:lnTo>
                    <a:pt x="526247" y="24750"/>
                  </a:lnTo>
                  <a:lnTo>
                    <a:pt x="592028" y="61876"/>
                  </a:lnTo>
                  <a:lnTo>
                    <a:pt x="657808" y="49500"/>
                  </a:lnTo>
                  <a:lnTo>
                    <a:pt x="723589" y="61876"/>
                  </a:lnTo>
                  <a:lnTo>
                    <a:pt x="789370" y="61876"/>
                  </a:lnTo>
                  <a:lnTo>
                    <a:pt x="855151" y="61876"/>
                  </a:lnTo>
                  <a:lnTo>
                    <a:pt x="920932" y="12375"/>
                  </a:lnTo>
                  <a:lnTo>
                    <a:pt x="986713" y="61876"/>
                  </a:lnTo>
                  <a:lnTo>
                    <a:pt x="1052494" y="74251"/>
                  </a:lnTo>
                  <a:lnTo>
                    <a:pt x="1118275" y="61876"/>
                  </a:lnTo>
                  <a:lnTo>
                    <a:pt x="1184056" y="99001"/>
                  </a:lnTo>
                  <a:lnTo>
                    <a:pt x="1249836" y="148502"/>
                  </a:lnTo>
                  <a:lnTo>
                    <a:pt x="1315617" y="247504"/>
                  </a:lnTo>
                  <a:lnTo>
                    <a:pt x="1381398" y="136127"/>
                  </a:lnTo>
                  <a:lnTo>
                    <a:pt x="1447179" y="111377"/>
                  </a:lnTo>
                  <a:lnTo>
                    <a:pt x="1512960" y="272254"/>
                  </a:lnTo>
                  <a:lnTo>
                    <a:pt x="1578741" y="235129"/>
                  </a:lnTo>
                </a:path>
              </a:pathLst>
            </a:custGeom>
            <a:ln w="27101" cap="flat">
              <a:solidFill>
                <a:srgbClr val="1CABE2">
                  <a:alpha val="100000"/>
                </a:srgbClr>
              </a:solidFill>
              <a:prstDash val="solid"/>
              <a:round/>
            </a:ln>
          </p:spPr>
          <p:txBody>
            <a:bodyPr/>
            <a:lstStyle/>
            <a:p/>
          </p:txBody>
        </p:sp>
        <p:sp>
          <p:nvSpPr>
            <p:cNvPr id="96" name="tx96"/>
            <p:cNvSpPr/>
            <p:nvPr/>
          </p:nvSpPr>
          <p:spPr>
            <a:xfrm>
              <a:off x="2928803"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7" name="tx97"/>
            <p:cNvSpPr/>
            <p:nvPr/>
          </p:nvSpPr>
          <p:spPr>
            <a:xfrm>
              <a:off x="4692031"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98" name="tx98"/>
            <p:cNvSpPr/>
            <p:nvPr/>
          </p:nvSpPr>
          <p:spPr>
            <a:xfrm>
              <a:off x="4276309"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99" name="tx99"/>
            <p:cNvSpPr/>
            <p:nvPr/>
          </p:nvSpPr>
          <p:spPr>
            <a:xfrm>
              <a:off x="4539433"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080733" y="2861125"/>
              <a:ext cx="1578741" cy="655886"/>
            </a:xfrm>
            <a:custGeom>
              <a:avLst/>
              <a:pathLst>
                <a:path w="1578741" h="655886">
                  <a:moveTo>
                    <a:pt x="0" y="532134"/>
                  </a:moveTo>
                  <a:lnTo>
                    <a:pt x="65780" y="532134"/>
                  </a:lnTo>
                  <a:lnTo>
                    <a:pt x="131561" y="198003"/>
                  </a:lnTo>
                  <a:lnTo>
                    <a:pt x="197342" y="235129"/>
                  </a:lnTo>
                  <a:lnTo>
                    <a:pt x="263123" y="74251"/>
                  </a:lnTo>
                  <a:lnTo>
                    <a:pt x="328904" y="136127"/>
                  </a:lnTo>
                  <a:lnTo>
                    <a:pt x="394685" y="99001"/>
                  </a:lnTo>
                  <a:lnTo>
                    <a:pt x="460466" y="185628"/>
                  </a:lnTo>
                  <a:lnTo>
                    <a:pt x="526247" y="136127"/>
                  </a:lnTo>
                  <a:lnTo>
                    <a:pt x="592028" y="37125"/>
                  </a:lnTo>
                  <a:lnTo>
                    <a:pt x="657808" y="61876"/>
                  </a:lnTo>
                  <a:lnTo>
                    <a:pt x="723589" y="99001"/>
                  </a:lnTo>
                  <a:lnTo>
                    <a:pt x="789370" y="123752"/>
                  </a:lnTo>
                  <a:lnTo>
                    <a:pt x="855151" y="198003"/>
                  </a:lnTo>
                  <a:lnTo>
                    <a:pt x="920932" y="37125"/>
                  </a:lnTo>
                  <a:lnTo>
                    <a:pt x="986713" y="148502"/>
                  </a:lnTo>
                  <a:lnTo>
                    <a:pt x="1052494" y="136127"/>
                  </a:lnTo>
                  <a:lnTo>
                    <a:pt x="1118275" y="99001"/>
                  </a:lnTo>
                  <a:lnTo>
                    <a:pt x="1184056" y="0"/>
                  </a:lnTo>
                  <a:lnTo>
                    <a:pt x="1249836" y="185628"/>
                  </a:lnTo>
                  <a:lnTo>
                    <a:pt x="1315617" y="346506"/>
                  </a:lnTo>
                  <a:lnTo>
                    <a:pt x="1381398" y="247504"/>
                  </a:lnTo>
                  <a:lnTo>
                    <a:pt x="1447179" y="61876"/>
                  </a:lnTo>
                  <a:lnTo>
                    <a:pt x="1512960" y="556885"/>
                  </a:lnTo>
                  <a:lnTo>
                    <a:pt x="1578741" y="655886"/>
                  </a:lnTo>
                </a:path>
              </a:pathLst>
            </a:custGeom>
            <a:ln w="27101" cap="flat">
              <a:solidFill>
                <a:srgbClr val="1CABE2">
                  <a:alpha val="100000"/>
                </a:srgbClr>
              </a:solidFill>
              <a:prstDash val="solid"/>
              <a:round/>
            </a:ln>
          </p:spPr>
          <p:txBody>
            <a:bodyPr/>
            <a:lstStyle/>
            <a:p/>
          </p:txBody>
        </p:sp>
        <p:sp>
          <p:nvSpPr>
            <p:cNvPr id="120" name="tx120"/>
            <p:cNvSpPr/>
            <p:nvPr/>
          </p:nvSpPr>
          <p:spPr>
            <a:xfrm>
              <a:off x="2928803" y="33009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21" name="tx121"/>
            <p:cNvSpPr/>
            <p:nvPr/>
          </p:nvSpPr>
          <p:spPr>
            <a:xfrm>
              <a:off x="4692031" y="3424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22" name="tx122"/>
            <p:cNvSpPr/>
            <p:nvPr/>
          </p:nvSpPr>
          <p:spPr>
            <a:xfrm>
              <a:off x="4276309"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3" name="tx123"/>
            <p:cNvSpPr/>
            <p:nvPr/>
          </p:nvSpPr>
          <p:spPr>
            <a:xfrm>
              <a:off x="4539433" y="327714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672761" y="5694873"/>
              <a:ext cx="986713" cy="111377"/>
            </a:xfrm>
            <a:custGeom>
              <a:avLst/>
              <a:pathLst>
                <a:path w="986713" h="111377">
                  <a:moveTo>
                    <a:pt x="0" y="74251"/>
                  </a:moveTo>
                  <a:lnTo>
                    <a:pt x="65780" y="0"/>
                  </a:lnTo>
                  <a:lnTo>
                    <a:pt x="131561" y="24750"/>
                  </a:lnTo>
                  <a:lnTo>
                    <a:pt x="197342" y="74251"/>
                  </a:lnTo>
                  <a:lnTo>
                    <a:pt x="263123" y="86626"/>
                  </a:lnTo>
                  <a:lnTo>
                    <a:pt x="328904" y="86626"/>
                  </a:lnTo>
                  <a:lnTo>
                    <a:pt x="394685" y="111377"/>
                  </a:lnTo>
                  <a:lnTo>
                    <a:pt x="460466" y="99001"/>
                  </a:lnTo>
                  <a:lnTo>
                    <a:pt x="526247" y="99001"/>
                  </a:lnTo>
                  <a:lnTo>
                    <a:pt x="592028" y="86626"/>
                  </a:lnTo>
                  <a:lnTo>
                    <a:pt x="657808" y="74251"/>
                  </a:lnTo>
                  <a:lnTo>
                    <a:pt x="723589" y="74251"/>
                  </a:lnTo>
                  <a:lnTo>
                    <a:pt x="789370" y="99001"/>
                  </a:lnTo>
                  <a:lnTo>
                    <a:pt x="855151" y="74251"/>
                  </a:lnTo>
                  <a:lnTo>
                    <a:pt x="920932" y="86626"/>
                  </a:lnTo>
                  <a:lnTo>
                    <a:pt x="986713" y="86626"/>
                  </a:lnTo>
                </a:path>
              </a:pathLst>
            </a:custGeom>
            <a:ln w="27101" cap="flat">
              <a:solidFill>
                <a:srgbClr val="1CABE2">
                  <a:alpha val="100000"/>
                </a:srgbClr>
              </a:solidFill>
              <a:prstDash val="solid"/>
              <a:round/>
            </a:ln>
          </p:spPr>
          <p:txBody>
            <a:bodyPr/>
            <a:lstStyle/>
            <a:p/>
          </p:txBody>
        </p:sp>
        <p:sp>
          <p:nvSpPr>
            <p:cNvPr id="144" name="tx144"/>
            <p:cNvSpPr/>
            <p:nvPr/>
          </p:nvSpPr>
          <p:spPr>
            <a:xfrm>
              <a:off x="3596796" y="5676857"/>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145" name="tx145"/>
            <p:cNvSpPr/>
            <p:nvPr/>
          </p:nvSpPr>
          <p:spPr>
            <a:xfrm>
              <a:off x="4675753" y="5691614"/>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146" name="tx146"/>
            <p:cNvSpPr/>
            <p:nvPr/>
          </p:nvSpPr>
          <p:spPr>
            <a:xfrm>
              <a:off x="4303440" y="5627970"/>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147" name="tx147"/>
            <p:cNvSpPr/>
            <p:nvPr/>
          </p:nvSpPr>
          <p:spPr>
            <a:xfrm>
              <a:off x="4566563" y="5642727"/>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091646"/>
              <a:ext cx="1578741" cy="396007"/>
            </a:xfrm>
            <a:custGeom>
              <a:avLst/>
              <a:pathLst>
                <a:path w="1578741" h="396007">
                  <a:moveTo>
                    <a:pt x="0" y="185628"/>
                  </a:moveTo>
                  <a:lnTo>
                    <a:pt x="65780" y="185628"/>
                  </a:lnTo>
                  <a:lnTo>
                    <a:pt x="131561" y="61876"/>
                  </a:lnTo>
                  <a:lnTo>
                    <a:pt x="197342" y="24750"/>
                  </a:lnTo>
                  <a:lnTo>
                    <a:pt x="263123" y="0"/>
                  </a:lnTo>
                  <a:lnTo>
                    <a:pt x="328904" y="0"/>
                  </a:lnTo>
                  <a:lnTo>
                    <a:pt x="394685" y="86626"/>
                  </a:lnTo>
                  <a:lnTo>
                    <a:pt x="460466" y="86626"/>
                  </a:lnTo>
                  <a:lnTo>
                    <a:pt x="526247" y="61876"/>
                  </a:lnTo>
                  <a:lnTo>
                    <a:pt x="592028" y="49500"/>
                  </a:lnTo>
                  <a:lnTo>
                    <a:pt x="657808" y="49500"/>
                  </a:lnTo>
                  <a:lnTo>
                    <a:pt x="723589" y="86626"/>
                  </a:lnTo>
                  <a:lnTo>
                    <a:pt x="789370" y="86626"/>
                  </a:lnTo>
                  <a:lnTo>
                    <a:pt x="855151" y="49500"/>
                  </a:lnTo>
                  <a:lnTo>
                    <a:pt x="920932" y="49500"/>
                  </a:lnTo>
                  <a:lnTo>
                    <a:pt x="986713" y="49500"/>
                  </a:lnTo>
                  <a:lnTo>
                    <a:pt x="1052494" y="74251"/>
                  </a:lnTo>
                  <a:lnTo>
                    <a:pt x="1118275" y="123752"/>
                  </a:lnTo>
                  <a:lnTo>
                    <a:pt x="1184056" y="148502"/>
                  </a:lnTo>
                  <a:lnTo>
                    <a:pt x="1249836" y="185628"/>
                  </a:lnTo>
                  <a:lnTo>
                    <a:pt x="1315617" y="297005"/>
                  </a:lnTo>
                  <a:lnTo>
                    <a:pt x="1381398" y="210378"/>
                  </a:lnTo>
                  <a:lnTo>
                    <a:pt x="1447179" y="173253"/>
                  </a:lnTo>
                  <a:lnTo>
                    <a:pt x="1512960" y="396007"/>
                  </a:lnTo>
                  <a:lnTo>
                    <a:pt x="1578741" y="284630"/>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1849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69" name="tx169"/>
            <p:cNvSpPr/>
            <p:nvPr/>
          </p:nvSpPr>
          <p:spPr>
            <a:xfrm>
              <a:off x="6787671" y="12852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70" name="tx170"/>
            <p:cNvSpPr/>
            <p:nvPr/>
          </p:nvSpPr>
          <p:spPr>
            <a:xfrm>
              <a:off x="6371950" y="113607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71" name="tx171"/>
            <p:cNvSpPr/>
            <p:nvPr/>
          </p:nvSpPr>
          <p:spPr>
            <a:xfrm>
              <a:off x="6635073" y="1346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965744" y="2984877"/>
              <a:ext cx="789370" cy="594010"/>
            </a:xfrm>
            <a:custGeom>
              <a:avLst/>
              <a:pathLst>
                <a:path w="789370" h="594010">
                  <a:moveTo>
                    <a:pt x="0" y="594010"/>
                  </a:moveTo>
                  <a:lnTo>
                    <a:pt x="65780" y="37125"/>
                  </a:lnTo>
                  <a:lnTo>
                    <a:pt x="131561" y="0"/>
                  </a:lnTo>
                  <a:lnTo>
                    <a:pt x="197342" y="86626"/>
                  </a:lnTo>
                  <a:lnTo>
                    <a:pt x="263123" y="86626"/>
                  </a:lnTo>
                  <a:lnTo>
                    <a:pt x="328904" y="136127"/>
                  </a:lnTo>
                  <a:lnTo>
                    <a:pt x="394685" y="12375"/>
                  </a:lnTo>
                  <a:lnTo>
                    <a:pt x="460466" y="111377"/>
                  </a:lnTo>
                  <a:lnTo>
                    <a:pt x="526247" y="173253"/>
                  </a:lnTo>
                  <a:lnTo>
                    <a:pt x="592028" y="123752"/>
                  </a:lnTo>
                  <a:lnTo>
                    <a:pt x="657808" y="123752"/>
                  </a:lnTo>
                  <a:lnTo>
                    <a:pt x="723589" y="222754"/>
                  </a:lnTo>
                  <a:lnTo>
                    <a:pt x="789370" y="123752"/>
                  </a:lnTo>
                </a:path>
              </a:pathLst>
            </a:custGeom>
            <a:ln w="27101" cap="flat">
              <a:solidFill>
                <a:srgbClr val="1CABE2">
                  <a:alpha val="100000"/>
                </a:srgbClr>
              </a:solidFill>
              <a:prstDash val="solid"/>
              <a:round/>
            </a:ln>
          </p:spPr>
          <p:txBody>
            <a:bodyPr/>
            <a:lstStyle/>
            <a:p/>
          </p:txBody>
        </p:sp>
        <p:sp>
          <p:nvSpPr>
            <p:cNvPr id="192" name="tx192"/>
            <p:cNvSpPr/>
            <p:nvPr/>
          </p:nvSpPr>
          <p:spPr>
            <a:xfrm>
              <a:off x="5813814" y="34878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193" name="tx193"/>
            <p:cNvSpPr/>
            <p:nvPr/>
          </p:nvSpPr>
          <p:spPr>
            <a:xfrm>
              <a:off x="6787671" y="30163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94" name="tx194"/>
            <p:cNvSpPr/>
            <p:nvPr/>
          </p:nvSpPr>
          <p:spPr>
            <a:xfrm>
              <a:off x="6371950"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5" name="tx195"/>
            <p:cNvSpPr/>
            <p:nvPr/>
          </p:nvSpPr>
          <p:spPr>
            <a:xfrm>
              <a:off x="6635073"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324508" y="1178273"/>
              <a:ext cx="526247" cy="433132"/>
            </a:xfrm>
            <a:custGeom>
              <a:avLst/>
              <a:pathLst>
                <a:path w="526247" h="433132">
                  <a:moveTo>
                    <a:pt x="0" y="433132"/>
                  </a:moveTo>
                  <a:lnTo>
                    <a:pt x="65780" y="0"/>
                  </a:lnTo>
                  <a:lnTo>
                    <a:pt x="131561" y="12375"/>
                  </a:lnTo>
                  <a:lnTo>
                    <a:pt x="197342" y="74251"/>
                  </a:lnTo>
                  <a:lnTo>
                    <a:pt x="263123" y="136127"/>
                  </a:lnTo>
                  <a:lnTo>
                    <a:pt x="328904" y="61876"/>
                  </a:lnTo>
                  <a:lnTo>
                    <a:pt x="394685" y="12375"/>
                  </a:lnTo>
                  <a:lnTo>
                    <a:pt x="460466" y="160877"/>
                  </a:lnTo>
                  <a:lnTo>
                    <a:pt x="526247" y="123752"/>
                  </a:lnTo>
                </a:path>
              </a:pathLst>
            </a:custGeom>
            <a:ln w="27101" cap="flat">
              <a:solidFill>
                <a:srgbClr val="1CABE2">
                  <a:alpha val="100000"/>
                </a:srgbClr>
              </a:solidFill>
              <a:prstDash val="solid"/>
              <a:round/>
            </a:ln>
          </p:spPr>
          <p:txBody>
            <a:bodyPr/>
            <a:lstStyle/>
            <a:p/>
          </p:txBody>
        </p:sp>
        <p:sp>
          <p:nvSpPr>
            <p:cNvPr id="216" name="tx216"/>
            <p:cNvSpPr/>
            <p:nvPr/>
          </p:nvSpPr>
          <p:spPr>
            <a:xfrm>
              <a:off x="8172578" y="15191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217" name="tx217"/>
            <p:cNvSpPr/>
            <p:nvPr/>
          </p:nvSpPr>
          <p:spPr>
            <a:xfrm>
              <a:off x="8883312"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18" name="tx218"/>
            <p:cNvSpPr/>
            <p:nvPr/>
          </p:nvSpPr>
          <p:spPr>
            <a:xfrm>
              <a:off x="8467590"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19" name="tx219"/>
            <p:cNvSpPr/>
            <p:nvPr/>
          </p:nvSpPr>
          <p:spPr>
            <a:xfrm>
              <a:off x="8730714" y="11979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885875"/>
              <a:ext cx="1578741" cy="321755"/>
            </a:xfrm>
            <a:custGeom>
              <a:avLst/>
              <a:pathLst>
                <a:path w="1578741" h="321755">
                  <a:moveTo>
                    <a:pt x="0" y="111377"/>
                  </a:moveTo>
                  <a:lnTo>
                    <a:pt x="65780" y="148502"/>
                  </a:lnTo>
                  <a:lnTo>
                    <a:pt x="131561" y="37125"/>
                  </a:lnTo>
                  <a:lnTo>
                    <a:pt x="197342" y="24750"/>
                  </a:lnTo>
                  <a:lnTo>
                    <a:pt x="263123" y="74251"/>
                  </a:lnTo>
                  <a:lnTo>
                    <a:pt x="328904" y="24750"/>
                  </a:lnTo>
                  <a:lnTo>
                    <a:pt x="394685" y="61876"/>
                  </a:lnTo>
                  <a:lnTo>
                    <a:pt x="460466" y="61876"/>
                  </a:lnTo>
                  <a:lnTo>
                    <a:pt x="526247" y="37125"/>
                  </a:lnTo>
                  <a:lnTo>
                    <a:pt x="592028" y="0"/>
                  </a:lnTo>
                  <a:lnTo>
                    <a:pt x="657808" y="24750"/>
                  </a:lnTo>
                  <a:lnTo>
                    <a:pt x="723589" y="49500"/>
                  </a:lnTo>
                  <a:lnTo>
                    <a:pt x="789370" y="86626"/>
                  </a:lnTo>
                  <a:lnTo>
                    <a:pt x="855151" y="86626"/>
                  </a:lnTo>
                  <a:lnTo>
                    <a:pt x="920932" y="61876"/>
                  </a:lnTo>
                  <a:lnTo>
                    <a:pt x="986713" y="49500"/>
                  </a:lnTo>
                  <a:lnTo>
                    <a:pt x="1052494" y="123752"/>
                  </a:lnTo>
                  <a:lnTo>
                    <a:pt x="1118275" y="148502"/>
                  </a:lnTo>
                  <a:lnTo>
                    <a:pt x="1184056" y="160877"/>
                  </a:lnTo>
                  <a:lnTo>
                    <a:pt x="1249836" y="173253"/>
                  </a:lnTo>
                  <a:lnTo>
                    <a:pt x="1315617" y="284630"/>
                  </a:lnTo>
                  <a:lnTo>
                    <a:pt x="1381398" y="222754"/>
                  </a:lnTo>
                  <a:lnTo>
                    <a:pt x="1447179" y="160877"/>
                  </a:lnTo>
                  <a:lnTo>
                    <a:pt x="1512960" y="321755"/>
                  </a:lnTo>
                  <a:lnTo>
                    <a:pt x="1578741" y="284630"/>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41" name="tx241"/>
            <p:cNvSpPr/>
            <p:nvPr/>
          </p:nvSpPr>
          <p:spPr>
            <a:xfrm>
              <a:off x="8883312"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42" name="tx242"/>
            <p:cNvSpPr/>
            <p:nvPr/>
          </p:nvSpPr>
          <p:spPr>
            <a:xfrm>
              <a:off x="8467590"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43" name="tx243"/>
            <p:cNvSpPr/>
            <p:nvPr/>
          </p:nvSpPr>
          <p:spPr>
            <a:xfrm>
              <a:off x="8730714"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tx301"/>
            <p:cNvSpPr/>
            <p:nvPr/>
          </p:nvSpPr>
          <p:spPr>
            <a:xfrm>
              <a:off x="2317867" y="398022"/>
              <a:ext cx="52001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Argentina, 2000-2024</a:t>
              </a:r>
            </a:p>
          </p:txBody>
        </p:sp>
        <p:sp>
          <p:nvSpPr>
            <p:cNvPr id="302" name="tx3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3" name="tx30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YFV had the lowest coverage (7%), followed by MCV2 (46%).
Compared to 2019, coverage of 10 vaccines decreased (BCG, DTP1, DTP3, IPV1, MCV1, MCV2, PCV3, POL3, ROTAC and YFV).
Compared to 2023, coverage of 8 vaccines increased (BCG, DTP1, DTP3, IPV1, MCV1, PCV3, POL3 and ROTAC), one vaccine decreased (MCV2), and one vaccine remained constant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1518387"/>
            </a:xfrm>
            <a:custGeom>
              <a:avLst/>
              <a:pathLst>
                <a:path w="6480943" h="1518387">
                  <a:moveTo>
                    <a:pt x="0" y="711744"/>
                  </a:moveTo>
                  <a:lnTo>
                    <a:pt x="270039" y="711744"/>
                  </a:lnTo>
                  <a:lnTo>
                    <a:pt x="540078" y="237248"/>
                  </a:lnTo>
                  <a:lnTo>
                    <a:pt x="810117" y="94899"/>
                  </a:lnTo>
                  <a:lnTo>
                    <a:pt x="1080157" y="0"/>
                  </a:lnTo>
                  <a:lnTo>
                    <a:pt x="1350196" y="0"/>
                  </a:lnTo>
                  <a:lnTo>
                    <a:pt x="1620235" y="332147"/>
                  </a:lnTo>
                  <a:lnTo>
                    <a:pt x="1890275" y="332147"/>
                  </a:lnTo>
                  <a:lnTo>
                    <a:pt x="2160314" y="237248"/>
                  </a:lnTo>
                  <a:lnTo>
                    <a:pt x="2430353" y="189798"/>
                  </a:lnTo>
                  <a:lnTo>
                    <a:pt x="2700393" y="189798"/>
                  </a:lnTo>
                  <a:lnTo>
                    <a:pt x="2970432" y="332147"/>
                  </a:lnTo>
                  <a:lnTo>
                    <a:pt x="3240471" y="332147"/>
                  </a:lnTo>
                  <a:lnTo>
                    <a:pt x="3510510" y="189798"/>
                  </a:lnTo>
                  <a:lnTo>
                    <a:pt x="3780550" y="189798"/>
                  </a:lnTo>
                  <a:lnTo>
                    <a:pt x="4050589" y="189798"/>
                  </a:lnTo>
                  <a:lnTo>
                    <a:pt x="4320628" y="284697"/>
                  </a:lnTo>
                  <a:lnTo>
                    <a:pt x="4590668" y="474496"/>
                  </a:lnTo>
                  <a:lnTo>
                    <a:pt x="4860707" y="569395"/>
                  </a:lnTo>
                  <a:lnTo>
                    <a:pt x="5130746" y="711744"/>
                  </a:lnTo>
                  <a:lnTo>
                    <a:pt x="5400786" y="1138790"/>
                  </a:lnTo>
                  <a:lnTo>
                    <a:pt x="5670825" y="806643"/>
                  </a:lnTo>
                  <a:lnTo>
                    <a:pt x="5940864" y="664294"/>
                  </a:lnTo>
                  <a:lnTo>
                    <a:pt x="6210904" y="1518387"/>
                  </a:lnTo>
                  <a:lnTo>
                    <a:pt x="6480943" y="1091341"/>
                  </a:lnTo>
                </a:path>
              </a:pathLst>
            </a:custGeom>
            <a:ln w="27101" cap="flat">
              <a:solidFill>
                <a:srgbClr val="1C86EE">
                  <a:alpha val="100000"/>
                </a:srgbClr>
              </a:solidFill>
              <a:prstDash val="solid"/>
              <a:round/>
            </a:ln>
          </p:spPr>
          <p:txBody>
            <a:bodyPr/>
            <a:lstStyle/>
            <a:p/>
          </p:txBody>
        </p:sp>
        <p:sp>
          <p:nvSpPr>
            <p:cNvPr id="38" name="pl38"/>
            <p:cNvSpPr/>
            <p:nvPr/>
          </p:nvSpPr>
          <p:spPr>
            <a:xfrm>
              <a:off x="1675333" y="1168047"/>
              <a:ext cx="5940864" cy="1328589"/>
            </a:xfrm>
            <a:custGeom>
              <a:avLst/>
              <a:pathLst>
                <a:path w="5940864" h="1328589">
                  <a:moveTo>
                    <a:pt x="0" y="1328589"/>
                  </a:moveTo>
                  <a:lnTo>
                    <a:pt x="270039" y="189798"/>
                  </a:lnTo>
                  <a:lnTo>
                    <a:pt x="540078" y="0"/>
                  </a:lnTo>
                  <a:lnTo>
                    <a:pt x="810117" y="284697"/>
                  </a:lnTo>
                  <a:lnTo>
                    <a:pt x="1080157" y="474496"/>
                  </a:lnTo>
                  <a:lnTo>
                    <a:pt x="1350196" y="427046"/>
                  </a:lnTo>
                  <a:lnTo>
                    <a:pt x="1620235" y="189798"/>
                  </a:lnTo>
                  <a:lnTo>
                    <a:pt x="1890275" y="0"/>
                  </a:lnTo>
                  <a:lnTo>
                    <a:pt x="2160314" y="0"/>
                  </a:lnTo>
                  <a:lnTo>
                    <a:pt x="2430353" y="142348"/>
                  </a:lnTo>
                  <a:lnTo>
                    <a:pt x="2700393" y="142348"/>
                  </a:lnTo>
                  <a:lnTo>
                    <a:pt x="2970432" y="0"/>
                  </a:lnTo>
                  <a:lnTo>
                    <a:pt x="3240471" y="0"/>
                  </a:lnTo>
                  <a:lnTo>
                    <a:pt x="3510510" y="0"/>
                  </a:lnTo>
                  <a:lnTo>
                    <a:pt x="3780550" y="94899"/>
                  </a:lnTo>
                  <a:lnTo>
                    <a:pt x="4050589" y="379596"/>
                  </a:lnTo>
                  <a:lnTo>
                    <a:pt x="4320628" y="379596"/>
                  </a:lnTo>
                  <a:lnTo>
                    <a:pt x="4590668" y="521945"/>
                  </a:lnTo>
                  <a:lnTo>
                    <a:pt x="4860707" y="948992"/>
                  </a:lnTo>
                  <a:lnTo>
                    <a:pt x="5130746" y="616844"/>
                  </a:lnTo>
                  <a:lnTo>
                    <a:pt x="5400786" y="474496"/>
                  </a:lnTo>
                  <a:lnTo>
                    <a:pt x="5670825" y="1328589"/>
                  </a:lnTo>
                  <a:lnTo>
                    <a:pt x="5940864" y="901542"/>
                  </a:lnTo>
                </a:path>
              </a:pathLst>
            </a:custGeom>
            <a:ln w="27101" cap="flat">
              <a:solidFill>
                <a:srgbClr val="80BD41">
                  <a:alpha val="100000"/>
                </a:srgbClr>
              </a:solidFill>
              <a:prstDash val="solid"/>
              <a:round/>
            </a:ln>
          </p:spPr>
          <p:txBody>
            <a:bodyPr/>
            <a:lstStyle/>
            <a:p/>
          </p:txBody>
        </p:sp>
        <p:sp>
          <p:nvSpPr>
            <p:cNvPr id="39" name="pl39"/>
            <p:cNvSpPr/>
            <p:nvPr/>
          </p:nvSpPr>
          <p:spPr>
            <a:xfrm>
              <a:off x="1135255" y="978248"/>
              <a:ext cx="6480943" cy="1518387"/>
            </a:xfrm>
            <a:custGeom>
              <a:avLst/>
              <a:pathLst>
                <a:path w="6480943" h="1518387">
                  <a:moveTo>
                    <a:pt x="0" y="711744"/>
                  </a:moveTo>
                  <a:lnTo>
                    <a:pt x="270039" y="711744"/>
                  </a:lnTo>
                  <a:lnTo>
                    <a:pt x="540078" y="237248"/>
                  </a:lnTo>
                  <a:lnTo>
                    <a:pt x="810117" y="94899"/>
                  </a:lnTo>
                  <a:lnTo>
                    <a:pt x="1080157" y="0"/>
                  </a:lnTo>
                  <a:lnTo>
                    <a:pt x="1350196" y="0"/>
                  </a:lnTo>
                  <a:lnTo>
                    <a:pt x="1620235" y="332147"/>
                  </a:lnTo>
                  <a:lnTo>
                    <a:pt x="1890275" y="332147"/>
                  </a:lnTo>
                  <a:lnTo>
                    <a:pt x="2160314" y="237248"/>
                  </a:lnTo>
                  <a:lnTo>
                    <a:pt x="2430353" y="189798"/>
                  </a:lnTo>
                  <a:lnTo>
                    <a:pt x="2700393" y="189798"/>
                  </a:lnTo>
                  <a:lnTo>
                    <a:pt x="2970432" y="332147"/>
                  </a:lnTo>
                  <a:lnTo>
                    <a:pt x="3240471" y="332147"/>
                  </a:lnTo>
                  <a:lnTo>
                    <a:pt x="3510510" y="189798"/>
                  </a:lnTo>
                  <a:lnTo>
                    <a:pt x="3780550" y="189798"/>
                  </a:lnTo>
                  <a:lnTo>
                    <a:pt x="4050589" y="189798"/>
                  </a:lnTo>
                  <a:lnTo>
                    <a:pt x="4320628" y="284697"/>
                  </a:lnTo>
                  <a:lnTo>
                    <a:pt x="4590668" y="569395"/>
                  </a:lnTo>
                  <a:lnTo>
                    <a:pt x="4860707" y="569395"/>
                  </a:lnTo>
                  <a:lnTo>
                    <a:pt x="5130746" y="711744"/>
                  </a:lnTo>
                  <a:lnTo>
                    <a:pt x="5400786" y="1138790"/>
                  </a:lnTo>
                  <a:lnTo>
                    <a:pt x="5670825" y="806643"/>
                  </a:lnTo>
                  <a:lnTo>
                    <a:pt x="5940864" y="664294"/>
                  </a:lnTo>
                  <a:lnTo>
                    <a:pt x="6210904" y="1518387"/>
                  </a:lnTo>
                  <a:lnTo>
                    <a:pt x="6480943" y="1091341"/>
                  </a:lnTo>
                </a:path>
              </a:pathLst>
            </a:custGeom>
            <a:ln w="27101" cap="flat">
              <a:solidFill>
                <a:srgbClr val="EE00EE">
                  <a:alpha val="100000"/>
                </a:srgbClr>
              </a:solidFill>
              <a:prstDash val="solid"/>
              <a:round/>
            </a:ln>
          </p:spPr>
          <p:txBody>
            <a:bodyPr/>
            <a:lstStyle/>
            <a:p/>
          </p:txBody>
        </p:sp>
        <p:sp>
          <p:nvSpPr>
            <p:cNvPr id="40" name="pl40"/>
            <p:cNvSpPr/>
            <p:nvPr/>
          </p:nvSpPr>
          <p:spPr>
            <a:xfrm>
              <a:off x="4105687" y="2781334"/>
              <a:ext cx="3510510" cy="1138790"/>
            </a:xfrm>
            <a:custGeom>
              <a:avLst/>
              <a:pathLst>
                <a:path w="3510510" h="1138790">
                  <a:moveTo>
                    <a:pt x="0" y="1138790"/>
                  </a:moveTo>
                  <a:lnTo>
                    <a:pt x="270039" y="806643"/>
                  </a:lnTo>
                  <a:lnTo>
                    <a:pt x="540078" y="0"/>
                  </a:lnTo>
                  <a:lnTo>
                    <a:pt x="810117" y="142348"/>
                  </a:lnTo>
                  <a:lnTo>
                    <a:pt x="1080157" y="379596"/>
                  </a:lnTo>
                  <a:lnTo>
                    <a:pt x="1350196" y="94899"/>
                  </a:lnTo>
                  <a:lnTo>
                    <a:pt x="1620235" y="379596"/>
                  </a:lnTo>
                  <a:lnTo>
                    <a:pt x="1890275" y="47449"/>
                  </a:lnTo>
                  <a:lnTo>
                    <a:pt x="2160314" y="0"/>
                  </a:lnTo>
                  <a:lnTo>
                    <a:pt x="2430353" y="664294"/>
                  </a:lnTo>
                  <a:lnTo>
                    <a:pt x="2700393" y="237248"/>
                  </a:lnTo>
                  <a:lnTo>
                    <a:pt x="2970432" y="284697"/>
                  </a:lnTo>
                  <a:lnTo>
                    <a:pt x="3240471" y="1138790"/>
                  </a:lnTo>
                  <a:lnTo>
                    <a:pt x="3510510" y="237248"/>
                  </a:lnTo>
                </a:path>
              </a:pathLst>
            </a:custGeom>
            <a:ln w="27101" cap="flat">
              <a:solidFill>
                <a:srgbClr val="6A3D9A">
                  <a:alpha val="100000"/>
                </a:srgbClr>
              </a:solidFill>
              <a:prstDash val="solid"/>
              <a:round/>
            </a:ln>
          </p:spPr>
          <p:txBody>
            <a:bodyPr/>
            <a:lstStyle/>
            <a:p/>
          </p:txBody>
        </p:sp>
        <p:sp>
          <p:nvSpPr>
            <p:cNvPr id="41" name="pl41"/>
            <p:cNvSpPr/>
            <p:nvPr/>
          </p:nvSpPr>
          <p:spPr>
            <a:xfrm>
              <a:off x="5455884" y="1310396"/>
              <a:ext cx="2160314" cy="1660736"/>
            </a:xfrm>
            <a:custGeom>
              <a:avLst/>
              <a:pathLst>
                <a:path w="2160314" h="1660736">
                  <a:moveTo>
                    <a:pt x="0" y="1660736"/>
                  </a:moveTo>
                  <a:lnTo>
                    <a:pt x="270039" y="0"/>
                  </a:lnTo>
                  <a:lnTo>
                    <a:pt x="540078" y="47449"/>
                  </a:lnTo>
                  <a:lnTo>
                    <a:pt x="810117" y="284697"/>
                  </a:lnTo>
                  <a:lnTo>
                    <a:pt x="1080157" y="521945"/>
                  </a:lnTo>
                  <a:lnTo>
                    <a:pt x="1350196" y="237248"/>
                  </a:lnTo>
                  <a:lnTo>
                    <a:pt x="1620235" y="47449"/>
                  </a:lnTo>
                  <a:lnTo>
                    <a:pt x="1890275" y="616844"/>
                  </a:lnTo>
                  <a:lnTo>
                    <a:pt x="2160314" y="474496"/>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043891"/>
            </a:xfrm>
            <a:custGeom>
              <a:avLst/>
              <a:pathLst>
                <a:path w="6480943" h="1043891">
                  <a:moveTo>
                    <a:pt x="0" y="379596"/>
                  </a:moveTo>
                  <a:lnTo>
                    <a:pt x="270039" y="474496"/>
                  </a:lnTo>
                  <a:lnTo>
                    <a:pt x="540078" y="189798"/>
                  </a:lnTo>
                  <a:lnTo>
                    <a:pt x="810117" y="94899"/>
                  </a:lnTo>
                  <a:lnTo>
                    <a:pt x="1080157" y="0"/>
                  </a:lnTo>
                  <a:lnTo>
                    <a:pt x="1350196" y="47449"/>
                  </a:lnTo>
                  <a:lnTo>
                    <a:pt x="1620235" y="94899"/>
                  </a:lnTo>
                  <a:lnTo>
                    <a:pt x="1890275" y="237248"/>
                  </a:lnTo>
                  <a:lnTo>
                    <a:pt x="2160314" y="142348"/>
                  </a:lnTo>
                  <a:lnTo>
                    <a:pt x="2430353" y="142348"/>
                  </a:lnTo>
                  <a:lnTo>
                    <a:pt x="2700393" y="189798"/>
                  </a:lnTo>
                  <a:lnTo>
                    <a:pt x="2970432" y="189798"/>
                  </a:lnTo>
                  <a:lnTo>
                    <a:pt x="3240471" y="237248"/>
                  </a:lnTo>
                  <a:lnTo>
                    <a:pt x="3510510" y="237248"/>
                  </a:lnTo>
                  <a:lnTo>
                    <a:pt x="3780550" y="189798"/>
                  </a:lnTo>
                  <a:lnTo>
                    <a:pt x="4050589" y="474496"/>
                  </a:lnTo>
                  <a:lnTo>
                    <a:pt x="4320628" y="427046"/>
                  </a:lnTo>
                  <a:lnTo>
                    <a:pt x="4590668" y="427046"/>
                  </a:lnTo>
                  <a:lnTo>
                    <a:pt x="4860707" y="237248"/>
                  </a:lnTo>
                  <a:lnTo>
                    <a:pt x="5130746" y="616844"/>
                  </a:lnTo>
                  <a:lnTo>
                    <a:pt x="5400786" y="1043891"/>
                  </a:lnTo>
                  <a:lnTo>
                    <a:pt x="5670825" y="616844"/>
                  </a:lnTo>
                  <a:lnTo>
                    <a:pt x="5940864" y="664294"/>
                  </a:lnTo>
                  <a:lnTo>
                    <a:pt x="6210904" y="901542"/>
                  </a:lnTo>
                  <a:lnTo>
                    <a:pt x="6480943" y="806643"/>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2514829"/>
            </a:xfrm>
            <a:custGeom>
              <a:avLst/>
              <a:pathLst>
                <a:path w="6480943" h="2514829">
                  <a:moveTo>
                    <a:pt x="0" y="2040333"/>
                  </a:moveTo>
                  <a:lnTo>
                    <a:pt x="270039" y="2040333"/>
                  </a:lnTo>
                  <a:lnTo>
                    <a:pt x="540078" y="759193"/>
                  </a:lnTo>
                  <a:lnTo>
                    <a:pt x="810117" y="901542"/>
                  </a:lnTo>
                  <a:lnTo>
                    <a:pt x="1080157" y="284697"/>
                  </a:lnTo>
                  <a:lnTo>
                    <a:pt x="1350196" y="521945"/>
                  </a:lnTo>
                  <a:lnTo>
                    <a:pt x="1620235" y="379596"/>
                  </a:lnTo>
                  <a:lnTo>
                    <a:pt x="1890275" y="711744"/>
                  </a:lnTo>
                  <a:lnTo>
                    <a:pt x="2160314" y="521945"/>
                  </a:lnTo>
                  <a:lnTo>
                    <a:pt x="2430353" y="142348"/>
                  </a:lnTo>
                  <a:lnTo>
                    <a:pt x="2700393" y="237248"/>
                  </a:lnTo>
                  <a:lnTo>
                    <a:pt x="2970432" y="379596"/>
                  </a:lnTo>
                  <a:lnTo>
                    <a:pt x="3240471" y="474496"/>
                  </a:lnTo>
                  <a:lnTo>
                    <a:pt x="3510510" y="759193"/>
                  </a:lnTo>
                  <a:lnTo>
                    <a:pt x="3780550" y="142348"/>
                  </a:lnTo>
                  <a:lnTo>
                    <a:pt x="4050589" y="569395"/>
                  </a:lnTo>
                  <a:lnTo>
                    <a:pt x="4320628" y="521945"/>
                  </a:lnTo>
                  <a:lnTo>
                    <a:pt x="4590668" y="379596"/>
                  </a:lnTo>
                  <a:lnTo>
                    <a:pt x="4860707" y="0"/>
                  </a:lnTo>
                  <a:lnTo>
                    <a:pt x="5130746" y="711744"/>
                  </a:lnTo>
                  <a:lnTo>
                    <a:pt x="5400786" y="1328589"/>
                  </a:lnTo>
                  <a:lnTo>
                    <a:pt x="5670825" y="948992"/>
                  </a:lnTo>
                  <a:lnTo>
                    <a:pt x="5940864" y="237248"/>
                  </a:lnTo>
                  <a:lnTo>
                    <a:pt x="6210904" y="2135232"/>
                  </a:lnTo>
                  <a:lnTo>
                    <a:pt x="6480943" y="2514829"/>
                  </a:lnTo>
                </a:path>
              </a:pathLst>
            </a:custGeom>
            <a:ln w="27101" cap="flat">
              <a:solidFill>
                <a:srgbClr val="FFC20E">
                  <a:alpha val="100000"/>
                </a:srgbClr>
              </a:solidFill>
              <a:prstDash val="solid"/>
              <a:round/>
            </a:ln>
          </p:spPr>
          <p:txBody>
            <a:bodyPr/>
            <a:lstStyle/>
            <a:p/>
          </p:txBody>
        </p:sp>
        <p:sp>
          <p:nvSpPr>
            <p:cNvPr id="44" name="pl44"/>
            <p:cNvSpPr/>
            <p:nvPr/>
          </p:nvSpPr>
          <p:spPr>
            <a:xfrm>
              <a:off x="4375727" y="1405295"/>
              <a:ext cx="3240471" cy="2277581"/>
            </a:xfrm>
            <a:custGeom>
              <a:avLst/>
              <a:pathLst>
                <a:path w="3240471" h="2277581">
                  <a:moveTo>
                    <a:pt x="0" y="2277581"/>
                  </a:moveTo>
                  <a:lnTo>
                    <a:pt x="270039" y="142348"/>
                  </a:lnTo>
                  <a:lnTo>
                    <a:pt x="540078" y="0"/>
                  </a:lnTo>
                  <a:lnTo>
                    <a:pt x="810117" y="332147"/>
                  </a:lnTo>
                  <a:lnTo>
                    <a:pt x="1080157" y="332147"/>
                  </a:lnTo>
                  <a:lnTo>
                    <a:pt x="1350196" y="521945"/>
                  </a:lnTo>
                  <a:lnTo>
                    <a:pt x="1620235" y="47449"/>
                  </a:lnTo>
                  <a:lnTo>
                    <a:pt x="1890275" y="427046"/>
                  </a:lnTo>
                  <a:lnTo>
                    <a:pt x="2160314" y="664294"/>
                  </a:lnTo>
                  <a:lnTo>
                    <a:pt x="2430353" y="474496"/>
                  </a:lnTo>
                  <a:lnTo>
                    <a:pt x="2700393" y="474496"/>
                  </a:lnTo>
                  <a:lnTo>
                    <a:pt x="2970432" y="854093"/>
                  </a:lnTo>
                  <a:lnTo>
                    <a:pt x="3240471" y="474496"/>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25698"/>
              <a:ext cx="6480943" cy="1233689"/>
            </a:xfrm>
            <a:custGeom>
              <a:avLst/>
              <a:pathLst>
                <a:path w="6480943" h="1233689">
                  <a:moveTo>
                    <a:pt x="0" y="427046"/>
                  </a:moveTo>
                  <a:lnTo>
                    <a:pt x="270039" y="569395"/>
                  </a:lnTo>
                  <a:lnTo>
                    <a:pt x="540078" y="142348"/>
                  </a:lnTo>
                  <a:lnTo>
                    <a:pt x="810117" y="94899"/>
                  </a:lnTo>
                  <a:lnTo>
                    <a:pt x="1080157" y="284697"/>
                  </a:lnTo>
                  <a:lnTo>
                    <a:pt x="1350196" y="94899"/>
                  </a:lnTo>
                  <a:lnTo>
                    <a:pt x="1620235" y="237248"/>
                  </a:lnTo>
                  <a:lnTo>
                    <a:pt x="1890275" y="237248"/>
                  </a:lnTo>
                  <a:lnTo>
                    <a:pt x="2160314" y="142348"/>
                  </a:lnTo>
                  <a:lnTo>
                    <a:pt x="2430353" y="0"/>
                  </a:lnTo>
                  <a:lnTo>
                    <a:pt x="2700393" y="94899"/>
                  </a:lnTo>
                  <a:lnTo>
                    <a:pt x="2970432" y="189798"/>
                  </a:lnTo>
                  <a:lnTo>
                    <a:pt x="3240471" y="332147"/>
                  </a:lnTo>
                  <a:lnTo>
                    <a:pt x="3510510" y="332147"/>
                  </a:lnTo>
                  <a:lnTo>
                    <a:pt x="3780550" y="237248"/>
                  </a:lnTo>
                  <a:lnTo>
                    <a:pt x="4050589" y="189798"/>
                  </a:lnTo>
                  <a:lnTo>
                    <a:pt x="4320628" y="474496"/>
                  </a:lnTo>
                  <a:lnTo>
                    <a:pt x="4590668" y="569395"/>
                  </a:lnTo>
                  <a:lnTo>
                    <a:pt x="4860707" y="616844"/>
                  </a:lnTo>
                  <a:lnTo>
                    <a:pt x="5130746" y="664294"/>
                  </a:lnTo>
                  <a:lnTo>
                    <a:pt x="5400786" y="1091341"/>
                  </a:lnTo>
                  <a:lnTo>
                    <a:pt x="5670825" y="854093"/>
                  </a:lnTo>
                  <a:lnTo>
                    <a:pt x="5940864" y="616844"/>
                  </a:lnTo>
                  <a:lnTo>
                    <a:pt x="6210904" y="1233689"/>
                  </a:lnTo>
                  <a:lnTo>
                    <a:pt x="6480943" y="1091341"/>
                  </a:lnTo>
                </a:path>
              </a:pathLst>
            </a:custGeom>
            <a:ln w="27101" cap="flat">
              <a:solidFill>
                <a:srgbClr val="9A32CD">
                  <a:alpha val="100000"/>
                </a:srgbClr>
              </a:solidFill>
              <a:prstDash val="solid"/>
              <a:round/>
            </a:ln>
          </p:spPr>
          <p:txBody>
            <a:bodyPr/>
            <a:lstStyle/>
            <a:p/>
          </p:txBody>
        </p:sp>
        <p:sp>
          <p:nvSpPr>
            <p:cNvPr id="46" name="pl46"/>
            <p:cNvSpPr/>
            <p:nvPr/>
          </p:nvSpPr>
          <p:spPr>
            <a:xfrm>
              <a:off x="5185844" y="1452744"/>
              <a:ext cx="2430353" cy="1281139"/>
            </a:xfrm>
            <a:custGeom>
              <a:avLst/>
              <a:pathLst>
                <a:path w="2430353" h="1281139">
                  <a:moveTo>
                    <a:pt x="0" y="1281139"/>
                  </a:moveTo>
                  <a:lnTo>
                    <a:pt x="270039" y="616844"/>
                  </a:lnTo>
                  <a:lnTo>
                    <a:pt x="540078" y="0"/>
                  </a:lnTo>
                  <a:lnTo>
                    <a:pt x="810117" y="379596"/>
                  </a:lnTo>
                  <a:lnTo>
                    <a:pt x="1080157" y="521945"/>
                  </a:lnTo>
                  <a:lnTo>
                    <a:pt x="1350196" y="759193"/>
                  </a:lnTo>
                  <a:lnTo>
                    <a:pt x="1620235" y="474496"/>
                  </a:lnTo>
                  <a:lnTo>
                    <a:pt x="1890275" y="379596"/>
                  </a:lnTo>
                  <a:lnTo>
                    <a:pt x="2160314" y="948992"/>
                  </a:lnTo>
                  <a:lnTo>
                    <a:pt x="2430353" y="711744"/>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1043891"/>
            </a:xfrm>
            <a:custGeom>
              <a:avLst/>
              <a:pathLst>
                <a:path w="6480943" h="1043891">
                  <a:moveTo>
                    <a:pt x="0" y="379596"/>
                  </a:moveTo>
                  <a:lnTo>
                    <a:pt x="270039" y="474496"/>
                  </a:lnTo>
                  <a:lnTo>
                    <a:pt x="540078" y="189798"/>
                  </a:lnTo>
                  <a:lnTo>
                    <a:pt x="810117" y="94899"/>
                  </a:lnTo>
                  <a:lnTo>
                    <a:pt x="1080157" y="0"/>
                  </a:lnTo>
                  <a:lnTo>
                    <a:pt x="1350196" y="47449"/>
                  </a:lnTo>
                  <a:lnTo>
                    <a:pt x="1620235" y="94899"/>
                  </a:lnTo>
                  <a:lnTo>
                    <a:pt x="1890275" y="237248"/>
                  </a:lnTo>
                  <a:lnTo>
                    <a:pt x="2160314" y="142348"/>
                  </a:lnTo>
                  <a:lnTo>
                    <a:pt x="2430353" y="142348"/>
                  </a:lnTo>
                  <a:lnTo>
                    <a:pt x="2700393" y="189798"/>
                  </a:lnTo>
                  <a:lnTo>
                    <a:pt x="2970432" y="189798"/>
                  </a:lnTo>
                  <a:lnTo>
                    <a:pt x="3240471" y="237248"/>
                  </a:lnTo>
                  <a:lnTo>
                    <a:pt x="3510510" y="237248"/>
                  </a:lnTo>
                  <a:lnTo>
                    <a:pt x="3780550" y="189798"/>
                  </a:lnTo>
                  <a:lnTo>
                    <a:pt x="4050589" y="474496"/>
                  </a:lnTo>
                  <a:lnTo>
                    <a:pt x="4320628" y="427046"/>
                  </a:lnTo>
                  <a:lnTo>
                    <a:pt x="4590668" y="427046"/>
                  </a:lnTo>
                  <a:lnTo>
                    <a:pt x="4860707" y="237248"/>
                  </a:lnTo>
                  <a:lnTo>
                    <a:pt x="5130746" y="616844"/>
                  </a:lnTo>
                  <a:lnTo>
                    <a:pt x="5400786" y="1043891"/>
                  </a:lnTo>
                  <a:lnTo>
                    <a:pt x="5670825" y="616844"/>
                  </a:lnTo>
                  <a:lnTo>
                    <a:pt x="5940864" y="664294"/>
                  </a:lnTo>
                  <a:lnTo>
                    <a:pt x="6210904" y="901542"/>
                  </a:lnTo>
                  <a:lnTo>
                    <a:pt x="6480943" y="806643"/>
                  </a:lnTo>
                </a:path>
              </a:pathLst>
            </a:custGeom>
            <a:ln w="27101" cap="flat">
              <a:solidFill>
                <a:srgbClr val="FB9A99">
                  <a:alpha val="100000"/>
                </a:srgbClr>
              </a:solidFill>
              <a:prstDash val="solid"/>
              <a:round/>
            </a:ln>
          </p:spPr>
          <p:txBody>
            <a:bodyPr/>
            <a:lstStyle/>
            <a:p/>
          </p:txBody>
        </p:sp>
        <p:sp>
          <p:nvSpPr>
            <p:cNvPr id="48" name="pl48"/>
            <p:cNvSpPr/>
            <p:nvPr/>
          </p:nvSpPr>
          <p:spPr>
            <a:xfrm>
              <a:off x="7628664" y="1244744"/>
              <a:ext cx="730196" cy="484427"/>
            </a:xfrm>
            <a:custGeom>
              <a:avLst/>
              <a:pathLst>
                <a:path w="730196" h="484427">
                  <a:moveTo>
                    <a:pt x="730196" y="0"/>
                  </a:moveTo>
                  <a:lnTo>
                    <a:pt x="0" y="484427"/>
                  </a:lnTo>
                </a:path>
              </a:pathLst>
            </a:custGeom>
          </p:spPr>
          <p:txBody>
            <a:bodyPr/>
            <a:lstStyle/>
            <a:p/>
          </p:txBody>
        </p:sp>
        <p:sp>
          <p:nvSpPr>
            <p:cNvPr id="49" name="pl49"/>
            <p:cNvSpPr/>
            <p:nvPr/>
          </p:nvSpPr>
          <p:spPr>
            <a:xfrm>
              <a:off x="7625087" y="982491"/>
              <a:ext cx="667344" cy="745027"/>
            </a:xfrm>
            <a:custGeom>
              <a:avLst/>
              <a:pathLst>
                <a:path w="667344" h="745027">
                  <a:moveTo>
                    <a:pt x="667344" y="0"/>
                  </a:moveTo>
                  <a:lnTo>
                    <a:pt x="0" y="745027"/>
                  </a:lnTo>
                </a:path>
              </a:pathLst>
            </a:custGeom>
          </p:spPr>
          <p:txBody>
            <a:bodyPr/>
            <a:lstStyle/>
            <a:p/>
          </p:txBody>
        </p:sp>
        <p:sp>
          <p:nvSpPr>
            <p:cNvPr id="50" name="pl50"/>
            <p:cNvSpPr/>
            <p:nvPr/>
          </p:nvSpPr>
          <p:spPr>
            <a:xfrm>
              <a:off x="7632097" y="1505981"/>
              <a:ext cx="792929" cy="273428"/>
            </a:xfrm>
            <a:custGeom>
              <a:avLst/>
              <a:pathLst>
                <a:path w="792929" h="273428">
                  <a:moveTo>
                    <a:pt x="792929" y="0"/>
                  </a:moveTo>
                  <a:lnTo>
                    <a:pt x="0" y="273428"/>
                  </a:lnTo>
                </a:path>
              </a:pathLst>
            </a:custGeom>
          </p:spPr>
          <p:txBody>
            <a:bodyPr/>
            <a:lstStyle/>
            <a:p/>
          </p:txBody>
        </p:sp>
        <p:sp>
          <p:nvSpPr>
            <p:cNvPr id="51" name="pl51"/>
            <p:cNvSpPr/>
            <p:nvPr/>
          </p:nvSpPr>
          <p:spPr>
            <a:xfrm>
              <a:off x="7633869" y="1765527"/>
              <a:ext cx="767072" cy="111691"/>
            </a:xfrm>
            <a:custGeom>
              <a:avLst/>
              <a:pathLst>
                <a:path w="767072" h="111691">
                  <a:moveTo>
                    <a:pt x="767072" y="0"/>
                  </a:moveTo>
                  <a:lnTo>
                    <a:pt x="0" y="111691"/>
                  </a:lnTo>
                </a:path>
              </a:pathLst>
            </a:custGeom>
          </p:spPr>
          <p:txBody>
            <a:bodyPr/>
            <a:lstStyle/>
            <a:p/>
          </p:txBody>
        </p:sp>
        <p:sp>
          <p:nvSpPr>
            <p:cNvPr id="52" name="pl52"/>
            <p:cNvSpPr/>
            <p:nvPr/>
          </p:nvSpPr>
          <p:spPr>
            <a:xfrm>
              <a:off x="7629139" y="2077567"/>
              <a:ext cx="753805" cy="464684"/>
            </a:xfrm>
            <a:custGeom>
              <a:avLst/>
              <a:pathLst>
                <a:path w="753805" h="464684">
                  <a:moveTo>
                    <a:pt x="753805" y="464684"/>
                  </a:moveTo>
                  <a:lnTo>
                    <a:pt x="0" y="0"/>
                  </a:lnTo>
                </a:path>
              </a:pathLst>
            </a:custGeom>
          </p:spPr>
          <p:txBody>
            <a:bodyPr/>
            <a:lstStyle/>
            <a:p/>
          </p:txBody>
        </p:sp>
        <p:sp>
          <p:nvSpPr>
            <p:cNvPr id="53" name="pl53"/>
            <p:cNvSpPr/>
            <p:nvPr/>
          </p:nvSpPr>
          <p:spPr>
            <a:xfrm>
              <a:off x="7634253" y="2025918"/>
              <a:ext cx="694331" cy="42564"/>
            </a:xfrm>
            <a:custGeom>
              <a:avLst/>
              <a:pathLst>
                <a:path w="694331" h="42564">
                  <a:moveTo>
                    <a:pt x="694331" y="0"/>
                  </a:moveTo>
                  <a:lnTo>
                    <a:pt x="0" y="42564"/>
                  </a:lnTo>
                </a:path>
              </a:pathLst>
            </a:custGeom>
          </p:spPr>
          <p:txBody>
            <a:bodyPr/>
            <a:lstStyle/>
            <a:p/>
          </p:txBody>
        </p:sp>
        <p:sp>
          <p:nvSpPr>
            <p:cNvPr id="54" name="pl54"/>
            <p:cNvSpPr/>
            <p:nvPr/>
          </p:nvSpPr>
          <p:spPr>
            <a:xfrm>
              <a:off x="7632964" y="2073936"/>
              <a:ext cx="804130" cy="208496"/>
            </a:xfrm>
            <a:custGeom>
              <a:avLst/>
              <a:pathLst>
                <a:path w="804130" h="208496">
                  <a:moveTo>
                    <a:pt x="804130" y="208496"/>
                  </a:moveTo>
                  <a:lnTo>
                    <a:pt x="0" y="0"/>
                  </a:lnTo>
                </a:path>
              </a:pathLst>
            </a:custGeom>
          </p:spPr>
          <p:txBody>
            <a:bodyPr/>
            <a:lstStyle/>
            <a:p/>
          </p:txBody>
        </p:sp>
        <p:sp>
          <p:nvSpPr>
            <p:cNvPr id="55" name="pl55"/>
            <p:cNvSpPr/>
            <p:nvPr/>
          </p:nvSpPr>
          <p:spPr>
            <a:xfrm>
              <a:off x="7626380" y="2126461"/>
              <a:ext cx="732322" cy="677672"/>
            </a:xfrm>
            <a:custGeom>
              <a:avLst/>
              <a:pathLst>
                <a:path w="732322" h="677672">
                  <a:moveTo>
                    <a:pt x="732322" y="677672"/>
                  </a:moveTo>
                  <a:lnTo>
                    <a:pt x="0" y="0"/>
                  </a:lnTo>
                </a:path>
              </a:pathLst>
            </a:custGeom>
          </p:spPr>
          <p:txBody>
            <a:bodyPr/>
            <a:lstStyle/>
            <a:p/>
          </p:txBody>
        </p:sp>
        <p:sp>
          <p:nvSpPr>
            <p:cNvPr id="56" name="pl56"/>
            <p:cNvSpPr/>
            <p:nvPr/>
          </p:nvSpPr>
          <p:spPr>
            <a:xfrm>
              <a:off x="7624483" y="2174616"/>
              <a:ext cx="728290" cy="890263"/>
            </a:xfrm>
            <a:custGeom>
              <a:avLst/>
              <a:pathLst>
                <a:path w="728290" h="890263">
                  <a:moveTo>
                    <a:pt x="728290" y="890263"/>
                  </a:moveTo>
                  <a:lnTo>
                    <a:pt x="0" y="0"/>
                  </a:lnTo>
                </a:path>
              </a:pathLst>
            </a:custGeom>
          </p:spPr>
          <p:txBody>
            <a:bodyPr/>
            <a:lstStyle/>
            <a:p/>
          </p:txBody>
        </p:sp>
        <p:sp>
          <p:nvSpPr>
            <p:cNvPr id="57" name="pl57"/>
            <p:cNvSpPr/>
            <p:nvPr/>
          </p:nvSpPr>
          <p:spPr>
            <a:xfrm>
              <a:off x="7631430" y="3024764"/>
              <a:ext cx="751515" cy="305054"/>
            </a:xfrm>
            <a:custGeom>
              <a:avLst/>
              <a:pathLst>
                <a:path w="751515" h="305054">
                  <a:moveTo>
                    <a:pt x="751515" y="305054"/>
                  </a:moveTo>
                  <a:lnTo>
                    <a:pt x="0" y="0"/>
                  </a:lnTo>
                </a:path>
              </a:pathLst>
            </a:custGeom>
          </p:spPr>
          <p:txBody>
            <a:bodyPr/>
            <a:lstStyle/>
            <a:p/>
          </p:txBody>
        </p:sp>
        <p:sp>
          <p:nvSpPr>
            <p:cNvPr id="58" name="pl58"/>
            <p:cNvSpPr/>
            <p:nvPr/>
          </p:nvSpPr>
          <p:spPr>
            <a:xfrm>
              <a:off x="7633473" y="3449103"/>
              <a:ext cx="725388" cy="145934"/>
            </a:xfrm>
            <a:custGeom>
              <a:avLst/>
              <a:pathLst>
                <a:path w="725388" h="145934">
                  <a:moveTo>
                    <a:pt x="725388" y="145934"/>
                  </a:moveTo>
                  <a:lnTo>
                    <a:pt x="0" y="0"/>
                  </a:lnTo>
                </a:path>
              </a:pathLst>
            </a:custGeom>
          </p:spPr>
          <p:txBody>
            <a:bodyPr/>
            <a:lstStyle/>
            <a:p/>
          </p:txBody>
        </p:sp>
        <p:sp>
          <p:nvSpPr>
            <p:cNvPr id="59" name="pg59"/>
            <p:cNvSpPr/>
            <p:nvPr/>
          </p:nvSpPr>
          <p:spPr>
            <a:xfrm>
              <a:off x="8290281" y="115290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119444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82%</a:t>
              </a:r>
            </a:p>
          </p:txBody>
        </p:sp>
        <p:sp>
          <p:nvSpPr>
            <p:cNvPr id="61" name="pg61"/>
            <p:cNvSpPr/>
            <p:nvPr/>
          </p:nvSpPr>
          <p:spPr>
            <a:xfrm>
              <a:off x="8223851" y="89091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93245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82%</a:t>
              </a:r>
            </a:p>
          </p:txBody>
        </p:sp>
        <p:sp>
          <p:nvSpPr>
            <p:cNvPr id="63" name="pg63"/>
            <p:cNvSpPr/>
            <p:nvPr/>
          </p:nvSpPr>
          <p:spPr>
            <a:xfrm>
              <a:off x="8356446" y="141619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79306" y="145772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81%</a:t>
              </a:r>
            </a:p>
          </p:txBody>
        </p:sp>
        <p:sp>
          <p:nvSpPr>
            <p:cNvPr id="65" name="pg65"/>
            <p:cNvSpPr/>
            <p:nvPr/>
          </p:nvSpPr>
          <p:spPr>
            <a:xfrm>
              <a:off x="8332362" y="1678914"/>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6" name="tx66"/>
            <p:cNvSpPr/>
            <p:nvPr/>
          </p:nvSpPr>
          <p:spPr>
            <a:xfrm>
              <a:off x="8355222" y="1720453"/>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79%</a:t>
              </a:r>
            </a:p>
          </p:txBody>
        </p:sp>
        <p:sp>
          <p:nvSpPr>
            <p:cNvPr id="67" name="pg67"/>
            <p:cNvSpPr/>
            <p:nvPr/>
          </p:nvSpPr>
          <p:spPr>
            <a:xfrm>
              <a:off x="8314365" y="246479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250633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75%</a:t>
              </a:r>
            </a:p>
          </p:txBody>
        </p:sp>
        <p:sp>
          <p:nvSpPr>
            <p:cNvPr id="69" name="pg69"/>
            <p:cNvSpPr/>
            <p:nvPr/>
          </p:nvSpPr>
          <p:spPr>
            <a:xfrm>
              <a:off x="8260004" y="194118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196404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75%</a:t>
              </a:r>
            </a:p>
          </p:txBody>
        </p:sp>
        <p:sp>
          <p:nvSpPr>
            <p:cNvPr id="71" name="pg71"/>
            <p:cNvSpPr/>
            <p:nvPr/>
          </p:nvSpPr>
          <p:spPr>
            <a:xfrm>
              <a:off x="8368515" y="220200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224354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75%</a:t>
              </a:r>
            </a:p>
          </p:txBody>
        </p:sp>
        <p:sp>
          <p:nvSpPr>
            <p:cNvPr id="73" name="pg73"/>
            <p:cNvSpPr/>
            <p:nvPr/>
          </p:nvSpPr>
          <p:spPr>
            <a:xfrm>
              <a:off x="8290122" y="272656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12982" y="276810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74%</a:t>
              </a:r>
            </a:p>
          </p:txBody>
        </p:sp>
        <p:sp>
          <p:nvSpPr>
            <p:cNvPr id="75" name="pg75"/>
            <p:cNvSpPr/>
            <p:nvPr/>
          </p:nvSpPr>
          <p:spPr>
            <a:xfrm>
              <a:off x="8284194" y="2986549"/>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302808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73%</a:t>
              </a:r>
            </a:p>
          </p:txBody>
        </p:sp>
        <p:sp>
          <p:nvSpPr>
            <p:cNvPr id="77" name="pg77"/>
            <p:cNvSpPr/>
            <p:nvPr/>
          </p:nvSpPr>
          <p:spPr>
            <a:xfrm>
              <a:off x="8314365" y="325143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8" name="tx78"/>
            <p:cNvSpPr/>
            <p:nvPr/>
          </p:nvSpPr>
          <p:spPr>
            <a:xfrm>
              <a:off x="8337225" y="329297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55%</a:t>
              </a:r>
            </a:p>
          </p:txBody>
        </p:sp>
        <p:sp>
          <p:nvSpPr>
            <p:cNvPr id="79" name="pg79"/>
            <p:cNvSpPr/>
            <p:nvPr/>
          </p:nvSpPr>
          <p:spPr>
            <a:xfrm>
              <a:off x="8290281" y="351386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80" name="tx80"/>
            <p:cNvSpPr/>
            <p:nvPr/>
          </p:nvSpPr>
          <p:spPr>
            <a:xfrm>
              <a:off x="8313141" y="355540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46%</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395117" y="401416"/>
              <a:ext cx="30413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Argentina,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YFV had the lowest coverage of all vaccines (7%), followed by MCV2 (46%).
Coverage of 11 vaccines decreased (DTP3, HPVc, HepB3, Hib3, IPV1, MCV1, MCV2, PcV3, Polio3, RotaC and Rubella) compared to respective coverage in 2019.
Coverage of 10 vaccines increased (DTP3, HPVc, HepB3, Hib3, IPV1, MCV1, PcV3, Polio3, RotaC and Rubella) and 1 vaccine decreased (MCV2)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888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6318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43755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1119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7862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460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313502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80939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48375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21581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8324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50686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118122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130606" y="8555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8" name="pl18"/>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74620" y="855597"/>
              <a:ext cx="1155462" cy="0"/>
            </a:xfrm>
            <a:custGeom>
              <a:avLst/>
              <a:pathLst>
                <a:path w="1155462" h="0">
                  <a:moveTo>
                    <a:pt x="0" y="0"/>
                  </a:moveTo>
                  <a:lnTo>
                    <a:pt x="433298" y="0"/>
                  </a:lnTo>
                  <a:lnTo>
                    <a:pt x="794380" y="0"/>
                  </a:lnTo>
                  <a:lnTo>
                    <a:pt x="866596" y="0"/>
                  </a:lnTo>
                  <a:lnTo>
                    <a:pt x="866596" y="0"/>
                  </a:lnTo>
                  <a:lnTo>
                    <a:pt x="1155462" y="0"/>
                  </a:lnTo>
                </a:path>
              </a:pathLst>
            </a:custGeom>
            <a:ln w="116535" cap="flat">
              <a:solidFill>
                <a:srgbClr val="E8E8E8">
                  <a:alpha val="100000"/>
                </a:srgbClr>
              </a:solidFill>
              <a:prstDash val="solid"/>
              <a:round/>
            </a:ln>
          </p:spPr>
          <p:txBody>
            <a:bodyPr/>
            <a:lstStyle/>
            <a:p/>
          </p:txBody>
        </p:sp>
        <p:sp>
          <p:nvSpPr>
            <p:cNvPr id="24" name="pl24"/>
            <p:cNvSpPr/>
            <p:nvPr/>
          </p:nvSpPr>
          <p:spPr>
            <a:xfrm>
              <a:off x="7052351" y="1181229"/>
              <a:ext cx="938813" cy="0"/>
            </a:xfrm>
            <a:custGeom>
              <a:avLst/>
              <a:pathLst>
                <a:path w="938813" h="0">
                  <a:moveTo>
                    <a:pt x="0" y="0"/>
                  </a:moveTo>
                  <a:lnTo>
                    <a:pt x="144432" y="0"/>
                  </a:lnTo>
                  <a:lnTo>
                    <a:pt x="216649" y="0"/>
                  </a:lnTo>
                  <a:lnTo>
                    <a:pt x="722164" y="0"/>
                  </a:lnTo>
                  <a:lnTo>
                    <a:pt x="794380" y="0"/>
                  </a:lnTo>
                  <a:lnTo>
                    <a:pt x="938813" y="0"/>
                  </a:lnTo>
                </a:path>
              </a:pathLst>
            </a:custGeom>
            <a:ln w="116535" cap="flat">
              <a:solidFill>
                <a:srgbClr val="E8E8E8">
                  <a:alpha val="100000"/>
                </a:srgbClr>
              </a:solidFill>
              <a:prstDash val="solid"/>
              <a:round/>
            </a:ln>
          </p:spPr>
          <p:txBody>
            <a:bodyPr/>
            <a:lstStyle/>
            <a:p/>
          </p:txBody>
        </p:sp>
        <p:sp>
          <p:nvSpPr>
            <p:cNvPr id="25" name="pl25"/>
            <p:cNvSpPr/>
            <p:nvPr/>
          </p:nvSpPr>
          <p:spPr>
            <a:xfrm>
              <a:off x="6257971" y="1506861"/>
              <a:ext cx="1299895" cy="0"/>
            </a:xfrm>
            <a:custGeom>
              <a:avLst/>
              <a:pathLst>
                <a:path w="1299895" h="0">
                  <a:moveTo>
                    <a:pt x="0" y="0"/>
                  </a:moveTo>
                  <a:lnTo>
                    <a:pt x="577731" y="0"/>
                  </a:lnTo>
                  <a:lnTo>
                    <a:pt x="649947" y="0"/>
                  </a:lnTo>
                  <a:lnTo>
                    <a:pt x="1083246" y="0"/>
                  </a:lnTo>
                  <a:lnTo>
                    <a:pt x="1227678" y="0"/>
                  </a:lnTo>
                  <a:lnTo>
                    <a:pt x="1299895" y="0"/>
                  </a:lnTo>
                </a:path>
              </a:pathLst>
            </a:custGeom>
            <a:ln w="116535" cap="flat">
              <a:solidFill>
                <a:srgbClr val="E8E8E8">
                  <a:alpha val="100000"/>
                </a:srgbClr>
              </a:solidFill>
              <a:prstDash val="solid"/>
              <a:round/>
            </a:ln>
          </p:spPr>
          <p:txBody>
            <a:bodyPr/>
            <a:lstStyle/>
            <a:p/>
          </p:txBody>
        </p:sp>
        <p:sp>
          <p:nvSpPr>
            <p:cNvPr id="26" name="pl26"/>
            <p:cNvSpPr/>
            <p:nvPr/>
          </p:nvSpPr>
          <p:spPr>
            <a:xfrm>
              <a:off x="6257971" y="1832494"/>
              <a:ext cx="1299895" cy="0"/>
            </a:xfrm>
            <a:custGeom>
              <a:avLst/>
              <a:pathLst>
                <a:path w="1299895" h="0">
                  <a:moveTo>
                    <a:pt x="0" y="0"/>
                  </a:moveTo>
                  <a:lnTo>
                    <a:pt x="577731" y="0"/>
                  </a:lnTo>
                  <a:lnTo>
                    <a:pt x="649947" y="0"/>
                  </a:lnTo>
                  <a:lnTo>
                    <a:pt x="1083246" y="0"/>
                  </a:lnTo>
                  <a:lnTo>
                    <a:pt x="1227678" y="0"/>
                  </a:lnTo>
                  <a:lnTo>
                    <a:pt x="1299895" y="0"/>
                  </a:lnTo>
                </a:path>
              </a:pathLst>
            </a:custGeom>
            <a:ln w="116535" cap="flat">
              <a:solidFill>
                <a:srgbClr val="E8E8E8">
                  <a:alpha val="100000"/>
                </a:srgbClr>
              </a:solidFill>
              <a:prstDash val="solid"/>
              <a:round/>
            </a:ln>
          </p:spPr>
          <p:txBody>
            <a:bodyPr/>
            <a:lstStyle/>
            <a:p/>
          </p:txBody>
        </p:sp>
        <p:sp>
          <p:nvSpPr>
            <p:cNvPr id="27" name="pl27"/>
            <p:cNvSpPr/>
            <p:nvPr/>
          </p:nvSpPr>
          <p:spPr>
            <a:xfrm>
              <a:off x="6113538" y="2158126"/>
              <a:ext cx="1083246" cy="0"/>
            </a:xfrm>
            <a:custGeom>
              <a:avLst/>
              <a:pathLst>
                <a:path w="1083246" h="0">
                  <a:moveTo>
                    <a:pt x="0" y="0"/>
                  </a:moveTo>
                  <a:lnTo>
                    <a:pt x="577731" y="0"/>
                  </a:lnTo>
                  <a:lnTo>
                    <a:pt x="938813" y="0"/>
                  </a:lnTo>
                  <a:lnTo>
                    <a:pt x="938813" y="0"/>
                  </a:lnTo>
                  <a:lnTo>
                    <a:pt x="938813" y="0"/>
                  </a:lnTo>
                  <a:lnTo>
                    <a:pt x="1083246" y="0"/>
                  </a:lnTo>
                </a:path>
              </a:pathLst>
            </a:custGeom>
            <a:ln w="116535" cap="flat">
              <a:solidFill>
                <a:srgbClr val="E8E8E8">
                  <a:alpha val="100000"/>
                </a:srgbClr>
              </a:solidFill>
              <a:prstDash val="solid"/>
              <a:round/>
            </a:ln>
          </p:spPr>
          <p:txBody>
            <a:bodyPr/>
            <a:lstStyle/>
            <a:p/>
          </p:txBody>
        </p:sp>
        <p:sp>
          <p:nvSpPr>
            <p:cNvPr id="28" name="pl28"/>
            <p:cNvSpPr/>
            <p:nvPr/>
          </p:nvSpPr>
          <p:spPr>
            <a:xfrm>
              <a:off x="6257971" y="2483758"/>
              <a:ext cx="1299895" cy="0"/>
            </a:xfrm>
            <a:custGeom>
              <a:avLst/>
              <a:pathLst>
                <a:path w="1299895" h="0">
                  <a:moveTo>
                    <a:pt x="0" y="0"/>
                  </a:moveTo>
                  <a:lnTo>
                    <a:pt x="577731" y="0"/>
                  </a:lnTo>
                  <a:lnTo>
                    <a:pt x="649947" y="0"/>
                  </a:lnTo>
                  <a:lnTo>
                    <a:pt x="1083246" y="0"/>
                  </a:lnTo>
                  <a:lnTo>
                    <a:pt x="1227678" y="0"/>
                  </a:lnTo>
                  <a:lnTo>
                    <a:pt x="1299895" y="0"/>
                  </a:lnTo>
                </a:path>
              </a:pathLst>
            </a:custGeom>
            <a:ln w="116535" cap="flat">
              <a:solidFill>
                <a:srgbClr val="E8E8E8">
                  <a:alpha val="100000"/>
                </a:srgbClr>
              </a:solidFill>
              <a:prstDash val="solid"/>
              <a:round/>
            </a:ln>
          </p:spPr>
          <p:txBody>
            <a:bodyPr/>
            <a:lstStyle/>
            <a:p/>
          </p:txBody>
        </p:sp>
        <p:sp>
          <p:nvSpPr>
            <p:cNvPr id="29" name="pl29"/>
            <p:cNvSpPr/>
            <p:nvPr/>
          </p:nvSpPr>
          <p:spPr>
            <a:xfrm>
              <a:off x="7124568" y="2809390"/>
              <a:ext cx="866596" cy="0"/>
            </a:xfrm>
            <a:custGeom>
              <a:avLst/>
              <a:pathLst>
                <a:path w="866596" h="0">
                  <a:moveTo>
                    <a:pt x="0" y="0"/>
                  </a:moveTo>
                  <a:lnTo>
                    <a:pt x="144432" y="0"/>
                  </a:lnTo>
                  <a:lnTo>
                    <a:pt x="216649" y="0"/>
                  </a:lnTo>
                  <a:lnTo>
                    <a:pt x="505514" y="0"/>
                  </a:lnTo>
                  <a:lnTo>
                    <a:pt x="577731" y="0"/>
                  </a:lnTo>
                  <a:lnTo>
                    <a:pt x="866596" y="0"/>
                  </a:lnTo>
                </a:path>
              </a:pathLst>
            </a:custGeom>
            <a:ln w="116535" cap="flat">
              <a:solidFill>
                <a:srgbClr val="E8E8E8">
                  <a:alpha val="100000"/>
                </a:srgbClr>
              </a:solidFill>
              <a:prstDash val="solid"/>
              <a:round/>
            </a:ln>
          </p:spPr>
          <p:txBody>
            <a:bodyPr/>
            <a:lstStyle/>
            <a:p/>
          </p:txBody>
        </p:sp>
        <p:sp>
          <p:nvSpPr>
            <p:cNvPr id="30" name="pl30"/>
            <p:cNvSpPr/>
            <p:nvPr/>
          </p:nvSpPr>
          <p:spPr>
            <a:xfrm>
              <a:off x="7052351" y="3135023"/>
              <a:ext cx="649947" cy="0"/>
            </a:xfrm>
            <a:custGeom>
              <a:avLst/>
              <a:pathLst>
                <a:path w="649947" h="0">
                  <a:moveTo>
                    <a:pt x="0" y="0"/>
                  </a:moveTo>
                  <a:lnTo>
                    <a:pt x="216649" y="0"/>
                  </a:lnTo>
                  <a:lnTo>
                    <a:pt x="361082"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31" name="pl31"/>
            <p:cNvSpPr/>
            <p:nvPr/>
          </p:nvSpPr>
          <p:spPr>
            <a:xfrm>
              <a:off x="4813643" y="3460655"/>
              <a:ext cx="3466387" cy="0"/>
            </a:xfrm>
            <a:custGeom>
              <a:avLst/>
              <a:pathLst>
                <a:path w="3466387" h="0">
                  <a:moveTo>
                    <a:pt x="0" y="0"/>
                  </a:moveTo>
                  <a:lnTo>
                    <a:pt x="577731" y="0"/>
                  </a:lnTo>
                  <a:lnTo>
                    <a:pt x="1805410" y="0"/>
                  </a:lnTo>
                  <a:lnTo>
                    <a:pt x="2383141" y="0"/>
                  </a:lnTo>
                  <a:lnTo>
                    <a:pt x="2744223" y="0"/>
                  </a:lnTo>
                  <a:lnTo>
                    <a:pt x="3466387" y="0"/>
                  </a:lnTo>
                </a:path>
              </a:pathLst>
            </a:custGeom>
            <a:ln w="116535" cap="flat">
              <a:solidFill>
                <a:srgbClr val="E8E8E8">
                  <a:alpha val="100000"/>
                </a:srgbClr>
              </a:solidFill>
              <a:prstDash val="solid"/>
              <a:round/>
            </a:ln>
          </p:spPr>
          <p:txBody>
            <a:bodyPr/>
            <a:lstStyle/>
            <a:p/>
          </p:txBody>
        </p:sp>
        <p:sp>
          <p:nvSpPr>
            <p:cNvPr id="32" name="pl32"/>
            <p:cNvSpPr/>
            <p:nvPr/>
          </p:nvSpPr>
          <p:spPr>
            <a:xfrm>
              <a:off x="6619053" y="3786287"/>
              <a:ext cx="649947" cy="0"/>
            </a:xfrm>
            <a:custGeom>
              <a:avLst/>
              <a:pathLst>
                <a:path w="649947" h="0">
                  <a:moveTo>
                    <a:pt x="0" y="0"/>
                  </a:moveTo>
                  <a:lnTo>
                    <a:pt x="288865" y="0"/>
                  </a:lnTo>
                  <a:lnTo>
                    <a:pt x="577731" y="0"/>
                  </a:lnTo>
                  <a:lnTo>
                    <a:pt x="577731" y="0"/>
                  </a:lnTo>
                  <a:lnTo>
                    <a:pt x="577731" y="0"/>
                  </a:lnTo>
                  <a:lnTo>
                    <a:pt x="649947" y="0"/>
                  </a:lnTo>
                </a:path>
              </a:pathLst>
            </a:custGeom>
            <a:ln w="116535" cap="flat">
              <a:solidFill>
                <a:srgbClr val="E8E8E8">
                  <a:alpha val="100000"/>
                </a:srgbClr>
              </a:solidFill>
              <a:prstDash val="solid"/>
              <a:round/>
            </a:ln>
          </p:spPr>
          <p:txBody>
            <a:bodyPr/>
            <a:lstStyle/>
            <a:p/>
          </p:txBody>
        </p:sp>
        <p:sp>
          <p:nvSpPr>
            <p:cNvPr id="33" name="pl33"/>
            <p:cNvSpPr/>
            <p:nvPr/>
          </p:nvSpPr>
          <p:spPr>
            <a:xfrm>
              <a:off x="6619053" y="4111919"/>
              <a:ext cx="938813" cy="0"/>
            </a:xfrm>
            <a:custGeom>
              <a:avLst/>
              <a:pathLst>
                <a:path w="938813" h="0">
                  <a:moveTo>
                    <a:pt x="0" y="0"/>
                  </a:moveTo>
                  <a:lnTo>
                    <a:pt x="216649" y="0"/>
                  </a:lnTo>
                  <a:lnTo>
                    <a:pt x="216649" y="0"/>
                  </a:lnTo>
                  <a:lnTo>
                    <a:pt x="577731" y="0"/>
                  </a:lnTo>
                  <a:lnTo>
                    <a:pt x="866596" y="0"/>
                  </a:lnTo>
                  <a:lnTo>
                    <a:pt x="938813" y="0"/>
                  </a:lnTo>
                </a:path>
              </a:pathLst>
            </a:custGeom>
            <a:ln w="116535" cap="flat">
              <a:solidFill>
                <a:srgbClr val="E8E8E8">
                  <a:alpha val="100000"/>
                </a:srgbClr>
              </a:solidFill>
              <a:prstDash val="solid"/>
              <a:round/>
            </a:ln>
          </p:spPr>
          <p:txBody>
            <a:bodyPr/>
            <a:lstStyle/>
            <a:p/>
          </p:txBody>
        </p:sp>
        <p:sp>
          <p:nvSpPr>
            <p:cNvPr id="34" name="pl34"/>
            <p:cNvSpPr/>
            <p:nvPr/>
          </p:nvSpPr>
          <p:spPr>
            <a:xfrm>
              <a:off x="7052351" y="4437552"/>
              <a:ext cx="649947" cy="0"/>
            </a:xfrm>
            <a:custGeom>
              <a:avLst/>
              <a:pathLst>
                <a:path w="649947" h="0">
                  <a:moveTo>
                    <a:pt x="0" y="0"/>
                  </a:moveTo>
                  <a:lnTo>
                    <a:pt x="216649" y="0"/>
                  </a:lnTo>
                  <a:lnTo>
                    <a:pt x="361082"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35" name="pl35"/>
            <p:cNvSpPr/>
            <p:nvPr/>
          </p:nvSpPr>
          <p:spPr>
            <a:xfrm>
              <a:off x="6402403" y="4763184"/>
              <a:ext cx="866596" cy="0"/>
            </a:xfrm>
            <a:custGeom>
              <a:avLst/>
              <a:pathLst>
                <a:path w="866596" h="0">
                  <a:moveTo>
                    <a:pt x="0" y="0"/>
                  </a:moveTo>
                  <a:lnTo>
                    <a:pt x="288865" y="0"/>
                  </a:lnTo>
                  <a:lnTo>
                    <a:pt x="361082" y="0"/>
                  </a:lnTo>
                  <a:lnTo>
                    <a:pt x="649947" y="0"/>
                  </a:lnTo>
                  <a:lnTo>
                    <a:pt x="722164" y="0"/>
                  </a:lnTo>
                  <a:lnTo>
                    <a:pt x="866596" y="0"/>
                  </a:lnTo>
                </a:path>
              </a:pathLst>
            </a:custGeom>
            <a:ln w="116535" cap="flat">
              <a:solidFill>
                <a:srgbClr val="E8E8E8">
                  <a:alpha val="100000"/>
                </a:srgbClr>
              </a:solidFill>
              <a:prstDash val="solid"/>
              <a:round/>
            </a:ln>
          </p:spPr>
          <p:txBody>
            <a:bodyPr/>
            <a:lstStyle/>
            <a:p/>
          </p:txBody>
        </p:sp>
        <p:sp>
          <p:nvSpPr>
            <p:cNvPr id="36" name="pl36"/>
            <p:cNvSpPr/>
            <p:nvPr/>
          </p:nvSpPr>
          <p:spPr>
            <a:xfrm>
              <a:off x="1924986" y="5088816"/>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37" name="pt37"/>
            <p:cNvSpPr/>
            <p:nvPr/>
          </p:nvSpPr>
          <p:spPr>
            <a:xfrm>
              <a:off x="762558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903418"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264500"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336717"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470120"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336717"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770015"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19228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842232"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98666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047851"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264500"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481150"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831202"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336717"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553366"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253471"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903418"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481150"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831202"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336717"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553366"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253471"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903418"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04785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686769"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04785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92284"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109038"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04785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481150"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831202"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336717"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553366"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253471"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903418"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2558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64500"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97799"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86664"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20068"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336717"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97799"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047851"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97799"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25582"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264500"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08933"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553366"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614553"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92284"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75530"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386874"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809143"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264500"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90341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192284"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92284"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614553"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192284"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481150"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83120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92284"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553366"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614553"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83120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97799"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047851"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97799"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62558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264500"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408933"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047851"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686769"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20068"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264500"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397903"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75898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206491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06491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192048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206491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1992703"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1992703"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567315"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6411852"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278449"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711747"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6989583"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206233"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422882"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6195203"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6845151"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7422882"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6195203"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6845151"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6989583"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6050770"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5" name="pt135"/>
            <p:cNvSpPr/>
            <p:nvPr/>
          </p:nvSpPr>
          <p:spPr>
            <a:xfrm>
              <a:off x="6989583"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7422882"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6195203"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8" name="pt138"/>
            <p:cNvSpPr/>
            <p:nvPr/>
          </p:nvSpPr>
          <p:spPr>
            <a:xfrm>
              <a:off x="6845151"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7567315"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7061800"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7278449"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7639531"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7206233"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7350665"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7495098"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5328606"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4750875"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7206233"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6556285"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7134016"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7422882"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6556285"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6772934"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7639531"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7206233"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7350665"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6989583"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6339636"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6700718"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2006651"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1934435"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1934435"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746885" y="501235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68" name="tx168"/>
            <p:cNvSpPr/>
            <p:nvPr/>
          </p:nvSpPr>
          <p:spPr>
            <a:xfrm>
              <a:off x="609275" y="338016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69" name="tx169"/>
            <p:cNvSpPr/>
            <p:nvPr/>
          </p:nvSpPr>
          <p:spPr>
            <a:xfrm>
              <a:off x="609275" y="305452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0" name="tx170"/>
            <p:cNvSpPr/>
            <p:nvPr/>
          </p:nvSpPr>
          <p:spPr>
            <a:xfrm>
              <a:off x="710044" y="2732443"/>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1" name="tx171"/>
            <p:cNvSpPr/>
            <p:nvPr/>
          </p:nvSpPr>
          <p:spPr>
            <a:xfrm>
              <a:off x="728424" y="2404715"/>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2" name="tx172"/>
            <p:cNvSpPr/>
            <p:nvPr/>
          </p:nvSpPr>
          <p:spPr>
            <a:xfrm>
              <a:off x="544863" y="204885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73" name="tx173"/>
            <p:cNvSpPr/>
            <p:nvPr/>
          </p:nvSpPr>
          <p:spPr>
            <a:xfrm>
              <a:off x="563163" y="17227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tx18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334551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Argentina, 2019-2024</a:t>
              </a:r>
            </a:p>
          </p:txBody>
        </p:sp>
        <p:sp>
          <p:nvSpPr>
            <p:cNvPr id="190" name="tx19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1" name="tx19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92" name="tx19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93" name="tx19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(87%) and 2023 (77%). DTP1 coverage increased in 2024 (80%) compared to 2023, and was lower than in 2019. In 2019-2024, DTP1 coverage was at it's lowest level in 2023 (77%).
In 2023, 14 vaccines had lower coverage than in 2019.
In 2024, 13 vaccines had lower coverage than in 2019.
In 2024, 1 vaccine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9457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4450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944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443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442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41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40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1939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6938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437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19370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436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194574" y="1791911"/>
              <a:ext cx="3249063" cy="1199357"/>
            </a:xfrm>
            <a:custGeom>
              <a:avLst/>
              <a:pathLst>
                <a:path w="3249063" h="1199357">
                  <a:moveTo>
                    <a:pt x="0" y="925218"/>
                  </a:moveTo>
                  <a:lnTo>
                    <a:pt x="249927" y="685347"/>
                  </a:lnTo>
                  <a:lnTo>
                    <a:pt x="499855" y="171336"/>
                  </a:lnTo>
                  <a:lnTo>
                    <a:pt x="749783" y="171336"/>
                  </a:lnTo>
                  <a:lnTo>
                    <a:pt x="999711" y="171336"/>
                  </a:lnTo>
                  <a:lnTo>
                    <a:pt x="1249639" y="137069"/>
                  </a:lnTo>
                  <a:lnTo>
                    <a:pt x="1499567" y="171336"/>
                  </a:lnTo>
                  <a:lnTo>
                    <a:pt x="1749495" y="0"/>
                  </a:lnTo>
                  <a:lnTo>
                    <a:pt x="1999423" y="102802"/>
                  </a:lnTo>
                  <a:lnTo>
                    <a:pt x="2249351" y="651079"/>
                  </a:lnTo>
                  <a:lnTo>
                    <a:pt x="2499279" y="479743"/>
                  </a:lnTo>
                  <a:lnTo>
                    <a:pt x="2749207" y="239871"/>
                  </a:lnTo>
                  <a:lnTo>
                    <a:pt x="2999135" y="925218"/>
                  </a:lnTo>
                  <a:lnTo>
                    <a:pt x="3249063" y="1199357"/>
                  </a:lnTo>
                </a:path>
              </a:pathLst>
            </a:custGeom>
            <a:ln w="29811" cap="flat">
              <a:solidFill>
                <a:srgbClr val="FF0000">
                  <a:alpha val="100000"/>
                </a:srgbClr>
              </a:solidFill>
              <a:prstDash val="solid"/>
              <a:round/>
            </a:ln>
          </p:spPr>
          <p:txBody>
            <a:bodyPr/>
            <a:lstStyle/>
            <a:p/>
          </p:txBody>
        </p:sp>
        <p:sp>
          <p:nvSpPr>
            <p:cNvPr id="32" name="pl32"/>
            <p:cNvSpPr/>
            <p:nvPr/>
          </p:nvSpPr>
          <p:spPr>
            <a:xfrm>
              <a:off x="1194574" y="2819932"/>
              <a:ext cx="3249063" cy="822416"/>
            </a:xfrm>
            <a:custGeom>
              <a:avLst/>
              <a:pathLst>
                <a:path w="3249063" h="822416">
                  <a:moveTo>
                    <a:pt x="0" y="822416"/>
                  </a:moveTo>
                  <a:lnTo>
                    <a:pt x="249927" y="582545"/>
                  </a:lnTo>
                  <a:lnTo>
                    <a:pt x="499855" y="0"/>
                  </a:lnTo>
                  <a:lnTo>
                    <a:pt x="749783" y="102802"/>
                  </a:lnTo>
                  <a:lnTo>
                    <a:pt x="999711" y="274138"/>
                  </a:lnTo>
                  <a:lnTo>
                    <a:pt x="1249639" y="68534"/>
                  </a:lnTo>
                  <a:lnTo>
                    <a:pt x="1499567" y="274138"/>
                  </a:lnTo>
                  <a:lnTo>
                    <a:pt x="1749495" y="34267"/>
                  </a:lnTo>
                  <a:lnTo>
                    <a:pt x="1999423" y="0"/>
                  </a:lnTo>
                  <a:lnTo>
                    <a:pt x="2249351" y="479743"/>
                  </a:lnTo>
                  <a:lnTo>
                    <a:pt x="2499279" y="171336"/>
                  </a:lnTo>
                  <a:lnTo>
                    <a:pt x="2749207" y="205604"/>
                  </a:lnTo>
                  <a:lnTo>
                    <a:pt x="2999135" y="822416"/>
                  </a:lnTo>
                  <a:lnTo>
                    <a:pt x="3249063" y="171336"/>
                  </a:lnTo>
                </a:path>
              </a:pathLst>
            </a:custGeom>
            <a:ln w="29811" cap="flat">
              <a:solidFill>
                <a:srgbClr val="0058AB">
                  <a:alpha val="100000"/>
                </a:srgbClr>
              </a:solidFill>
              <a:prstDash val="solid"/>
              <a:round/>
            </a:ln>
          </p:spPr>
          <p:txBody>
            <a:bodyPr/>
            <a:lstStyle/>
            <a:p/>
          </p:txBody>
        </p:sp>
        <p:sp>
          <p:nvSpPr>
            <p:cNvPr id="33" name="pt33"/>
            <p:cNvSpPr/>
            <p:nvPr/>
          </p:nvSpPr>
          <p:spPr>
            <a:xfrm>
              <a:off x="1169748"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419676"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669604"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919532"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69459"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419387" y="19041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669315"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919243"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169171"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419099"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669027"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918955"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4168883"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4418811" y="29664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1169748" y="361752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419676"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1669604" y="27951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919532" y="2897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169459"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2419387" y="28636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669315"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919243" y="28293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169171" y="27951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3419099" y="32748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669027"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918955" y="30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4168883" y="361752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4418811"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tx61"/>
            <p:cNvSpPr/>
            <p:nvPr/>
          </p:nvSpPr>
          <p:spPr>
            <a:xfrm>
              <a:off x="1194574" y="37119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62" name="tx62"/>
            <p:cNvSpPr/>
            <p:nvPr/>
          </p:nvSpPr>
          <p:spPr>
            <a:xfrm>
              <a:off x="1444502"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63" name="tx63"/>
            <p:cNvSpPr/>
            <p:nvPr/>
          </p:nvSpPr>
          <p:spPr>
            <a:xfrm>
              <a:off x="1694430" y="28895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64" name="tx64"/>
            <p:cNvSpPr/>
            <p:nvPr/>
          </p:nvSpPr>
          <p:spPr>
            <a:xfrm>
              <a:off x="1944357" y="299357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65" name="tx65"/>
            <p:cNvSpPr/>
            <p:nvPr/>
          </p:nvSpPr>
          <p:spPr>
            <a:xfrm>
              <a:off x="2194285"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6" name="tx66"/>
            <p:cNvSpPr/>
            <p:nvPr/>
          </p:nvSpPr>
          <p:spPr>
            <a:xfrm>
              <a:off x="2444213" y="29580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67" name="tx67"/>
            <p:cNvSpPr/>
            <p:nvPr/>
          </p:nvSpPr>
          <p:spPr>
            <a:xfrm>
              <a:off x="2694141"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8" name="tx68"/>
            <p:cNvSpPr/>
            <p:nvPr/>
          </p:nvSpPr>
          <p:spPr>
            <a:xfrm>
              <a:off x="2944069" y="29238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69" name="tx69"/>
            <p:cNvSpPr/>
            <p:nvPr/>
          </p:nvSpPr>
          <p:spPr>
            <a:xfrm>
              <a:off x="3193997" y="28895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70" name="tx70"/>
            <p:cNvSpPr/>
            <p:nvPr/>
          </p:nvSpPr>
          <p:spPr>
            <a:xfrm>
              <a:off x="3443925" y="33693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71" name="tx71"/>
            <p:cNvSpPr/>
            <p:nvPr/>
          </p:nvSpPr>
          <p:spPr>
            <a:xfrm>
              <a:off x="3693853"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72" name="tx72"/>
            <p:cNvSpPr/>
            <p:nvPr/>
          </p:nvSpPr>
          <p:spPr>
            <a:xfrm>
              <a:off x="3943781" y="3095455"/>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73" name="tx73"/>
            <p:cNvSpPr/>
            <p:nvPr/>
          </p:nvSpPr>
          <p:spPr>
            <a:xfrm>
              <a:off x="4193709" y="37119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74" name="tx74"/>
            <p:cNvSpPr/>
            <p:nvPr/>
          </p:nvSpPr>
          <p:spPr>
            <a:xfrm>
              <a:off x="4443637"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75" name="tx75"/>
            <p:cNvSpPr/>
            <p:nvPr/>
          </p:nvSpPr>
          <p:spPr>
            <a:xfrm>
              <a:off x="1194574"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76" name="tx76"/>
            <p:cNvSpPr/>
            <p:nvPr/>
          </p:nvSpPr>
          <p:spPr>
            <a:xfrm>
              <a:off x="1444502"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77" name="tx77"/>
            <p:cNvSpPr/>
            <p:nvPr/>
          </p:nvSpPr>
          <p:spPr>
            <a:xfrm>
              <a:off x="1694430"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78" name="tx78"/>
            <p:cNvSpPr/>
            <p:nvPr/>
          </p:nvSpPr>
          <p:spPr>
            <a:xfrm>
              <a:off x="1944357"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79" name="tx79"/>
            <p:cNvSpPr/>
            <p:nvPr/>
          </p:nvSpPr>
          <p:spPr>
            <a:xfrm>
              <a:off x="2194285"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80" name="tx80"/>
            <p:cNvSpPr/>
            <p:nvPr/>
          </p:nvSpPr>
          <p:spPr>
            <a:xfrm>
              <a:off x="2444213" y="17567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81" name="tx81"/>
            <p:cNvSpPr/>
            <p:nvPr/>
          </p:nvSpPr>
          <p:spPr>
            <a:xfrm>
              <a:off x="2694141"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82" name="tx82"/>
            <p:cNvSpPr/>
            <p:nvPr/>
          </p:nvSpPr>
          <p:spPr>
            <a:xfrm>
              <a:off x="2944069"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83" name="tx83"/>
            <p:cNvSpPr/>
            <p:nvPr/>
          </p:nvSpPr>
          <p:spPr>
            <a:xfrm>
              <a:off x="3193997"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84" name="tx84"/>
            <p:cNvSpPr/>
            <p:nvPr/>
          </p:nvSpPr>
          <p:spPr>
            <a:xfrm>
              <a:off x="3443925"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85" name="tx85"/>
            <p:cNvSpPr/>
            <p:nvPr/>
          </p:nvSpPr>
          <p:spPr>
            <a:xfrm>
              <a:off x="3693853"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86" name="tx86"/>
            <p:cNvSpPr/>
            <p:nvPr/>
          </p:nvSpPr>
          <p:spPr>
            <a:xfrm>
              <a:off x="3943781"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87" name="tx87"/>
            <p:cNvSpPr/>
            <p:nvPr/>
          </p:nvSpPr>
          <p:spPr>
            <a:xfrm>
              <a:off x="4193709"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88" name="tx88"/>
            <p:cNvSpPr/>
            <p:nvPr/>
          </p:nvSpPr>
          <p:spPr>
            <a:xfrm>
              <a:off x="4443637" y="2820309"/>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89" name="pl89"/>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0" name="pl90"/>
            <p:cNvSpPr/>
            <p:nvPr/>
          </p:nvSpPr>
          <p:spPr>
            <a:xfrm>
              <a:off x="4443637"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91" name="tx91"/>
            <p:cNvSpPr/>
            <p:nvPr/>
          </p:nvSpPr>
          <p:spPr>
            <a:xfrm>
              <a:off x="4163441"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92" name="tx92"/>
            <p:cNvSpPr/>
            <p:nvPr/>
          </p:nvSpPr>
          <p:spPr>
            <a:xfrm>
              <a:off x="4048869"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93" name="rc93"/>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4" name="pl94"/>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5" name="pl95"/>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6" name="pl96"/>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2" name="pl102"/>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3" name="pl103"/>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538797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563790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588782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61377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6376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8875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1374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73873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8872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1371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38710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6370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887541" y="2203119"/>
              <a:ext cx="1749495" cy="925218"/>
            </a:xfrm>
            <a:custGeom>
              <a:avLst/>
              <a:pathLst>
                <a:path w="1749495" h="925218">
                  <a:moveTo>
                    <a:pt x="0" y="651079"/>
                  </a:moveTo>
                  <a:lnTo>
                    <a:pt x="249927" y="34267"/>
                  </a:lnTo>
                  <a:lnTo>
                    <a:pt x="499855" y="0"/>
                  </a:lnTo>
                  <a:lnTo>
                    <a:pt x="749783" y="514010"/>
                  </a:lnTo>
                  <a:lnTo>
                    <a:pt x="999711" y="376940"/>
                  </a:lnTo>
                  <a:lnTo>
                    <a:pt x="1249639" y="102802"/>
                  </a:lnTo>
                  <a:lnTo>
                    <a:pt x="1499567" y="719614"/>
                  </a:lnTo>
                  <a:lnTo>
                    <a:pt x="1749495" y="925218"/>
                  </a:lnTo>
                </a:path>
              </a:pathLst>
            </a:custGeom>
            <a:ln w="29811" cap="flat">
              <a:solidFill>
                <a:srgbClr val="FF0000">
                  <a:alpha val="100000"/>
                </a:srgbClr>
              </a:solidFill>
              <a:prstDash val="solid"/>
              <a:round/>
            </a:ln>
          </p:spPr>
          <p:txBody>
            <a:bodyPr/>
            <a:lstStyle/>
            <a:p/>
          </p:txBody>
        </p:sp>
        <p:sp>
          <p:nvSpPr>
            <p:cNvPr id="122" name="pl122"/>
            <p:cNvSpPr/>
            <p:nvPr/>
          </p:nvSpPr>
          <p:spPr>
            <a:xfrm>
              <a:off x="6887541" y="3128338"/>
              <a:ext cx="1749495" cy="959486"/>
            </a:xfrm>
            <a:custGeom>
              <a:avLst/>
              <a:pathLst>
                <a:path w="1749495" h="959486">
                  <a:moveTo>
                    <a:pt x="0" y="959486"/>
                  </a:moveTo>
                  <a:lnTo>
                    <a:pt x="249927" y="205604"/>
                  </a:lnTo>
                  <a:lnTo>
                    <a:pt x="499855" y="68534"/>
                  </a:lnTo>
                  <a:lnTo>
                    <a:pt x="749783" y="411208"/>
                  </a:lnTo>
                  <a:lnTo>
                    <a:pt x="999711" y="308406"/>
                  </a:lnTo>
                  <a:lnTo>
                    <a:pt x="1249639" y="102802"/>
                  </a:lnTo>
                  <a:lnTo>
                    <a:pt x="1499567" y="753881"/>
                  </a:lnTo>
                  <a:lnTo>
                    <a:pt x="1749495" y="0"/>
                  </a:lnTo>
                </a:path>
              </a:pathLst>
            </a:custGeom>
            <a:ln w="29811" cap="flat">
              <a:solidFill>
                <a:srgbClr val="0058AB">
                  <a:alpha val="100000"/>
                </a:srgbClr>
              </a:solidFill>
              <a:prstDash val="solid"/>
              <a:round/>
            </a:ln>
          </p:spPr>
          <p:txBody>
            <a:bodyPr/>
            <a:lstStyle/>
            <a:p/>
          </p:txBody>
        </p:sp>
        <p:sp>
          <p:nvSpPr>
            <p:cNvPr id="123" name="pt123"/>
            <p:cNvSpPr/>
            <p:nvPr/>
          </p:nvSpPr>
          <p:spPr>
            <a:xfrm>
              <a:off x="6862715" y="28293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7112643"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7362571"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6" name="pt126"/>
            <p:cNvSpPr/>
            <p:nvPr/>
          </p:nvSpPr>
          <p:spPr>
            <a:xfrm>
              <a:off x="7612499"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862427" y="2555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112355"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362283" y="2897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612211" y="31035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6862715" y="40629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2" name="pt132"/>
            <p:cNvSpPr/>
            <p:nvPr/>
          </p:nvSpPr>
          <p:spPr>
            <a:xfrm>
              <a:off x="7112643"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7362571" y="31720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7612499" y="35147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7862427" y="34119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8112355" y="32063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8362283" y="385739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8612211"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tx139"/>
            <p:cNvSpPr/>
            <p:nvPr/>
          </p:nvSpPr>
          <p:spPr>
            <a:xfrm>
              <a:off x="6887541" y="4157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140" name="tx140"/>
            <p:cNvSpPr/>
            <p:nvPr/>
          </p:nvSpPr>
          <p:spPr>
            <a:xfrm>
              <a:off x="7137469"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141" name="tx141"/>
            <p:cNvSpPr/>
            <p:nvPr/>
          </p:nvSpPr>
          <p:spPr>
            <a:xfrm>
              <a:off x="7387397" y="32665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42" name="tx142"/>
            <p:cNvSpPr/>
            <p:nvPr/>
          </p:nvSpPr>
          <p:spPr>
            <a:xfrm>
              <a:off x="7637325" y="36091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143" name="tx143"/>
            <p:cNvSpPr/>
            <p:nvPr/>
          </p:nvSpPr>
          <p:spPr>
            <a:xfrm>
              <a:off x="7887253" y="350758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144" name="tx144"/>
            <p:cNvSpPr/>
            <p:nvPr/>
          </p:nvSpPr>
          <p:spPr>
            <a:xfrm>
              <a:off x="8137181" y="330076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145" name="tx145"/>
            <p:cNvSpPr/>
            <p:nvPr/>
          </p:nvSpPr>
          <p:spPr>
            <a:xfrm>
              <a:off x="8387109" y="39518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29</a:t>
              </a:r>
            </a:p>
          </p:txBody>
        </p:sp>
        <p:sp>
          <p:nvSpPr>
            <p:cNvPr id="146" name="tx146"/>
            <p:cNvSpPr/>
            <p:nvPr/>
          </p:nvSpPr>
          <p:spPr>
            <a:xfrm>
              <a:off x="8637037"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147" name="tx147"/>
            <p:cNvSpPr/>
            <p:nvPr/>
          </p:nvSpPr>
          <p:spPr>
            <a:xfrm>
              <a:off x="6887541" y="26819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148" name="tx148"/>
            <p:cNvSpPr/>
            <p:nvPr/>
          </p:nvSpPr>
          <p:spPr>
            <a:xfrm>
              <a:off x="7137469"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149" name="tx149"/>
            <p:cNvSpPr/>
            <p:nvPr/>
          </p:nvSpPr>
          <p:spPr>
            <a:xfrm>
              <a:off x="7387397"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150" name="tx150"/>
            <p:cNvSpPr/>
            <p:nvPr/>
          </p:nvSpPr>
          <p:spPr>
            <a:xfrm>
              <a:off x="7637325"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151" name="tx151"/>
            <p:cNvSpPr/>
            <p:nvPr/>
          </p:nvSpPr>
          <p:spPr>
            <a:xfrm>
              <a:off x="7887253" y="24078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152" name="tx152"/>
            <p:cNvSpPr/>
            <p:nvPr/>
          </p:nvSpPr>
          <p:spPr>
            <a:xfrm>
              <a:off x="8137181"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153" name="tx153"/>
            <p:cNvSpPr/>
            <p:nvPr/>
          </p:nvSpPr>
          <p:spPr>
            <a:xfrm>
              <a:off x="8387109" y="275172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154" name="tx154"/>
            <p:cNvSpPr/>
            <p:nvPr/>
          </p:nvSpPr>
          <p:spPr>
            <a:xfrm>
              <a:off x="8637037" y="29561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155" name="pl155"/>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56" name="pl156"/>
            <p:cNvSpPr/>
            <p:nvPr/>
          </p:nvSpPr>
          <p:spPr>
            <a:xfrm>
              <a:off x="8637037"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157" name="tx157"/>
            <p:cNvSpPr/>
            <p:nvPr/>
          </p:nvSpPr>
          <p:spPr>
            <a:xfrm>
              <a:off x="8356840"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158" name="tx158"/>
            <p:cNvSpPr/>
            <p:nvPr/>
          </p:nvSpPr>
          <p:spPr>
            <a:xfrm>
              <a:off x="8242269"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159" name="rc159"/>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60" name="tx160"/>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61" name="tx161"/>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62" name="tx162"/>
            <p:cNvSpPr/>
            <p:nvPr/>
          </p:nvSpPr>
          <p:spPr>
            <a:xfrm rot="-5400000">
              <a:off x="106657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3" name="tx163"/>
            <p:cNvSpPr/>
            <p:nvPr/>
          </p:nvSpPr>
          <p:spPr>
            <a:xfrm rot="-5400000">
              <a:off x="131650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4" name="tx164"/>
            <p:cNvSpPr/>
            <p:nvPr/>
          </p:nvSpPr>
          <p:spPr>
            <a:xfrm rot="-5400000">
              <a:off x="156640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5" name="tx165"/>
            <p:cNvSpPr/>
            <p:nvPr/>
          </p:nvSpPr>
          <p:spPr>
            <a:xfrm rot="-5400000">
              <a:off x="18163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6" name="tx166"/>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7" name="tx167"/>
            <p:cNvSpPr/>
            <p:nvPr/>
          </p:nvSpPr>
          <p:spPr>
            <a:xfrm rot="-5400000">
              <a:off x="23162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8" name="tx168"/>
            <p:cNvSpPr/>
            <p:nvPr/>
          </p:nvSpPr>
          <p:spPr>
            <a:xfrm rot="-5400000">
              <a:off x="256614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9" name="tx169"/>
            <p:cNvSpPr/>
            <p:nvPr/>
          </p:nvSpPr>
          <p:spPr>
            <a:xfrm rot="-5400000">
              <a:off x="28160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0" name="tx170"/>
            <p:cNvSpPr/>
            <p:nvPr/>
          </p:nvSpPr>
          <p:spPr>
            <a:xfrm rot="-5400000">
              <a:off x="30659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1" name="tx171"/>
            <p:cNvSpPr/>
            <p:nvPr/>
          </p:nvSpPr>
          <p:spPr>
            <a:xfrm rot="-5400000">
              <a:off x="33159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2" name="tx172"/>
            <p:cNvSpPr/>
            <p:nvPr/>
          </p:nvSpPr>
          <p:spPr>
            <a:xfrm rot="-5400000">
              <a:off x="356585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3" name="tx173"/>
            <p:cNvSpPr/>
            <p:nvPr/>
          </p:nvSpPr>
          <p:spPr>
            <a:xfrm rot="-5400000">
              <a:off x="38157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4" name="tx174"/>
            <p:cNvSpPr/>
            <p:nvPr/>
          </p:nvSpPr>
          <p:spPr>
            <a:xfrm rot="-5400000">
              <a:off x="406567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5" name="tx175"/>
            <p:cNvSpPr/>
            <p:nvPr/>
          </p:nvSpPr>
          <p:spPr>
            <a:xfrm rot="-5400000">
              <a:off x="431563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6" name="tx176"/>
            <p:cNvSpPr/>
            <p:nvPr/>
          </p:nvSpPr>
          <p:spPr>
            <a:xfrm rot="-5400000">
              <a:off x="525997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7" name="tx177"/>
            <p:cNvSpPr/>
            <p:nvPr/>
          </p:nvSpPr>
          <p:spPr>
            <a:xfrm rot="-5400000">
              <a:off x="550990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8" name="tx178"/>
            <p:cNvSpPr/>
            <p:nvPr/>
          </p:nvSpPr>
          <p:spPr>
            <a:xfrm rot="-5400000">
              <a:off x="575980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9" name="tx179"/>
            <p:cNvSpPr/>
            <p:nvPr/>
          </p:nvSpPr>
          <p:spPr>
            <a:xfrm rot="-5400000">
              <a:off x="60097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80" name="tx180"/>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81" name="tx181"/>
            <p:cNvSpPr/>
            <p:nvPr/>
          </p:nvSpPr>
          <p:spPr>
            <a:xfrm rot="-5400000">
              <a:off x="65096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82" name="tx182"/>
            <p:cNvSpPr/>
            <p:nvPr/>
          </p:nvSpPr>
          <p:spPr>
            <a:xfrm rot="-5400000">
              <a:off x="675954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83" name="tx183"/>
            <p:cNvSpPr/>
            <p:nvPr/>
          </p:nvSpPr>
          <p:spPr>
            <a:xfrm rot="-5400000">
              <a:off x="70094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84" name="tx184"/>
            <p:cNvSpPr/>
            <p:nvPr/>
          </p:nvSpPr>
          <p:spPr>
            <a:xfrm rot="-5400000">
              <a:off x="725939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85" name="tx185"/>
            <p:cNvSpPr/>
            <p:nvPr/>
          </p:nvSpPr>
          <p:spPr>
            <a:xfrm rot="-5400000">
              <a:off x="75093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86" name="tx186"/>
            <p:cNvSpPr/>
            <p:nvPr/>
          </p:nvSpPr>
          <p:spPr>
            <a:xfrm rot="-5400000">
              <a:off x="775925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7" name="tx187"/>
            <p:cNvSpPr/>
            <p:nvPr/>
          </p:nvSpPr>
          <p:spPr>
            <a:xfrm rot="-5400000">
              <a:off x="80091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8" name="tx188"/>
            <p:cNvSpPr/>
            <p:nvPr/>
          </p:nvSpPr>
          <p:spPr>
            <a:xfrm rot="-5400000">
              <a:off x="825907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9" name="tx189"/>
            <p:cNvSpPr/>
            <p:nvPr/>
          </p:nvSpPr>
          <p:spPr>
            <a:xfrm rot="-5400000">
              <a:off x="850903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90" name="tx190"/>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91" name="tx191"/>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93" name="tx193"/>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94" name="tx194"/>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95" name="tx195"/>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6" name="tx196"/>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97" name="pl197"/>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98" name="pl198"/>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99" name="tx199"/>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00" name="tx200"/>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01" name="tx201"/>
            <p:cNvSpPr/>
            <p:nvPr/>
          </p:nvSpPr>
          <p:spPr>
            <a:xfrm>
              <a:off x="757200" y="398022"/>
              <a:ext cx="55254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Argentina, 2011-2024</a:t>
              </a:r>
            </a:p>
          </p:txBody>
        </p:sp>
        <p:sp>
          <p:nvSpPr>
            <p:cNvPr id="202" name="tx202"/>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03" name="tx203"/>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Argentina was 2011.
In 2024, first dose (HPV1) programme coverage among girls was 55% and last dose (HPVc) programme coverage was 55%.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1281680"/>
            </a:xfrm>
            <a:custGeom>
              <a:avLst/>
              <a:pathLst>
                <a:path w="6444618" h="1281680">
                  <a:moveTo>
                    <a:pt x="0" y="600787"/>
                  </a:moveTo>
                  <a:lnTo>
                    <a:pt x="268525" y="600787"/>
                  </a:lnTo>
                  <a:lnTo>
                    <a:pt x="537051" y="200262"/>
                  </a:lnTo>
                  <a:lnTo>
                    <a:pt x="805577" y="80105"/>
                  </a:lnTo>
                  <a:lnTo>
                    <a:pt x="1074103" y="0"/>
                  </a:lnTo>
                  <a:lnTo>
                    <a:pt x="1342628" y="0"/>
                  </a:lnTo>
                  <a:lnTo>
                    <a:pt x="1611154" y="280367"/>
                  </a:lnTo>
                  <a:lnTo>
                    <a:pt x="1879680" y="280367"/>
                  </a:lnTo>
                  <a:lnTo>
                    <a:pt x="2148206" y="200262"/>
                  </a:lnTo>
                  <a:lnTo>
                    <a:pt x="2416732" y="160210"/>
                  </a:lnTo>
                  <a:lnTo>
                    <a:pt x="2685257" y="160210"/>
                  </a:lnTo>
                  <a:lnTo>
                    <a:pt x="2953783" y="280367"/>
                  </a:lnTo>
                  <a:lnTo>
                    <a:pt x="3222309" y="280367"/>
                  </a:lnTo>
                  <a:lnTo>
                    <a:pt x="3490835" y="160210"/>
                  </a:lnTo>
                  <a:lnTo>
                    <a:pt x="3759360" y="160210"/>
                  </a:lnTo>
                  <a:lnTo>
                    <a:pt x="4027886" y="160210"/>
                  </a:lnTo>
                  <a:lnTo>
                    <a:pt x="4296412" y="240315"/>
                  </a:lnTo>
                  <a:lnTo>
                    <a:pt x="4564938" y="400525"/>
                  </a:lnTo>
                  <a:lnTo>
                    <a:pt x="4833464" y="480630"/>
                  </a:lnTo>
                  <a:lnTo>
                    <a:pt x="5101989" y="600787"/>
                  </a:lnTo>
                  <a:lnTo>
                    <a:pt x="5370515" y="961260"/>
                  </a:lnTo>
                  <a:lnTo>
                    <a:pt x="5639041" y="680892"/>
                  </a:lnTo>
                  <a:lnTo>
                    <a:pt x="5907567" y="560735"/>
                  </a:lnTo>
                  <a:lnTo>
                    <a:pt x="6176092" y="1281680"/>
                  </a:lnTo>
                  <a:lnTo>
                    <a:pt x="6444618" y="921207"/>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81584"/>
              <a:ext cx="6444618" cy="2122783"/>
            </a:xfrm>
            <a:custGeom>
              <a:avLst/>
              <a:pathLst>
                <a:path w="6444618" h="2122783">
                  <a:moveTo>
                    <a:pt x="0" y="1722258"/>
                  </a:moveTo>
                  <a:lnTo>
                    <a:pt x="268525" y="1722258"/>
                  </a:lnTo>
                  <a:lnTo>
                    <a:pt x="537051" y="640840"/>
                  </a:lnTo>
                  <a:lnTo>
                    <a:pt x="805577" y="760997"/>
                  </a:lnTo>
                  <a:lnTo>
                    <a:pt x="1074103" y="240315"/>
                  </a:lnTo>
                  <a:lnTo>
                    <a:pt x="1342628" y="440577"/>
                  </a:lnTo>
                  <a:lnTo>
                    <a:pt x="1611154" y="320420"/>
                  </a:lnTo>
                  <a:lnTo>
                    <a:pt x="1879680" y="600787"/>
                  </a:lnTo>
                  <a:lnTo>
                    <a:pt x="2148206" y="440577"/>
                  </a:lnTo>
                  <a:lnTo>
                    <a:pt x="2416732" y="120157"/>
                  </a:lnTo>
                  <a:lnTo>
                    <a:pt x="2685257" y="200262"/>
                  </a:lnTo>
                  <a:lnTo>
                    <a:pt x="2953783" y="320420"/>
                  </a:lnTo>
                  <a:lnTo>
                    <a:pt x="3222309" y="400525"/>
                  </a:lnTo>
                  <a:lnTo>
                    <a:pt x="3490835" y="640840"/>
                  </a:lnTo>
                  <a:lnTo>
                    <a:pt x="3759360" y="120157"/>
                  </a:lnTo>
                  <a:lnTo>
                    <a:pt x="4027886" y="480630"/>
                  </a:lnTo>
                  <a:lnTo>
                    <a:pt x="4296412" y="440577"/>
                  </a:lnTo>
                  <a:lnTo>
                    <a:pt x="4564938" y="320420"/>
                  </a:lnTo>
                  <a:lnTo>
                    <a:pt x="4833464" y="0"/>
                  </a:lnTo>
                  <a:lnTo>
                    <a:pt x="5101989" y="600787"/>
                  </a:lnTo>
                  <a:lnTo>
                    <a:pt x="5370515" y="1121470"/>
                  </a:lnTo>
                  <a:lnTo>
                    <a:pt x="5639041" y="801050"/>
                  </a:lnTo>
                  <a:lnTo>
                    <a:pt x="5907567" y="200262"/>
                  </a:lnTo>
                  <a:lnTo>
                    <a:pt x="6176092" y="1802363"/>
                  </a:lnTo>
                  <a:lnTo>
                    <a:pt x="6444618" y="2122783"/>
                  </a:lnTo>
                </a:path>
              </a:pathLst>
            </a:custGeom>
            <a:ln w="27101" cap="flat">
              <a:solidFill>
                <a:srgbClr val="7CAE00">
                  <a:alpha val="100000"/>
                </a:srgbClr>
              </a:solidFill>
              <a:prstDash val="solid"/>
              <a:round/>
            </a:ln>
          </p:spPr>
          <p:txBody>
            <a:bodyPr/>
            <a:lstStyle/>
            <a:p/>
          </p:txBody>
        </p:sp>
        <p:sp>
          <p:nvSpPr>
            <p:cNvPr id="28" name="pl28"/>
            <p:cNvSpPr/>
            <p:nvPr/>
          </p:nvSpPr>
          <p:spPr>
            <a:xfrm>
              <a:off x="4670588" y="1482109"/>
              <a:ext cx="3222309" cy="1922520"/>
            </a:xfrm>
            <a:custGeom>
              <a:avLst/>
              <a:pathLst>
                <a:path w="3222309" h="1922520">
                  <a:moveTo>
                    <a:pt x="0" y="1922520"/>
                  </a:moveTo>
                  <a:lnTo>
                    <a:pt x="268525" y="120157"/>
                  </a:lnTo>
                  <a:lnTo>
                    <a:pt x="537051" y="0"/>
                  </a:lnTo>
                  <a:lnTo>
                    <a:pt x="805577" y="280367"/>
                  </a:lnTo>
                  <a:lnTo>
                    <a:pt x="1074103" y="280367"/>
                  </a:lnTo>
                  <a:lnTo>
                    <a:pt x="1342628" y="440577"/>
                  </a:lnTo>
                  <a:lnTo>
                    <a:pt x="1611154" y="40052"/>
                  </a:lnTo>
                  <a:lnTo>
                    <a:pt x="1879680" y="360472"/>
                  </a:lnTo>
                  <a:lnTo>
                    <a:pt x="2148206" y="560735"/>
                  </a:lnTo>
                  <a:lnTo>
                    <a:pt x="2416732" y="400525"/>
                  </a:lnTo>
                  <a:lnTo>
                    <a:pt x="2685257" y="400525"/>
                  </a:lnTo>
                  <a:lnTo>
                    <a:pt x="2953783" y="720945"/>
                  </a:lnTo>
                  <a:lnTo>
                    <a:pt x="3222309" y="400525"/>
                  </a:lnTo>
                </a:path>
              </a:pathLst>
            </a:custGeom>
            <a:ln w="27101" cap="flat">
              <a:solidFill>
                <a:srgbClr val="00BFC4">
                  <a:alpha val="100000"/>
                </a:srgbClr>
              </a:solidFill>
              <a:prstDash val="solid"/>
              <a:round/>
            </a:ln>
          </p:spPr>
          <p:txBody>
            <a:bodyPr/>
            <a:lstStyle/>
            <a:p/>
          </p:txBody>
        </p:sp>
        <p:sp>
          <p:nvSpPr>
            <p:cNvPr id="29" name="pl29"/>
            <p:cNvSpPr/>
            <p:nvPr/>
          </p:nvSpPr>
          <p:spPr>
            <a:xfrm>
              <a:off x="4402062" y="2643632"/>
              <a:ext cx="3490835" cy="961260"/>
            </a:xfrm>
            <a:custGeom>
              <a:avLst/>
              <a:pathLst>
                <a:path w="3490835" h="961260">
                  <a:moveTo>
                    <a:pt x="0" y="961260"/>
                  </a:moveTo>
                  <a:lnTo>
                    <a:pt x="268525" y="680892"/>
                  </a:lnTo>
                  <a:lnTo>
                    <a:pt x="537051" y="0"/>
                  </a:lnTo>
                  <a:lnTo>
                    <a:pt x="805577" y="120157"/>
                  </a:lnTo>
                  <a:lnTo>
                    <a:pt x="1074103" y="320420"/>
                  </a:lnTo>
                  <a:lnTo>
                    <a:pt x="1342628" y="80105"/>
                  </a:lnTo>
                  <a:lnTo>
                    <a:pt x="1611154" y="320420"/>
                  </a:lnTo>
                  <a:lnTo>
                    <a:pt x="1879680" y="40052"/>
                  </a:lnTo>
                  <a:lnTo>
                    <a:pt x="2148206" y="0"/>
                  </a:lnTo>
                  <a:lnTo>
                    <a:pt x="2416732" y="560735"/>
                  </a:lnTo>
                  <a:lnTo>
                    <a:pt x="2685257" y="200262"/>
                  </a:lnTo>
                  <a:lnTo>
                    <a:pt x="2953783" y="240315"/>
                  </a:lnTo>
                  <a:lnTo>
                    <a:pt x="3222309" y="961260"/>
                  </a:lnTo>
                  <a:lnTo>
                    <a:pt x="3490835" y="200262"/>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0044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31659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84425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80551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6840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276546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632211" y="336625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363685" y="356651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0517" y="1828646"/>
              <a:ext cx="250905" cy="50445"/>
            </a:xfrm>
            <a:custGeom>
              <a:avLst/>
              <a:pathLst>
                <a:path w="250905" h="50445">
                  <a:moveTo>
                    <a:pt x="250905" y="0"/>
                  </a:moveTo>
                  <a:lnTo>
                    <a:pt x="0" y="50445"/>
                  </a:lnTo>
                </a:path>
              </a:pathLst>
            </a:custGeom>
          </p:spPr>
          <p:txBody>
            <a:bodyPr/>
            <a:lstStyle/>
            <a:p/>
          </p:txBody>
        </p:sp>
        <p:sp>
          <p:nvSpPr>
            <p:cNvPr id="40" name="pl40"/>
            <p:cNvSpPr/>
            <p:nvPr/>
          </p:nvSpPr>
          <p:spPr>
            <a:xfrm>
              <a:off x="7910602" y="2046264"/>
              <a:ext cx="250820" cy="48442"/>
            </a:xfrm>
            <a:custGeom>
              <a:avLst/>
              <a:pathLst>
                <a:path w="250820" h="48442">
                  <a:moveTo>
                    <a:pt x="250820" y="48442"/>
                  </a:moveTo>
                  <a:lnTo>
                    <a:pt x="0" y="0"/>
                  </a:lnTo>
                </a:path>
              </a:pathLst>
            </a:custGeom>
          </p:spPr>
          <p:txBody>
            <a:bodyPr/>
            <a:lstStyle/>
            <a:p/>
          </p:txBody>
        </p:sp>
        <p:sp>
          <p:nvSpPr>
            <p:cNvPr id="41" name="pl41"/>
            <p:cNvSpPr/>
            <p:nvPr/>
          </p:nvSpPr>
          <p:spPr>
            <a:xfrm>
              <a:off x="7911730" y="2843885"/>
              <a:ext cx="249692" cy="8"/>
            </a:xfrm>
            <a:custGeom>
              <a:avLst/>
              <a:pathLst>
                <a:path w="249692" h="8">
                  <a:moveTo>
                    <a:pt x="249692" y="0"/>
                  </a:moveTo>
                  <a:lnTo>
                    <a:pt x="0" y="8"/>
                  </a:lnTo>
                </a:path>
              </a:pathLst>
            </a:custGeom>
          </p:spPr>
          <p:txBody>
            <a:bodyPr/>
            <a:lstStyle/>
            <a:p/>
          </p:txBody>
        </p:sp>
        <p:sp>
          <p:nvSpPr>
            <p:cNvPr id="42" name="pl42"/>
            <p:cNvSpPr/>
            <p:nvPr/>
          </p:nvSpPr>
          <p:spPr>
            <a:xfrm>
              <a:off x="7911730" y="3204362"/>
              <a:ext cx="249692" cy="4"/>
            </a:xfrm>
            <a:custGeom>
              <a:avLst/>
              <a:pathLst>
                <a:path w="249692" h="4">
                  <a:moveTo>
                    <a:pt x="249692" y="0"/>
                  </a:moveTo>
                  <a:lnTo>
                    <a:pt x="0" y="4"/>
                  </a:lnTo>
                </a:path>
              </a:pathLst>
            </a:custGeom>
          </p:spPr>
          <p:txBody>
            <a:bodyPr/>
            <a:lstStyle/>
            <a:p/>
          </p:txBody>
        </p:sp>
        <p:sp>
          <p:nvSpPr>
            <p:cNvPr id="43" name="pg43"/>
            <p:cNvSpPr/>
            <p:nvPr/>
          </p:nvSpPr>
          <p:spPr>
            <a:xfrm>
              <a:off x="8092843" y="1733348"/>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4" name="tx44"/>
            <p:cNvSpPr/>
            <p:nvPr/>
          </p:nvSpPr>
          <p:spPr>
            <a:xfrm>
              <a:off x="8115703" y="1774190"/>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79%</a:t>
              </a:r>
            </a:p>
          </p:txBody>
        </p:sp>
        <p:sp>
          <p:nvSpPr>
            <p:cNvPr id="45" name="pg45"/>
            <p:cNvSpPr/>
            <p:nvPr/>
          </p:nvSpPr>
          <p:spPr>
            <a:xfrm>
              <a:off x="8092843" y="200750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204834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75%</a:t>
              </a:r>
            </a:p>
          </p:txBody>
        </p:sp>
        <p:sp>
          <p:nvSpPr>
            <p:cNvPr id="47" name="pg47"/>
            <p:cNvSpPr/>
            <p:nvPr/>
          </p:nvSpPr>
          <p:spPr>
            <a:xfrm>
              <a:off x="8092843" y="275289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15703" y="279374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55%</a:t>
              </a:r>
            </a:p>
          </p:txBody>
        </p:sp>
        <p:sp>
          <p:nvSpPr>
            <p:cNvPr id="49" name="pg49"/>
            <p:cNvSpPr/>
            <p:nvPr/>
          </p:nvSpPr>
          <p:spPr>
            <a:xfrm>
              <a:off x="8092843" y="311337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315421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46%</a:t>
              </a:r>
            </a:p>
          </p:txBody>
        </p:sp>
        <p:sp>
          <p:nvSpPr>
            <p:cNvPr id="51" name="pg51"/>
            <p:cNvSpPr/>
            <p:nvPr/>
          </p:nvSpPr>
          <p:spPr>
            <a:xfrm>
              <a:off x="1152542" y="172670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262" y="17704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83</a:t>
              </a:r>
            </a:p>
          </p:txBody>
        </p:sp>
        <p:sp>
          <p:nvSpPr>
            <p:cNvPr id="53" name="pg53"/>
            <p:cNvSpPr/>
            <p:nvPr/>
          </p:nvSpPr>
          <p:spPr>
            <a:xfrm>
              <a:off x="1152664" y="280850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198384" y="28523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56</a:t>
              </a:r>
            </a:p>
          </p:txBody>
        </p:sp>
        <p:sp>
          <p:nvSpPr>
            <p:cNvPr id="55" name="pg55"/>
            <p:cNvSpPr/>
            <p:nvPr/>
          </p:nvSpPr>
          <p:spPr>
            <a:xfrm>
              <a:off x="4735307" y="321758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781027" y="326293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41</a:t>
              </a:r>
            </a:p>
          </p:txBody>
        </p:sp>
        <p:sp>
          <p:nvSpPr>
            <p:cNvPr id="57" name="pg57"/>
            <p:cNvSpPr/>
            <p:nvPr/>
          </p:nvSpPr>
          <p:spPr>
            <a:xfrm>
              <a:off x="4106039" y="360949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151759" y="365324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36</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65974" y="580629"/>
              <a:ext cx="374627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Argentina,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Argentina has all 4 of the  SDG vaccines.
In 2024, Argentina had achieved at least 90% coverage of none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3 percentage points from 77% in 2023 to 80% in 2024.
• DTP3 coverage increased 9 percentage points from 66% in 2023 to 75% in 2024.
• There were there were 14,000 fewer zero-dose children in 2024. This leaves 101,000 children without vaccination, vulnerable to vaccine-preventable diseases and a further 25,000 with incomplete protection.
• Argentina accounted for 7.4% of zero-dose children in Latin America and the Caribbean (LACR) and 0.7% of zero-dose children globally.
• MCV1 coverage increased 2 percentage points from 80% in 2023 to 82% in 2024. There were 90,000 children who missed out on the first measles vaccination.
• MCV2 coverage declined 8 percentage points from 54% in 2023 to 46% in 2024.
• Last dose coverage of HPV vaccination (HPVc) among girls increased from 36% to 55%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Argentina,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areas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Argentina.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DAPMHHIV-502652578-1605118</_dlc_DocId>
    <_dlc_DocIdUrl xmlns="9e17fbd9-fb4c-4d20-9ec4-18aa77a91b0d">
      <Url>https://unicef.sharepoint.com/teams/DAPM-Health-HIV/_layouts/15/DocIdRedir.aspx?ID=DAPMHHIV-502652578-1605118</Url>
      <Description>DAPMHHIV-502652578-1605118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2025-07-14T14:12:14Z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8fb0ff5a-7215-4a12-b83f-d0203f7dfa53</vt:lpwstr>
  </property>
  <property fmtid="{D5CDD505-2E9C-101B-9397-08002B2CF9AE}" pid="4" name="MediaServiceImageTags">
    <vt:lpwstr/>
  </property>
</Properties>
</file>