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c154ac0f9383eded22c15459aa226db06bfdf2.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119708"/>
                  </a:moveTo>
                  <a:lnTo>
                    <a:pt x="268525" y="119708"/>
                  </a:lnTo>
                  <a:lnTo>
                    <a:pt x="537051" y="119708"/>
                  </a:lnTo>
                  <a:lnTo>
                    <a:pt x="805577" y="119708"/>
                  </a:lnTo>
                  <a:lnTo>
                    <a:pt x="1074103" y="119708"/>
                  </a:lnTo>
                  <a:lnTo>
                    <a:pt x="1342628" y="79805"/>
                  </a:lnTo>
                  <a:lnTo>
                    <a:pt x="1611154" y="79805"/>
                  </a:lnTo>
                  <a:lnTo>
                    <a:pt x="1879680" y="79805"/>
                  </a:lnTo>
                  <a:lnTo>
                    <a:pt x="2148206" y="119708"/>
                  </a:lnTo>
                  <a:lnTo>
                    <a:pt x="2416732" y="159610"/>
                  </a:lnTo>
                  <a:lnTo>
                    <a:pt x="2685257" y="199513"/>
                  </a:lnTo>
                  <a:lnTo>
                    <a:pt x="2953783" y="159610"/>
                  </a:lnTo>
                  <a:lnTo>
                    <a:pt x="3222309" y="119708"/>
                  </a:lnTo>
                  <a:lnTo>
                    <a:pt x="3490835" y="39902"/>
                  </a:lnTo>
                  <a:lnTo>
                    <a:pt x="3759360" y="0"/>
                  </a:lnTo>
                  <a:lnTo>
                    <a:pt x="4027886" y="0"/>
                  </a:lnTo>
                  <a:lnTo>
                    <a:pt x="4296412" y="0"/>
                  </a:lnTo>
                  <a:lnTo>
                    <a:pt x="4564938" y="79805"/>
                  </a:lnTo>
                  <a:lnTo>
                    <a:pt x="4833464" y="0"/>
                  </a:lnTo>
                  <a:lnTo>
                    <a:pt x="5101989" y="0"/>
                  </a:lnTo>
                  <a:lnTo>
                    <a:pt x="5370515" y="359124"/>
                  </a:lnTo>
                  <a:lnTo>
                    <a:pt x="5639041" y="119708"/>
                  </a:lnTo>
                  <a:lnTo>
                    <a:pt x="5907567" y="119708"/>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199513"/>
                  </a:moveTo>
                  <a:lnTo>
                    <a:pt x="268525" y="199513"/>
                  </a:lnTo>
                  <a:lnTo>
                    <a:pt x="537051" y="199513"/>
                  </a:lnTo>
                  <a:lnTo>
                    <a:pt x="805577" y="199513"/>
                  </a:lnTo>
                  <a:lnTo>
                    <a:pt x="1074103" y="199513"/>
                  </a:lnTo>
                  <a:lnTo>
                    <a:pt x="1342628" y="199513"/>
                  </a:lnTo>
                  <a:lnTo>
                    <a:pt x="1611154" y="279319"/>
                  </a:lnTo>
                  <a:lnTo>
                    <a:pt x="1879680" y="279319"/>
                  </a:lnTo>
                  <a:lnTo>
                    <a:pt x="2148206" y="279319"/>
                  </a:lnTo>
                  <a:lnTo>
                    <a:pt x="2416732" y="239416"/>
                  </a:lnTo>
                  <a:lnTo>
                    <a:pt x="2685257" y="199513"/>
                  </a:lnTo>
                  <a:lnTo>
                    <a:pt x="2953783" y="159610"/>
                  </a:lnTo>
                  <a:lnTo>
                    <a:pt x="3222309" y="119708"/>
                  </a:lnTo>
                  <a:lnTo>
                    <a:pt x="3490835" y="39902"/>
                  </a:lnTo>
                  <a:lnTo>
                    <a:pt x="3759360" y="0"/>
                  </a:lnTo>
                  <a:lnTo>
                    <a:pt x="4027886" y="0"/>
                  </a:lnTo>
                  <a:lnTo>
                    <a:pt x="4296412" y="0"/>
                  </a:lnTo>
                  <a:lnTo>
                    <a:pt x="4564938" y="79805"/>
                  </a:lnTo>
                  <a:lnTo>
                    <a:pt x="4833464" y="0"/>
                  </a:lnTo>
                  <a:lnTo>
                    <a:pt x="5101989" y="0"/>
                  </a:lnTo>
                  <a:lnTo>
                    <a:pt x="5370515" y="359124"/>
                  </a:lnTo>
                  <a:lnTo>
                    <a:pt x="5639041" y="119708"/>
                  </a:lnTo>
                  <a:lnTo>
                    <a:pt x="5907567" y="119708"/>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79319"/>
            </a:xfrm>
            <a:custGeom>
              <a:avLst/>
              <a:pathLst>
                <a:path w="6444618" h="279319">
                  <a:moveTo>
                    <a:pt x="0" y="199513"/>
                  </a:moveTo>
                  <a:lnTo>
                    <a:pt x="268525" y="199513"/>
                  </a:lnTo>
                  <a:lnTo>
                    <a:pt x="537051" y="199513"/>
                  </a:lnTo>
                  <a:lnTo>
                    <a:pt x="805577" y="199513"/>
                  </a:lnTo>
                  <a:lnTo>
                    <a:pt x="1074103" y="199513"/>
                  </a:lnTo>
                  <a:lnTo>
                    <a:pt x="1342628" y="279319"/>
                  </a:lnTo>
                  <a:lnTo>
                    <a:pt x="1611154" y="279319"/>
                  </a:lnTo>
                  <a:lnTo>
                    <a:pt x="1879680" y="279319"/>
                  </a:lnTo>
                  <a:lnTo>
                    <a:pt x="2148206" y="279319"/>
                  </a:lnTo>
                  <a:lnTo>
                    <a:pt x="2416732" y="239416"/>
                  </a:lnTo>
                  <a:lnTo>
                    <a:pt x="2685257" y="199513"/>
                  </a:lnTo>
                  <a:lnTo>
                    <a:pt x="2953783" y="159610"/>
                  </a:lnTo>
                  <a:lnTo>
                    <a:pt x="3222309" y="119708"/>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19221"/>
            </a:xfrm>
            <a:custGeom>
              <a:avLst/>
              <a:pathLst>
                <a:path w="6444618" h="319221">
                  <a:moveTo>
                    <a:pt x="0" y="279319"/>
                  </a:moveTo>
                  <a:lnTo>
                    <a:pt x="268525" y="279319"/>
                  </a:lnTo>
                  <a:lnTo>
                    <a:pt x="537051" y="279319"/>
                  </a:lnTo>
                  <a:lnTo>
                    <a:pt x="805577" y="279319"/>
                  </a:lnTo>
                  <a:lnTo>
                    <a:pt x="1074103" y="279319"/>
                  </a:lnTo>
                  <a:lnTo>
                    <a:pt x="1342628" y="199513"/>
                  </a:lnTo>
                  <a:lnTo>
                    <a:pt x="1611154" y="239416"/>
                  </a:lnTo>
                  <a:lnTo>
                    <a:pt x="1879680" y="239416"/>
                  </a:lnTo>
                  <a:lnTo>
                    <a:pt x="2148206" y="279319"/>
                  </a:lnTo>
                  <a:lnTo>
                    <a:pt x="2416732" y="239416"/>
                  </a:lnTo>
                  <a:lnTo>
                    <a:pt x="2685257" y="199513"/>
                  </a:lnTo>
                  <a:lnTo>
                    <a:pt x="2953783" y="159610"/>
                  </a:lnTo>
                  <a:lnTo>
                    <a:pt x="3222309" y="119708"/>
                  </a:lnTo>
                  <a:lnTo>
                    <a:pt x="3490835" y="39902"/>
                  </a:lnTo>
                  <a:lnTo>
                    <a:pt x="3759360" y="0"/>
                  </a:lnTo>
                  <a:lnTo>
                    <a:pt x="4027886" y="0"/>
                  </a:lnTo>
                  <a:lnTo>
                    <a:pt x="4296412" y="39902"/>
                  </a:lnTo>
                  <a:lnTo>
                    <a:pt x="4564938" y="79805"/>
                  </a:lnTo>
                  <a:lnTo>
                    <a:pt x="4833464" y="159610"/>
                  </a:lnTo>
                  <a:lnTo>
                    <a:pt x="5101989" y="199513"/>
                  </a:lnTo>
                  <a:lnTo>
                    <a:pt x="5370515" y="279319"/>
                  </a:lnTo>
                  <a:lnTo>
                    <a:pt x="5639041" y="119708"/>
                  </a:lnTo>
                  <a:lnTo>
                    <a:pt x="5907567" y="319221"/>
                  </a:lnTo>
                  <a:lnTo>
                    <a:pt x="6176092" y="199513"/>
                  </a:lnTo>
                  <a:lnTo>
                    <a:pt x="6444618"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08" y="1097196"/>
              <a:ext cx="259015" cy="252063"/>
            </a:xfrm>
            <a:custGeom>
              <a:avLst/>
              <a:pathLst>
                <a:path w="259015" h="252063">
                  <a:moveTo>
                    <a:pt x="259015" y="0"/>
                  </a:moveTo>
                  <a:lnTo>
                    <a:pt x="0" y="252063"/>
                  </a:lnTo>
                </a:path>
              </a:pathLst>
            </a:custGeom>
          </p:spPr>
          <p:txBody>
            <a:bodyPr/>
            <a:lstStyle/>
            <a:p/>
          </p:txBody>
        </p:sp>
        <p:sp>
          <p:nvSpPr>
            <p:cNvPr id="41" name="pl41"/>
            <p:cNvSpPr/>
            <p:nvPr/>
          </p:nvSpPr>
          <p:spPr>
            <a:xfrm>
              <a:off x="7909513" y="1361855"/>
              <a:ext cx="251909" cy="71733"/>
            </a:xfrm>
            <a:custGeom>
              <a:avLst/>
              <a:pathLst>
                <a:path w="251909" h="71733">
                  <a:moveTo>
                    <a:pt x="251909" y="0"/>
                  </a:moveTo>
                  <a:lnTo>
                    <a:pt x="0" y="71733"/>
                  </a:lnTo>
                </a:path>
              </a:pathLst>
            </a:custGeom>
          </p:spPr>
          <p:txBody>
            <a:bodyPr/>
            <a:lstStyle/>
            <a:p/>
          </p:txBody>
        </p:sp>
        <p:sp>
          <p:nvSpPr>
            <p:cNvPr id="42" name="pl42"/>
            <p:cNvSpPr/>
            <p:nvPr/>
          </p:nvSpPr>
          <p:spPr>
            <a:xfrm>
              <a:off x="7905702" y="1446106"/>
              <a:ext cx="255721" cy="155478"/>
            </a:xfrm>
            <a:custGeom>
              <a:avLst/>
              <a:pathLst>
                <a:path w="255721" h="155478">
                  <a:moveTo>
                    <a:pt x="255721" y="155478"/>
                  </a:moveTo>
                  <a:lnTo>
                    <a:pt x="0" y="0"/>
                  </a:lnTo>
                </a:path>
              </a:pathLst>
            </a:custGeom>
          </p:spPr>
          <p:txBody>
            <a:bodyPr/>
            <a:lstStyle/>
            <a:p/>
          </p:txBody>
        </p:sp>
        <p:sp>
          <p:nvSpPr>
            <p:cNvPr id="43" name="pl43"/>
            <p:cNvSpPr/>
            <p:nvPr/>
          </p:nvSpPr>
          <p:spPr>
            <a:xfrm>
              <a:off x="7901961" y="1607338"/>
              <a:ext cx="259461" cy="269267"/>
            </a:xfrm>
            <a:custGeom>
              <a:avLst/>
              <a:pathLst>
                <a:path w="259461" h="269267">
                  <a:moveTo>
                    <a:pt x="259461" y="269267"/>
                  </a:moveTo>
                  <a:lnTo>
                    <a:pt x="0" y="0"/>
                  </a:lnTo>
                </a:path>
              </a:pathLst>
            </a:custGeom>
          </p:spPr>
          <p:txBody>
            <a:bodyPr/>
            <a:lstStyle/>
            <a:p/>
          </p:txBody>
        </p:sp>
        <p:sp>
          <p:nvSpPr>
            <p:cNvPr id="44" name="pg44"/>
            <p:cNvSpPr/>
            <p:nvPr/>
          </p:nvSpPr>
          <p:spPr>
            <a:xfrm>
              <a:off x="8092843" y="9849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0257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6" name="pg46"/>
            <p:cNvSpPr/>
            <p:nvPr/>
          </p:nvSpPr>
          <p:spPr>
            <a:xfrm>
              <a:off x="8092843" y="12597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3005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8" name="pg48"/>
            <p:cNvSpPr/>
            <p:nvPr/>
          </p:nvSpPr>
          <p:spPr>
            <a:xfrm>
              <a:off x="8092843" y="15330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738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0" name="pg50"/>
            <p:cNvSpPr/>
            <p:nvPr/>
          </p:nvSpPr>
          <p:spPr>
            <a:xfrm>
              <a:off x="8092843" y="18063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472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Arab Emirates,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9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69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00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314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044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35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66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80414"/>
              <a:ext cx="249522" cy="393225"/>
            </a:xfrm>
            <a:prstGeom prst="rect">
              <a:avLst/>
            </a:prstGeom>
            <a:solidFill>
              <a:srgbClr val="1CABE2">
                <a:alpha val="100000"/>
              </a:srgbClr>
            </a:solidFill>
          </p:spPr>
          <p:txBody>
            <a:bodyPr/>
            <a:lstStyle/>
            <a:p/>
          </p:txBody>
        </p:sp>
        <p:sp>
          <p:nvSpPr>
            <p:cNvPr id="24" name="rc24"/>
            <p:cNvSpPr/>
            <p:nvPr/>
          </p:nvSpPr>
          <p:spPr>
            <a:xfrm>
              <a:off x="1573521" y="3463204"/>
              <a:ext cx="249522" cy="410435"/>
            </a:xfrm>
            <a:prstGeom prst="rect">
              <a:avLst/>
            </a:prstGeom>
            <a:solidFill>
              <a:srgbClr val="1CABE2">
                <a:alpha val="100000"/>
              </a:srgbClr>
            </a:solidFill>
          </p:spPr>
          <p:txBody>
            <a:bodyPr/>
            <a:lstStyle/>
            <a:p/>
          </p:txBody>
        </p:sp>
        <p:sp>
          <p:nvSpPr>
            <p:cNvPr id="25" name="rc25"/>
            <p:cNvSpPr/>
            <p:nvPr/>
          </p:nvSpPr>
          <p:spPr>
            <a:xfrm>
              <a:off x="1850769" y="3442691"/>
              <a:ext cx="249522" cy="430948"/>
            </a:xfrm>
            <a:prstGeom prst="rect">
              <a:avLst/>
            </a:prstGeom>
            <a:solidFill>
              <a:srgbClr val="1CABE2">
                <a:alpha val="100000"/>
              </a:srgbClr>
            </a:solidFill>
          </p:spPr>
          <p:txBody>
            <a:bodyPr/>
            <a:lstStyle/>
            <a:p/>
          </p:txBody>
        </p:sp>
        <p:sp>
          <p:nvSpPr>
            <p:cNvPr id="26" name="rc26"/>
            <p:cNvSpPr/>
            <p:nvPr/>
          </p:nvSpPr>
          <p:spPr>
            <a:xfrm>
              <a:off x="2128016" y="3420787"/>
              <a:ext cx="249522" cy="452852"/>
            </a:xfrm>
            <a:prstGeom prst="rect">
              <a:avLst/>
            </a:prstGeom>
            <a:solidFill>
              <a:srgbClr val="1CABE2">
                <a:alpha val="100000"/>
              </a:srgbClr>
            </a:solidFill>
          </p:spPr>
          <p:txBody>
            <a:bodyPr/>
            <a:lstStyle/>
            <a:p/>
          </p:txBody>
        </p:sp>
        <p:sp>
          <p:nvSpPr>
            <p:cNvPr id="27" name="rc27"/>
            <p:cNvSpPr/>
            <p:nvPr/>
          </p:nvSpPr>
          <p:spPr>
            <a:xfrm>
              <a:off x="2405264" y="3411400"/>
              <a:ext cx="249522" cy="462239"/>
            </a:xfrm>
            <a:prstGeom prst="rect">
              <a:avLst/>
            </a:prstGeom>
            <a:solidFill>
              <a:srgbClr val="1CABE2">
                <a:alpha val="100000"/>
              </a:srgbClr>
            </a:solidFill>
          </p:spPr>
          <p:txBody>
            <a:bodyPr/>
            <a:lstStyle/>
            <a:p/>
          </p:txBody>
        </p:sp>
        <p:sp>
          <p:nvSpPr>
            <p:cNvPr id="28" name="rc28"/>
            <p:cNvSpPr/>
            <p:nvPr/>
          </p:nvSpPr>
          <p:spPr>
            <a:xfrm>
              <a:off x="2682512" y="3527177"/>
              <a:ext cx="249522" cy="346462"/>
            </a:xfrm>
            <a:prstGeom prst="rect">
              <a:avLst/>
            </a:prstGeom>
            <a:solidFill>
              <a:srgbClr val="1CABE2">
                <a:alpha val="100000"/>
              </a:srgbClr>
            </a:solidFill>
          </p:spPr>
          <p:txBody>
            <a:bodyPr/>
            <a:lstStyle/>
            <a:p/>
          </p:txBody>
        </p:sp>
        <p:sp>
          <p:nvSpPr>
            <p:cNvPr id="29" name="rc29"/>
            <p:cNvSpPr/>
            <p:nvPr/>
          </p:nvSpPr>
          <p:spPr>
            <a:xfrm>
              <a:off x="2959759" y="3554644"/>
              <a:ext cx="249522" cy="318995"/>
            </a:xfrm>
            <a:prstGeom prst="rect">
              <a:avLst/>
            </a:prstGeom>
            <a:solidFill>
              <a:srgbClr val="1CABE2">
                <a:alpha val="100000"/>
              </a:srgbClr>
            </a:solidFill>
          </p:spPr>
          <p:txBody>
            <a:bodyPr/>
            <a:lstStyle/>
            <a:p/>
          </p:txBody>
        </p:sp>
        <p:sp>
          <p:nvSpPr>
            <p:cNvPr id="30" name="rc30"/>
            <p:cNvSpPr/>
            <p:nvPr/>
          </p:nvSpPr>
          <p:spPr>
            <a:xfrm>
              <a:off x="3237007" y="3549429"/>
              <a:ext cx="249522" cy="324210"/>
            </a:xfrm>
            <a:prstGeom prst="rect">
              <a:avLst/>
            </a:prstGeom>
            <a:solidFill>
              <a:srgbClr val="1CABE2">
                <a:alpha val="100000"/>
              </a:srgbClr>
            </a:solidFill>
          </p:spPr>
          <p:txBody>
            <a:bodyPr/>
            <a:lstStyle/>
            <a:p/>
          </p:txBody>
        </p:sp>
        <p:sp>
          <p:nvSpPr>
            <p:cNvPr id="31" name="rc31"/>
            <p:cNvSpPr/>
            <p:nvPr/>
          </p:nvSpPr>
          <p:spPr>
            <a:xfrm>
              <a:off x="3514255" y="3438171"/>
              <a:ext cx="249522" cy="435468"/>
            </a:xfrm>
            <a:prstGeom prst="rect">
              <a:avLst/>
            </a:prstGeom>
            <a:solidFill>
              <a:srgbClr val="1CABE2">
                <a:alpha val="100000"/>
              </a:srgbClr>
            </a:solidFill>
          </p:spPr>
          <p:txBody>
            <a:bodyPr/>
            <a:lstStyle/>
            <a:p/>
          </p:txBody>
        </p:sp>
        <p:sp>
          <p:nvSpPr>
            <p:cNvPr id="32" name="rc32"/>
            <p:cNvSpPr/>
            <p:nvPr/>
          </p:nvSpPr>
          <p:spPr>
            <a:xfrm>
              <a:off x="3791502" y="3231650"/>
              <a:ext cx="249522" cy="641989"/>
            </a:xfrm>
            <a:prstGeom prst="rect">
              <a:avLst/>
            </a:prstGeom>
            <a:solidFill>
              <a:srgbClr val="1CABE2">
                <a:alpha val="100000"/>
              </a:srgbClr>
            </a:solidFill>
          </p:spPr>
          <p:txBody>
            <a:bodyPr/>
            <a:lstStyle/>
            <a:p/>
          </p:txBody>
        </p:sp>
        <p:sp>
          <p:nvSpPr>
            <p:cNvPr id="33" name="rc33"/>
            <p:cNvSpPr/>
            <p:nvPr/>
          </p:nvSpPr>
          <p:spPr>
            <a:xfrm>
              <a:off x="4068750" y="3064590"/>
              <a:ext cx="249522" cy="809049"/>
            </a:xfrm>
            <a:prstGeom prst="rect">
              <a:avLst/>
            </a:prstGeom>
            <a:solidFill>
              <a:srgbClr val="1CABE2">
                <a:alpha val="100000"/>
              </a:srgbClr>
            </a:solidFill>
          </p:spPr>
          <p:txBody>
            <a:bodyPr/>
            <a:lstStyle/>
            <a:p/>
          </p:txBody>
        </p:sp>
        <p:sp>
          <p:nvSpPr>
            <p:cNvPr id="34" name="rc34"/>
            <p:cNvSpPr/>
            <p:nvPr/>
          </p:nvSpPr>
          <p:spPr>
            <a:xfrm>
              <a:off x="4345998" y="3166286"/>
              <a:ext cx="249522" cy="707353"/>
            </a:xfrm>
            <a:prstGeom prst="rect">
              <a:avLst/>
            </a:prstGeom>
            <a:solidFill>
              <a:srgbClr val="1CABE2">
                <a:alpha val="100000"/>
              </a:srgbClr>
            </a:solidFill>
          </p:spPr>
          <p:txBody>
            <a:bodyPr/>
            <a:lstStyle/>
            <a:p/>
          </p:txBody>
        </p:sp>
        <p:sp>
          <p:nvSpPr>
            <p:cNvPr id="35" name="rc35"/>
            <p:cNvSpPr/>
            <p:nvPr/>
          </p:nvSpPr>
          <p:spPr>
            <a:xfrm>
              <a:off x="4623245" y="3268330"/>
              <a:ext cx="249522" cy="605309"/>
            </a:xfrm>
            <a:prstGeom prst="rect">
              <a:avLst/>
            </a:prstGeom>
            <a:solidFill>
              <a:srgbClr val="1CABE2">
                <a:alpha val="100000"/>
              </a:srgbClr>
            </a:solidFill>
          </p:spPr>
          <p:txBody>
            <a:bodyPr/>
            <a:lstStyle/>
            <a:p/>
          </p:txBody>
        </p:sp>
        <p:sp>
          <p:nvSpPr>
            <p:cNvPr id="36" name="rc36"/>
            <p:cNvSpPr/>
            <p:nvPr/>
          </p:nvSpPr>
          <p:spPr>
            <a:xfrm>
              <a:off x="4900493" y="3553601"/>
              <a:ext cx="249522" cy="320038"/>
            </a:xfrm>
            <a:prstGeom prst="rect">
              <a:avLst/>
            </a:prstGeom>
            <a:solidFill>
              <a:srgbClr val="1CABE2">
                <a:alpha val="100000"/>
              </a:srgbClr>
            </a:solidFill>
          </p:spPr>
          <p:txBody>
            <a:bodyPr/>
            <a:lstStyle/>
            <a:p/>
          </p:txBody>
        </p:sp>
        <p:sp>
          <p:nvSpPr>
            <p:cNvPr id="37" name="rc37"/>
            <p:cNvSpPr/>
            <p:nvPr/>
          </p:nvSpPr>
          <p:spPr>
            <a:xfrm>
              <a:off x="5177741" y="3710230"/>
              <a:ext cx="249522" cy="163409"/>
            </a:xfrm>
            <a:prstGeom prst="rect">
              <a:avLst/>
            </a:prstGeom>
            <a:solidFill>
              <a:srgbClr val="1CABE2">
                <a:alpha val="100000"/>
              </a:srgbClr>
            </a:solidFill>
          </p:spPr>
          <p:txBody>
            <a:bodyPr/>
            <a:lstStyle/>
            <a:p/>
          </p:txBody>
        </p:sp>
        <p:sp>
          <p:nvSpPr>
            <p:cNvPr id="38" name="rc38"/>
            <p:cNvSpPr/>
            <p:nvPr/>
          </p:nvSpPr>
          <p:spPr>
            <a:xfrm>
              <a:off x="5454988" y="3708318"/>
              <a:ext cx="249522" cy="165321"/>
            </a:xfrm>
            <a:prstGeom prst="rect">
              <a:avLst/>
            </a:prstGeom>
            <a:solidFill>
              <a:srgbClr val="1CABE2">
                <a:alpha val="100000"/>
              </a:srgbClr>
            </a:solidFill>
          </p:spPr>
          <p:txBody>
            <a:bodyPr/>
            <a:lstStyle/>
            <a:p/>
          </p:txBody>
        </p:sp>
        <p:sp>
          <p:nvSpPr>
            <p:cNvPr id="39" name="rc39"/>
            <p:cNvSpPr/>
            <p:nvPr/>
          </p:nvSpPr>
          <p:spPr>
            <a:xfrm>
              <a:off x="5732236" y="3705884"/>
              <a:ext cx="249522" cy="167755"/>
            </a:xfrm>
            <a:prstGeom prst="rect">
              <a:avLst/>
            </a:prstGeom>
            <a:solidFill>
              <a:srgbClr val="1CABE2">
                <a:alpha val="100000"/>
              </a:srgbClr>
            </a:solidFill>
          </p:spPr>
          <p:txBody>
            <a:bodyPr/>
            <a:lstStyle/>
            <a:p/>
          </p:txBody>
        </p:sp>
        <p:sp>
          <p:nvSpPr>
            <p:cNvPr id="40" name="rc40"/>
            <p:cNvSpPr/>
            <p:nvPr/>
          </p:nvSpPr>
          <p:spPr>
            <a:xfrm>
              <a:off x="6009484" y="3362899"/>
              <a:ext cx="249522" cy="510740"/>
            </a:xfrm>
            <a:prstGeom prst="rect">
              <a:avLst/>
            </a:prstGeom>
            <a:solidFill>
              <a:srgbClr val="1CABE2">
                <a:alpha val="100000"/>
              </a:srgbClr>
            </a:solidFill>
          </p:spPr>
          <p:txBody>
            <a:bodyPr/>
            <a:lstStyle/>
            <a:p/>
          </p:txBody>
        </p:sp>
        <p:sp>
          <p:nvSpPr>
            <p:cNvPr id="41" name="rc41"/>
            <p:cNvSpPr/>
            <p:nvPr/>
          </p:nvSpPr>
          <p:spPr>
            <a:xfrm>
              <a:off x="6286731" y="3707970"/>
              <a:ext cx="249522" cy="165669"/>
            </a:xfrm>
            <a:prstGeom prst="rect">
              <a:avLst/>
            </a:prstGeom>
            <a:solidFill>
              <a:srgbClr val="1CABE2">
                <a:alpha val="100000"/>
              </a:srgbClr>
            </a:solidFill>
          </p:spPr>
          <p:txBody>
            <a:bodyPr/>
            <a:lstStyle/>
            <a:p/>
          </p:txBody>
        </p:sp>
        <p:sp>
          <p:nvSpPr>
            <p:cNvPr id="42" name="rc42"/>
            <p:cNvSpPr/>
            <p:nvPr/>
          </p:nvSpPr>
          <p:spPr>
            <a:xfrm>
              <a:off x="6563979" y="3709883"/>
              <a:ext cx="249522" cy="163756"/>
            </a:xfrm>
            <a:prstGeom prst="rect">
              <a:avLst/>
            </a:prstGeom>
            <a:solidFill>
              <a:srgbClr val="1CABE2">
                <a:alpha val="100000"/>
              </a:srgbClr>
            </a:solidFill>
          </p:spPr>
          <p:txBody>
            <a:bodyPr/>
            <a:lstStyle/>
            <a:p/>
          </p:txBody>
        </p:sp>
        <p:sp>
          <p:nvSpPr>
            <p:cNvPr id="43" name="rc43"/>
            <p:cNvSpPr/>
            <p:nvPr/>
          </p:nvSpPr>
          <p:spPr>
            <a:xfrm>
              <a:off x="6841227" y="2162710"/>
              <a:ext cx="249522" cy="1710929"/>
            </a:xfrm>
            <a:prstGeom prst="rect">
              <a:avLst/>
            </a:prstGeom>
            <a:solidFill>
              <a:srgbClr val="1CABE2">
                <a:alpha val="100000"/>
              </a:srgbClr>
            </a:solidFill>
          </p:spPr>
          <p:txBody>
            <a:bodyPr/>
            <a:lstStyle/>
            <a:p/>
          </p:txBody>
        </p:sp>
        <p:sp>
          <p:nvSpPr>
            <p:cNvPr id="44" name="rc44"/>
            <p:cNvSpPr/>
            <p:nvPr/>
          </p:nvSpPr>
          <p:spPr>
            <a:xfrm>
              <a:off x="7118474" y="3244862"/>
              <a:ext cx="249522" cy="628777"/>
            </a:xfrm>
            <a:prstGeom prst="rect">
              <a:avLst/>
            </a:prstGeom>
            <a:solidFill>
              <a:srgbClr val="1CABE2">
                <a:alpha val="100000"/>
              </a:srgbClr>
            </a:solidFill>
          </p:spPr>
          <p:txBody>
            <a:bodyPr/>
            <a:lstStyle/>
            <a:p/>
          </p:txBody>
        </p:sp>
        <p:sp>
          <p:nvSpPr>
            <p:cNvPr id="45" name="rc45"/>
            <p:cNvSpPr/>
            <p:nvPr/>
          </p:nvSpPr>
          <p:spPr>
            <a:xfrm>
              <a:off x="7395722" y="3214440"/>
              <a:ext cx="249522" cy="659199"/>
            </a:xfrm>
            <a:prstGeom prst="rect">
              <a:avLst/>
            </a:prstGeom>
            <a:solidFill>
              <a:srgbClr val="1CABE2">
                <a:alpha val="100000"/>
              </a:srgbClr>
            </a:solidFill>
          </p:spPr>
          <p:txBody>
            <a:bodyPr/>
            <a:lstStyle/>
            <a:p/>
          </p:txBody>
        </p:sp>
        <p:sp>
          <p:nvSpPr>
            <p:cNvPr id="46" name="rc46"/>
            <p:cNvSpPr/>
            <p:nvPr/>
          </p:nvSpPr>
          <p:spPr>
            <a:xfrm>
              <a:off x="7672970" y="3153422"/>
              <a:ext cx="249522" cy="720217"/>
            </a:xfrm>
            <a:prstGeom prst="rect">
              <a:avLst/>
            </a:prstGeom>
            <a:solidFill>
              <a:srgbClr val="1CABE2">
                <a:alpha val="100000"/>
              </a:srgbClr>
            </a:solidFill>
          </p:spPr>
          <p:txBody>
            <a:bodyPr/>
            <a:lstStyle/>
            <a:p/>
          </p:txBody>
        </p:sp>
        <p:sp>
          <p:nvSpPr>
            <p:cNvPr id="47" name="rc47"/>
            <p:cNvSpPr/>
            <p:nvPr/>
          </p:nvSpPr>
          <p:spPr>
            <a:xfrm>
              <a:off x="7950217" y="3124043"/>
              <a:ext cx="249522" cy="749596"/>
            </a:xfrm>
            <a:prstGeom prst="rect">
              <a:avLst/>
            </a:prstGeom>
            <a:solidFill>
              <a:srgbClr val="1CABE2">
                <a:alpha val="100000"/>
              </a:srgbClr>
            </a:solidFill>
          </p:spPr>
          <p:txBody>
            <a:bodyPr/>
            <a:lstStyle/>
            <a:p/>
          </p:txBody>
        </p:sp>
        <p:sp>
          <p:nvSpPr>
            <p:cNvPr id="48" name="rc48"/>
            <p:cNvSpPr/>
            <p:nvPr/>
          </p:nvSpPr>
          <p:spPr>
            <a:xfrm>
              <a:off x="1296273" y="3283976"/>
              <a:ext cx="249522" cy="196438"/>
            </a:xfrm>
            <a:prstGeom prst="rect">
              <a:avLst/>
            </a:prstGeom>
            <a:solidFill>
              <a:srgbClr val="B3B3B3">
                <a:alpha val="100000"/>
              </a:srgbClr>
            </a:solidFill>
          </p:spPr>
          <p:txBody>
            <a:bodyPr/>
            <a:lstStyle/>
            <a:p/>
          </p:txBody>
        </p:sp>
        <p:sp>
          <p:nvSpPr>
            <p:cNvPr id="49" name="rc49"/>
            <p:cNvSpPr/>
            <p:nvPr/>
          </p:nvSpPr>
          <p:spPr>
            <a:xfrm>
              <a:off x="1573521" y="3257900"/>
              <a:ext cx="249522" cy="205304"/>
            </a:xfrm>
            <a:prstGeom prst="rect">
              <a:avLst/>
            </a:prstGeom>
            <a:solidFill>
              <a:srgbClr val="B3B3B3">
                <a:alpha val="100000"/>
              </a:srgbClr>
            </a:solidFill>
          </p:spPr>
          <p:txBody>
            <a:bodyPr/>
            <a:lstStyle/>
            <a:p/>
          </p:txBody>
        </p:sp>
        <p:sp>
          <p:nvSpPr>
            <p:cNvPr id="50" name="rc50"/>
            <p:cNvSpPr/>
            <p:nvPr/>
          </p:nvSpPr>
          <p:spPr>
            <a:xfrm>
              <a:off x="1850769" y="3227304"/>
              <a:ext cx="249522" cy="215387"/>
            </a:xfrm>
            <a:prstGeom prst="rect">
              <a:avLst/>
            </a:prstGeom>
            <a:solidFill>
              <a:srgbClr val="B3B3B3">
                <a:alpha val="100000"/>
              </a:srgbClr>
            </a:solidFill>
          </p:spPr>
          <p:txBody>
            <a:bodyPr/>
            <a:lstStyle/>
            <a:p/>
          </p:txBody>
        </p:sp>
        <p:sp>
          <p:nvSpPr>
            <p:cNvPr id="51" name="rc51"/>
            <p:cNvSpPr/>
            <p:nvPr/>
          </p:nvSpPr>
          <p:spPr>
            <a:xfrm>
              <a:off x="2128016" y="3194448"/>
              <a:ext cx="249522" cy="226339"/>
            </a:xfrm>
            <a:prstGeom prst="rect">
              <a:avLst/>
            </a:prstGeom>
            <a:solidFill>
              <a:srgbClr val="B3B3B3">
                <a:alpha val="100000"/>
              </a:srgbClr>
            </a:solidFill>
          </p:spPr>
          <p:txBody>
            <a:bodyPr/>
            <a:lstStyle/>
            <a:p/>
          </p:txBody>
        </p:sp>
        <p:sp>
          <p:nvSpPr>
            <p:cNvPr id="52" name="rc52"/>
            <p:cNvSpPr/>
            <p:nvPr/>
          </p:nvSpPr>
          <p:spPr>
            <a:xfrm>
              <a:off x="2405264" y="3180367"/>
              <a:ext cx="249522" cy="231032"/>
            </a:xfrm>
            <a:prstGeom prst="rect">
              <a:avLst/>
            </a:prstGeom>
            <a:solidFill>
              <a:srgbClr val="B3B3B3">
                <a:alpha val="100000"/>
              </a:srgbClr>
            </a:solidFill>
          </p:spPr>
          <p:txBody>
            <a:bodyPr/>
            <a:lstStyle/>
            <a:p/>
          </p:txBody>
        </p:sp>
        <p:sp>
          <p:nvSpPr>
            <p:cNvPr id="53" name="rc53"/>
            <p:cNvSpPr/>
            <p:nvPr/>
          </p:nvSpPr>
          <p:spPr>
            <a:xfrm>
              <a:off x="2682512" y="3180715"/>
              <a:ext cx="249522" cy="346462"/>
            </a:xfrm>
            <a:prstGeom prst="rect">
              <a:avLst/>
            </a:prstGeom>
            <a:solidFill>
              <a:srgbClr val="B3B3B3">
                <a:alpha val="100000"/>
              </a:srgbClr>
            </a:solidFill>
          </p:spPr>
          <p:txBody>
            <a:bodyPr/>
            <a:lstStyle/>
            <a:p/>
          </p:txBody>
        </p:sp>
        <p:sp>
          <p:nvSpPr>
            <p:cNvPr id="54" name="rc54"/>
            <p:cNvSpPr/>
            <p:nvPr/>
          </p:nvSpPr>
          <p:spPr>
            <a:xfrm>
              <a:off x="2959759" y="3023216"/>
              <a:ext cx="249522" cy="531427"/>
            </a:xfrm>
            <a:prstGeom prst="rect">
              <a:avLst/>
            </a:prstGeom>
            <a:solidFill>
              <a:srgbClr val="B3B3B3">
                <a:alpha val="100000"/>
              </a:srgbClr>
            </a:solidFill>
          </p:spPr>
          <p:txBody>
            <a:bodyPr/>
            <a:lstStyle/>
            <a:p/>
          </p:txBody>
        </p:sp>
        <p:sp>
          <p:nvSpPr>
            <p:cNvPr id="55" name="rc55"/>
            <p:cNvSpPr/>
            <p:nvPr/>
          </p:nvSpPr>
          <p:spPr>
            <a:xfrm>
              <a:off x="3237007" y="3008961"/>
              <a:ext cx="249522" cy="540467"/>
            </a:xfrm>
            <a:prstGeom prst="rect">
              <a:avLst/>
            </a:prstGeom>
            <a:solidFill>
              <a:srgbClr val="B3B3B3">
                <a:alpha val="100000"/>
              </a:srgbClr>
            </a:solidFill>
          </p:spPr>
          <p:txBody>
            <a:bodyPr/>
            <a:lstStyle/>
            <a:p/>
          </p:txBody>
        </p:sp>
        <p:sp>
          <p:nvSpPr>
            <p:cNvPr id="56" name="rc56"/>
            <p:cNvSpPr/>
            <p:nvPr/>
          </p:nvSpPr>
          <p:spPr>
            <a:xfrm>
              <a:off x="3514255" y="3002877"/>
              <a:ext cx="249522" cy="435294"/>
            </a:xfrm>
            <a:prstGeom prst="rect">
              <a:avLst/>
            </a:prstGeom>
            <a:solidFill>
              <a:srgbClr val="B3B3B3">
                <a:alpha val="100000"/>
              </a:srgbClr>
            </a:solidFill>
          </p:spPr>
          <p:txBody>
            <a:bodyPr/>
            <a:lstStyle/>
            <a:p/>
          </p:txBody>
        </p:sp>
        <p:sp>
          <p:nvSpPr>
            <p:cNvPr id="57" name="rc57"/>
            <p:cNvSpPr/>
            <p:nvPr/>
          </p:nvSpPr>
          <p:spPr>
            <a:xfrm>
              <a:off x="3791502" y="2974715"/>
              <a:ext cx="249522" cy="256934"/>
            </a:xfrm>
            <a:prstGeom prst="rect">
              <a:avLst/>
            </a:prstGeom>
            <a:solidFill>
              <a:srgbClr val="B3B3B3">
                <a:alpha val="100000"/>
              </a:srgbClr>
            </a:solidFill>
          </p:spPr>
          <p:txBody>
            <a:bodyPr/>
            <a:lstStyle/>
            <a:p/>
          </p:txBody>
        </p:sp>
        <p:sp>
          <p:nvSpPr>
            <p:cNvPr id="58" name="rc58"/>
            <p:cNvSpPr/>
            <p:nvPr/>
          </p:nvSpPr>
          <p:spPr>
            <a:xfrm>
              <a:off x="4068750" y="3064590"/>
              <a:ext cx="249522" cy="0"/>
            </a:xfrm>
            <a:prstGeom prst="rect">
              <a:avLst/>
            </a:prstGeom>
            <a:solidFill>
              <a:srgbClr val="B3B3B3">
                <a:alpha val="100000"/>
              </a:srgbClr>
            </a:solidFill>
          </p:spPr>
          <p:txBody>
            <a:bodyPr/>
            <a:lstStyle/>
            <a:p/>
          </p:txBody>
        </p:sp>
        <p:sp>
          <p:nvSpPr>
            <p:cNvPr id="59" name="rc59"/>
            <p:cNvSpPr/>
            <p:nvPr/>
          </p:nvSpPr>
          <p:spPr>
            <a:xfrm>
              <a:off x="4345998" y="3166286"/>
              <a:ext cx="249522" cy="0"/>
            </a:xfrm>
            <a:prstGeom prst="rect">
              <a:avLst/>
            </a:prstGeom>
            <a:solidFill>
              <a:srgbClr val="B3B3B3">
                <a:alpha val="100000"/>
              </a:srgbClr>
            </a:solidFill>
          </p:spPr>
          <p:txBody>
            <a:bodyPr/>
            <a:lstStyle/>
            <a:p/>
          </p:txBody>
        </p:sp>
        <p:sp>
          <p:nvSpPr>
            <p:cNvPr id="60" name="rc60"/>
            <p:cNvSpPr/>
            <p:nvPr/>
          </p:nvSpPr>
          <p:spPr>
            <a:xfrm>
              <a:off x="4623245" y="3268330"/>
              <a:ext cx="249522" cy="0"/>
            </a:xfrm>
            <a:prstGeom prst="rect">
              <a:avLst/>
            </a:prstGeom>
            <a:solidFill>
              <a:srgbClr val="B3B3B3">
                <a:alpha val="100000"/>
              </a:srgbClr>
            </a:solidFill>
          </p:spPr>
          <p:txBody>
            <a:bodyPr/>
            <a:lstStyle/>
            <a:p/>
          </p:txBody>
        </p:sp>
        <p:sp>
          <p:nvSpPr>
            <p:cNvPr id="61" name="rc61"/>
            <p:cNvSpPr/>
            <p:nvPr/>
          </p:nvSpPr>
          <p:spPr>
            <a:xfrm>
              <a:off x="4900493" y="3553601"/>
              <a:ext cx="249522" cy="0"/>
            </a:xfrm>
            <a:prstGeom prst="rect">
              <a:avLst/>
            </a:prstGeom>
            <a:solidFill>
              <a:srgbClr val="B3B3B3">
                <a:alpha val="100000"/>
              </a:srgbClr>
            </a:solidFill>
          </p:spPr>
          <p:txBody>
            <a:bodyPr/>
            <a:lstStyle/>
            <a:p/>
          </p:txBody>
        </p:sp>
        <p:sp>
          <p:nvSpPr>
            <p:cNvPr id="62" name="rc62"/>
            <p:cNvSpPr/>
            <p:nvPr/>
          </p:nvSpPr>
          <p:spPr>
            <a:xfrm>
              <a:off x="5177741" y="3710230"/>
              <a:ext cx="249522" cy="0"/>
            </a:xfrm>
            <a:prstGeom prst="rect">
              <a:avLst/>
            </a:prstGeom>
            <a:solidFill>
              <a:srgbClr val="B3B3B3">
                <a:alpha val="100000"/>
              </a:srgbClr>
            </a:solidFill>
          </p:spPr>
          <p:txBody>
            <a:bodyPr/>
            <a:lstStyle/>
            <a:p/>
          </p:txBody>
        </p:sp>
        <p:sp>
          <p:nvSpPr>
            <p:cNvPr id="63" name="rc63"/>
            <p:cNvSpPr/>
            <p:nvPr/>
          </p:nvSpPr>
          <p:spPr>
            <a:xfrm>
              <a:off x="5454988" y="3708318"/>
              <a:ext cx="249522" cy="0"/>
            </a:xfrm>
            <a:prstGeom prst="rect">
              <a:avLst/>
            </a:prstGeom>
            <a:solidFill>
              <a:srgbClr val="B3B3B3">
                <a:alpha val="100000"/>
              </a:srgbClr>
            </a:solidFill>
          </p:spPr>
          <p:txBody>
            <a:bodyPr/>
            <a:lstStyle/>
            <a:p/>
          </p:txBody>
        </p:sp>
        <p:sp>
          <p:nvSpPr>
            <p:cNvPr id="64" name="rc64"/>
            <p:cNvSpPr/>
            <p:nvPr/>
          </p:nvSpPr>
          <p:spPr>
            <a:xfrm>
              <a:off x="5732236" y="3705884"/>
              <a:ext cx="249522" cy="0"/>
            </a:xfrm>
            <a:prstGeom prst="rect">
              <a:avLst/>
            </a:prstGeom>
            <a:solidFill>
              <a:srgbClr val="B3B3B3">
                <a:alpha val="100000"/>
              </a:srgbClr>
            </a:solidFill>
          </p:spPr>
          <p:txBody>
            <a:bodyPr/>
            <a:lstStyle/>
            <a:p/>
          </p:txBody>
        </p:sp>
        <p:sp>
          <p:nvSpPr>
            <p:cNvPr id="65" name="rc65"/>
            <p:cNvSpPr/>
            <p:nvPr/>
          </p:nvSpPr>
          <p:spPr>
            <a:xfrm>
              <a:off x="6009484" y="3362899"/>
              <a:ext cx="249522" cy="0"/>
            </a:xfrm>
            <a:prstGeom prst="rect">
              <a:avLst/>
            </a:prstGeom>
            <a:solidFill>
              <a:srgbClr val="B3B3B3">
                <a:alpha val="100000"/>
              </a:srgbClr>
            </a:solidFill>
          </p:spPr>
          <p:txBody>
            <a:bodyPr/>
            <a:lstStyle/>
            <a:p/>
          </p:txBody>
        </p:sp>
        <p:sp>
          <p:nvSpPr>
            <p:cNvPr id="66" name="rc66"/>
            <p:cNvSpPr/>
            <p:nvPr/>
          </p:nvSpPr>
          <p:spPr>
            <a:xfrm>
              <a:off x="6286731" y="3707970"/>
              <a:ext cx="249522" cy="0"/>
            </a:xfrm>
            <a:prstGeom prst="rect">
              <a:avLst/>
            </a:prstGeom>
            <a:solidFill>
              <a:srgbClr val="B3B3B3">
                <a:alpha val="100000"/>
              </a:srgbClr>
            </a:solidFill>
          </p:spPr>
          <p:txBody>
            <a:bodyPr/>
            <a:lstStyle/>
            <a:p/>
          </p:txBody>
        </p:sp>
        <p:sp>
          <p:nvSpPr>
            <p:cNvPr id="67" name="rc67"/>
            <p:cNvSpPr/>
            <p:nvPr/>
          </p:nvSpPr>
          <p:spPr>
            <a:xfrm>
              <a:off x="6563979" y="3709883"/>
              <a:ext cx="249522" cy="0"/>
            </a:xfrm>
            <a:prstGeom prst="rect">
              <a:avLst/>
            </a:prstGeom>
            <a:solidFill>
              <a:srgbClr val="B3B3B3">
                <a:alpha val="100000"/>
              </a:srgbClr>
            </a:solidFill>
          </p:spPr>
          <p:txBody>
            <a:bodyPr/>
            <a:lstStyle/>
            <a:p/>
          </p:txBody>
        </p:sp>
        <p:sp>
          <p:nvSpPr>
            <p:cNvPr id="68" name="rc68"/>
            <p:cNvSpPr/>
            <p:nvPr/>
          </p:nvSpPr>
          <p:spPr>
            <a:xfrm>
              <a:off x="6841227" y="2162710"/>
              <a:ext cx="249522" cy="0"/>
            </a:xfrm>
            <a:prstGeom prst="rect">
              <a:avLst/>
            </a:prstGeom>
            <a:solidFill>
              <a:srgbClr val="B3B3B3">
                <a:alpha val="100000"/>
              </a:srgbClr>
            </a:solidFill>
          </p:spPr>
          <p:txBody>
            <a:bodyPr/>
            <a:lstStyle/>
            <a:p/>
          </p:txBody>
        </p:sp>
        <p:sp>
          <p:nvSpPr>
            <p:cNvPr id="69" name="rc69"/>
            <p:cNvSpPr/>
            <p:nvPr/>
          </p:nvSpPr>
          <p:spPr>
            <a:xfrm>
              <a:off x="7118474" y="3244862"/>
              <a:ext cx="249522" cy="0"/>
            </a:xfrm>
            <a:prstGeom prst="rect">
              <a:avLst/>
            </a:prstGeom>
            <a:solidFill>
              <a:srgbClr val="B3B3B3">
                <a:alpha val="100000"/>
              </a:srgbClr>
            </a:solidFill>
          </p:spPr>
          <p:txBody>
            <a:bodyPr/>
            <a:lstStyle/>
            <a:p/>
          </p:txBody>
        </p:sp>
        <p:sp>
          <p:nvSpPr>
            <p:cNvPr id="70" name="rc70"/>
            <p:cNvSpPr/>
            <p:nvPr/>
          </p:nvSpPr>
          <p:spPr>
            <a:xfrm>
              <a:off x="7395722" y="3214440"/>
              <a:ext cx="249522" cy="0"/>
            </a:xfrm>
            <a:prstGeom prst="rect">
              <a:avLst/>
            </a:prstGeom>
            <a:solidFill>
              <a:srgbClr val="B3B3B3">
                <a:alpha val="100000"/>
              </a:srgbClr>
            </a:solidFill>
          </p:spPr>
          <p:txBody>
            <a:bodyPr/>
            <a:lstStyle/>
            <a:p/>
          </p:txBody>
        </p:sp>
        <p:sp>
          <p:nvSpPr>
            <p:cNvPr id="71" name="rc71"/>
            <p:cNvSpPr/>
            <p:nvPr/>
          </p:nvSpPr>
          <p:spPr>
            <a:xfrm>
              <a:off x="7672970" y="3153422"/>
              <a:ext cx="249522" cy="0"/>
            </a:xfrm>
            <a:prstGeom prst="rect">
              <a:avLst/>
            </a:prstGeom>
            <a:solidFill>
              <a:srgbClr val="B3B3B3">
                <a:alpha val="100000"/>
              </a:srgbClr>
            </a:solidFill>
          </p:spPr>
          <p:txBody>
            <a:bodyPr/>
            <a:lstStyle/>
            <a:p/>
          </p:txBody>
        </p:sp>
        <p:sp>
          <p:nvSpPr>
            <p:cNvPr id="72" name="rc72"/>
            <p:cNvSpPr/>
            <p:nvPr/>
          </p:nvSpPr>
          <p:spPr>
            <a:xfrm>
              <a:off x="7950217" y="3124043"/>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256639"/>
            </a:xfrm>
            <a:custGeom>
              <a:avLst/>
              <a:pathLst>
                <a:path w="6653943" h="256639">
                  <a:moveTo>
                    <a:pt x="0" y="85546"/>
                  </a:moveTo>
                  <a:lnTo>
                    <a:pt x="277247" y="85546"/>
                  </a:lnTo>
                  <a:lnTo>
                    <a:pt x="554495" y="85546"/>
                  </a:lnTo>
                  <a:lnTo>
                    <a:pt x="831742" y="85546"/>
                  </a:lnTo>
                  <a:lnTo>
                    <a:pt x="1108990" y="85546"/>
                  </a:lnTo>
                  <a:lnTo>
                    <a:pt x="1386238" y="57030"/>
                  </a:lnTo>
                  <a:lnTo>
                    <a:pt x="1663485" y="57030"/>
                  </a:lnTo>
                  <a:lnTo>
                    <a:pt x="1940733" y="57030"/>
                  </a:lnTo>
                  <a:lnTo>
                    <a:pt x="2217981" y="85546"/>
                  </a:lnTo>
                  <a:lnTo>
                    <a:pt x="2495228" y="114061"/>
                  </a:lnTo>
                  <a:lnTo>
                    <a:pt x="2772476" y="142577"/>
                  </a:lnTo>
                  <a:lnTo>
                    <a:pt x="3049724" y="114061"/>
                  </a:lnTo>
                  <a:lnTo>
                    <a:pt x="3326971" y="85546"/>
                  </a:lnTo>
                  <a:lnTo>
                    <a:pt x="3604219" y="28515"/>
                  </a:lnTo>
                  <a:lnTo>
                    <a:pt x="3881467" y="0"/>
                  </a:lnTo>
                  <a:lnTo>
                    <a:pt x="4158714" y="0"/>
                  </a:lnTo>
                  <a:lnTo>
                    <a:pt x="4435962" y="0"/>
                  </a:lnTo>
                  <a:lnTo>
                    <a:pt x="4713210" y="57030"/>
                  </a:lnTo>
                  <a:lnTo>
                    <a:pt x="4990457" y="0"/>
                  </a:lnTo>
                  <a:lnTo>
                    <a:pt x="5267705" y="0"/>
                  </a:lnTo>
                  <a:lnTo>
                    <a:pt x="5544953" y="256639"/>
                  </a:lnTo>
                  <a:lnTo>
                    <a:pt x="5822200" y="85546"/>
                  </a:lnTo>
                  <a:lnTo>
                    <a:pt x="6099448" y="85546"/>
                  </a:lnTo>
                  <a:lnTo>
                    <a:pt x="6376696" y="85546"/>
                  </a:lnTo>
                  <a:lnTo>
                    <a:pt x="6653943" y="85546"/>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256639"/>
            </a:xfrm>
            <a:custGeom>
              <a:avLst/>
              <a:pathLst>
                <a:path w="6653943" h="256639">
                  <a:moveTo>
                    <a:pt x="0" y="142577"/>
                  </a:moveTo>
                  <a:lnTo>
                    <a:pt x="277247" y="142577"/>
                  </a:lnTo>
                  <a:lnTo>
                    <a:pt x="554495" y="142577"/>
                  </a:lnTo>
                  <a:lnTo>
                    <a:pt x="831742" y="142577"/>
                  </a:lnTo>
                  <a:lnTo>
                    <a:pt x="1108990" y="142577"/>
                  </a:lnTo>
                  <a:lnTo>
                    <a:pt x="1386238" y="142577"/>
                  </a:lnTo>
                  <a:lnTo>
                    <a:pt x="1663485" y="199608"/>
                  </a:lnTo>
                  <a:lnTo>
                    <a:pt x="1940733" y="199608"/>
                  </a:lnTo>
                  <a:lnTo>
                    <a:pt x="2217981" y="199608"/>
                  </a:lnTo>
                  <a:lnTo>
                    <a:pt x="2495228" y="171092"/>
                  </a:lnTo>
                  <a:lnTo>
                    <a:pt x="2772476" y="142577"/>
                  </a:lnTo>
                  <a:lnTo>
                    <a:pt x="3049724" y="114061"/>
                  </a:lnTo>
                  <a:lnTo>
                    <a:pt x="3326971" y="85546"/>
                  </a:lnTo>
                  <a:lnTo>
                    <a:pt x="3604219" y="28515"/>
                  </a:lnTo>
                  <a:lnTo>
                    <a:pt x="3881467" y="0"/>
                  </a:lnTo>
                  <a:lnTo>
                    <a:pt x="4158714" y="0"/>
                  </a:lnTo>
                  <a:lnTo>
                    <a:pt x="4435962" y="0"/>
                  </a:lnTo>
                  <a:lnTo>
                    <a:pt x="4713210" y="57030"/>
                  </a:lnTo>
                  <a:lnTo>
                    <a:pt x="4990457" y="0"/>
                  </a:lnTo>
                  <a:lnTo>
                    <a:pt x="5267705" y="0"/>
                  </a:lnTo>
                  <a:lnTo>
                    <a:pt x="5544953" y="256639"/>
                  </a:lnTo>
                  <a:lnTo>
                    <a:pt x="5822200" y="85546"/>
                  </a:lnTo>
                  <a:lnTo>
                    <a:pt x="6099448" y="85546"/>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5698"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3" name="tx83"/>
            <p:cNvSpPr/>
            <p:nvPr/>
          </p:nvSpPr>
          <p:spPr>
            <a:xfrm>
              <a:off x="718294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1345686" y="36365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2777128" y="36612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9" name="tx89"/>
            <p:cNvSpPr/>
            <p:nvPr/>
          </p:nvSpPr>
          <p:spPr>
            <a:xfrm>
              <a:off x="4118163" y="34303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0" name="tx90"/>
            <p:cNvSpPr/>
            <p:nvPr/>
          </p:nvSpPr>
          <p:spPr>
            <a:xfrm>
              <a:off x="6890639" y="29777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1" name="tx91"/>
            <p:cNvSpPr/>
            <p:nvPr/>
          </p:nvSpPr>
          <p:spPr>
            <a:xfrm>
              <a:off x="7167887" y="35187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2" name="tx92"/>
            <p:cNvSpPr/>
            <p:nvPr/>
          </p:nvSpPr>
          <p:spPr>
            <a:xfrm>
              <a:off x="7445134" y="35035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7722382" y="34744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7999630" y="34583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1345686" y="33430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2777128" y="33148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7" name="tx97"/>
            <p:cNvSpPr/>
            <p:nvPr/>
          </p:nvSpPr>
          <p:spPr>
            <a:xfrm>
              <a:off x="1345686" y="31658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98" name="tx98"/>
            <p:cNvSpPr/>
            <p:nvPr/>
          </p:nvSpPr>
          <p:spPr>
            <a:xfrm>
              <a:off x="2777128" y="30643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4118163" y="294819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0" name="tx100"/>
            <p:cNvSpPr/>
            <p:nvPr/>
          </p:nvSpPr>
          <p:spPr>
            <a:xfrm>
              <a:off x="5517951" y="35916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6626942" y="359316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6890639"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 name="tx103"/>
            <p:cNvSpPr/>
            <p:nvPr/>
          </p:nvSpPr>
          <p:spPr>
            <a:xfrm>
              <a:off x="7167887" y="31267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4" name="tx104"/>
            <p:cNvSpPr/>
            <p:nvPr/>
          </p:nvSpPr>
          <p:spPr>
            <a:xfrm>
              <a:off x="7445134" y="30963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5" name="tx105"/>
            <p:cNvSpPr/>
            <p:nvPr/>
          </p:nvSpPr>
          <p:spPr>
            <a:xfrm>
              <a:off x="7722382" y="30367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6" name="tx106"/>
            <p:cNvSpPr/>
            <p:nvPr/>
          </p:nvSpPr>
          <p:spPr>
            <a:xfrm>
              <a:off x="7999630" y="30059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295273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9" name="tx109"/>
            <p:cNvSpPr/>
            <p:nvPr/>
          </p:nvSpPr>
          <p:spPr>
            <a:xfrm>
              <a:off x="639902" y="20831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0" name="tx110"/>
            <p:cNvSpPr/>
            <p:nvPr/>
          </p:nvSpPr>
          <p:spPr>
            <a:xfrm>
              <a:off x="639902" y="12139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63170" y="4778716"/>
              <a:ext cx="201456" cy="201456"/>
            </a:xfrm>
            <a:prstGeom prst="rect">
              <a:avLst/>
            </a:prstGeom>
            <a:solidFill>
              <a:srgbClr val="B3B3B3">
                <a:alpha val="100000"/>
              </a:srgbClr>
            </a:solidFill>
          </p:spPr>
          <p:txBody>
            <a:bodyPr/>
            <a:lstStyle/>
            <a:p/>
          </p:txBody>
        </p:sp>
        <p:sp>
          <p:nvSpPr>
            <p:cNvPr id="133" name="rc133"/>
            <p:cNvSpPr/>
            <p:nvPr/>
          </p:nvSpPr>
          <p:spPr>
            <a:xfrm>
              <a:off x="5565324" y="4778716"/>
              <a:ext cx="201456" cy="201456"/>
            </a:xfrm>
            <a:prstGeom prst="rect">
              <a:avLst/>
            </a:prstGeom>
            <a:solidFill>
              <a:srgbClr val="1CABE2">
                <a:alpha val="100000"/>
              </a:srgbClr>
            </a:solidFill>
          </p:spPr>
          <p:txBody>
            <a:bodyPr/>
            <a:lstStyle/>
            <a:p/>
          </p:txBody>
        </p:sp>
        <p:sp>
          <p:nvSpPr>
            <p:cNvPr id="134" name="tx13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51100" y="467611"/>
              <a:ext cx="83959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United Arab Emirates, 2000-2024</a:t>
              </a:r>
            </a:p>
          </p:txBody>
        </p:sp>
        <p:sp>
          <p:nvSpPr>
            <p:cNvPr id="137" name="pl137"/>
            <p:cNvSpPr/>
            <p:nvPr/>
          </p:nvSpPr>
          <p:spPr>
            <a:xfrm>
              <a:off x="20967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6977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2987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8997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5007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8972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4982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992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7002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50800"/>
              <a:ext cx="1508132" cy="164676"/>
            </a:xfrm>
            <a:prstGeom prst="rect">
              <a:avLst/>
            </a:prstGeom>
            <a:solidFill>
              <a:srgbClr val="1CABE2">
                <a:alpha val="100000"/>
              </a:srgbClr>
            </a:solidFill>
          </p:spPr>
          <p:txBody>
            <a:bodyPr/>
            <a:lstStyle/>
            <a:p/>
          </p:txBody>
        </p:sp>
        <p:sp>
          <p:nvSpPr>
            <p:cNvPr id="151" name="rc151"/>
            <p:cNvSpPr/>
            <p:nvPr/>
          </p:nvSpPr>
          <p:spPr>
            <a:xfrm>
              <a:off x="1296273" y="5444954"/>
              <a:ext cx="6632899" cy="164676"/>
            </a:xfrm>
            <a:prstGeom prst="rect">
              <a:avLst/>
            </a:prstGeom>
            <a:solidFill>
              <a:srgbClr val="1CABE2">
                <a:alpha val="100000"/>
              </a:srgbClr>
            </a:solidFill>
          </p:spPr>
          <p:txBody>
            <a:bodyPr/>
            <a:lstStyle/>
            <a:p/>
          </p:txBody>
        </p:sp>
        <p:sp>
          <p:nvSpPr>
            <p:cNvPr id="152" name="rc152"/>
            <p:cNvSpPr/>
            <p:nvPr/>
          </p:nvSpPr>
          <p:spPr>
            <a:xfrm>
              <a:off x="1296273" y="5239108"/>
              <a:ext cx="6903466" cy="164676"/>
            </a:xfrm>
            <a:prstGeom prst="rect">
              <a:avLst/>
            </a:prstGeom>
            <a:solidFill>
              <a:srgbClr val="1CABE2">
                <a:alpha val="100000"/>
              </a:srgbClr>
            </a:solidFill>
          </p:spPr>
          <p:txBody>
            <a:bodyPr/>
            <a:lstStyle/>
            <a:p/>
          </p:txBody>
        </p:sp>
        <p:sp>
          <p:nvSpPr>
            <p:cNvPr id="153" name="rc153"/>
            <p:cNvSpPr/>
            <p:nvPr/>
          </p:nvSpPr>
          <p:spPr>
            <a:xfrm>
              <a:off x="2804405" y="5650800"/>
              <a:ext cx="0" cy="164676"/>
            </a:xfrm>
            <a:prstGeom prst="rect">
              <a:avLst/>
            </a:prstGeom>
            <a:solidFill>
              <a:srgbClr val="B3B3B3">
                <a:alpha val="100000"/>
              </a:srgbClr>
            </a:solidFill>
          </p:spPr>
          <p:txBody>
            <a:bodyPr/>
            <a:lstStyle/>
            <a:p/>
          </p:txBody>
        </p:sp>
        <p:sp>
          <p:nvSpPr>
            <p:cNvPr id="154" name="rc154"/>
            <p:cNvSpPr/>
            <p:nvPr/>
          </p:nvSpPr>
          <p:spPr>
            <a:xfrm>
              <a:off x="7929173" y="5444954"/>
              <a:ext cx="0" cy="164676"/>
            </a:xfrm>
            <a:prstGeom prst="rect">
              <a:avLst/>
            </a:prstGeom>
            <a:solidFill>
              <a:srgbClr val="B3B3B3">
                <a:alpha val="100000"/>
              </a:srgbClr>
            </a:solidFill>
          </p:spPr>
          <p:txBody>
            <a:bodyPr/>
            <a:lstStyle/>
            <a:p/>
          </p:txBody>
        </p:sp>
        <p:sp>
          <p:nvSpPr>
            <p:cNvPr id="155" name="rc155"/>
            <p:cNvSpPr/>
            <p:nvPr/>
          </p:nvSpPr>
          <p:spPr>
            <a:xfrm>
              <a:off x="8199740" y="5239108"/>
              <a:ext cx="0" cy="164676"/>
            </a:xfrm>
            <a:prstGeom prst="rect">
              <a:avLst/>
            </a:prstGeom>
            <a:solidFill>
              <a:srgbClr val="B3B3B3">
                <a:alpha val="100000"/>
              </a:srgbClr>
            </a:solidFill>
          </p:spPr>
          <p:txBody>
            <a:bodyPr/>
            <a:lstStyle/>
            <a:p/>
          </p:txBody>
        </p:sp>
        <p:sp>
          <p:nvSpPr>
            <p:cNvPr id="156" name="tx156"/>
            <p:cNvSpPr/>
            <p:nvPr/>
          </p:nvSpPr>
          <p:spPr>
            <a:xfrm>
              <a:off x="2870324"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7" name="tx157"/>
            <p:cNvSpPr/>
            <p:nvPr/>
          </p:nvSpPr>
          <p:spPr>
            <a:xfrm>
              <a:off x="800954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58" name="tx158"/>
            <p:cNvSpPr/>
            <p:nvPr/>
          </p:nvSpPr>
          <p:spPr>
            <a:xfrm>
              <a:off x="828011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59" name="tx159"/>
            <p:cNvSpPr/>
            <p:nvPr/>
          </p:nvSpPr>
          <p:spPr>
            <a:xfrm>
              <a:off x="1984421"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453235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1" name="tx161"/>
            <p:cNvSpPr/>
            <p:nvPr/>
          </p:nvSpPr>
          <p:spPr>
            <a:xfrm>
              <a:off x="4667635"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2" name="tx162"/>
            <p:cNvSpPr/>
            <p:nvPr/>
          </p:nvSpPr>
          <p:spPr>
            <a:xfrm>
              <a:off x="269027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7815037"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81182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441281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6013805"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761479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Arab Emirates.
In 2024, DTP1 coverage in United Arab Emirates remained constant 96%. The number of children missing out on any DTP vaccination (zero-dose children) remained constant at from 4,000 in 2023 to 4,000 in 2024.
DTP3 coverage remained constant 96% in 2024, leaving 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85710"/>
                  </a:moveTo>
                  <a:lnTo>
                    <a:pt x="141553" y="85710"/>
                  </a:lnTo>
                  <a:lnTo>
                    <a:pt x="283107" y="85710"/>
                  </a:lnTo>
                  <a:lnTo>
                    <a:pt x="424661" y="85710"/>
                  </a:lnTo>
                  <a:lnTo>
                    <a:pt x="566215" y="85710"/>
                  </a:lnTo>
                  <a:lnTo>
                    <a:pt x="707769" y="57140"/>
                  </a:lnTo>
                  <a:lnTo>
                    <a:pt x="849323" y="57140"/>
                  </a:lnTo>
                  <a:lnTo>
                    <a:pt x="990877" y="57140"/>
                  </a:lnTo>
                  <a:lnTo>
                    <a:pt x="1132431" y="85710"/>
                  </a:lnTo>
                  <a:lnTo>
                    <a:pt x="1273984" y="11428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85710"/>
                  </a:moveTo>
                  <a:lnTo>
                    <a:pt x="141553" y="85710"/>
                  </a:lnTo>
                  <a:lnTo>
                    <a:pt x="283107" y="85710"/>
                  </a:lnTo>
                  <a:lnTo>
                    <a:pt x="424661" y="85710"/>
                  </a:lnTo>
                  <a:lnTo>
                    <a:pt x="566215" y="85710"/>
                  </a:lnTo>
                  <a:lnTo>
                    <a:pt x="707769" y="57140"/>
                  </a:lnTo>
                  <a:lnTo>
                    <a:pt x="849323" y="57140"/>
                  </a:lnTo>
                  <a:lnTo>
                    <a:pt x="990877" y="57140"/>
                  </a:lnTo>
                  <a:lnTo>
                    <a:pt x="1132431" y="85710"/>
                  </a:lnTo>
                  <a:lnTo>
                    <a:pt x="1273984" y="11428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85710"/>
                  </a:moveTo>
                  <a:lnTo>
                    <a:pt x="141553" y="85710"/>
                  </a:lnTo>
                  <a:lnTo>
                    <a:pt x="283107" y="85710"/>
                  </a:lnTo>
                  <a:lnTo>
                    <a:pt x="424661" y="85710"/>
                  </a:lnTo>
                  <a:lnTo>
                    <a:pt x="566215" y="85710"/>
                  </a:lnTo>
                  <a:lnTo>
                    <a:pt x="707769" y="57140"/>
                  </a:lnTo>
                  <a:lnTo>
                    <a:pt x="849323" y="57140"/>
                  </a:lnTo>
                  <a:lnTo>
                    <a:pt x="990877" y="57140"/>
                  </a:lnTo>
                  <a:lnTo>
                    <a:pt x="1132431" y="85710"/>
                  </a:lnTo>
                  <a:lnTo>
                    <a:pt x="1273984" y="11428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116906" y="472419"/>
              <a:ext cx="340541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Arab Emirates, 2000-2024</a:t>
              </a:r>
            </a:p>
          </p:txBody>
        </p:sp>
        <p:sp>
          <p:nvSpPr>
            <p:cNvPr id="63" name="pl63"/>
            <p:cNvSpPr/>
            <p:nvPr/>
          </p:nvSpPr>
          <p:spPr>
            <a:xfrm>
              <a:off x="5267799" y="36610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9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74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3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1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38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56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747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638338"/>
              <a:ext cx="3397293" cy="1227222"/>
            </a:xfrm>
            <a:custGeom>
              <a:avLst/>
              <a:pathLst>
                <a:path w="3397293" h="1227222">
                  <a:moveTo>
                    <a:pt x="0" y="409074"/>
                  </a:moveTo>
                  <a:lnTo>
                    <a:pt x="141553" y="409074"/>
                  </a:lnTo>
                  <a:lnTo>
                    <a:pt x="283107" y="409074"/>
                  </a:lnTo>
                  <a:lnTo>
                    <a:pt x="424661" y="409074"/>
                  </a:lnTo>
                  <a:lnTo>
                    <a:pt x="566215" y="409074"/>
                  </a:lnTo>
                  <a:lnTo>
                    <a:pt x="707769" y="272716"/>
                  </a:lnTo>
                  <a:lnTo>
                    <a:pt x="849323" y="272716"/>
                  </a:lnTo>
                  <a:lnTo>
                    <a:pt x="990877" y="272716"/>
                  </a:lnTo>
                  <a:lnTo>
                    <a:pt x="1132431" y="409074"/>
                  </a:lnTo>
                  <a:lnTo>
                    <a:pt x="1273984" y="545432"/>
                  </a:lnTo>
                  <a:lnTo>
                    <a:pt x="1415538" y="681790"/>
                  </a:lnTo>
                  <a:lnTo>
                    <a:pt x="1557092" y="545432"/>
                  </a:lnTo>
                  <a:lnTo>
                    <a:pt x="1698646" y="409074"/>
                  </a:lnTo>
                  <a:lnTo>
                    <a:pt x="1840200" y="136358"/>
                  </a:lnTo>
                  <a:lnTo>
                    <a:pt x="1981754" y="0"/>
                  </a:lnTo>
                  <a:lnTo>
                    <a:pt x="2123308" y="0"/>
                  </a:lnTo>
                  <a:lnTo>
                    <a:pt x="2264862" y="0"/>
                  </a:lnTo>
                  <a:lnTo>
                    <a:pt x="2406416" y="272716"/>
                  </a:lnTo>
                  <a:lnTo>
                    <a:pt x="2547969" y="0"/>
                  </a:lnTo>
                  <a:lnTo>
                    <a:pt x="2689523" y="0"/>
                  </a:lnTo>
                  <a:lnTo>
                    <a:pt x="2831077" y="1227222"/>
                  </a:lnTo>
                  <a:lnTo>
                    <a:pt x="2972631" y="409074"/>
                  </a:lnTo>
                  <a:lnTo>
                    <a:pt x="3114185" y="409074"/>
                  </a:lnTo>
                  <a:lnTo>
                    <a:pt x="3255739" y="409074"/>
                  </a:lnTo>
                  <a:lnTo>
                    <a:pt x="3397293" y="40907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38338"/>
              <a:ext cx="3397293" cy="1090864"/>
            </a:xfrm>
            <a:custGeom>
              <a:avLst/>
              <a:pathLst>
                <a:path w="3397293" h="1090864">
                  <a:moveTo>
                    <a:pt x="0" y="1090864"/>
                  </a:moveTo>
                  <a:lnTo>
                    <a:pt x="141553" y="954506"/>
                  </a:lnTo>
                  <a:lnTo>
                    <a:pt x="283107" y="954506"/>
                  </a:lnTo>
                  <a:lnTo>
                    <a:pt x="424661" y="818148"/>
                  </a:lnTo>
                  <a:lnTo>
                    <a:pt x="566215" y="681790"/>
                  </a:lnTo>
                  <a:lnTo>
                    <a:pt x="707769" y="545432"/>
                  </a:lnTo>
                  <a:lnTo>
                    <a:pt x="849323" y="409074"/>
                  </a:lnTo>
                  <a:lnTo>
                    <a:pt x="990877" y="409074"/>
                  </a:lnTo>
                  <a:lnTo>
                    <a:pt x="1132431" y="272716"/>
                  </a:lnTo>
                  <a:lnTo>
                    <a:pt x="1273984" y="136358"/>
                  </a:lnTo>
                  <a:lnTo>
                    <a:pt x="1415538" y="136358"/>
                  </a:lnTo>
                  <a:lnTo>
                    <a:pt x="1557092" y="136358"/>
                  </a:lnTo>
                  <a:lnTo>
                    <a:pt x="1698646" y="136358"/>
                  </a:lnTo>
                  <a:lnTo>
                    <a:pt x="1840200" y="136358"/>
                  </a:lnTo>
                  <a:lnTo>
                    <a:pt x="1981754" y="136358"/>
                  </a:lnTo>
                  <a:lnTo>
                    <a:pt x="2123308" y="136358"/>
                  </a:lnTo>
                  <a:lnTo>
                    <a:pt x="2264862" y="0"/>
                  </a:lnTo>
                  <a:lnTo>
                    <a:pt x="2406416" y="0"/>
                  </a:lnTo>
                  <a:lnTo>
                    <a:pt x="2547969" y="0"/>
                  </a:lnTo>
                  <a:lnTo>
                    <a:pt x="2689523" y="0"/>
                  </a:lnTo>
                  <a:lnTo>
                    <a:pt x="2831077" y="272716"/>
                  </a:lnTo>
                  <a:lnTo>
                    <a:pt x="2972631" y="409074"/>
                  </a:lnTo>
                  <a:lnTo>
                    <a:pt x="3114185" y="136358"/>
                  </a:lnTo>
                  <a:lnTo>
                    <a:pt x="3255739" y="136358"/>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29264"/>
              <a:ext cx="3397293" cy="1499938"/>
            </a:xfrm>
            <a:custGeom>
              <a:avLst/>
              <a:pathLst>
                <a:path w="3397293" h="1499938">
                  <a:moveTo>
                    <a:pt x="0" y="409074"/>
                  </a:moveTo>
                  <a:lnTo>
                    <a:pt x="141553" y="272716"/>
                  </a:lnTo>
                  <a:lnTo>
                    <a:pt x="283107" y="545432"/>
                  </a:lnTo>
                  <a:lnTo>
                    <a:pt x="424661" y="409074"/>
                  </a:lnTo>
                  <a:lnTo>
                    <a:pt x="566215" y="272716"/>
                  </a:lnTo>
                  <a:lnTo>
                    <a:pt x="707769" y="136358"/>
                  </a:lnTo>
                  <a:lnTo>
                    <a:pt x="849323" y="136358"/>
                  </a:lnTo>
                  <a:lnTo>
                    <a:pt x="990877" y="136358"/>
                  </a:lnTo>
                  <a:lnTo>
                    <a:pt x="1132431" y="0"/>
                  </a:lnTo>
                  <a:lnTo>
                    <a:pt x="1273984" y="0"/>
                  </a:lnTo>
                  <a:lnTo>
                    <a:pt x="1415538" y="0"/>
                  </a:lnTo>
                  <a:lnTo>
                    <a:pt x="1557092" y="0"/>
                  </a:lnTo>
                  <a:lnTo>
                    <a:pt x="1698646" y="136358"/>
                  </a:lnTo>
                  <a:lnTo>
                    <a:pt x="1840200" y="272716"/>
                  </a:lnTo>
                  <a:lnTo>
                    <a:pt x="1981754" y="272716"/>
                  </a:lnTo>
                  <a:lnTo>
                    <a:pt x="2123308" y="409074"/>
                  </a:lnTo>
                  <a:lnTo>
                    <a:pt x="2264862" y="545432"/>
                  </a:lnTo>
                  <a:lnTo>
                    <a:pt x="2406416" y="409074"/>
                  </a:lnTo>
                  <a:lnTo>
                    <a:pt x="2547969" y="409074"/>
                  </a:lnTo>
                  <a:lnTo>
                    <a:pt x="2689523" y="409074"/>
                  </a:lnTo>
                  <a:lnTo>
                    <a:pt x="2831077" y="681790"/>
                  </a:lnTo>
                  <a:lnTo>
                    <a:pt x="2972631" y="681790"/>
                  </a:lnTo>
                  <a:lnTo>
                    <a:pt x="3114185" y="409074"/>
                  </a:lnTo>
                  <a:lnTo>
                    <a:pt x="3255739" y="1363580"/>
                  </a:lnTo>
                  <a:lnTo>
                    <a:pt x="3397293" y="149993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383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638338"/>
              <a:ext cx="3397293" cy="1227222"/>
            </a:xfrm>
            <a:custGeom>
              <a:avLst/>
              <a:pathLst>
                <a:path w="3397293" h="1227222">
                  <a:moveTo>
                    <a:pt x="0" y="409074"/>
                  </a:moveTo>
                  <a:lnTo>
                    <a:pt x="141553" y="409074"/>
                  </a:lnTo>
                  <a:lnTo>
                    <a:pt x="283107" y="409074"/>
                  </a:lnTo>
                  <a:lnTo>
                    <a:pt x="424661" y="409074"/>
                  </a:lnTo>
                  <a:lnTo>
                    <a:pt x="566215" y="409074"/>
                  </a:lnTo>
                  <a:lnTo>
                    <a:pt x="707769" y="272716"/>
                  </a:lnTo>
                  <a:lnTo>
                    <a:pt x="849323" y="272716"/>
                  </a:lnTo>
                  <a:lnTo>
                    <a:pt x="990877" y="272716"/>
                  </a:lnTo>
                  <a:lnTo>
                    <a:pt x="1132431" y="409074"/>
                  </a:lnTo>
                  <a:lnTo>
                    <a:pt x="1273984" y="545432"/>
                  </a:lnTo>
                  <a:lnTo>
                    <a:pt x="1415538" y="681790"/>
                  </a:lnTo>
                  <a:lnTo>
                    <a:pt x="1557092" y="545432"/>
                  </a:lnTo>
                  <a:lnTo>
                    <a:pt x="1698646" y="409074"/>
                  </a:lnTo>
                  <a:lnTo>
                    <a:pt x="1840200" y="136358"/>
                  </a:lnTo>
                  <a:lnTo>
                    <a:pt x="1981754" y="0"/>
                  </a:lnTo>
                  <a:lnTo>
                    <a:pt x="2123308" y="0"/>
                  </a:lnTo>
                  <a:lnTo>
                    <a:pt x="2264862" y="0"/>
                  </a:lnTo>
                  <a:lnTo>
                    <a:pt x="2406416" y="272716"/>
                  </a:lnTo>
                  <a:lnTo>
                    <a:pt x="2547969" y="0"/>
                  </a:lnTo>
                  <a:lnTo>
                    <a:pt x="2689523" y="0"/>
                  </a:lnTo>
                  <a:lnTo>
                    <a:pt x="2831077" y="1227222"/>
                  </a:lnTo>
                  <a:lnTo>
                    <a:pt x="2972631" y="409074"/>
                  </a:lnTo>
                  <a:lnTo>
                    <a:pt x="3114185" y="409074"/>
                  </a:lnTo>
                  <a:lnTo>
                    <a:pt x="3255739" y="409074"/>
                  </a:lnTo>
                  <a:lnTo>
                    <a:pt x="3397293" y="40907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74733"/>
              <a:ext cx="0" cy="1172678"/>
            </a:xfrm>
            <a:custGeom>
              <a:avLst/>
              <a:pathLst>
                <a:path w="0" h="1172678">
                  <a:moveTo>
                    <a:pt x="0" y="11726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874733"/>
              <a:ext cx="0" cy="1036320"/>
            </a:xfrm>
            <a:custGeom>
              <a:avLst/>
              <a:pathLst>
                <a:path w="0" h="1036320">
                  <a:moveTo>
                    <a:pt x="0" y="10363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874733"/>
              <a:ext cx="0" cy="1445394"/>
            </a:xfrm>
            <a:custGeom>
              <a:avLst/>
              <a:pathLst>
                <a:path w="0" h="1445394">
                  <a:moveTo>
                    <a:pt x="0" y="14453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874733"/>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874733"/>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874733"/>
              <a:ext cx="0" cy="1172678"/>
            </a:xfrm>
            <a:custGeom>
              <a:avLst/>
              <a:pathLst>
                <a:path w="0" h="1172678">
                  <a:moveTo>
                    <a:pt x="0" y="11726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74733"/>
              <a:ext cx="0" cy="1172678"/>
            </a:xfrm>
            <a:custGeom>
              <a:avLst/>
              <a:pathLst>
                <a:path w="0" h="1172678">
                  <a:moveTo>
                    <a:pt x="0" y="117267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638338"/>
              <a:ext cx="3397293" cy="1227222"/>
            </a:xfrm>
            <a:custGeom>
              <a:avLst/>
              <a:pathLst>
                <a:path w="3397293" h="1227222">
                  <a:moveTo>
                    <a:pt x="0" y="409074"/>
                  </a:moveTo>
                  <a:lnTo>
                    <a:pt x="141553" y="409074"/>
                  </a:lnTo>
                  <a:lnTo>
                    <a:pt x="283107" y="409074"/>
                  </a:lnTo>
                  <a:lnTo>
                    <a:pt x="424661" y="409074"/>
                  </a:lnTo>
                  <a:lnTo>
                    <a:pt x="566215" y="409074"/>
                  </a:lnTo>
                  <a:lnTo>
                    <a:pt x="707769" y="272716"/>
                  </a:lnTo>
                  <a:lnTo>
                    <a:pt x="849323" y="272716"/>
                  </a:lnTo>
                  <a:lnTo>
                    <a:pt x="990877" y="272716"/>
                  </a:lnTo>
                  <a:lnTo>
                    <a:pt x="1132431" y="409074"/>
                  </a:lnTo>
                  <a:lnTo>
                    <a:pt x="1273984" y="545432"/>
                  </a:lnTo>
                  <a:lnTo>
                    <a:pt x="1415538" y="681790"/>
                  </a:lnTo>
                  <a:lnTo>
                    <a:pt x="1557092" y="545432"/>
                  </a:lnTo>
                  <a:lnTo>
                    <a:pt x="1698646" y="409074"/>
                  </a:lnTo>
                  <a:lnTo>
                    <a:pt x="1840200" y="136358"/>
                  </a:lnTo>
                  <a:lnTo>
                    <a:pt x="1981754" y="0"/>
                  </a:lnTo>
                  <a:lnTo>
                    <a:pt x="2123308" y="0"/>
                  </a:lnTo>
                  <a:lnTo>
                    <a:pt x="2264862" y="0"/>
                  </a:lnTo>
                  <a:lnTo>
                    <a:pt x="2406416" y="272716"/>
                  </a:lnTo>
                  <a:lnTo>
                    <a:pt x="2547969" y="0"/>
                  </a:lnTo>
                  <a:lnTo>
                    <a:pt x="2689523" y="0"/>
                  </a:lnTo>
                  <a:lnTo>
                    <a:pt x="2831077" y="1227222"/>
                  </a:lnTo>
                  <a:lnTo>
                    <a:pt x="2972631" y="409074"/>
                  </a:lnTo>
                  <a:lnTo>
                    <a:pt x="3114185" y="409074"/>
                  </a:lnTo>
                  <a:lnTo>
                    <a:pt x="3255739" y="409074"/>
                  </a:lnTo>
                  <a:lnTo>
                    <a:pt x="3397293" y="40907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7969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97238" y="17810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5008" y="178112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30827" y="1779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779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77969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177969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735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6887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9498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2697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5862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90620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222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2738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80363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854633"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0" name="tx120"/>
            <p:cNvSpPr/>
            <p:nvPr/>
          </p:nvSpPr>
          <p:spPr>
            <a:xfrm>
              <a:off x="75409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3034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66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641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62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260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9579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151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130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110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089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1599469" cy="149993"/>
            </a:xfrm>
            <a:prstGeom prst="rect">
              <a:avLst/>
            </a:prstGeom>
            <a:solidFill>
              <a:srgbClr val="1CABE2">
                <a:alpha val="80000"/>
              </a:srgbClr>
            </a:solidFill>
          </p:spPr>
          <p:txBody>
            <a:bodyPr/>
            <a:lstStyle/>
            <a:p/>
          </p:txBody>
        </p:sp>
        <p:sp>
          <p:nvSpPr>
            <p:cNvPr id="137" name="rc137"/>
            <p:cNvSpPr/>
            <p:nvPr/>
          </p:nvSpPr>
          <p:spPr>
            <a:xfrm>
              <a:off x="1317178" y="5637654"/>
              <a:ext cx="7034611"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655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43634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606144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77593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United Arab Emirates (96%) was 7 percentage points higher than the global average (89%) and 12 percentage points higher than the average across all MENA countries (84%).
National DTP1 coverage was 3 percentage points lower than in 2019 (99%).
This equates to 4,000 zero-dose children in 2024 compared to &lt;1,000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United Arab Emirates ranked number 8 out of 20 countries for lowest DTP1 coverage (based on tied ranks).
United Arab Emirates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F26A21">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United Arab Emirates ranked number 15 out of 20 countries with 4,000 zero-dose children.
In 2024, United Arab Emirates ranked number 15 out of 20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986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448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4910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71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179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86417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959198"/>
              <a:ext cx="203168" cy="666337"/>
            </a:xfrm>
            <a:prstGeom prst="rect">
              <a:avLst/>
            </a:prstGeom>
            <a:solidFill>
              <a:srgbClr val="80BD41">
                <a:alpha val="100000"/>
              </a:srgbClr>
            </a:solidFill>
          </p:spPr>
          <p:txBody>
            <a:bodyPr/>
            <a:lstStyle/>
            <a:p/>
          </p:txBody>
        </p:sp>
        <p:sp>
          <p:nvSpPr>
            <p:cNvPr id="25" name="rc25"/>
            <p:cNvSpPr/>
            <p:nvPr/>
          </p:nvSpPr>
          <p:spPr>
            <a:xfrm>
              <a:off x="1332670" y="3916669"/>
              <a:ext cx="203168" cy="28360"/>
            </a:xfrm>
            <a:prstGeom prst="rect">
              <a:avLst/>
            </a:prstGeom>
            <a:solidFill>
              <a:srgbClr val="0058AB">
                <a:alpha val="100000"/>
              </a:srgbClr>
            </a:solidFill>
          </p:spPr>
          <p:txBody>
            <a:bodyPr/>
            <a:lstStyle/>
            <a:p/>
          </p:txBody>
        </p:sp>
        <p:sp>
          <p:nvSpPr>
            <p:cNvPr id="26" name="rc26"/>
            <p:cNvSpPr/>
            <p:nvPr/>
          </p:nvSpPr>
          <p:spPr>
            <a:xfrm>
              <a:off x="1332670" y="3945030"/>
              <a:ext cx="203168" cy="14167"/>
            </a:xfrm>
            <a:prstGeom prst="rect">
              <a:avLst/>
            </a:prstGeom>
            <a:solidFill>
              <a:srgbClr val="1CABE2">
                <a:alpha val="100000"/>
              </a:srgbClr>
            </a:solidFill>
          </p:spPr>
          <p:txBody>
            <a:bodyPr/>
            <a:lstStyle/>
            <a:p/>
          </p:txBody>
        </p:sp>
        <p:sp>
          <p:nvSpPr>
            <p:cNvPr id="27" name="rc27"/>
            <p:cNvSpPr/>
            <p:nvPr/>
          </p:nvSpPr>
          <p:spPr>
            <a:xfrm>
              <a:off x="1558413" y="3929771"/>
              <a:ext cx="203168" cy="695763"/>
            </a:xfrm>
            <a:prstGeom prst="rect">
              <a:avLst/>
            </a:prstGeom>
            <a:solidFill>
              <a:srgbClr val="80BD41">
                <a:alpha val="100000"/>
              </a:srgbClr>
            </a:solidFill>
          </p:spPr>
          <p:txBody>
            <a:bodyPr/>
            <a:lstStyle/>
            <a:p/>
          </p:txBody>
        </p:sp>
        <p:sp>
          <p:nvSpPr>
            <p:cNvPr id="28" name="rc28"/>
            <p:cNvSpPr/>
            <p:nvPr/>
          </p:nvSpPr>
          <p:spPr>
            <a:xfrm>
              <a:off x="1558413" y="3885362"/>
              <a:ext cx="203168" cy="29601"/>
            </a:xfrm>
            <a:prstGeom prst="rect">
              <a:avLst/>
            </a:prstGeom>
            <a:solidFill>
              <a:srgbClr val="0058AB">
                <a:alpha val="100000"/>
              </a:srgbClr>
            </a:solidFill>
          </p:spPr>
          <p:txBody>
            <a:bodyPr/>
            <a:lstStyle/>
            <a:p/>
          </p:txBody>
        </p:sp>
        <p:sp>
          <p:nvSpPr>
            <p:cNvPr id="29" name="rc29"/>
            <p:cNvSpPr/>
            <p:nvPr/>
          </p:nvSpPr>
          <p:spPr>
            <a:xfrm>
              <a:off x="1558413" y="3914964"/>
              <a:ext cx="203168" cy="14807"/>
            </a:xfrm>
            <a:prstGeom prst="rect">
              <a:avLst/>
            </a:prstGeom>
            <a:solidFill>
              <a:srgbClr val="1CABE2">
                <a:alpha val="100000"/>
              </a:srgbClr>
            </a:solidFill>
          </p:spPr>
          <p:txBody>
            <a:bodyPr/>
            <a:lstStyle/>
            <a:p/>
          </p:txBody>
        </p:sp>
        <p:sp>
          <p:nvSpPr>
            <p:cNvPr id="30" name="rc30"/>
            <p:cNvSpPr/>
            <p:nvPr/>
          </p:nvSpPr>
          <p:spPr>
            <a:xfrm>
              <a:off x="1784155" y="3895255"/>
              <a:ext cx="203168" cy="730280"/>
            </a:xfrm>
            <a:prstGeom prst="rect">
              <a:avLst/>
            </a:prstGeom>
            <a:solidFill>
              <a:srgbClr val="80BD41">
                <a:alpha val="100000"/>
              </a:srgbClr>
            </a:solidFill>
          </p:spPr>
          <p:txBody>
            <a:bodyPr/>
            <a:lstStyle/>
            <a:p/>
          </p:txBody>
        </p:sp>
        <p:sp>
          <p:nvSpPr>
            <p:cNvPr id="31" name="rc31"/>
            <p:cNvSpPr/>
            <p:nvPr/>
          </p:nvSpPr>
          <p:spPr>
            <a:xfrm>
              <a:off x="1784155" y="3848639"/>
              <a:ext cx="203168" cy="31081"/>
            </a:xfrm>
            <a:prstGeom prst="rect">
              <a:avLst/>
            </a:prstGeom>
            <a:solidFill>
              <a:srgbClr val="0058AB">
                <a:alpha val="100000"/>
              </a:srgbClr>
            </a:solidFill>
          </p:spPr>
          <p:txBody>
            <a:bodyPr/>
            <a:lstStyle/>
            <a:p/>
          </p:txBody>
        </p:sp>
        <p:sp>
          <p:nvSpPr>
            <p:cNvPr id="32" name="rc32"/>
            <p:cNvSpPr/>
            <p:nvPr/>
          </p:nvSpPr>
          <p:spPr>
            <a:xfrm>
              <a:off x="1784155" y="3879720"/>
              <a:ext cx="203168" cy="15534"/>
            </a:xfrm>
            <a:prstGeom prst="rect">
              <a:avLst/>
            </a:prstGeom>
            <a:solidFill>
              <a:srgbClr val="1CABE2">
                <a:alpha val="100000"/>
              </a:srgbClr>
            </a:solidFill>
          </p:spPr>
          <p:txBody>
            <a:bodyPr/>
            <a:lstStyle/>
            <a:p/>
          </p:txBody>
        </p:sp>
        <p:sp>
          <p:nvSpPr>
            <p:cNvPr id="33" name="rc33"/>
            <p:cNvSpPr/>
            <p:nvPr/>
          </p:nvSpPr>
          <p:spPr>
            <a:xfrm>
              <a:off x="2009898" y="3858067"/>
              <a:ext cx="203168" cy="767467"/>
            </a:xfrm>
            <a:prstGeom prst="rect">
              <a:avLst/>
            </a:prstGeom>
            <a:solidFill>
              <a:srgbClr val="80BD41">
                <a:alpha val="100000"/>
              </a:srgbClr>
            </a:solidFill>
          </p:spPr>
          <p:txBody>
            <a:bodyPr/>
            <a:lstStyle/>
            <a:p/>
          </p:txBody>
        </p:sp>
        <p:sp>
          <p:nvSpPr>
            <p:cNvPr id="34" name="rc34"/>
            <p:cNvSpPr/>
            <p:nvPr/>
          </p:nvSpPr>
          <p:spPr>
            <a:xfrm>
              <a:off x="2009898" y="3809082"/>
              <a:ext cx="203168" cy="32661"/>
            </a:xfrm>
            <a:prstGeom prst="rect">
              <a:avLst/>
            </a:prstGeom>
            <a:solidFill>
              <a:srgbClr val="0058AB">
                <a:alpha val="100000"/>
              </a:srgbClr>
            </a:solidFill>
          </p:spPr>
          <p:txBody>
            <a:bodyPr/>
            <a:lstStyle/>
            <a:p/>
          </p:txBody>
        </p:sp>
        <p:sp>
          <p:nvSpPr>
            <p:cNvPr id="35" name="rc35"/>
            <p:cNvSpPr/>
            <p:nvPr/>
          </p:nvSpPr>
          <p:spPr>
            <a:xfrm>
              <a:off x="2009898" y="3841743"/>
              <a:ext cx="203168" cy="16324"/>
            </a:xfrm>
            <a:prstGeom prst="rect">
              <a:avLst/>
            </a:prstGeom>
            <a:solidFill>
              <a:srgbClr val="1CABE2">
                <a:alpha val="100000"/>
              </a:srgbClr>
            </a:solidFill>
          </p:spPr>
          <p:txBody>
            <a:bodyPr/>
            <a:lstStyle/>
            <a:p/>
          </p:txBody>
        </p:sp>
        <p:sp>
          <p:nvSpPr>
            <p:cNvPr id="36" name="rc36"/>
            <p:cNvSpPr/>
            <p:nvPr/>
          </p:nvSpPr>
          <p:spPr>
            <a:xfrm>
              <a:off x="2235640" y="3842144"/>
              <a:ext cx="203168" cy="783390"/>
            </a:xfrm>
            <a:prstGeom prst="rect">
              <a:avLst/>
            </a:prstGeom>
            <a:solidFill>
              <a:srgbClr val="80BD41">
                <a:alpha val="100000"/>
              </a:srgbClr>
            </a:solidFill>
          </p:spPr>
          <p:txBody>
            <a:bodyPr/>
            <a:lstStyle/>
            <a:p/>
          </p:txBody>
        </p:sp>
        <p:sp>
          <p:nvSpPr>
            <p:cNvPr id="37" name="rc37"/>
            <p:cNvSpPr/>
            <p:nvPr/>
          </p:nvSpPr>
          <p:spPr>
            <a:xfrm>
              <a:off x="2235640" y="3792143"/>
              <a:ext cx="203168" cy="33338"/>
            </a:xfrm>
            <a:prstGeom prst="rect">
              <a:avLst/>
            </a:prstGeom>
            <a:solidFill>
              <a:srgbClr val="0058AB">
                <a:alpha val="100000"/>
              </a:srgbClr>
            </a:solidFill>
          </p:spPr>
          <p:txBody>
            <a:bodyPr/>
            <a:lstStyle/>
            <a:p/>
          </p:txBody>
        </p:sp>
        <p:sp>
          <p:nvSpPr>
            <p:cNvPr id="38" name="rc38"/>
            <p:cNvSpPr/>
            <p:nvPr/>
          </p:nvSpPr>
          <p:spPr>
            <a:xfrm>
              <a:off x="2235640" y="3825481"/>
              <a:ext cx="203168" cy="16662"/>
            </a:xfrm>
            <a:prstGeom prst="rect">
              <a:avLst/>
            </a:prstGeom>
            <a:solidFill>
              <a:srgbClr val="1CABE2">
                <a:alpha val="100000"/>
              </a:srgbClr>
            </a:solidFill>
          </p:spPr>
          <p:txBody>
            <a:bodyPr/>
            <a:lstStyle/>
            <a:p/>
          </p:txBody>
        </p:sp>
        <p:sp>
          <p:nvSpPr>
            <p:cNvPr id="39" name="rc39"/>
            <p:cNvSpPr/>
            <p:nvPr/>
          </p:nvSpPr>
          <p:spPr>
            <a:xfrm>
              <a:off x="2461382" y="3842483"/>
              <a:ext cx="203168" cy="783052"/>
            </a:xfrm>
            <a:prstGeom prst="rect">
              <a:avLst/>
            </a:prstGeom>
            <a:solidFill>
              <a:srgbClr val="80BD41">
                <a:alpha val="100000"/>
              </a:srgbClr>
            </a:solidFill>
          </p:spPr>
          <p:txBody>
            <a:bodyPr/>
            <a:lstStyle/>
            <a:p/>
          </p:txBody>
        </p:sp>
        <p:sp>
          <p:nvSpPr>
            <p:cNvPr id="40" name="rc40"/>
            <p:cNvSpPr/>
            <p:nvPr/>
          </p:nvSpPr>
          <p:spPr>
            <a:xfrm>
              <a:off x="2461382" y="3792507"/>
              <a:ext cx="203168" cy="24987"/>
            </a:xfrm>
            <a:prstGeom prst="rect">
              <a:avLst/>
            </a:prstGeom>
            <a:solidFill>
              <a:srgbClr val="0058AB">
                <a:alpha val="100000"/>
              </a:srgbClr>
            </a:solidFill>
          </p:spPr>
          <p:txBody>
            <a:bodyPr/>
            <a:lstStyle/>
            <a:p/>
          </p:txBody>
        </p:sp>
        <p:sp>
          <p:nvSpPr>
            <p:cNvPr id="41" name="rc41"/>
            <p:cNvSpPr/>
            <p:nvPr/>
          </p:nvSpPr>
          <p:spPr>
            <a:xfrm>
              <a:off x="2461382" y="3817495"/>
              <a:ext cx="203168" cy="24987"/>
            </a:xfrm>
            <a:prstGeom prst="rect">
              <a:avLst/>
            </a:prstGeom>
            <a:solidFill>
              <a:srgbClr val="1CABE2">
                <a:alpha val="100000"/>
              </a:srgbClr>
            </a:solidFill>
          </p:spPr>
          <p:txBody>
            <a:bodyPr/>
            <a:lstStyle/>
            <a:p/>
          </p:txBody>
        </p:sp>
        <p:sp>
          <p:nvSpPr>
            <p:cNvPr id="42" name="rc42"/>
            <p:cNvSpPr/>
            <p:nvPr/>
          </p:nvSpPr>
          <p:spPr>
            <a:xfrm>
              <a:off x="2687125" y="3920117"/>
              <a:ext cx="203168" cy="705417"/>
            </a:xfrm>
            <a:prstGeom prst="rect">
              <a:avLst/>
            </a:prstGeom>
            <a:solidFill>
              <a:srgbClr val="80BD41">
                <a:alpha val="100000"/>
              </a:srgbClr>
            </a:solidFill>
          </p:spPr>
          <p:txBody>
            <a:bodyPr/>
            <a:lstStyle/>
            <a:p/>
          </p:txBody>
        </p:sp>
        <p:sp>
          <p:nvSpPr>
            <p:cNvPr id="43" name="rc43"/>
            <p:cNvSpPr/>
            <p:nvPr/>
          </p:nvSpPr>
          <p:spPr>
            <a:xfrm>
              <a:off x="2687125" y="3858782"/>
              <a:ext cx="203168" cy="23006"/>
            </a:xfrm>
            <a:prstGeom prst="rect">
              <a:avLst/>
            </a:prstGeom>
            <a:solidFill>
              <a:srgbClr val="0058AB">
                <a:alpha val="100000"/>
              </a:srgbClr>
            </a:solidFill>
          </p:spPr>
          <p:txBody>
            <a:bodyPr/>
            <a:lstStyle/>
            <a:p/>
          </p:txBody>
        </p:sp>
        <p:sp>
          <p:nvSpPr>
            <p:cNvPr id="44" name="rc44"/>
            <p:cNvSpPr/>
            <p:nvPr/>
          </p:nvSpPr>
          <p:spPr>
            <a:xfrm>
              <a:off x="2687125" y="3881789"/>
              <a:ext cx="203168" cy="38328"/>
            </a:xfrm>
            <a:prstGeom prst="rect">
              <a:avLst/>
            </a:prstGeom>
            <a:solidFill>
              <a:srgbClr val="1CABE2">
                <a:alpha val="100000"/>
              </a:srgbClr>
            </a:solidFill>
          </p:spPr>
          <p:txBody>
            <a:bodyPr/>
            <a:lstStyle/>
            <a:p/>
          </p:txBody>
        </p:sp>
        <p:sp>
          <p:nvSpPr>
            <p:cNvPr id="45" name="rc45"/>
            <p:cNvSpPr/>
            <p:nvPr/>
          </p:nvSpPr>
          <p:spPr>
            <a:xfrm>
              <a:off x="2912867" y="3908382"/>
              <a:ext cx="203168" cy="717153"/>
            </a:xfrm>
            <a:prstGeom prst="rect">
              <a:avLst/>
            </a:prstGeom>
            <a:solidFill>
              <a:srgbClr val="80BD41">
                <a:alpha val="100000"/>
              </a:srgbClr>
            </a:solidFill>
          </p:spPr>
          <p:txBody>
            <a:bodyPr/>
            <a:lstStyle/>
            <a:p/>
          </p:txBody>
        </p:sp>
        <p:sp>
          <p:nvSpPr>
            <p:cNvPr id="46" name="rc46"/>
            <p:cNvSpPr/>
            <p:nvPr/>
          </p:nvSpPr>
          <p:spPr>
            <a:xfrm>
              <a:off x="2912867" y="3846018"/>
              <a:ext cx="203168" cy="23383"/>
            </a:xfrm>
            <a:prstGeom prst="rect">
              <a:avLst/>
            </a:prstGeom>
            <a:solidFill>
              <a:srgbClr val="0058AB">
                <a:alpha val="100000"/>
              </a:srgbClr>
            </a:solidFill>
          </p:spPr>
          <p:txBody>
            <a:bodyPr/>
            <a:lstStyle/>
            <a:p/>
          </p:txBody>
        </p:sp>
        <p:sp>
          <p:nvSpPr>
            <p:cNvPr id="47" name="rc47"/>
            <p:cNvSpPr/>
            <p:nvPr/>
          </p:nvSpPr>
          <p:spPr>
            <a:xfrm>
              <a:off x="2912867" y="3869401"/>
              <a:ext cx="203168" cy="38980"/>
            </a:xfrm>
            <a:prstGeom prst="rect">
              <a:avLst/>
            </a:prstGeom>
            <a:solidFill>
              <a:srgbClr val="1CABE2">
                <a:alpha val="100000"/>
              </a:srgbClr>
            </a:solidFill>
          </p:spPr>
          <p:txBody>
            <a:bodyPr/>
            <a:lstStyle/>
            <a:p/>
          </p:txBody>
        </p:sp>
        <p:sp>
          <p:nvSpPr>
            <p:cNvPr id="48" name="rc48"/>
            <p:cNvSpPr/>
            <p:nvPr/>
          </p:nvSpPr>
          <p:spPr>
            <a:xfrm>
              <a:off x="3138609" y="3903279"/>
              <a:ext cx="203168" cy="722256"/>
            </a:xfrm>
            <a:prstGeom prst="rect">
              <a:avLst/>
            </a:prstGeom>
            <a:solidFill>
              <a:srgbClr val="80BD41">
                <a:alpha val="100000"/>
              </a:srgbClr>
            </a:solidFill>
          </p:spPr>
          <p:txBody>
            <a:bodyPr/>
            <a:lstStyle/>
            <a:p/>
          </p:txBody>
        </p:sp>
        <p:sp>
          <p:nvSpPr>
            <p:cNvPr id="49" name="rc49"/>
            <p:cNvSpPr/>
            <p:nvPr/>
          </p:nvSpPr>
          <p:spPr>
            <a:xfrm>
              <a:off x="3138609" y="3840477"/>
              <a:ext cx="203168" cy="31407"/>
            </a:xfrm>
            <a:prstGeom prst="rect">
              <a:avLst/>
            </a:prstGeom>
            <a:solidFill>
              <a:srgbClr val="0058AB">
                <a:alpha val="100000"/>
              </a:srgbClr>
            </a:solidFill>
          </p:spPr>
          <p:txBody>
            <a:bodyPr/>
            <a:lstStyle/>
            <a:p/>
          </p:txBody>
        </p:sp>
        <p:sp>
          <p:nvSpPr>
            <p:cNvPr id="50" name="rc50"/>
            <p:cNvSpPr/>
            <p:nvPr/>
          </p:nvSpPr>
          <p:spPr>
            <a:xfrm>
              <a:off x="3138609" y="3871884"/>
              <a:ext cx="203168" cy="31394"/>
            </a:xfrm>
            <a:prstGeom prst="rect">
              <a:avLst/>
            </a:prstGeom>
            <a:solidFill>
              <a:srgbClr val="1CABE2">
                <a:alpha val="100000"/>
              </a:srgbClr>
            </a:solidFill>
          </p:spPr>
          <p:txBody>
            <a:bodyPr/>
            <a:lstStyle/>
            <a:p/>
          </p:txBody>
        </p:sp>
        <p:sp>
          <p:nvSpPr>
            <p:cNvPr id="51" name="rc51"/>
            <p:cNvSpPr/>
            <p:nvPr/>
          </p:nvSpPr>
          <p:spPr>
            <a:xfrm>
              <a:off x="3364352" y="3764259"/>
              <a:ext cx="203168" cy="861276"/>
            </a:xfrm>
            <a:prstGeom prst="rect">
              <a:avLst/>
            </a:prstGeom>
            <a:solidFill>
              <a:srgbClr val="80BD41">
                <a:alpha val="100000"/>
              </a:srgbClr>
            </a:solidFill>
          </p:spPr>
          <p:txBody>
            <a:bodyPr/>
            <a:lstStyle/>
            <a:p/>
          </p:txBody>
        </p:sp>
        <p:sp>
          <p:nvSpPr>
            <p:cNvPr id="52" name="rc52"/>
            <p:cNvSpPr/>
            <p:nvPr/>
          </p:nvSpPr>
          <p:spPr>
            <a:xfrm>
              <a:off x="3364352" y="3699426"/>
              <a:ext cx="203168" cy="46302"/>
            </a:xfrm>
            <a:prstGeom prst="rect">
              <a:avLst/>
            </a:prstGeom>
            <a:solidFill>
              <a:srgbClr val="0058AB">
                <a:alpha val="100000"/>
              </a:srgbClr>
            </a:solidFill>
          </p:spPr>
          <p:txBody>
            <a:bodyPr/>
            <a:lstStyle/>
            <a:p/>
          </p:txBody>
        </p:sp>
        <p:sp>
          <p:nvSpPr>
            <p:cNvPr id="53" name="rc53"/>
            <p:cNvSpPr/>
            <p:nvPr/>
          </p:nvSpPr>
          <p:spPr>
            <a:xfrm>
              <a:off x="3364352" y="3745728"/>
              <a:ext cx="203168" cy="18530"/>
            </a:xfrm>
            <a:prstGeom prst="rect">
              <a:avLst/>
            </a:prstGeom>
            <a:solidFill>
              <a:srgbClr val="1CABE2">
                <a:alpha val="100000"/>
              </a:srgbClr>
            </a:solidFill>
          </p:spPr>
          <p:txBody>
            <a:bodyPr/>
            <a:lstStyle/>
            <a:p/>
          </p:txBody>
        </p:sp>
        <p:sp>
          <p:nvSpPr>
            <p:cNvPr id="54" name="rc54"/>
            <p:cNvSpPr/>
            <p:nvPr/>
          </p:nvSpPr>
          <p:spPr>
            <a:xfrm>
              <a:off x="3590094" y="3711274"/>
              <a:ext cx="203168" cy="914261"/>
            </a:xfrm>
            <a:prstGeom prst="rect">
              <a:avLst/>
            </a:prstGeom>
            <a:solidFill>
              <a:srgbClr val="80BD41">
                <a:alpha val="100000"/>
              </a:srgbClr>
            </a:solidFill>
          </p:spPr>
          <p:txBody>
            <a:bodyPr/>
            <a:lstStyle/>
            <a:p/>
          </p:txBody>
        </p:sp>
        <p:sp>
          <p:nvSpPr>
            <p:cNvPr id="55" name="rc55"/>
            <p:cNvSpPr/>
            <p:nvPr/>
          </p:nvSpPr>
          <p:spPr>
            <a:xfrm>
              <a:off x="3590094" y="3652923"/>
              <a:ext cx="203168" cy="58351"/>
            </a:xfrm>
            <a:prstGeom prst="rect">
              <a:avLst/>
            </a:prstGeom>
            <a:solidFill>
              <a:srgbClr val="0058AB">
                <a:alpha val="100000"/>
              </a:srgbClr>
            </a:solidFill>
          </p:spPr>
          <p:txBody>
            <a:bodyPr/>
            <a:lstStyle/>
            <a:p/>
          </p:txBody>
        </p:sp>
        <p:sp>
          <p:nvSpPr>
            <p:cNvPr id="56" name="rc56"/>
            <p:cNvSpPr/>
            <p:nvPr/>
          </p:nvSpPr>
          <p:spPr>
            <a:xfrm>
              <a:off x="3590094" y="3711274"/>
              <a:ext cx="203168" cy="0"/>
            </a:xfrm>
            <a:prstGeom prst="rect">
              <a:avLst/>
            </a:prstGeom>
            <a:solidFill>
              <a:srgbClr val="1CABE2">
                <a:alpha val="100000"/>
              </a:srgbClr>
            </a:solidFill>
          </p:spPr>
          <p:txBody>
            <a:bodyPr/>
            <a:lstStyle/>
            <a:p/>
          </p:txBody>
        </p:sp>
        <p:sp>
          <p:nvSpPr>
            <p:cNvPr id="57" name="rc57"/>
            <p:cNvSpPr/>
            <p:nvPr/>
          </p:nvSpPr>
          <p:spPr>
            <a:xfrm>
              <a:off x="3815836" y="3656157"/>
              <a:ext cx="203168" cy="969377"/>
            </a:xfrm>
            <a:prstGeom prst="rect">
              <a:avLst/>
            </a:prstGeom>
            <a:solidFill>
              <a:srgbClr val="80BD41">
                <a:alpha val="100000"/>
              </a:srgbClr>
            </a:solidFill>
          </p:spPr>
          <p:txBody>
            <a:bodyPr/>
            <a:lstStyle/>
            <a:p/>
          </p:txBody>
        </p:sp>
        <p:sp>
          <p:nvSpPr>
            <p:cNvPr id="58" name="rc58"/>
            <p:cNvSpPr/>
            <p:nvPr/>
          </p:nvSpPr>
          <p:spPr>
            <a:xfrm>
              <a:off x="3815836" y="3605141"/>
              <a:ext cx="203168" cy="51016"/>
            </a:xfrm>
            <a:prstGeom prst="rect">
              <a:avLst/>
            </a:prstGeom>
            <a:solidFill>
              <a:srgbClr val="0058AB">
                <a:alpha val="100000"/>
              </a:srgbClr>
            </a:solidFill>
          </p:spPr>
          <p:txBody>
            <a:bodyPr/>
            <a:lstStyle/>
            <a:p/>
          </p:txBody>
        </p:sp>
        <p:sp>
          <p:nvSpPr>
            <p:cNvPr id="59" name="rc59"/>
            <p:cNvSpPr/>
            <p:nvPr/>
          </p:nvSpPr>
          <p:spPr>
            <a:xfrm>
              <a:off x="3815836" y="3656157"/>
              <a:ext cx="203168" cy="0"/>
            </a:xfrm>
            <a:prstGeom prst="rect">
              <a:avLst/>
            </a:prstGeom>
            <a:solidFill>
              <a:srgbClr val="1CABE2">
                <a:alpha val="100000"/>
              </a:srgbClr>
            </a:solidFill>
          </p:spPr>
          <p:txBody>
            <a:bodyPr/>
            <a:lstStyle/>
            <a:p/>
          </p:txBody>
        </p:sp>
        <p:sp>
          <p:nvSpPr>
            <p:cNvPr id="60" name="rc60"/>
            <p:cNvSpPr/>
            <p:nvPr/>
          </p:nvSpPr>
          <p:spPr>
            <a:xfrm>
              <a:off x="4041579" y="3577884"/>
              <a:ext cx="203168" cy="1047651"/>
            </a:xfrm>
            <a:prstGeom prst="rect">
              <a:avLst/>
            </a:prstGeom>
            <a:solidFill>
              <a:srgbClr val="80BD41">
                <a:alpha val="100000"/>
              </a:srgbClr>
            </a:solidFill>
          </p:spPr>
          <p:txBody>
            <a:bodyPr/>
            <a:lstStyle/>
            <a:p/>
          </p:txBody>
        </p:sp>
        <p:sp>
          <p:nvSpPr>
            <p:cNvPr id="61" name="rc61"/>
            <p:cNvSpPr/>
            <p:nvPr/>
          </p:nvSpPr>
          <p:spPr>
            <a:xfrm>
              <a:off x="4041579" y="3534227"/>
              <a:ext cx="203168" cy="43656"/>
            </a:xfrm>
            <a:prstGeom prst="rect">
              <a:avLst/>
            </a:prstGeom>
            <a:solidFill>
              <a:srgbClr val="0058AB">
                <a:alpha val="100000"/>
              </a:srgbClr>
            </a:solidFill>
          </p:spPr>
          <p:txBody>
            <a:bodyPr/>
            <a:lstStyle/>
            <a:p/>
          </p:txBody>
        </p:sp>
        <p:sp>
          <p:nvSpPr>
            <p:cNvPr id="62" name="rc62"/>
            <p:cNvSpPr/>
            <p:nvPr/>
          </p:nvSpPr>
          <p:spPr>
            <a:xfrm>
              <a:off x="4041579" y="3577884"/>
              <a:ext cx="203168" cy="0"/>
            </a:xfrm>
            <a:prstGeom prst="rect">
              <a:avLst/>
            </a:prstGeom>
            <a:solidFill>
              <a:srgbClr val="1CABE2">
                <a:alpha val="100000"/>
              </a:srgbClr>
            </a:solidFill>
          </p:spPr>
          <p:txBody>
            <a:bodyPr/>
            <a:lstStyle/>
            <a:p/>
          </p:txBody>
        </p:sp>
        <p:sp>
          <p:nvSpPr>
            <p:cNvPr id="63" name="rc63"/>
            <p:cNvSpPr/>
            <p:nvPr/>
          </p:nvSpPr>
          <p:spPr>
            <a:xfrm>
              <a:off x="4267321" y="3494645"/>
              <a:ext cx="203168" cy="1130890"/>
            </a:xfrm>
            <a:prstGeom prst="rect">
              <a:avLst/>
            </a:prstGeom>
            <a:solidFill>
              <a:srgbClr val="80BD41">
                <a:alpha val="100000"/>
              </a:srgbClr>
            </a:solidFill>
          </p:spPr>
          <p:txBody>
            <a:bodyPr/>
            <a:lstStyle/>
            <a:p/>
          </p:txBody>
        </p:sp>
        <p:sp>
          <p:nvSpPr>
            <p:cNvPr id="64" name="rc64"/>
            <p:cNvSpPr/>
            <p:nvPr/>
          </p:nvSpPr>
          <p:spPr>
            <a:xfrm>
              <a:off x="4267321" y="3471562"/>
              <a:ext cx="203168" cy="23082"/>
            </a:xfrm>
            <a:prstGeom prst="rect">
              <a:avLst/>
            </a:prstGeom>
            <a:solidFill>
              <a:srgbClr val="0058AB">
                <a:alpha val="100000"/>
              </a:srgbClr>
            </a:solidFill>
          </p:spPr>
          <p:txBody>
            <a:bodyPr/>
            <a:lstStyle/>
            <a:p/>
          </p:txBody>
        </p:sp>
        <p:sp>
          <p:nvSpPr>
            <p:cNvPr id="65" name="rc65"/>
            <p:cNvSpPr/>
            <p:nvPr/>
          </p:nvSpPr>
          <p:spPr>
            <a:xfrm>
              <a:off x="4267321" y="3494645"/>
              <a:ext cx="203168" cy="0"/>
            </a:xfrm>
            <a:prstGeom prst="rect">
              <a:avLst/>
            </a:prstGeom>
            <a:solidFill>
              <a:srgbClr val="1CABE2">
                <a:alpha val="100000"/>
              </a:srgbClr>
            </a:solidFill>
          </p:spPr>
          <p:txBody>
            <a:bodyPr/>
            <a:lstStyle/>
            <a:p/>
          </p:txBody>
        </p:sp>
        <p:sp>
          <p:nvSpPr>
            <p:cNvPr id="66" name="rc66"/>
            <p:cNvSpPr/>
            <p:nvPr/>
          </p:nvSpPr>
          <p:spPr>
            <a:xfrm>
              <a:off x="4493063" y="3459188"/>
              <a:ext cx="203168" cy="1166347"/>
            </a:xfrm>
            <a:prstGeom prst="rect">
              <a:avLst/>
            </a:prstGeom>
            <a:solidFill>
              <a:srgbClr val="80BD41">
                <a:alpha val="100000"/>
              </a:srgbClr>
            </a:solidFill>
          </p:spPr>
          <p:txBody>
            <a:bodyPr/>
            <a:lstStyle/>
            <a:p/>
          </p:txBody>
        </p:sp>
        <p:sp>
          <p:nvSpPr>
            <p:cNvPr id="67" name="rc67"/>
            <p:cNvSpPr/>
            <p:nvPr/>
          </p:nvSpPr>
          <p:spPr>
            <a:xfrm>
              <a:off x="4493063" y="3447402"/>
              <a:ext cx="203168" cy="11785"/>
            </a:xfrm>
            <a:prstGeom prst="rect">
              <a:avLst/>
            </a:prstGeom>
            <a:solidFill>
              <a:srgbClr val="0058AB">
                <a:alpha val="100000"/>
              </a:srgbClr>
            </a:solidFill>
          </p:spPr>
          <p:txBody>
            <a:bodyPr/>
            <a:lstStyle/>
            <a:p/>
          </p:txBody>
        </p:sp>
        <p:sp>
          <p:nvSpPr>
            <p:cNvPr id="68" name="rc68"/>
            <p:cNvSpPr/>
            <p:nvPr/>
          </p:nvSpPr>
          <p:spPr>
            <a:xfrm>
              <a:off x="4493063" y="3459188"/>
              <a:ext cx="203168" cy="0"/>
            </a:xfrm>
            <a:prstGeom prst="rect">
              <a:avLst/>
            </a:prstGeom>
            <a:solidFill>
              <a:srgbClr val="1CABE2">
                <a:alpha val="100000"/>
              </a:srgbClr>
            </a:solidFill>
          </p:spPr>
          <p:txBody>
            <a:bodyPr/>
            <a:lstStyle/>
            <a:p/>
          </p:txBody>
        </p:sp>
        <p:sp>
          <p:nvSpPr>
            <p:cNvPr id="69" name="rc69"/>
            <p:cNvSpPr/>
            <p:nvPr/>
          </p:nvSpPr>
          <p:spPr>
            <a:xfrm>
              <a:off x="4718806" y="3445358"/>
              <a:ext cx="203168" cy="1180176"/>
            </a:xfrm>
            <a:prstGeom prst="rect">
              <a:avLst/>
            </a:prstGeom>
            <a:solidFill>
              <a:srgbClr val="80BD41">
                <a:alpha val="100000"/>
              </a:srgbClr>
            </a:solidFill>
          </p:spPr>
          <p:txBody>
            <a:bodyPr/>
            <a:lstStyle/>
            <a:p/>
          </p:txBody>
        </p:sp>
        <p:sp>
          <p:nvSpPr>
            <p:cNvPr id="70" name="rc70"/>
            <p:cNvSpPr/>
            <p:nvPr/>
          </p:nvSpPr>
          <p:spPr>
            <a:xfrm>
              <a:off x="4718806" y="3433435"/>
              <a:ext cx="203168" cy="11923"/>
            </a:xfrm>
            <a:prstGeom prst="rect">
              <a:avLst/>
            </a:prstGeom>
            <a:solidFill>
              <a:srgbClr val="0058AB">
                <a:alpha val="100000"/>
              </a:srgbClr>
            </a:solidFill>
          </p:spPr>
          <p:txBody>
            <a:bodyPr/>
            <a:lstStyle/>
            <a:p/>
          </p:txBody>
        </p:sp>
        <p:sp>
          <p:nvSpPr>
            <p:cNvPr id="71" name="rc71"/>
            <p:cNvSpPr/>
            <p:nvPr/>
          </p:nvSpPr>
          <p:spPr>
            <a:xfrm>
              <a:off x="4718806" y="3445358"/>
              <a:ext cx="203168" cy="0"/>
            </a:xfrm>
            <a:prstGeom prst="rect">
              <a:avLst/>
            </a:prstGeom>
            <a:solidFill>
              <a:srgbClr val="1CABE2">
                <a:alpha val="100000"/>
              </a:srgbClr>
            </a:solidFill>
          </p:spPr>
          <p:txBody>
            <a:bodyPr/>
            <a:lstStyle/>
            <a:p/>
          </p:txBody>
        </p:sp>
        <p:sp>
          <p:nvSpPr>
            <p:cNvPr id="72" name="rc72"/>
            <p:cNvSpPr/>
            <p:nvPr/>
          </p:nvSpPr>
          <p:spPr>
            <a:xfrm>
              <a:off x="4944548" y="3427116"/>
              <a:ext cx="203168" cy="1198419"/>
            </a:xfrm>
            <a:prstGeom prst="rect">
              <a:avLst/>
            </a:prstGeom>
            <a:solidFill>
              <a:srgbClr val="80BD41">
                <a:alpha val="100000"/>
              </a:srgbClr>
            </a:solidFill>
          </p:spPr>
          <p:txBody>
            <a:bodyPr/>
            <a:lstStyle/>
            <a:p/>
          </p:txBody>
        </p:sp>
        <p:sp>
          <p:nvSpPr>
            <p:cNvPr id="73" name="rc73"/>
            <p:cNvSpPr/>
            <p:nvPr/>
          </p:nvSpPr>
          <p:spPr>
            <a:xfrm>
              <a:off x="4944548" y="3415017"/>
              <a:ext cx="203168" cy="12099"/>
            </a:xfrm>
            <a:prstGeom prst="rect">
              <a:avLst/>
            </a:prstGeom>
            <a:solidFill>
              <a:srgbClr val="0058AB">
                <a:alpha val="100000"/>
              </a:srgbClr>
            </a:solidFill>
          </p:spPr>
          <p:txBody>
            <a:bodyPr/>
            <a:lstStyle/>
            <a:p/>
          </p:txBody>
        </p:sp>
        <p:sp>
          <p:nvSpPr>
            <p:cNvPr id="74" name="rc74"/>
            <p:cNvSpPr/>
            <p:nvPr/>
          </p:nvSpPr>
          <p:spPr>
            <a:xfrm>
              <a:off x="4944548" y="3427116"/>
              <a:ext cx="203168" cy="0"/>
            </a:xfrm>
            <a:prstGeom prst="rect">
              <a:avLst/>
            </a:prstGeom>
            <a:solidFill>
              <a:srgbClr val="1CABE2">
                <a:alpha val="100000"/>
              </a:srgbClr>
            </a:solidFill>
          </p:spPr>
          <p:txBody>
            <a:bodyPr/>
            <a:lstStyle/>
            <a:p/>
          </p:txBody>
        </p:sp>
        <p:sp>
          <p:nvSpPr>
            <p:cNvPr id="75" name="rc75"/>
            <p:cNvSpPr/>
            <p:nvPr/>
          </p:nvSpPr>
          <p:spPr>
            <a:xfrm>
              <a:off x="5170291" y="3434350"/>
              <a:ext cx="203168" cy="1191184"/>
            </a:xfrm>
            <a:prstGeom prst="rect">
              <a:avLst/>
            </a:prstGeom>
            <a:solidFill>
              <a:srgbClr val="80BD41">
                <a:alpha val="100000"/>
              </a:srgbClr>
            </a:solidFill>
          </p:spPr>
          <p:txBody>
            <a:bodyPr/>
            <a:lstStyle/>
            <a:p/>
          </p:txBody>
        </p:sp>
        <p:sp>
          <p:nvSpPr>
            <p:cNvPr id="76" name="rc76"/>
            <p:cNvSpPr/>
            <p:nvPr/>
          </p:nvSpPr>
          <p:spPr>
            <a:xfrm>
              <a:off x="5170291" y="3397514"/>
              <a:ext cx="203168" cy="36836"/>
            </a:xfrm>
            <a:prstGeom prst="rect">
              <a:avLst/>
            </a:prstGeom>
            <a:solidFill>
              <a:srgbClr val="0058AB">
                <a:alpha val="100000"/>
              </a:srgbClr>
            </a:solidFill>
          </p:spPr>
          <p:txBody>
            <a:bodyPr/>
            <a:lstStyle/>
            <a:p/>
          </p:txBody>
        </p:sp>
        <p:sp>
          <p:nvSpPr>
            <p:cNvPr id="77" name="rc77"/>
            <p:cNvSpPr/>
            <p:nvPr/>
          </p:nvSpPr>
          <p:spPr>
            <a:xfrm>
              <a:off x="5170291" y="3434350"/>
              <a:ext cx="203168" cy="0"/>
            </a:xfrm>
            <a:prstGeom prst="rect">
              <a:avLst/>
            </a:prstGeom>
            <a:solidFill>
              <a:srgbClr val="1CABE2">
                <a:alpha val="100000"/>
              </a:srgbClr>
            </a:solidFill>
          </p:spPr>
          <p:txBody>
            <a:bodyPr/>
            <a:lstStyle/>
            <a:p/>
          </p:txBody>
        </p:sp>
        <p:sp>
          <p:nvSpPr>
            <p:cNvPr id="78" name="rc78"/>
            <p:cNvSpPr/>
            <p:nvPr/>
          </p:nvSpPr>
          <p:spPr>
            <a:xfrm>
              <a:off x="5396033" y="3442374"/>
              <a:ext cx="203168" cy="1183160"/>
            </a:xfrm>
            <a:prstGeom prst="rect">
              <a:avLst/>
            </a:prstGeom>
            <a:solidFill>
              <a:srgbClr val="80BD41">
                <a:alpha val="100000"/>
              </a:srgbClr>
            </a:solidFill>
          </p:spPr>
          <p:txBody>
            <a:bodyPr/>
            <a:lstStyle/>
            <a:p/>
          </p:txBody>
        </p:sp>
        <p:sp>
          <p:nvSpPr>
            <p:cNvPr id="79" name="rc79"/>
            <p:cNvSpPr/>
            <p:nvPr/>
          </p:nvSpPr>
          <p:spPr>
            <a:xfrm>
              <a:off x="5396033" y="3430426"/>
              <a:ext cx="203168" cy="11948"/>
            </a:xfrm>
            <a:prstGeom prst="rect">
              <a:avLst/>
            </a:prstGeom>
            <a:solidFill>
              <a:srgbClr val="0058AB">
                <a:alpha val="100000"/>
              </a:srgbClr>
            </a:solidFill>
          </p:spPr>
          <p:txBody>
            <a:bodyPr/>
            <a:lstStyle/>
            <a:p/>
          </p:txBody>
        </p:sp>
        <p:sp>
          <p:nvSpPr>
            <p:cNvPr id="80" name="rc80"/>
            <p:cNvSpPr/>
            <p:nvPr/>
          </p:nvSpPr>
          <p:spPr>
            <a:xfrm>
              <a:off x="5396033" y="3442374"/>
              <a:ext cx="203168" cy="0"/>
            </a:xfrm>
            <a:prstGeom prst="rect">
              <a:avLst/>
            </a:prstGeom>
            <a:solidFill>
              <a:srgbClr val="1CABE2">
                <a:alpha val="100000"/>
              </a:srgbClr>
            </a:solidFill>
          </p:spPr>
          <p:txBody>
            <a:bodyPr/>
            <a:lstStyle/>
            <a:p/>
          </p:txBody>
        </p:sp>
        <p:sp>
          <p:nvSpPr>
            <p:cNvPr id="81" name="rc81"/>
            <p:cNvSpPr/>
            <p:nvPr/>
          </p:nvSpPr>
          <p:spPr>
            <a:xfrm>
              <a:off x="5621775" y="3456116"/>
              <a:ext cx="203168" cy="1169419"/>
            </a:xfrm>
            <a:prstGeom prst="rect">
              <a:avLst/>
            </a:prstGeom>
            <a:solidFill>
              <a:srgbClr val="80BD41">
                <a:alpha val="100000"/>
              </a:srgbClr>
            </a:solidFill>
          </p:spPr>
          <p:txBody>
            <a:bodyPr/>
            <a:lstStyle/>
            <a:p/>
          </p:txBody>
        </p:sp>
        <p:sp>
          <p:nvSpPr>
            <p:cNvPr id="82" name="rc82"/>
            <p:cNvSpPr/>
            <p:nvPr/>
          </p:nvSpPr>
          <p:spPr>
            <a:xfrm>
              <a:off x="5621775" y="3444305"/>
              <a:ext cx="203168" cy="11810"/>
            </a:xfrm>
            <a:prstGeom prst="rect">
              <a:avLst/>
            </a:prstGeom>
            <a:solidFill>
              <a:srgbClr val="0058AB">
                <a:alpha val="100000"/>
              </a:srgbClr>
            </a:solidFill>
          </p:spPr>
          <p:txBody>
            <a:bodyPr/>
            <a:lstStyle/>
            <a:p/>
          </p:txBody>
        </p:sp>
        <p:sp>
          <p:nvSpPr>
            <p:cNvPr id="83" name="rc83"/>
            <p:cNvSpPr/>
            <p:nvPr/>
          </p:nvSpPr>
          <p:spPr>
            <a:xfrm>
              <a:off x="5621775" y="3456116"/>
              <a:ext cx="203168" cy="0"/>
            </a:xfrm>
            <a:prstGeom prst="rect">
              <a:avLst/>
            </a:prstGeom>
            <a:solidFill>
              <a:srgbClr val="1CABE2">
                <a:alpha val="100000"/>
              </a:srgbClr>
            </a:solidFill>
          </p:spPr>
          <p:txBody>
            <a:bodyPr/>
            <a:lstStyle/>
            <a:p/>
          </p:txBody>
        </p:sp>
        <p:sp>
          <p:nvSpPr>
            <p:cNvPr id="84" name="rc84"/>
            <p:cNvSpPr/>
            <p:nvPr/>
          </p:nvSpPr>
          <p:spPr>
            <a:xfrm>
              <a:off x="5847518" y="3514893"/>
              <a:ext cx="203168" cy="1110641"/>
            </a:xfrm>
            <a:prstGeom prst="rect">
              <a:avLst/>
            </a:prstGeom>
            <a:solidFill>
              <a:srgbClr val="80BD41">
                <a:alpha val="100000"/>
              </a:srgbClr>
            </a:solidFill>
          </p:spPr>
          <p:txBody>
            <a:bodyPr/>
            <a:lstStyle/>
            <a:p/>
          </p:txBody>
        </p:sp>
        <p:sp>
          <p:nvSpPr>
            <p:cNvPr id="85" name="rc85"/>
            <p:cNvSpPr/>
            <p:nvPr/>
          </p:nvSpPr>
          <p:spPr>
            <a:xfrm>
              <a:off x="5847518" y="3391496"/>
              <a:ext cx="203168" cy="123397"/>
            </a:xfrm>
            <a:prstGeom prst="rect">
              <a:avLst/>
            </a:prstGeom>
            <a:solidFill>
              <a:srgbClr val="0058AB">
                <a:alpha val="100000"/>
              </a:srgbClr>
            </a:solidFill>
          </p:spPr>
          <p:txBody>
            <a:bodyPr/>
            <a:lstStyle/>
            <a:p/>
          </p:txBody>
        </p:sp>
        <p:sp>
          <p:nvSpPr>
            <p:cNvPr id="86" name="rc86"/>
            <p:cNvSpPr/>
            <p:nvPr/>
          </p:nvSpPr>
          <p:spPr>
            <a:xfrm>
              <a:off x="5847518" y="3514893"/>
              <a:ext cx="203168" cy="0"/>
            </a:xfrm>
            <a:prstGeom prst="rect">
              <a:avLst/>
            </a:prstGeom>
            <a:solidFill>
              <a:srgbClr val="1CABE2">
                <a:alpha val="100000"/>
              </a:srgbClr>
            </a:solidFill>
          </p:spPr>
          <p:txBody>
            <a:bodyPr/>
            <a:lstStyle/>
            <a:p/>
          </p:txBody>
        </p:sp>
        <p:sp>
          <p:nvSpPr>
            <p:cNvPr id="87" name="rc87"/>
            <p:cNvSpPr/>
            <p:nvPr/>
          </p:nvSpPr>
          <p:spPr>
            <a:xfrm>
              <a:off x="6073260" y="3537148"/>
              <a:ext cx="203168" cy="1088387"/>
            </a:xfrm>
            <a:prstGeom prst="rect">
              <a:avLst/>
            </a:prstGeom>
            <a:solidFill>
              <a:srgbClr val="80BD41">
                <a:alpha val="100000"/>
              </a:srgbClr>
            </a:solidFill>
          </p:spPr>
          <p:txBody>
            <a:bodyPr/>
            <a:lstStyle/>
            <a:p/>
          </p:txBody>
        </p:sp>
        <p:sp>
          <p:nvSpPr>
            <p:cNvPr id="88" name="rc88"/>
            <p:cNvSpPr/>
            <p:nvPr/>
          </p:nvSpPr>
          <p:spPr>
            <a:xfrm>
              <a:off x="6073260" y="3491799"/>
              <a:ext cx="203168" cy="45349"/>
            </a:xfrm>
            <a:prstGeom prst="rect">
              <a:avLst/>
            </a:prstGeom>
            <a:solidFill>
              <a:srgbClr val="0058AB">
                <a:alpha val="100000"/>
              </a:srgbClr>
            </a:solidFill>
          </p:spPr>
          <p:txBody>
            <a:bodyPr/>
            <a:lstStyle/>
            <a:p/>
          </p:txBody>
        </p:sp>
        <p:sp>
          <p:nvSpPr>
            <p:cNvPr id="89" name="rc89"/>
            <p:cNvSpPr/>
            <p:nvPr/>
          </p:nvSpPr>
          <p:spPr>
            <a:xfrm>
              <a:off x="6073260" y="3537148"/>
              <a:ext cx="203168" cy="0"/>
            </a:xfrm>
            <a:prstGeom prst="rect">
              <a:avLst/>
            </a:prstGeom>
            <a:solidFill>
              <a:srgbClr val="1CABE2">
                <a:alpha val="100000"/>
              </a:srgbClr>
            </a:solidFill>
          </p:spPr>
          <p:txBody>
            <a:bodyPr/>
            <a:lstStyle/>
            <a:p/>
          </p:txBody>
        </p:sp>
        <p:sp>
          <p:nvSpPr>
            <p:cNvPr id="90" name="rc90"/>
            <p:cNvSpPr/>
            <p:nvPr/>
          </p:nvSpPr>
          <p:spPr>
            <a:xfrm>
              <a:off x="6299002" y="3484589"/>
              <a:ext cx="203168" cy="1140945"/>
            </a:xfrm>
            <a:prstGeom prst="rect">
              <a:avLst/>
            </a:prstGeom>
            <a:solidFill>
              <a:srgbClr val="80BD41">
                <a:alpha val="100000"/>
              </a:srgbClr>
            </a:solidFill>
          </p:spPr>
          <p:txBody>
            <a:bodyPr/>
            <a:lstStyle/>
            <a:p/>
          </p:txBody>
        </p:sp>
        <p:sp>
          <p:nvSpPr>
            <p:cNvPr id="91" name="rc91"/>
            <p:cNvSpPr/>
            <p:nvPr/>
          </p:nvSpPr>
          <p:spPr>
            <a:xfrm>
              <a:off x="6299002" y="3437046"/>
              <a:ext cx="203168" cy="47543"/>
            </a:xfrm>
            <a:prstGeom prst="rect">
              <a:avLst/>
            </a:prstGeom>
            <a:solidFill>
              <a:srgbClr val="0058AB">
                <a:alpha val="100000"/>
              </a:srgbClr>
            </a:solidFill>
          </p:spPr>
          <p:txBody>
            <a:bodyPr/>
            <a:lstStyle/>
            <a:p/>
          </p:txBody>
        </p:sp>
        <p:sp>
          <p:nvSpPr>
            <p:cNvPr id="92" name="rc92"/>
            <p:cNvSpPr/>
            <p:nvPr/>
          </p:nvSpPr>
          <p:spPr>
            <a:xfrm>
              <a:off x="6299002" y="3484589"/>
              <a:ext cx="203168" cy="0"/>
            </a:xfrm>
            <a:prstGeom prst="rect">
              <a:avLst/>
            </a:prstGeom>
            <a:solidFill>
              <a:srgbClr val="1CABE2">
                <a:alpha val="100000"/>
              </a:srgbClr>
            </a:solidFill>
          </p:spPr>
          <p:txBody>
            <a:bodyPr/>
            <a:lstStyle/>
            <a:p/>
          </p:txBody>
        </p:sp>
        <p:sp>
          <p:nvSpPr>
            <p:cNvPr id="93" name="rc93"/>
            <p:cNvSpPr/>
            <p:nvPr/>
          </p:nvSpPr>
          <p:spPr>
            <a:xfrm>
              <a:off x="6524745" y="3378807"/>
              <a:ext cx="203168" cy="1246727"/>
            </a:xfrm>
            <a:prstGeom prst="rect">
              <a:avLst/>
            </a:prstGeom>
            <a:solidFill>
              <a:srgbClr val="80BD41">
                <a:alpha val="100000"/>
              </a:srgbClr>
            </a:solidFill>
          </p:spPr>
          <p:txBody>
            <a:bodyPr/>
            <a:lstStyle/>
            <a:p/>
          </p:txBody>
        </p:sp>
        <p:sp>
          <p:nvSpPr>
            <p:cNvPr id="94" name="rc94"/>
            <p:cNvSpPr/>
            <p:nvPr/>
          </p:nvSpPr>
          <p:spPr>
            <a:xfrm>
              <a:off x="6524745" y="3326863"/>
              <a:ext cx="203168" cy="51944"/>
            </a:xfrm>
            <a:prstGeom prst="rect">
              <a:avLst/>
            </a:prstGeom>
            <a:solidFill>
              <a:srgbClr val="0058AB">
                <a:alpha val="100000"/>
              </a:srgbClr>
            </a:solidFill>
          </p:spPr>
          <p:txBody>
            <a:bodyPr/>
            <a:lstStyle/>
            <a:p/>
          </p:txBody>
        </p:sp>
        <p:sp>
          <p:nvSpPr>
            <p:cNvPr id="95" name="rc95"/>
            <p:cNvSpPr/>
            <p:nvPr/>
          </p:nvSpPr>
          <p:spPr>
            <a:xfrm>
              <a:off x="6524745" y="3378807"/>
              <a:ext cx="203168" cy="0"/>
            </a:xfrm>
            <a:prstGeom prst="rect">
              <a:avLst/>
            </a:prstGeom>
            <a:solidFill>
              <a:srgbClr val="1CABE2">
                <a:alpha val="100000"/>
              </a:srgbClr>
            </a:solidFill>
          </p:spPr>
          <p:txBody>
            <a:bodyPr/>
            <a:lstStyle/>
            <a:p/>
          </p:txBody>
        </p:sp>
        <p:sp>
          <p:nvSpPr>
            <p:cNvPr id="96" name="rc96"/>
            <p:cNvSpPr/>
            <p:nvPr/>
          </p:nvSpPr>
          <p:spPr>
            <a:xfrm>
              <a:off x="6750487" y="3327966"/>
              <a:ext cx="203168" cy="1297568"/>
            </a:xfrm>
            <a:prstGeom prst="rect">
              <a:avLst/>
            </a:prstGeom>
            <a:solidFill>
              <a:srgbClr val="80BD41">
                <a:alpha val="100000"/>
              </a:srgbClr>
            </a:solidFill>
          </p:spPr>
          <p:txBody>
            <a:bodyPr/>
            <a:lstStyle/>
            <a:p/>
          </p:txBody>
        </p:sp>
        <p:sp>
          <p:nvSpPr>
            <p:cNvPr id="97" name="rc97"/>
            <p:cNvSpPr/>
            <p:nvPr/>
          </p:nvSpPr>
          <p:spPr>
            <a:xfrm>
              <a:off x="6750487" y="3273903"/>
              <a:ext cx="203168" cy="54063"/>
            </a:xfrm>
            <a:prstGeom prst="rect">
              <a:avLst/>
            </a:prstGeom>
            <a:solidFill>
              <a:srgbClr val="0058AB">
                <a:alpha val="100000"/>
              </a:srgbClr>
            </a:solidFill>
          </p:spPr>
          <p:txBody>
            <a:bodyPr/>
            <a:lstStyle/>
            <a:p/>
          </p:txBody>
        </p:sp>
        <p:sp>
          <p:nvSpPr>
            <p:cNvPr id="98" name="rc98"/>
            <p:cNvSpPr/>
            <p:nvPr/>
          </p:nvSpPr>
          <p:spPr>
            <a:xfrm>
              <a:off x="6750487" y="3327966"/>
              <a:ext cx="203168" cy="0"/>
            </a:xfrm>
            <a:prstGeom prst="rect">
              <a:avLst/>
            </a:prstGeom>
            <a:solidFill>
              <a:srgbClr val="1CABE2">
                <a:alpha val="100000"/>
              </a:srgbClr>
            </a:solidFill>
          </p:spPr>
          <p:txBody>
            <a:bodyPr/>
            <a:lstStyle/>
            <a:p/>
          </p:txBody>
        </p:sp>
        <p:sp>
          <p:nvSpPr>
            <p:cNvPr id="99" name="rc99"/>
            <p:cNvSpPr/>
            <p:nvPr/>
          </p:nvSpPr>
          <p:spPr>
            <a:xfrm>
              <a:off x="6976229" y="3201597"/>
              <a:ext cx="203168" cy="37378"/>
            </a:xfrm>
            <a:prstGeom prst="rect">
              <a:avLst/>
            </a:prstGeom>
            <a:solidFill>
              <a:srgbClr val="F26A21">
                <a:alpha val="100000"/>
              </a:srgbClr>
            </a:solidFill>
          </p:spPr>
          <p:txBody>
            <a:bodyPr/>
            <a:lstStyle/>
            <a:p/>
          </p:txBody>
        </p:sp>
        <p:sp>
          <p:nvSpPr>
            <p:cNvPr id="100" name="rc100"/>
            <p:cNvSpPr/>
            <p:nvPr/>
          </p:nvSpPr>
          <p:spPr>
            <a:xfrm>
              <a:off x="6976229" y="3238976"/>
              <a:ext cx="203168" cy="1386559"/>
            </a:xfrm>
            <a:prstGeom prst="rect">
              <a:avLst/>
            </a:prstGeom>
            <a:solidFill>
              <a:srgbClr val="FFC20E">
                <a:alpha val="100000"/>
              </a:srgbClr>
            </a:solidFill>
          </p:spPr>
          <p:txBody>
            <a:bodyPr/>
            <a:lstStyle/>
            <a:p/>
          </p:txBody>
        </p:sp>
        <p:sp>
          <p:nvSpPr>
            <p:cNvPr id="101" name="rc101"/>
            <p:cNvSpPr/>
            <p:nvPr/>
          </p:nvSpPr>
          <p:spPr>
            <a:xfrm>
              <a:off x="7201972" y="3135447"/>
              <a:ext cx="203168" cy="25843"/>
            </a:xfrm>
            <a:prstGeom prst="rect">
              <a:avLst/>
            </a:prstGeom>
            <a:solidFill>
              <a:srgbClr val="F26A21">
                <a:alpha val="100000"/>
              </a:srgbClr>
            </a:solidFill>
          </p:spPr>
          <p:txBody>
            <a:bodyPr/>
            <a:lstStyle/>
            <a:p/>
          </p:txBody>
        </p:sp>
        <p:sp>
          <p:nvSpPr>
            <p:cNvPr id="102" name="rc102"/>
            <p:cNvSpPr/>
            <p:nvPr/>
          </p:nvSpPr>
          <p:spPr>
            <a:xfrm>
              <a:off x="7201972" y="3161291"/>
              <a:ext cx="203168" cy="1464244"/>
            </a:xfrm>
            <a:prstGeom prst="rect">
              <a:avLst/>
            </a:prstGeom>
            <a:solidFill>
              <a:srgbClr val="FFC20E">
                <a:alpha val="100000"/>
              </a:srgbClr>
            </a:solidFill>
          </p:spPr>
          <p:txBody>
            <a:bodyPr/>
            <a:lstStyle/>
            <a:p/>
          </p:txBody>
        </p:sp>
        <p:sp>
          <p:nvSpPr>
            <p:cNvPr id="103" name="rc103"/>
            <p:cNvSpPr/>
            <p:nvPr/>
          </p:nvSpPr>
          <p:spPr>
            <a:xfrm>
              <a:off x="7427714" y="3074388"/>
              <a:ext cx="203168" cy="17867"/>
            </a:xfrm>
            <a:prstGeom prst="rect">
              <a:avLst/>
            </a:prstGeom>
            <a:solidFill>
              <a:srgbClr val="F26A21">
                <a:alpha val="100000"/>
              </a:srgbClr>
            </a:solidFill>
          </p:spPr>
          <p:txBody>
            <a:bodyPr/>
            <a:lstStyle/>
            <a:p/>
          </p:txBody>
        </p:sp>
        <p:sp>
          <p:nvSpPr>
            <p:cNvPr id="104" name="rc104"/>
            <p:cNvSpPr/>
            <p:nvPr/>
          </p:nvSpPr>
          <p:spPr>
            <a:xfrm>
              <a:off x="7427714" y="3092256"/>
              <a:ext cx="203168" cy="1533279"/>
            </a:xfrm>
            <a:prstGeom prst="rect">
              <a:avLst/>
            </a:prstGeom>
            <a:solidFill>
              <a:srgbClr val="FFC20E">
                <a:alpha val="100000"/>
              </a:srgbClr>
            </a:solidFill>
          </p:spPr>
          <p:txBody>
            <a:bodyPr/>
            <a:lstStyle/>
            <a:p/>
          </p:txBody>
        </p:sp>
        <p:sp>
          <p:nvSpPr>
            <p:cNvPr id="105" name="rc105"/>
            <p:cNvSpPr/>
            <p:nvPr/>
          </p:nvSpPr>
          <p:spPr>
            <a:xfrm>
              <a:off x="7653457" y="3013416"/>
              <a:ext cx="203168" cy="12353"/>
            </a:xfrm>
            <a:prstGeom prst="rect">
              <a:avLst/>
            </a:prstGeom>
            <a:solidFill>
              <a:srgbClr val="F26A21">
                <a:alpha val="100000"/>
              </a:srgbClr>
            </a:solidFill>
          </p:spPr>
          <p:txBody>
            <a:bodyPr/>
            <a:lstStyle/>
            <a:p/>
          </p:txBody>
        </p:sp>
        <p:sp>
          <p:nvSpPr>
            <p:cNvPr id="106" name="rc106"/>
            <p:cNvSpPr/>
            <p:nvPr/>
          </p:nvSpPr>
          <p:spPr>
            <a:xfrm>
              <a:off x="7653457" y="3025770"/>
              <a:ext cx="203168" cy="1599765"/>
            </a:xfrm>
            <a:prstGeom prst="rect">
              <a:avLst/>
            </a:prstGeom>
            <a:solidFill>
              <a:srgbClr val="FFC20E">
                <a:alpha val="100000"/>
              </a:srgbClr>
            </a:solidFill>
          </p:spPr>
          <p:txBody>
            <a:bodyPr/>
            <a:lstStyle/>
            <a:p/>
          </p:txBody>
        </p:sp>
        <p:sp>
          <p:nvSpPr>
            <p:cNvPr id="107" name="rc107"/>
            <p:cNvSpPr/>
            <p:nvPr/>
          </p:nvSpPr>
          <p:spPr>
            <a:xfrm>
              <a:off x="7879199" y="2957673"/>
              <a:ext cx="203168" cy="8541"/>
            </a:xfrm>
            <a:prstGeom prst="rect">
              <a:avLst/>
            </a:prstGeom>
            <a:solidFill>
              <a:srgbClr val="F26A21">
                <a:alpha val="100000"/>
              </a:srgbClr>
            </a:solidFill>
          </p:spPr>
          <p:txBody>
            <a:bodyPr/>
            <a:lstStyle/>
            <a:p/>
          </p:txBody>
        </p:sp>
        <p:sp>
          <p:nvSpPr>
            <p:cNvPr id="108" name="rc108"/>
            <p:cNvSpPr/>
            <p:nvPr/>
          </p:nvSpPr>
          <p:spPr>
            <a:xfrm>
              <a:off x="7879199" y="2966214"/>
              <a:ext cx="203168" cy="1659320"/>
            </a:xfrm>
            <a:prstGeom prst="rect">
              <a:avLst/>
            </a:prstGeom>
            <a:solidFill>
              <a:srgbClr val="FFC20E">
                <a:alpha val="100000"/>
              </a:srgbClr>
            </a:solidFill>
          </p:spPr>
          <p:txBody>
            <a:bodyPr/>
            <a:lstStyle/>
            <a:p/>
          </p:txBody>
        </p:sp>
        <p:sp>
          <p:nvSpPr>
            <p:cNvPr id="109" name="rc109"/>
            <p:cNvSpPr/>
            <p:nvPr/>
          </p:nvSpPr>
          <p:spPr>
            <a:xfrm>
              <a:off x="8104941" y="2903409"/>
              <a:ext cx="203168" cy="5905"/>
            </a:xfrm>
            <a:prstGeom prst="rect">
              <a:avLst/>
            </a:prstGeom>
            <a:solidFill>
              <a:srgbClr val="F26A21">
                <a:alpha val="100000"/>
              </a:srgbClr>
            </a:solidFill>
          </p:spPr>
          <p:txBody>
            <a:bodyPr/>
            <a:lstStyle/>
            <a:p/>
          </p:txBody>
        </p:sp>
        <p:sp>
          <p:nvSpPr>
            <p:cNvPr id="110" name="rc110"/>
            <p:cNvSpPr/>
            <p:nvPr/>
          </p:nvSpPr>
          <p:spPr>
            <a:xfrm>
              <a:off x="8104941" y="2909314"/>
              <a:ext cx="203168" cy="1716220"/>
            </a:xfrm>
            <a:prstGeom prst="rect">
              <a:avLst/>
            </a:prstGeom>
            <a:solidFill>
              <a:srgbClr val="FFC20E">
                <a:alpha val="100000"/>
              </a:srgbClr>
            </a:solidFill>
          </p:spPr>
          <p:txBody>
            <a:bodyPr/>
            <a:lstStyle/>
            <a:p/>
          </p:txBody>
        </p:sp>
        <p:sp>
          <p:nvSpPr>
            <p:cNvPr id="111" name="pl111"/>
            <p:cNvSpPr/>
            <p:nvPr/>
          </p:nvSpPr>
          <p:spPr>
            <a:xfrm>
              <a:off x="1434255" y="1227418"/>
              <a:ext cx="5417816" cy="308919"/>
            </a:xfrm>
            <a:custGeom>
              <a:avLst/>
              <a:pathLst>
                <a:path w="5417816" h="308919">
                  <a:moveTo>
                    <a:pt x="0" y="102973"/>
                  </a:moveTo>
                  <a:lnTo>
                    <a:pt x="225742" y="102973"/>
                  </a:lnTo>
                  <a:lnTo>
                    <a:pt x="451484" y="102973"/>
                  </a:lnTo>
                  <a:lnTo>
                    <a:pt x="677227" y="102973"/>
                  </a:lnTo>
                  <a:lnTo>
                    <a:pt x="902969" y="102973"/>
                  </a:lnTo>
                  <a:lnTo>
                    <a:pt x="1128711" y="68648"/>
                  </a:lnTo>
                  <a:lnTo>
                    <a:pt x="1354454" y="68648"/>
                  </a:lnTo>
                  <a:lnTo>
                    <a:pt x="1580196" y="68648"/>
                  </a:lnTo>
                  <a:lnTo>
                    <a:pt x="1805938" y="102973"/>
                  </a:lnTo>
                  <a:lnTo>
                    <a:pt x="2031681" y="137297"/>
                  </a:lnTo>
                  <a:lnTo>
                    <a:pt x="2257423" y="171622"/>
                  </a:lnTo>
                  <a:lnTo>
                    <a:pt x="2483165" y="137297"/>
                  </a:lnTo>
                  <a:lnTo>
                    <a:pt x="2708908" y="102973"/>
                  </a:lnTo>
                  <a:lnTo>
                    <a:pt x="2934650" y="34324"/>
                  </a:lnTo>
                  <a:lnTo>
                    <a:pt x="3160393" y="0"/>
                  </a:lnTo>
                  <a:lnTo>
                    <a:pt x="3386135" y="0"/>
                  </a:lnTo>
                  <a:lnTo>
                    <a:pt x="3611877" y="0"/>
                  </a:lnTo>
                  <a:lnTo>
                    <a:pt x="3837620" y="68648"/>
                  </a:lnTo>
                  <a:lnTo>
                    <a:pt x="4063362" y="0"/>
                  </a:lnTo>
                  <a:lnTo>
                    <a:pt x="4289104" y="0"/>
                  </a:lnTo>
                  <a:lnTo>
                    <a:pt x="4514847" y="308919"/>
                  </a:lnTo>
                  <a:lnTo>
                    <a:pt x="4740589" y="102973"/>
                  </a:lnTo>
                  <a:lnTo>
                    <a:pt x="4966331" y="102973"/>
                  </a:lnTo>
                  <a:lnTo>
                    <a:pt x="5192074" y="102973"/>
                  </a:lnTo>
                  <a:lnTo>
                    <a:pt x="5417816" y="102973"/>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308919"/>
            </a:xfrm>
            <a:custGeom>
              <a:avLst/>
              <a:pathLst>
                <a:path w="5417816" h="308919">
                  <a:moveTo>
                    <a:pt x="0" y="171622"/>
                  </a:moveTo>
                  <a:lnTo>
                    <a:pt x="225742" y="171622"/>
                  </a:lnTo>
                  <a:lnTo>
                    <a:pt x="451484" y="171622"/>
                  </a:lnTo>
                  <a:lnTo>
                    <a:pt x="677227" y="171622"/>
                  </a:lnTo>
                  <a:lnTo>
                    <a:pt x="902969" y="171622"/>
                  </a:lnTo>
                  <a:lnTo>
                    <a:pt x="1128711" y="171622"/>
                  </a:lnTo>
                  <a:lnTo>
                    <a:pt x="1354454" y="240270"/>
                  </a:lnTo>
                  <a:lnTo>
                    <a:pt x="1580196" y="240270"/>
                  </a:lnTo>
                  <a:lnTo>
                    <a:pt x="1805938" y="240270"/>
                  </a:lnTo>
                  <a:lnTo>
                    <a:pt x="2031681" y="205946"/>
                  </a:lnTo>
                  <a:lnTo>
                    <a:pt x="2257423" y="171622"/>
                  </a:lnTo>
                  <a:lnTo>
                    <a:pt x="2483165" y="137297"/>
                  </a:lnTo>
                  <a:lnTo>
                    <a:pt x="2708908" y="102973"/>
                  </a:lnTo>
                  <a:lnTo>
                    <a:pt x="2934650" y="34324"/>
                  </a:lnTo>
                  <a:lnTo>
                    <a:pt x="3160393" y="0"/>
                  </a:lnTo>
                  <a:lnTo>
                    <a:pt x="3386135" y="0"/>
                  </a:lnTo>
                  <a:lnTo>
                    <a:pt x="3611877" y="0"/>
                  </a:lnTo>
                  <a:lnTo>
                    <a:pt x="3837620" y="68648"/>
                  </a:lnTo>
                  <a:lnTo>
                    <a:pt x="4063362" y="0"/>
                  </a:lnTo>
                  <a:lnTo>
                    <a:pt x="4289104" y="0"/>
                  </a:lnTo>
                  <a:lnTo>
                    <a:pt x="4514847" y="308919"/>
                  </a:lnTo>
                  <a:lnTo>
                    <a:pt x="4740589" y="102973"/>
                  </a:lnTo>
                  <a:lnTo>
                    <a:pt x="4966331" y="102973"/>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2335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8077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610651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633225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78374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136592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4" name="tx124"/>
            <p:cNvSpPr/>
            <p:nvPr/>
          </p:nvSpPr>
          <p:spPr>
            <a:xfrm>
              <a:off x="249463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5" name="tx125"/>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8077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610651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633225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143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0605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80674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52653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Arab Emirates</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Arab Emirates is projected to have a  moderate increase (10,000-50,000) in the number of surviving infants by 2030. Therefore, maintaining current coverage requires vaccinating an increasing number of children.
To achieve the IA2030 ZD target, more (~4.77%) children need to be vaccinated with DTP1 each year. This will require increases in immunization programme and health system capacity.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669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193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716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240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4312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954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478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80022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042860"/>
              <a:ext cx="215906" cy="947899"/>
            </a:xfrm>
            <a:prstGeom prst="rect">
              <a:avLst/>
            </a:prstGeom>
            <a:solidFill>
              <a:srgbClr val="0058AB">
                <a:alpha val="100000"/>
              </a:srgbClr>
            </a:solidFill>
          </p:spPr>
          <p:txBody>
            <a:bodyPr/>
            <a:lstStyle/>
            <a:p/>
          </p:txBody>
        </p:sp>
        <p:sp>
          <p:nvSpPr>
            <p:cNvPr id="41" name="rc41"/>
            <p:cNvSpPr/>
            <p:nvPr/>
          </p:nvSpPr>
          <p:spPr>
            <a:xfrm>
              <a:off x="1530867" y="4001374"/>
              <a:ext cx="215906" cy="989385"/>
            </a:xfrm>
            <a:prstGeom prst="rect">
              <a:avLst/>
            </a:prstGeom>
            <a:solidFill>
              <a:srgbClr val="0058AB">
                <a:alpha val="100000"/>
              </a:srgbClr>
            </a:solidFill>
          </p:spPr>
          <p:txBody>
            <a:bodyPr/>
            <a:lstStyle/>
            <a:p/>
          </p:txBody>
        </p:sp>
        <p:sp>
          <p:nvSpPr>
            <p:cNvPr id="42" name="rc42"/>
            <p:cNvSpPr/>
            <p:nvPr/>
          </p:nvSpPr>
          <p:spPr>
            <a:xfrm>
              <a:off x="1770763" y="3951926"/>
              <a:ext cx="215906" cy="1038833"/>
            </a:xfrm>
            <a:prstGeom prst="rect">
              <a:avLst/>
            </a:prstGeom>
            <a:solidFill>
              <a:srgbClr val="0058AB">
                <a:alpha val="100000"/>
              </a:srgbClr>
            </a:solidFill>
          </p:spPr>
          <p:txBody>
            <a:bodyPr/>
            <a:lstStyle/>
            <a:p/>
          </p:txBody>
        </p:sp>
        <p:sp>
          <p:nvSpPr>
            <p:cNvPr id="43" name="rc43"/>
            <p:cNvSpPr/>
            <p:nvPr/>
          </p:nvSpPr>
          <p:spPr>
            <a:xfrm>
              <a:off x="2010660" y="3899125"/>
              <a:ext cx="215906" cy="1091634"/>
            </a:xfrm>
            <a:prstGeom prst="rect">
              <a:avLst/>
            </a:prstGeom>
            <a:solidFill>
              <a:srgbClr val="0058AB">
                <a:alpha val="100000"/>
              </a:srgbClr>
            </a:solidFill>
          </p:spPr>
          <p:txBody>
            <a:bodyPr/>
            <a:lstStyle/>
            <a:p/>
          </p:txBody>
        </p:sp>
        <p:sp>
          <p:nvSpPr>
            <p:cNvPr id="44" name="rc44"/>
            <p:cNvSpPr/>
            <p:nvPr/>
          </p:nvSpPr>
          <p:spPr>
            <a:xfrm>
              <a:off x="2250556" y="3876496"/>
              <a:ext cx="215906" cy="1114263"/>
            </a:xfrm>
            <a:prstGeom prst="rect">
              <a:avLst/>
            </a:prstGeom>
            <a:solidFill>
              <a:srgbClr val="0058AB">
                <a:alpha val="100000"/>
              </a:srgbClr>
            </a:solidFill>
          </p:spPr>
          <p:txBody>
            <a:bodyPr/>
            <a:lstStyle/>
            <a:p/>
          </p:txBody>
        </p:sp>
        <p:sp>
          <p:nvSpPr>
            <p:cNvPr id="45" name="rc45"/>
            <p:cNvSpPr/>
            <p:nvPr/>
          </p:nvSpPr>
          <p:spPr>
            <a:xfrm>
              <a:off x="2490453" y="4155586"/>
              <a:ext cx="215906" cy="835173"/>
            </a:xfrm>
            <a:prstGeom prst="rect">
              <a:avLst/>
            </a:prstGeom>
            <a:solidFill>
              <a:srgbClr val="0058AB">
                <a:alpha val="100000"/>
              </a:srgbClr>
            </a:solidFill>
          </p:spPr>
          <p:txBody>
            <a:bodyPr/>
            <a:lstStyle/>
            <a:p/>
          </p:txBody>
        </p:sp>
        <p:sp>
          <p:nvSpPr>
            <p:cNvPr id="46" name="rc46"/>
            <p:cNvSpPr/>
            <p:nvPr/>
          </p:nvSpPr>
          <p:spPr>
            <a:xfrm>
              <a:off x="2730349" y="4221796"/>
              <a:ext cx="215906" cy="768963"/>
            </a:xfrm>
            <a:prstGeom prst="rect">
              <a:avLst/>
            </a:prstGeom>
            <a:solidFill>
              <a:srgbClr val="0058AB">
                <a:alpha val="100000"/>
              </a:srgbClr>
            </a:solidFill>
          </p:spPr>
          <p:txBody>
            <a:bodyPr/>
            <a:lstStyle/>
            <a:p/>
          </p:txBody>
        </p:sp>
        <p:sp>
          <p:nvSpPr>
            <p:cNvPr id="47" name="rc47"/>
            <p:cNvSpPr/>
            <p:nvPr/>
          </p:nvSpPr>
          <p:spPr>
            <a:xfrm>
              <a:off x="2970245" y="4209225"/>
              <a:ext cx="215906" cy="781535"/>
            </a:xfrm>
            <a:prstGeom prst="rect">
              <a:avLst/>
            </a:prstGeom>
            <a:solidFill>
              <a:srgbClr val="0058AB">
                <a:alpha val="100000"/>
              </a:srgbClr>
            </a:solidFill>
          </p:spPr>
          <p:txBody>
            <a:bodyPr/>
            <a:lstStyle/>
            <a:p/>
          </p:txBody>
        </p:sp>
        <p:sp>
          <p:nvSpPr>
            <p:cNvPr id="48" name="rc48"/>
            <p:cNvSpPr/>
            <p:nvPr/>
          </p:nvSpPr>
          <p:spPr>
            <a:xfrm>
              <a:off x="3210142" y="3941030"/>
              <a:ext cx="215906" cy="1049729"/>
            </a:xfrm>
            <a:prstGeom prst="rect">
              <a:avLst/>
            </a:prstGeom>
            <a:solidFill>
              <a:srgbClr val="0058AB">
                <a:alpha val="100000"/>
              </a:srgbClr>
            </a:solidFill>
          </p:spPr>
          <p:txBody>
            <a:bodyPr/>
            <a:lstStyle/>
            <a:p/>
          </p:txBody>
        </p:sp>
        <p:sp>
          <p:nvSpPr>
            <p:cNvPr id="49" name="rc49"/>
            <p:cNvSpPr/>
            <p:nvPr/>
          </p:nvSpPr>
          <p:spPr>
            <a:xfrm>
              <a:off x="3450038" y="3443195"/>
              <a:ext cx="215906" cy="1547565"/>
            </a:xfrm>
            <a:prstGeom prst="rect">
              <a:avLst/>
            </a:prstGeom>
            <a:solidFill>
              <a:srgbClr val="0058AB">
                <a:alpha val="100000"/>
              </a:srgbClr>
            </a:solidFill>
          </p:spPr>
          <p:txBody>
            <a:bodyPr/>
            <a:lstStyle/>
            <a:p/>
          </p:txBody>
        </p:sp>
        <p:sp>
          <p:nvSpPr>
            <p:cNvPr id="50" name="rc50"/>
            <p:cNvSpPr/>
            <p:nvPr/>
          </p:nvSpPr>
          <p:spPr>
            <a:xfrm>
              <a:off x="3689935" y="3040484"/>
              <a:ext cx="215906" cy="1950275"/>
            </a:xfrm>
            <a:prstGeom prst="rect">
              <a:avLst/>
            </a:prstGeom>
            <a:solidFill>
              <a:srgbClr val="0058AB">
                <a:alpha val="100000"/>
              </a:srgbClr>
            </a:solidFill>
          </p:spPr>
          <p:txBody>
            <a:bodyPr/>
            <a:lstStyle/>
            <a:p/>
          </p:txBody>
        </p:sp>
        <p:sp>
          <p:nvSpPr>
            <p:cNvPr id="51" name="rc51"/>
            <p:cNvSpPr/>
            <p:nvPr/>
          </p:nvSpPr>
          <p:spPr>
            <a:xfrm>
              <a:off x="3929831" y="3285630"/>
              <a:ext cx="215906" cy="1705129"/>
            </a:xfrm>
            <a:prstGeom prst="rect">
              <a:avLst/>
            </a:prstGeom>
            <a:solidFill>
              <a:srgbClr val="0058AB">
                <a:alpha val="100000"/>
              </a:srgbClr>
            </a:solidFill>
          </p:spPr>
          <p:txBody>
            <a:bodyPr/>
            <a:lstStyle/>
            <a:p/>
          </p:txBody>
        </p:sp>
        <p:sp>
          <p:nvSpPr>
            <p:cNvPr id="52" name="rc52"/>
            <p:cNvSpPr/>
            <p:nvPr/>
          </p:nvSpPr>
          <p:spPr>
            <a:xfrm>
              <a:off x="4169728" y="3531615"/>
              <a:ext cx="215906" cy="1459144"/>
            </a:xfrm>
            <a:prstGeom prst="rect">
              <a:avLst/>
            </a:prstGeom>
            <a:solidFill>
              <a:srgbClr val="0058AB">
                <a:alpha val="100000"/>
              </a:srgbClr>
            </a:solidFill>
          </p:spPr>
          <p:txBody>
            <a:bodyPr/>
            <a:lstStyle/>
            <a:p/>
          </p:txBody>
        </p:sp>
        <p:sp>
          <p:nvSpPr>
            <p:cNvPr id="53" name="rc53"/>
            <p:cNvSpPr/>
            <p:nvPr/>
          </p:nvSpPr>
          <p:spPr>
            <a:xfrm>
              <a:off x="4409624" y="4219282"/>
              <a:ext cx="215906" cy="771477"/>
            </a:xfrm>
            <a:prstGeom prst="rect">
              <a:avLst/>
            </a:prstGeom>
            <a:solidFill>
              <a:srgbClr val="0058AB">
                <a:alpha val="100000"/>
              </a:srgbClr>
            </a:solidFill>
          </p:spPr>
          <p:txBody>
            <a:bodyPr/>
            <a:lstStyle/>
            <a:p/>
          </p:txBody>
        </p:sp>
        <p:sp>
          <p:nvSpPr>
            <p:cNvPr id="54" name="rc54"/>
            <p:cNvSpPr/>
            <p:nvPr/>
          </p:nvSpPr>
          <p:spPr>
            <a:xfrm>
              <a:off x="4649521" y="4596849"/>
              <a:ext cx="215906" cy="393910"/>
            </a:xfrm>
            <a:prstGeom prst="rect">
              <a:avLst/>
            </a:prstGeom>
            <a:solidFill>
              <a:srgbClr val="0058AB">
                <a:alpha val="100000"/>
              </a:srgbClr>
            </a:solidFill>
          </p:spPr>
          <p:txBody>
            <a:bodyPr/>
            <a:lstStyle/>
            <a:p/>
          </p:txBody>
        </p:sp>
        <p:sp>
          <p:nvSpPr>
            <p:cNvPr id="55" name="rc55"/>
            <p:cNvSpPr/>
            <p:nvPr/>
          </p:nvSpPr>
          <p:spPr>
            <a:xfrm>
              <a:off x="4889417" y="4592240"/>
              <a:ext cx="215906" cy="398520"/>
            </a:xfrm>
            <a:prstGeom prst="rect">
              <a:avLst/>
            </a:prstGeom>
            <a:solidFill>
              <a:srgbClr val="0058AB">
                <a:alpha val="100000"/>
              </a:srgbClr>
            </a:solidFill>
          </p:spPr>
          <p:txBody>
            <a:bodyPr/>
            <a:lstStyle/>
            <a:p/>
          </p:txBody>
        </p:sp>
        <p:sp>
          <p:nvSpPr>
            <p:cNvPr id="56" name="rc56"/>
            <p:cNvSpPr/>
            <p:nvPr/>
          </p:nvSpPr>
          <p:spPr>
            <a:xfrm>
              <a:off x="5129313" y="4586373"/>
              <a:ext cx="215906" cy="404386"/>
            </a:xfrm>
            <a:prstGeom prst="rect">
              <a:avLst/>
            </a:prstGeom>
            <a:solidFill>
              <a:srgbClr val="0058AB">
                <a:alpha val="100000"/>
              </a:srgbClr>
            </a:solidFill>
          </p:spPr>
          <p:txBody>
            <a:bodyPr/>
            <a:lstStyle/>
            <a:p/>
          </p:txBody>
        </p:sp>
        <p:sp>
          <p:nvSpPr>
            <p:cNvPr id="57" name="rc57"/>
            <p:cNvSpPr/>
            <p:nvPr/>
          </p:nvSpPr>
          <p:spPr>
            <a:xfrm>
              <a:off x="5369210" y="3759580"/>
              <a:ext cx="215906" cy="1231179"/>
            </a:xfrm>
            <a:prstGeom prst="rect">
              <a:avLst/>
            </a:prstGeom>
            <a:solidFill>
              <a:srgbClr val="0058AB">
                <a:alpha val="100000"/>
              </a:srgbClr>
            </a:solidFill>
          </p:spPr>
          <p:txBody>
            <a:bodyPr/>
            <a:lstStyle/>
            <a:p/>
          </p:txBody>
        </p:sp>
        <p:sp>
          <p:nvSpPr>
            <p:cNvPr id="58" name="rc58"/>
            <p:cNvSpPr/>
            <p:nvPr/>
          </p:nvSpPr>
          <p:spPr>
            <a:xfrm>
              <a:off x="5609106" y="4591401"/>
              <a:ext cx="215906" cy="399358"/>
            </a:xfrm>
            <a:prstGeom prst="rect">
              <a:avLst/>
            </a:prstGeom>
            <a:solidFill>
              <a:srgbClr val="0058AB">
                <a:alpha val="100000"/>
              </a:srgbClr>
            </a:solidFill>
          </p:spPr>
          <p:txBody>
            <a:bodyPr/>
            <a:lstStyle/>
            <a:p/>
          </p:txBody>
        </p:sp>
        <p:sp>
          <p:nvSpPr>
            <p:cNvPr id="59" name="rc59"/>
            <p:cNvSpPr/>
            <p:nvPr/>
          </p:nvSpPr>
          <p:spPr>
            <a:xfrm>
              <a:off x="5849003" y="4596011"/>
              <a:ext cx="215906" cy="394748"/>
            </a:xfrm>
            <a:prstGeom prst="rect">
              <a:avLst/>
            </a:prstGeom>
            <a:solidFill>
              <a:srgbClr val="0058AB">
                <a:alpha val="100000"/>
              </a:srgbClr>
            </a:solidFill>
          </p:spPr>
          <p:txBody>
            <a:bodyPr/>
            <a:lstStyle/>
            <a:p/>
          </p:txBody>
        </p:sp>
        <p:sp>
          <p:nvSpPr>
            <p:cNvPr id="60" name="rc60"/>
            <p:cNvSpPr/>
            <p:nvPr/>
          </p:nvSpPr>
          <p:spPr>
            <a:xfrm>
              <a:off x="6088899" y="866434"/>
              <a:ext cx="215906" cy="4124325"/>
            </a:xfrm>
            <a:prstGeom prst="rect">
              <a:avLst/>
            </a:prstGeom>
            <a:solidFill>
              <a:srgbClr val="0058AB">
                <a:alpha val="100000"/>
              </a:srgbClr>
            </a:solidFill>
          </p:spPr>
          <p:txBody>
            <a:bodyPr/>
            <a:lstStyle/>
            <a:p/>
          </p:txBody>
        </p:sp>
        <p:sp>
          <p:nvSpPr>
            <p:cNvPr id="61" name="rc61"/>
            <p:cNvSpPr/>
            <p:nvPr/>
          </p:nvSpPr>
          <p:spPr>
            <a:xfrm>
              <a:off x="6328796" y="3475043"/>
              <a:ext cx="215906" cy="1515717"/>
            </a:xfrm>
            <a:prstGeom prst="rect">
              <a:avLst/>
            </a:prstGeom>
            <a:solidFill>
              <a:srgbClr val="0058AB">
                <a:alpha val="100000"/>
              </a:srgbClr>
            </a:solidFill>
          </p:spPr>
          <p:txBody>
            <a:bodyPr/>
            <a:lstStyle/>
            <a:p/>
          </p:txBody>
        </p:sp>
        <p:sp>
          <p:nvSpPr>
            <p:cNvPr id="62" name="rc62"/>
            <p:cNvSpPr/>
            <p:nvPr/>
          </p:nvSpPr>
          <p:spPr>
            <a:xfrm>
              <a:off x="6568692" y="3401708"/>
              <a:ext cx="215906" cy="1589051"/>
            </a:xfrm>
            <a:prstGeom prst="rect">
              <a:avLst/>
            </a:prstGeom>
            <a:solidFill>
              <a:srgbClr val="0058AB">
                <a:alpha val="100000"/>
              </a:srgbClr>
            </a:solidFill>
          </p:spPr>
          <p:txBody>
            <a:bodyPr/>
            <a:lstStyle/>
            <a:p/>
          </p:txBody>
        </p:sp>
        <p:sp>
          <p:nvSpPr>
            <p:cNvPr id="63" name="rc63"/>
            <p:cNvSpPr/>
            <p:nvPr/>
          </p:nvSpPr>
          <p:spPr>
            <a:xfrm>
              <a:off x="6808589" y="3254620"/>
              <a:ext cx="215906" cy="1736139"/>
            </a:xfrm>
            <a:prstGeom prst="rect">
              <a:avLst/>
            </a:prstGeom>
            <a:solidFill>
              <a:srgbClr val="0058AB">
                <a:alpha val="100000"/>
              </a:srgbClr>
            </a:solidFill>
          </p:spPr>
          <p:txBody>
            <a:bodyPr/>
            <a:lstStyle/>
            <a:p/>
          </p:txBody>
        </p:sp>
        <p:sp>
          <p:nvSpPr>
            <p:cNvPr id="64" name="rc64"/>
            <p:cNvSpPr/>
            <p:nvPr/>
          </p:nvSpPr>
          <p:spPr>
            <a:xfrm>
              <a:off x="7048485" y="3183800"/>
              <a:ext cx="215906" cy="1806959"/>
            </a:xfrm>
            <a:prstGeom prst="rect">
              <a:avLst/>
            </a:prstGeom>
            <a:solidFill>
              <a:srgbClr val="0058AB">
                <a:alpha val="100000"/>
              </a:srgbClr>
            </a:solidFill>
          </p:spPr>
          <p:txBody>
            <a:bodyPr/>
            <a:lstStyle/>
            <a:p/>
          </p:txBody>
        </p:sp>
        <p:sp>
          <p:nvSpPr>
            <p:cNvPr id="65" name="rc65"/>
            <p:cNvSpPr/>
            <p:nvPr/>
          </p:nvSpPr>
          <p:spPr>
            <a:xfrm>
              <a:off x="8487864" y="4793385"/>
              <a:ext cx="215906" cy="197374"/>
            </a:xfrm>
            <a:prstGeom prst="rect">
              <a:avLst/>
            </a:prstGeom>
            <a:solidFill>
              <a:srgbClr val="69DBFF">
                <a:alpha val="100000"/>
              </a:srgbClr>
            </a:solidFill>
          </p:spPr>
          <p:txBody>
            <a:bodyPr/>
            <a:lstStyle/>
            <a:p/>
          </p:txBody>
        </p:sp>
        <p:sp>
          <p:nvSpPr>
            <p:cNvPr id="66" name="pl66"/>
            <p:cNvSpPr/>
            <p:nvPr/>
          </p:nvSpPr>
          <p:spPr>
            <a:xfrm>
              <a:off x="6196853" y="4596011"/>
              <a:ext cx="2398964" cy="197374"/>
            </a:xfrm>
            <a:custGeom>
              <a:avLst/>
              <a:pathLst>
                <a:path w="2398964" h="197374">
                  <a:moveTo>
                    <a:pt x="0" y="0"/>
                  </a:moveTo>
                  <a:lnTo>
                    <a:pt x="239896" y="19737"/>
                  </a:lnTo>
                  <a:lnTo>
                    <a:pt x="479792" y="39474"/>
                  </a:lnTo>
                  <a:lnTo>
                    <a:pt x="719689" y="59212"/>
                  </a:lnTo>
                  <a:lnTo>
                    <a:pt x="959585" y="78949"/>
                  </a:lnTo>
                  <a:lnTo>
                    <a:pt x="1199482" y="98687"/>
                  </a:lnTo>
                  <a:lnTo>
                    <a:pt x="1439378" y="118424"/>
                  </a:lnTo>
                  <a:lnTo>
                    <a:pt x="1679275" y="138161"/>
                  </a:lnTo>
                  <a:lnTo>
                    <a:pt x="1919171" y="157899"/>
                  </a:lnTo>
                  <a:lnTo>
                    <a:pt x="2159067" y="177636"/>
                  </a:lnTo>
                  <a:lnTo>
                    <a:pt x="2398964" y="197374"/>
                  </a:lnTo>
                </a:path>
              </a:pathLst>
            </a:custGeom>
            <a:ln w="13550" cap="flat">
              <a:solidFill>
                <a:srgbClr val="000000">
                  <a:alpha val="100000"/>
                </a:srgbClr>
              </a:solidFill>
              <a:prstDash val="solid"/>
              <a:round/>
            </a:ln>
          </p:spPr>
          <p:txBody>
            <a:bodyPr/>
            <a:lstStyle/>
            <a:p/>
          </p:txBody>
        </p:sp>
        <p:sp>
          <p:nvSpPr>
            <p:cNvPr id="67" name="pt67"/>
            <p:cNvSpPr/>
            <p:nvPr/>
          </p:nvSpPr>
          <p:spPr>
            <a:xfrm>
              <a:off x="6172027" y="4571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590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610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630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650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669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6896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709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7290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748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768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8569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0" name="tx80"/>
            <p:cNvSpPr/>
            <p:nvPr/>
          </p:nvSpPr>
          <p:spPr>
            <a:xfrm>
              <a:off x="571671" y="28380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71671" y="179042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2" name="tx82"/>
            <p:cNvSpPr/>
            <p:nvPr/>
          </p:nvSpPr>
          <p:spPr>
            <a:xfrm>
              <a:off x="508103" y="7427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498213" y="398022"/>
              <a:ext cx="69983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United Arab Emirates</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472%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4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8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2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7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5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28078"/>
              <a:ext cx="249522" cy="874618"/>
            </a:xfrm>
            <a:prstGeom prst="rect">
              <a:avLst/>
            </a:prstGeom>
            <a:solidFill>
              <a:srgbClr val="80BD41">
                <a:alpha val="100000"/>
              </a:srgbClr>
            </a:solidFill>
          </p:spPr>
          <p:txBody>
            <a:bodyPr/>
            <a:lstStyle/>
            <a:p/>
          </p:txBody>
        </p:sp>
        <p:sp>
          <p:nvSpPr>
            <p:cNvPr id="24" name="rc24"/>
            <p:cNvSpPr/>
            <p:nvPr/>
          </p:nvSpPr>
          <p:spPr>
            <a:xfrm>
              <a:off x="1296273" y="3191663"/>
              <a:ext cx="249522" cy="36415"/>
            </a:xfrm>
            <a:prstGeom prst="rect">
              <a:avLst/>
            </a:prstGeom>
            <a:solidFill>
              <a:srgbClr val="1CABE2">
                <a:alpha val="100000"/>
              </a:srgbClr>
            </a:solidFill>
          </p:spPr>
          <p:txBody>
            <a:bodyPr/>
            <a:lstStyle/>
            <a:p/>
          </p:txBody>
        </p:sp>
        <p:sp>
          <p:nvSpPr>
            <p:cNvPr id="25" name="rc25"/>
            <p:cNvSpPr/>
            <p:nvPr/>
          </p:nvSpPr>
          <p:spPr>
            <a:xfrm>
              <a:off x="1573521" y="3189568"/>
              <a:ext cx="249522" cy="913128"/>
            </a:xfrm>
            <a:prstGeom prst="rect">
              <a:avLst/>
            </a:prstGeom>
            <a:solidFill>
              <a:srgbClr val="80BD41">
                <a:alpha val="100000"/>
              </a:srgbClr>
            </a:solidFill>
          </p:spPr>
          <p:txBody>
            <a:bodyPr/>
            <a:lstStyle/>
            <a:p/>
          </p:txBody>
        </p:sp>
        <p:sp>
          <p:nvSpPr>
            <p:cNvPr id="26" name="rc26"/>
            <p:cNvSpPr/>
            <p:nvPr/>
          </p:nvSpPr>
          <p:spPr>
            <a:xfrm>
              <a:off x="1573521" y="3151541"/>
              <a:ext cx="249522" cy="38026"/>
            </a:xfrm>
            <a:prstGeom prst="rect">
              <a:avLst/>
            </a:prstGeom>
            <a:solidFill>
              <a:srgbClr val="1CABE2">
                <a:alpha val="100000"/>
              </a:srgbClr>
            </a:solidFill>
          </p:spPr>
          <p:txBody>
            <a:bodyPr/>
            <a:lstStyle/>
            <a:p/>
          </p:txBody>
        </p:sp>
        <p:sp>
          <p:nvSpPr>
            <p:cNvPr id="27" name="rc27"/>
            <p:cNvSpPr/>
            <p:nvPr/>
          </p:nvSpPr>
          <p:spPr>
            <a:xfrm>
              <a:off x="1850769" y="3144290"/>
              <a:ext cx="249522" cy="958406"/>
            </a:xfrm>
            <a:prstGeom prst="rect">
              <a:avLst/>
            </a:prstGeom>
            <a:solidFill>
              <a:srgbClr val="80BD41">
                <a:alpha val="100000"/>
              </a:srgbClr>
            </a:solidFill>
          </p:spPr>
          <p:txBody>
            <a:bodyPr/>
            <a:lstStyle/>
            <a:p/>
          </p:txBody>
        </p:sp>
        <p:sp>
          <p:nvSpPr>
            <p:cNvPr id="28" name="rc28"/>
            <p:cNvSpPr/>
            <p:nvPr/>
          </p:nvSpPr>
          <p:spPr>
            <a:xfrm>
              <a:off x="1850769" y="3104330"/>
              <a:ext cx="249522" cy="39960"/>
            </a:xfrm>
            <a:prstGeom prst="rect">
              <a:avLst/>
            </a:prstGeom>
            <a:solidFill>
              <a:srgbClr val="1CABE2">
                <a:alpha val="100000"/>
              </a:srgbClr>
            </a:solidFill>
          </p:spPr>
          <p:txBody>
            <a:bodyPr/>
            <a:lstStyle/>
            <a:p/>
          </p:txBody>
        </p:sp>
        <p:sp>
          <p:nvSpPr>
            <p:cNvPr id="29" name="rc29"/>
            <p:cNvSpPr/>
            <p:nvPr/>
          </p:nvSpPr>
          <p:spPr>
            <a:xfrm>
              <a:off x="2128016" y="3095468"/>
              <a:ext cx="249522" cy="1007229"/>
            </a:xfrm>
            <a:prstGeom prst="rect">
              <a:avLst/>
            </a:prstGeom>
            <a:solidFill>
              <a:srgbClr val="80BD41">
                <a:alpha val="100000"/>
              </a:srgbClr>
            </a:solidFill>
          </p:spPr>
          <p:txBody>
            <a:bodyPr/>
            <a:lstStyle/>
            <a:p/>
          </p:txBody>
        </p:sp>
        <p:sp>
          <p:nvSpPr>
            <p:cNvPr id="30" name="rc30"/>
            <p:cNvSpPr/>
            <p:nvPr/>
          </p:nvSpPr>
          <p:spPr>
            <a:xfrm>
              <a:off x="2128016" y="3053574"/>
              <a:ext cx="249522" cy="41894"/>
            </a:xfrm>
            <a:prstGeom prst="rect">
              <a:avLst/>
            </a:prstGeom>
            <a:solidFill>
              <a:srgbClr val="1CABE2">
                <a:alpha val="100000"/>
              </a:srgbClr>
            </a:solidFill>
          </p:spPr>
          <p:txBody>
            <a:bodyPr/>
            <a:lstStyle/>
            <a:p/>
          </p:txBody>
        </p:sp>
        <p:sp>
          <p:nvSpPr>
            <p:cNvPr id="31" name="rc31"/>
            <p:cNvSpPr/>
            <p:nvPr/>
          </p:nvSpPr>
          <p:spPr>
            <a:xfrm>
              <a:off x="2405264" y="3074521"/>
              <a:ext cx="249522" cy="1028176"/>
            </a:xfrm>
            <a:prstGeom prst="rect">
              <a:avLst/>
            </a:prstGeom>
            <a:solidFill>
              <a:srgbClr val="80BD41">
                <a:alpha val="100000"/>
              </a:srgbClr>
            </a:solidFill>
          </p:spPr>
          <p:txBody>
            <a:bodyPr/>
            <a:lstStyle/>
            <a:p/>
          </p:txBody>
        </p:sp>
        <p:sp>
          <p:nvSpPr>
            <p:cNvPr id="32" name="rc32"/>
            <p:cNvSpPr/>
            <p:nvPr/>
          </p:nvSpPr>
          <p:spPr>
            <a:xfrm>
              <a:off x="2405264" y="3031660"/>
              <a:ext cx="249522" cy="42860"/>
            </a:xfrm>
            <a:prstGeom prst="rect">
              <a:avLst/>
            </a:prstGeom>
            <a:solidFill>
              <a:srgbClr val="1CABE2">
                <a:alpha val="100000"/>
              </a:srgbClr>
            </a:solidFill>
          </p:spPr>
          <p:txBody>
            <a:bodyPr/>
            <a:lstStyle/>
            <a:p/>
          </p:txBody>
        </p:sp>
        <p:sp>
          <p:nvSpPr>
            <p:cNvPr id="33" name="rc33"/>
            <p:cNvSpPr/>
            <p:nvPr/>
          </p:nvSpPr>
          <p:spPr>
            <a:xfrm>
              <a:off x="2682512" y="3064208"/>
              <a:ext cx="249522" cy="1038488"/>
            </a:xfrm>
            <a:prstGeom prst="rect">
              <a:avLst/>
            </a:prstGeom>
            <a:solidFill>
              <a:srgbClr val="80BD41">
                <a:alpha val="100000"/>
              </a:srgbClr>
            </a:solidFill>
          </p:spPr>
          <p:txBody>
            <a:bodyPr/>
            <a:lstStyle/>
            <a:p/>
          </p:txBody>
        </p:sp>
        <p:sp>
          <p:nvSpPr>
            <p:cNvPr id="34" name="rc34"/>
            <p:cNvSpPr/>
            <p:nvPr/>
          </p:nvSpPr>
          <p:spPr>
            <a:xfrm>
              <a:off x="2682512" y="3032143"/>
              <a:ext cx="249522" cy="32065"/>
            </a:xfrm>
            <a:prstGeom prst="rect">
              <a:avLst/>
            </a:prstGeom>
            <a:solidFill>
              <a:srgbClr val="1CABE2">
                <a:alpha val="100000"/>
              </a:srgbClr>
            </a:solidFill>
          </p:spPr>
          <p:txBody>
            <a:bodyPr/>
            <a:lstStyle/>
            <a:p/>
          </p:txBody>
        </p:sp>
        <p:sp>
          <p:nvSpPr>
            <p:cNvPr id="35" name="rc35"/>
            <p:cNvSpPr/>
            <p:nvPr/>
          </p:nvSpPr>
          <p:spPr>
            <a:xfrm>
              <a:off x="2959759" y="3146868"/>
              <a:ext cx="249522" cy="955828"/>
            </a:xfrm>
            <a:prstGeom prst="rect">
              <a:avLst/>
            </a:prstGeom>
            <a:solidFill>
              <a:srgbClr val="80BD41">
                <a:alpha val="100000"/>
              </a:srgbClr>
            </a:solidFill>
          </p:spPr>
          <p:txBody>
            <a:bodyPr/>
            <a:lstStyle/>
            <a:p/>
          </p:txBody>
        </p:sp>
        <p:sp>
          <p:nvSpPr>
            <p:cNvPr id="36" name="rc36"/>
            <p:cNvSpPr/>
            <p:nvPr/>
          </p:nvSpPr>
          <p:spPr>
            <a:xfrm>
              <a:off x="2959759" y="3117381"/>
              <a:ext cx="249522" cy="29486"/>
            </a:xfrm>
            <a:prstGeom prst="rect">
              <a:avLst/>
            </a:prstGeom>
            <a:solidFill>
              <a:srgbClr val="1CABE2">
                <a:alpha val="100000"/>
              </a:srgbClr>
            </a:solidFill>
          </p:spPr>
          <p:txBody>
            <a:bodyPr/>
            <a:lstStyle/>
            <a:p/>
          </p:txBody>
        </p:sp>
        <p:sp>
          <p:nvSpPr>
            <p:cNvPr id="37" name="rc37"/>
            <p:cNvSpPr/>
            <p:nvPr/>
          </p:nvSpPr>
          <p:spPr>
            <a:xfrm>
              <a:off x="3237007" y="3130916"/>
              <a:ext cx="249522" cy="971780"/>
            </a:xfrm>
            <a:prstGeom prst="rect">
              <a:avLst/>
            </a:prstGeom>
            <a:solidFill>
              <a:srgbClr val="80BD41">
                <a:alpha val="100000"/>
              </a:srgbClr>
            </a:solidFill>
          </p:spPr>
          <p:txBody>
            <a:bodyPr/>
            <a:lstStyle/>
            <a:p/>
          </p:txBody>
        </p:sp>
        <p:sp>
          <p:nvSpPr>
            <p:cNvPr id="38" name="rc38"/>
            <p:cNvSpPr/>
            <p:nvPr/>
          </p:nvSpPr>
          <p:spPr>
            <a:xfrm>
              <a:off x="3237007" y="3100946"/>
              <a:ext cx="249522" cy="29970"/>
            </a:xfrm>
            <a:prstGeom prst="rect">
              <a:avLst/>
            </a:prstGeom>
            <a:solidFill>
              <a:srgbClr val="1CABE2">
                <a:alpha val="100000"/>
              </a:srgbClr>
            </a:solidFill>
          </p:spPr>
          <p:txBody>
            <a:bodyPr/>
            <a:lstStyle/>
            <a:p/>
          </p:txBody>
        </p:sp>
        <p:sp>
          <p:nvSpPr>
            <p:cNvPr id="39" name="rc39"/>
            <p:cNvSpPr/>
            <p:nvPr/>
          </p:nvSpPr>
          <p:spPr>
            <a:xfrm>
              <a:off x="3514255" y="3134139"/>
              <a:ext cx="249522" cy="968557"/>
            </a:xfrm>
            <a:prstGeom prst="rect">
              <a:avLst/>
            </a:prstGeom>
            <a:solidFill>
              <a:srgbClr val="80BD41">
                <a:alpha val="100000"/>
              </a:srgbClr>
            </a:solidFill>
          </p:spPr>
          <p:txBody>
            <a:bodyPr/>
            <a:lstStyle/>
            <a:p/>
          </p:txBody>
        </p:sp>
        <p:sp>
          <p:nvSpPr>
            <p:cNvPr id="40" name="rc40"/>
            <p:cNvSpPr/>
            <p:nvPr/>
          </p:nvSpPr>
          <p:spPr>
            <a:xfrm>
              <a:off x="3514255" y="3093856"/>
              <a:ext cx="249522" cy="40282"/>
            </a:xfrm>
            <a:prstGeom prst="rect">
              <a:avLst/>
            </a:prstGeom>
            <a:solidFill>
              <a:srgbClr val="1CABE2">
                <a:alpha val="100000"/>
              </a:srgbClr>
            </a:solidFill>
          </p:spPr>
          <p:txBody>
            <a:bodyPr/>
            <a:lstStyle/>
            <a:p/>
          </p:txBody>
        </p:sp>
        <p:sp>
          <p:nvSpPr>
            <p:cNvPr id="41" name="rc41"/>
            <p:cNvSpPr/>
            <p:nvPr/>
          </p:nvSpPr>
          <p:spPr>
            <a:xfrm>
              <a:off x="3791502" y="2972041"/>
              <a:ext cx="249522" cy="1130655"/>
            </a:xfrm>
            <a:prstGeom prst="rect">
              <a:avLst/>
            </a:prstGeom>
            <a:solidFill>
              <a:srgbClr val="80BD41">
                <a:alpha val="100000"/>
              </a:srgbClr>
            </a:solidFill>
          </p:spPr>
          <p:txBody>
            <a:bodyPr/>
            <a:lstStyle/>
            <a:p/>
          </p:txBody>
        </p:sp>
        <p:sp>
          <p:nvSpPr>
            <p:cNvPr id="42" name="rc42"/>
            <p:cNvSpPr/>
            <p:nvPr/>
          </p:nvSpPr>
          <p:spPr>
            <a:xfrm>
              <a:off x="3791502" y="2912584"/>
              <a:ext cx="249522" cy="59457"/>
            </a:xfrm>
            <a:prstGeom prst="rect">
              <a:avLst/>
            </a:prstGeom>
            <a:solidFill>
              <a:srgbClr val="1CABE2">
                <a:alpha val="100000"/>
              </a:srgbClr>
            </a:solidFill>
          </p:spPr>
          <p:txBody>
            <a:bodyPr/>
            <a:lstStyle/>
            <a:p/>
          </p:txBody>
        </p:sp>
        <p:sp>
          <p:nvSpPr>
            <p:cNvPr id="43" name="rc43"/>
            <p:cNvSpPr/>
            <p:nvPr/>
          </p:nvSpPr>
          <p:spPr>
            <a:xfrm>
              <a:off x="4068750" y="2927730"/>
              <a:ext cx="249522" cy="1174966"/>
            </a:xfrm>
            <a:prstGeom prst="rect">
              <a:avLst/>
            </a:prstGeom>
            <a:solidFill>
              <a:srgbClr val="80BD41">
                <a:alpha val="100000"/>
              </a:srgbClr>
            </a:solidFill>
          </p:spPr>
          <p:txBody>
            <a:bodyPr/>
            <a:lstStyle/>
            <a:p/>
          </p:txBody>
        </p:sp>
        <p:sp>
          <p:nvSpPr>
            <p:cNvPr id="44" name="rc44"/>
            <p:cNvSpPr/>
            <p:nvPr/>
          </p:nvSpPr>
          <p:spPr>
            <a:xfrm>
              <a:off x="4068750" y="2852805"/>
              <a:ext cx="249522" cy="74925"/>
            </a:xfrm>
            <a:prstGeom prst="rect">
              <a:avLst/>
            </a:prstGeom>
            <a:solidFill>
              <a:srgbClr val="1CABE2">
                <a:alpha val="100000"/>
              </a:srgbClr>
            </a:solidFill>
          </p:spPr>
          <p:txBody>
            <a:bodyPr/>
            <a:lstStyle/>
            <a:p/>
          </p:txBody>
        </p:sp>
        <p:sp>
          <p:nvSpPr>
            <p:cNvPr id="45" name="rc45"/>
            <p:cNvSpPr/>
            <p:nvPr/>
          </p:nvSpPr>
          <p:spPr>
            <a:xfrm>
              <a:off x="4345998" y="2856833"/>
              <a:ext cx="249522" cy="1245863"/>
            </a:xfrm>
            <a:prstGeom prst="rect">
              <a:avLst/>
            </a:prstGeom>
            <a:solidFill>
              <a:srgbClr val="80BD41">
                <a:alpha val="100000"/>
              </a:srgbClr>
            </a:solidFill>
          </p:spPr>
          <p:txBody>
            <a:bodyPr/>
            <a:lstStyle/>
            <a:p/>
          </p:txBody>
        </p:sp>
        <p:sp>
          <p:nvSpPr>
            <p:cNvPr id="46" name="rc46"/>
            <p:cNvSpPr/>
            <p:nvPr/>
          </p:nvSpPr>
          <p:spPr>
            <a:xfrm>
              <a:off x="4345998" y="2791253"/>
              <a:ext cx="249522" cy="65580"/>
            </a:xfrm>
            <a:prstGeom prst="rect">
              <a:avLst/>
            </a:prstGeom>
            <a:solidFill>
              <a:srgbClr val="1CABE2">
                <a:alpha val="100000"/>
              </a:srgbClr>
            </a:solidFill>
          </p:spPr>
          <p:txBody>
            <a:bodyPr/>
            <a:lstStyle/>
            <a:p/>
          </p:txBody>
        </p:sp>
        <p:sp>
          <p:nvSpPr>
            <p:cNvPr id="47" name="rc47"/>
            <p:cNvSpPr/>
            <p:nvPr/>
          </p:nvSpPr>
          <p:spPr>
            <a:xfrm>
              <a:off x="4623245" y="2756287"/>
              <a:ext cx="249522" cy="1346409"/>
            </a:xfrm>
            <a:prstGeom prst="rect">
              <a:avLst/>
            </a:prstGeom>
            <a:solidFill>
              <a:srgbClr val="80BD41">
                <a:alpha val="100000"/>
              </a:srgbClr>
            </a:solidFill>
          </p:spPr>
          <p:txBody>
            <a:bodyPr/>
            <a:lstStyle/>
            <a:p/>
          </p:txBody>
        </p:sp>
        <p:sp>
          <p:nvSpPr>
            <p:cNvPr id="48" name="rc48"/>
            <p:cNvSpPr/>
            <p:nvPr/>
          </p:nvSpPr>
          <p:spPr>
            <a:xfrm>
              <a:off x="4623245" y="2700214"/>
              <a:ext cx="249522" cy="56073"/>
            </a:xfrm>
            <a:prstGeom prst="rect">
              <a:avLst/>
            </a:prstGeom>
            <a:solidFill>
              <a:srgbClr val="1CABE2">
                <a:alpha val="100000"/>
              </a:srgbClr>
            </a:solidFill>
          </p:spPr>
          <p:txBody>
            <a:bodyPr/>
            <a:lstStyle/>
            <a:p/>
          </p:txBody>
        </p:sp>
        <p:sp>
          <p:nvSpPr>
            <p:cNvPr id="49" name="rc49"/>
            <p:cNvSpPr/>
            <p:nvPr/>
          </p:nvSpPr>
          <p:spPr>
            <a:xfrm>
              <a:off x="4900493" y="2649296"/>
              <a:ext cx="249522" cy="1453400"/>
            </a:xfrm>
            <a:prstGeom prst="rect">
              <a:avLst/>
            </a:prstGeom>
            <a:solidFill>
              <a:srgbClr val="80BD41">
                <a:alpha val="100000"/>
              </a:srgbClr>
            </a:solidFill>
          </p:spPr>
          <p:txBody>
            <a:bodyPr/>
            <a:lstStyle/>
            <a:p/>
          </p:txBody>
        </p:sp>
        <p:sp>
          <p:nvSpPr>
            <p:cNvPr id="50" name="rc50"/>
            <p:cNvSpPr/>
            <p:nvPr/>
          </p:nvSpPr>
          <p:spPr>
            <a:xfrm>
              <a:off x="4900493" y="2619648"/>
              <a:ext cx="249522" cy="29648"/>
            </a:xfrm>
            <a:prstGeom prst="rect">
              <a:avLst/>
            </a:prstGeom>
            <a:solidFill>
              <a:srgbClr val="1CABE2">
                <a:alpha val="100000"/>
              </a:srgbClr>
            </a:solidFill>
          </p:spPr>
          <p:txBody>
            <a:bodyPr/>
            <a:lstStyle/>
            <a:p/>
          </p:txBody>
        </p:sp>
        <p:sp>
          <p:nvSpPr>
            <p:cNvPr id="51" name="rc51"/>
            <p:cNvSpPr/>
            <p:nvPr/>
          </p:nvSpPr>
          <p:spPr>
            <a:xfrm>
              <a:off x="5177741" y="2603696"/>
              <a:ext cx="249522" cy="1499000"/>
            </a:xfrm>
            <a:prstGeom prst="rect">
              <a:avLst/>
            </a:prstGeom>
            <a:solidFill>
              <a:srgbClr val="80BD41">
                <a:alpha val="100000"/>
              </a:srgbClr>
            </a:solidFill>
          </p:spPr>
          <p:txBody>
            <a:bodyPr/>
            <a:lstStyle/>
            <a:p/>
          </p:txBody>
        </p:sp>
        <p:sp>
          <p:nvSpPr>
            <p:cNvPr id="52" name="rc52"/>
            <p:cNvSpPr/>
            <p:nvPr/>
          </p:nvSpPr>
          <p:spPr>
            <a:xfrm>
              <a:off x="5177741" y="2588550"/>
              <a:ext cx="249522" cy="15146"/>
            </a:xfrm>
            <a:prstGeom prst="rect">
              <a:avLst/>
            </a:prstGeom>
            <a:solidFill>
              <a:srgbClr val="1CABE2">
                <a:alpha val="100000"/>
              </a:srgbClr>
            </a:solidFill>
          </p:spPr>
          <p:txBody>
            <a:bodyPr/>
            <a:lstStyle/>
            <a:p/>
          </p:txBody>
        </p:sp>
        <p:sp>
          <p:nvSpPr>
            <p:cNvPr id="53" name="rc53"/>
            <p:cNvSpPr/>
            <p:nvPr/>
          </p:nvSpPr>
          <p:spPr>
            <a:xfrm>
              <a:off x="5454988" y="2585972"/>
              <a:ext cx="249522" cy="1516724"/>
            </a:xfrm>
            <a:prstGeom prst="rect">
              <a:avLst/>
            </a:prstGeom>
            <a:solidFill>
              <a:srgbClr val="80BD41">
                <a:alpha val="100000"/>
              </a:srgbClr>
            </a:solidFill>
          </p:spPr>
          <p:txBody>
            <a:bodyPr/>
            <a:lstStyle/>
            <a:p/>
          </p:txBody>
        </p:sp>
        <p:sp>
          <p:nvSpPr>
            <p:cNvPr id="54" name="rc54"/>
            <p:cNvSpPr/>
            <p:nvPr/>
          </p:nvSpPr>
          <p:spPr>
            <a:xfrm>
              <a:off x="5454988" y="2570664"/>
              <a:ext cx="249522" cy="15307"/>
            </a:xfrm>
            <a:prstGeom prst="rect">
              <a:avLst/>
            </a:prstGeom>
            <a:solidFill>
              <a:srgbClr val="1CABE2">
                <a:alpha val="100000"/>
              </a:srgbClr>
            </a:solidFill>
          </p:spPr>
          <p:txBody>
            <a:bodyPr/>
            <a:lstStyle/>
            <a:p/>
          </p:txBody>
        </p:sp>
        <p:sp>
          <p:nvSpPr>
            <p:cNvPr id="55" name="rc55"/>
            <p:cNvSpPr/>
            <p:nvPr/>
          </p:nvSpPr>
          <p:spPr>
            <a:xfrm>
              <a:off x="5732236" y="2562608"/>
              <a:ext cx="249522" cy="1540088"/>
            </a:xfrm>
            <a:prstGeom prst="rect">
              <a:avLst/>
            </a:prstGeom>
            <a:solidFill>
              <a:srgbClr val="80BD41">
                <a:alpha val="100000"/>
              </a:srgbClr>
            </a:solidFill>
          </p:spPr>
          <p:txBody>
            <a:bodyPr/>
            <a:lstStyle/>
            <a:p/>
          </p:txBody>
        </p:sp>
        <p:sp>
          <p:nvSpPr>
            <p:cNvPr id="56" name="rc56"/>
            <p:cNvSpPr/>
            <p:nvPr/>
          </p:nvSpPr>
          <p:spPr>
            <a:xfrm>
              <a:off x="5732236" y="2547139"/>
              <a:ext cx="249522" cy="15468"/>
            </a:xfrm>
            <a:prstGeom prst="rect">
              <a:avLst/>
            </a:prstGeom>
            <a:solidFill>
              <a:srgbClr val="1CABE2">
                <a:alpha val="100000"/>
              </a:srgbClr>
            </a:solidFill>
          </p:spPr>
          <p:txBody>
            <a:bodyPr/>
            <a:lstStyle/>
            <a:p/>
          </p:txBody>
        </p:sp>
        <p:sp>
          <p:nvSpPr>
            <p:cNvPr id="57" name="rc57"/>
            <p:cNvSpPr/>
            <p:nvPr/>
          </p:nvSpPr>
          <p:spPr>
            <a:xfrm>
              <a:off x="6009484" y="2571792"/>
              <a:ext cx="249522" cy="1530904"/>
            </a:xfrm>
            <a:prstGeom prst="rect">
              <a:avLst/>
            </a:prstGeom>
            <a:solidFill>
              <a:srgbClr val="80BD41">
                <a:alpha val="100000"/>
              </a:srgbClr>
            </a:solidFill>
          </p:spPr>
          <p:txBody>
            <a:bodyPr/>
            <a:lstStyle/>
            <a:p/>
          </p:txBody>
        </p:sp>
        <p:sp>
          <p:nvSpPr>
            <p:cNvPr id="58" name="rc58"/>
            <p:cNvSpPr/>
            <p:nvPr/>
          </p:nvSpPr>
          <p:spPr>
            <a:xfrm>
              <a:off x="6009484" y="2524420"/>
              <a:ext cx="249522" cy="47372"/>
            </a:xfrm>
            <a:prstGeom prst="rect">
              <a:avLst/>
            </a:prstGeom>
            <a:solidFill>
              <a:srgbClr val="1CABE2">
                <a:alpha val="100000"/>
              </a:srgbClr>
            </a:solidFill>
          </p:spPr>
          <p:txBody>
            <a:bodyPr/>
            <a:lstStyle/>
            <a:p/>
          </p:txBody>
        </p:sp>
        <p:sp>
          <p:nvSpPr>
            <p:cNvPr id="59" name="rc59"/>
            <p:cNvSpPr/>
            <p:nvPr/>
          </p:nvSpPr>
          <p:spPr>
            <a:xfrm>
              <a:off x="6286731" y="2582105"/>
              <a:ext cx="249522" cy="1520592"/>
            </a:xfrm>
            <a:prstGeom prst="rect">
              <a:avLst/>
            </a:prstGeom>
            <a:solidFill>
              <a:srgbClr val="80BD41">
                <a:alpha val="100000"/>
              </a:srgbClr>
            </a:solidFill>
          </p:spPr>
          <p:txBody>
            <a:bodyPr/>
            <a:lstStyle/>
            <a:p/>
          </p:txBody>
        </p:sp>
        <p:sp>
          <p:nvSpPr>
            <p:cNvPr id="60" name="rc60"/>
            <p:cNvSpPr/>
            <p:nvPr/>
          </p:nvSpPr>
          <p:spPr>
            <a:xfrm>
              <a:off x="6286731" y="2566797"/>
              <a:ext cx="249522" cy="15307"/>
            </a:xfrm>
            <a:prstGeom prst="rect">
              <a:avLst/>
            </a:prstGeom>
            <a:solidFill>
              <a:srgbClr val="1CABE2">
                <a:alpha val="100000"/>
              </a:srgbClr>
            </a:solidFill>
          </p:spPr>
          <p:txBody>
            <a:bodyPr/>
            <a:lstStyle/>
            <a:p/>
          </p:txBody>
        </p:sp>
        <p:sp>
          <p:nvSpPr>
            <p:cNvPr id="61" name="rc61"/>
            <p:cNvSpPr/>
            <p:nvPr/>
          </p:nvSpPr>
          <p:spPr>
            <a:xfrm>
              <a:off x="6563979" y="2599829"/>
              <a:ext cx="249522" cy="1502867"/>
            </a:xfrm>
            <a:prstGeom prst="rect">
              <a:avLst/>
            </a:prstGeom>
            <a:solidFill>
              <a:srgbClr val="80BD41">
                <a:alpha val="100000"/>
              </a:srgbClr>
            </a:solidFill>
          </p:spPr>
          <p:txBody>
            <a:bodyPr/>
            <a:lstStyle/>
            <a:p/>
          </p:txBody>
        </p:sp>
        <p:sp>
          <p:nvSpPr>
            <p:cNvPr id="62" name="rc62"/>
            <p:cNvSpPr/>
            <p:nvPr/>
          </p:nvSpPr>
          <p:spPr>
            <a:xfrm>
              <a:off x="6563979" y="2584683"/>
              <a:ext cx="249522" cy="15146"/>
            </a:xfrm>
            <a:prstGeom prst="rect">
              <a:avLst/>
            </a:prstGeom>
            <a:solidFill>
              <a:srgbClr val="1CABE2">
                <a:alpha val="100000"/>
              </a:srgbClr>
            </a:solidFill>
          </p:spPr>
          <p:txBody>
            <a:bodyPr/>
            <a:lstStyle/>
            <a:p/>
          </p:txBody>
        </p:sp>
        <p:sp>
          <p:nvSpPr>
            <p:cNvPr id="63" name="rc63"/>
            <p:cNvSpPr/>
            <p:nvPr/>
          </p:nvSpPr>
          <p:spPr>
            <a:xfrm>
              <a:off x="6841227" y="2675399"/>
              <a:ext cx="249522" cy="1427297"/>
            </a:xfrm>
            <a:prstGeom prst="rect">
              <a:avLst/>
            </a:prstGeom>
            <a:solidFill>
              <a:srgbClr val="80BD41">
                <a:alpha val="100000"/>
              </a:srgbClr>
            </a:solidFill>
          </p:spPr>
          <p:txBody>
            <a:bodyPr/>
            <a:lstStyle/>
            <a:p/>
          </p:txBody>
        </p:sp>
        <p:sp>
          <p:nvSpPr>
            <p:cNvPr id="64" name="rc64"/>
            <p:cNvSpPr/>
            <p:nvPr/>
          </p:nvSpPr>
          <p:spPr>
            <a:xfrm>
              <a:off x="6841227" y="2516847"/>
              <a:ext cx="249522" cy="158552"/>
            </a:xfrm>
            <a:prstGeom prst="rect">
              <a:avLst/>
            </a:prstGeom>
            <a:solidFill>
              <a:srgbClr val="1CABE2">
                <a:alpha val="100000"/>
              </a:srgbClr>
            </a:solidFill>
          </p:spPr>
          <p:txBody>
            <a:bodyPr/>
            <a:lstStyle/>
            <a:p/>
          </p:txBody>
        </p:sp>
        <p:sp>
          <p:nvSpPr>
            <p:cNvPr id="65" name="rc65"/>
            <p:cNvSpPr/>
            <p:nvPr/>
          </p:nvSpPr>
          <p:spPr>
            <a:xfrm>
              <a:off x="7118474" y="2703920"/>
              <a:ext cx="249522" cy="1398777"/>
            </a:xfrm>
            <a:prstGeom prst="rect">
              <a:avLst/>
            </a:prstGeom>
            <a:solidFill>
              <a:srgbClr val="80BD41">
                <a:alpha val="100000"/>
              </a:srgbClr>
            </a:solidFill>
          </p:spPr>
          <p:txBody>
            <a:bodyPr/>
            <a:lstStyle/>
            <a:p/>
          </p:txBody>
        </p:sp>
        <p:sp>
          <p:nvSpPr>
            <p:cNvPr id="66" name="rc66"/>
            <p:cNvSpPr/>
            <p:nvPr/>
          </p:nvSpPr>
          <p:spPr>
            <a:xfrm>
              <a:off x="7118474" y="2645590"/>
              <a:ext cx="249522" cy="58329"/>
            </a:xfrm>
            <a:prstGeom prst="rect">
              <a:avLst/>
            </a:prstGeom>
            <a:solidFill>
              <a:srgbClr val="1CABE2">
                <a:alpha val="100000"/>
              </a:srgbClr>
            </a:solidFill>
          </p:spPr>
          <p:txBody>
            <a:bodyPr/>
            <a:lstStyle/>
            <a:p/>
          </p:txBody>
        </p:sp>
        <p:sp>
          <p:nvSpPr>
            <p:cNvPr id="67" name="rc67"/>
            <p:cNvSpPr/>
            <p:nvPr/>
          </p:nvSpPr>
          <p:spPr>
            <a:xfrm>
              <a:off x="7395722" y="2636406"/>
              <a:ext cx="249522" cy="1466290"/>
            </a:xfrm>
            <a:prstGeom prst="rect">
              <a:avLst/>
            </a:prstGeom>
            <a:solidFill>
              <a:srgbClr val="80BD41">
                <a:alpha val="100000"/>
              </a:srgbClr>
            </a:solidFill>
          </p:spPr>
          <p:txBody>
            <a:bodyPr/>
            <a:lstStyle/>
            <a:p/>
          </p:txBody>
        </p:sp>
        <p:sp>
          <p:nvSpPr>
            <p:cNvPr id="68" name="rc68"/>
            <p:cNvSpPr/>
            <p:nvPr/>
          </p:nvSpPr>
          <p:spPr>
            <a:xfrm>
              <a:off x="7395722" y="2575337"/>
              <a:ext cx="249522" cy="61068"/>
            </a:xfrm>
            <a:prstGeom prst="rect">
              <a:avLst/>
            </a:prstGeom>
            <a:solidFill>
              <a:srgbClr val="1CABE2">
                <a:alpha val="100000"/>
              </a:srgbClr>
            </a:solidFill>
          </p:spPr>
          <p:txBody>
            <a:bodyPr/>
            <a:lstStyle/>
            <a:p/>
          </p:txBody>
        </p:sp>
        <p:sp>
          <p:nvSpPr>
            <p:cNvPr id="69" name="rc69"/>
            <p:cNvSpPr/>
            <p:nvPr/>
          </p:nvSpPr>
          <p:spPr>
            <a:xfrm>
              <a:off x="7672970" y="2500411"/>
              <a:ext cx="249522" cy="1602285"/>
            </a:xfrm>
            <a:prstGeom prst="rect">
              <a:avLst/>
            </a:prstGeom>
            <a:solidFill>
              <a:srgbClr val="80BD41">
                <a:alpha val="100000"/>
              </a:srgbClr>
            </a:solidFill>
          </p:spPr>
          <p:txBody>
            <a:bodyPr/>
            <a:lstStyle/>
            <a:p/>
          </p:txBody>
        </p:sp>
        <p:sp>
          <p:nvSpPr>
            <p:cNvPr id="70" name="rc70"/>
            <p:cNvSpPr/>
            <p:nvPr/>
          </p:nvSpPr>
          <p:spPr>
            <a:xfrm>
              <a:off x="7672970" y="2433703"/>
              <a:ext cx="249522" cy="66708"/>
            </a:xfrm>
            <a:prstGeom prst="rect">
              <a:avLst/>
            </a:prstGeom>
            <a:solidFill>
              <a:srgbClr val="1CABE2">
                <a:alpha val="100000"/>
              </a:srgbClr>
            </a:solidFill>
          </p:spPr>
          <p:txBody>
            <a:bodyPr/>
            <a:lstStyle/>
            <a:p/>
          </p:txBody>
        </p:sp>
        <p:sp>
          <p:nvSpPr>
            <p:cNvPr id="71" name="rc71"/>
            <p:cNvSpPr/>
            <p:nvPr/>
          </p:nvSpPr>
          <p:spPr>
            <a:xfrm>
              <a:off x="7950217" y="2435153"/>
              <a:ext cx="249522" cy="1667543"/>
            </a:xfrm>
            <a:prstGeom prst="rect">
              <a:avLst/>
            </a:prstGeom>
            <a:solidFill>
              <a:srgbClr val="80BD41">
                <a:alpha val="100000"/>
              </a:srgbClr>
            </a:solidFill>
          </p:spPr>
          <p:txBody>
            <a:bodyPr/>
            <a:lstStyle/>
            <a:p/>
          </p:txBody>
        </p:sp>
        <p:sp>
          <p:nvSpPr>
            <p:cNvPr id="72" name="rc72"/>
            <p:cNvSpPr/>
            <p:nvPr/>
          </p:nvSpPr>
          <p:spPr>
            <a:xfrm>
              <a:off x="7950217" y="2365706"/>
              <a:ext cx="249522" cy="69447"/>
            </a:xfrm>
            <a:prstGeom prst="rect">
              <a:avLst/>
            </a:prstGeom>
            <a:solidFill>
              <a:srgbClr val="1CABE2">
                <a:alpha val="100000"/>
              </a:srgbClr>
            </a:solidFill>
          </p:spPr>
          <p:txBody>
            <a:bodyPr/>
            <a:lstStyle/>
            <a:p/>
          </p:txBody>
        </p:sp>
        <p:sp>
          <p:nvSpPr>
            <p:cNvPr id="73" name="pl73"/>
            <p:cNvSpPr/>
            <p:nvPr/>
          </p:nvSpPr>
          <p:spPr>
            <a:xfrm>
              <a:off x="1421035" y="1236556"/>
              <a:ext cx="6653943" cy="260558"/>
            </a:xfrm>
            <a:custGeom>
              <a:avLst/>
              <a:pathLst>
                <a:path w="6653943" h="260558">
                  <a:moveTo>
                    <a:pt x="0" y="86852"/>
                  </a:moveTo>
                  <a:lnTo>
                    <a:pt x="277247" y="86852"/>
                  </a:lnTo>
                  <a:lnTo>
                    <a:pt x="554495" y="86852"/>
                  </a:lnTo>
                  <a:lnTo>
                    <a:pt x="831742" y="86852"/>
                  </a:lnTo>
                  <a:lnTo>
                    <a:pt x="1108990" y="86852"/>
                  </a:lnTo>
                  <a:lnTo>
                    <a:pt x="1386238" y="57901"/>
                  </a:lnTo>
                  <a:lnTo>
                    <a:pt x="1663485" y="57901"/>
                  </a:lnTo>
                  <a:lnTo>
                    <a:pt x="1940733" y="57901"/>
                  </a:lnTo>
                  <a:lnTo>
                    <a:pt x="2217981" y="86852"/>
                  </a:lnTo>
                  <a:lnTo>
                    <a:pt x="2495228" y="115803"/>
                  </a:lnTo>
                  <a:lnTo>
                    <a:pt x="2772476" y="144754"/>
                  </a:lnTo>
                  <a:lnTo>
                    <a:pt x="3049724" y="115803"/>
                  </a:lnTo>
                  <a:lnTo>
                    <a:pt x="3326971" y="86852"/>
                  </a:lnTo>
                  <a:lnTo>
                    <a:pt x="3604219" y="28950"/>
                  </a:lnTo>
                  <a:lnTo>
                    <a:pt x="3881467" y="0"/>
                  </a:lnTo>
                  <a:lnTo>
                    <a:pt x="4158714" y="0"/>
                  </a:lnTo>
                  <a:lnTo>
                    <a:pt x="4435962" y="0"/>
                  </a:lnTo>
                  <a:lnTo>
                    <a:pt x="4713210" y="57901"/>
                  </a:lnTo>
                  <a:lnTo>
                    <a:pt x="4990457" y="0"/>
                  </a:lnTo>
                  <a:lnTo>
                    <a:pt x="5267705" y="0"/>
                  </a:lnTo>
                  <a:lnTo>
                    <a:pt x="5544953" y="260558"/>
                  </a:lnTo>
                  <a:lnTo>
                    <a:pt x="5822200" y="86852"/>
                  </a:lnTo>
                  <a:lnTo>
                    <a:pt x="6099448" y="86852"/>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3055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5" name="tx85"/>
            <p:cNvSpPr/>
            <p:nvPr/>
          </p:nvSpPr>
          <p:spPr>
            <a:xfrm>
              <a:off x="2715845" y="2896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4102084" y="27168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7" name="tx87"/>
            <p:cNvSpPr/>
            <p:nvPr/>
          </p:nvSpPr>
          <p:spPr>
            <a:xfrm>
              <a:off x="5488322" y="2434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88" name="tx88"/>
            <p:cNvSpPr/>
            <p:nvPr/>
          </p:nvSpPr>
          <p:spPr>
            <a:xfrm>
              <a:off x="6597312" y="2448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89" name="tx89"/>
            <p:cNvSpPr/>
            <p:nvPr/>
          </p:nvSpPr>
          <p:spPr>
            <a:xfrm>
              <a:off x="6874560" y="2380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0" name="tx90"/>
            <p:cNvSpPr/>
            <p:nvPr/>
          </p:nvSpPr>
          <p:spPr>
            <a:xfrm>
              <a:off x="7151808" y="2509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1" name="tx91"/>
            <p:cNvSpPr/>
            <p:nvPr/>
          </p:nvSpPr>
          <p:spPr>
            <a:xfrm>
              <a:off x="7429055" y="2439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2" name="tx92"/>
            <p:cNvSpPr/>
            <p:nvPr/>
          </p:nvSpPr>
          <p:spPr>
            <a:xfrm>
              <a:off x="7680178" y="2297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3" name="tx93"/>
            <p:cNvSpPr/>
            <p:nvPr/>
          </p:nvSpPr>
          <p:spPr>
            <a:xfrm>
              <a:off x="7957425" y="2229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302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05" name="tx105"/>
            <p:cNvSpPr/>
            <p:nvPr/>
          </p:nvSpPr>
          <p:spPr>
            <a:xfrm>
              <a:off x="1355732" y="31747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6" name="tx106"/>
            <p:cNvSpPr/>
            <p:nvPr/>
          </p:nvSpPr>
          <p:spPr>
            <a:xfrm>
              <a:off x="2715845" y="3548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07" name="tx107"/>
            <p:cNvSpPr/>
            <p:nvPr/>
          </p:nvSpPr>
          <p:spPr>
            <a:xfrm>
              <a:off x="2781148" y="301427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8" name="tx108"/>
            <p:cNvSpPr/>
            <p:nvPr/>
          </p:nvSpPr>
          <p:spPr>
            <a:xfrm>
              <a:off x="4102084" y="3480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09" name="tx109"/>
            <p:cNvSpPr/>
            <p:nvPr/>
          </p:nvSpPr>
          <p:spPr>
            <a:xfrm>
              <a:off x="4128209" y="285664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0" name="tx110"/>
            <p:cNvSpPr/>
            <p:nvPr/>
          </p:nvSpPr>
          <p:spPr>
            <a:xfrm>
              <a:off x="5488322" y="3309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1" name="tx111"/>
            <p:cNvSpPr/>
            <p:nvPr/>
          </p:nvSpPr>
          <p:spPr>
            <a:xfrm>
              <a:off x="5526191" y="25444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16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13" name="tx113"/>
            <p:cNvSpPr/>
            <p:nvPr/>
          </p:nvSpPr>
          <p:spPr>
            <a:xfrm>
              <a:off x="6635182" y="2558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54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5" name="tx115"/>
            <p:cNvSpPr/>
            <p:nvPr/>
          </p:nvSpPr>
          <p:spPr>
            <a:xfrm>
              <a:off x="6900686" y="25610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6" name="tx116"/>
            <p:cNvSpPr/>
            <p:nvPr/>
          </p:nvSpPr>
          <p:spPr>
            <a:xfrm>
              <a:off x="7151808" y="3368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7" name="tx117"/>
            <p:cNvSpPr/>
            <p:nvPr/>
          </p:nvSpPr>
          <p:spPr>
            <a:xfrm>
              <a:off x="7177933" y="26396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8" name="tx118"/>
            <p:cNvSpPr/>
            <p:nvPr/>
          </p:nvSpPr>
          <p:spPr>
            <a:xfrm>
              <a:off x="7468232" y="33345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9" name="tx119"/>
            <p:cNvSpPr/>
            <p:nvPr/>
          </p:nvSpPr>
          <p:spPr>
            <a:xfrm>
              <a:off x="7455181" y="25707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7706303" y="3266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1" name="tx121"/>
            <p:cNvSpPr/>
            <p:nvPr/>
          </p:nvSpPr>
          <p:spPr>
            <a:xfrm>
              <a:off x="7732429" y="24331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2" name="tx122"/>
            <p:cNvSpPr/>
            <p:nvPr/>
          </p:nvSpPr>
          <p:spPr>
            <a:xfrm>
              <a:off x="7957425" y="32338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23" name="tx123"/>
            <p:cNvSpPr/>
            <p:nvPr/>
          </p:nvSpPr>
          <p:spPr>
            <a:xfrm>
              <a:off x="8009676" y="23653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4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4392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6336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2000-2024</a:t>
              </a:r>
            </a:p>
          </p:txBody>
        </p:sp>
        <p:sp>
          <p:nvSpPr>
            <p:cNvPr id="153" name="pl153"/>
            <p:cNvSpPr/>
            <p:nvPr/>
          </p:nvSpPr>
          <p:spPr>
            <a:xfrm>
              <a:off x="2211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40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70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002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25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55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853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688544" cy="167191"/>
            </a:xfrm>
            <a:prstGeom prst="rect">
              <a:avLst/>
            </a:prstGeom>
            <a:solidFill>
              <a:srgbClr val="80BD41">
                <a:alpha val="100000"/>
              </a:srgbClr>
            </a:solidFill>
          </p:spPr>
          <p:txBody>
            <a:bodyPr/>
            <a:lstStyle/>
            <a:p/>
          </p:txBody>
        </p:sp>
        <p:sp>
          <p:nvSpPr>
            <p:cNvPr id="165" name="rc165"/>
            <p:cNvSpPr/>
            <p:nvPr/>
          </p:nvSpPr>
          <p:spPr>
            <a:xfrm>
              <a:off x="6984818" y="5889059"/>
              <a:ext cx="57330" cy="167191"/>
            </a:xfrm>
            <a:prstGeom prst="rect">
              <a:avLst/>
            </a:prstGeom>
            <a:solidFill>
              <a:srgbClr val="1CABE2">
                <a:alpha val="100000"/>
              </a:srgbClr>
            </a:solidFill>
          </p:spPr>
          <p:txBody>
            <a:bodyPr/>
            <a:lstStyle/>
            <a:p/>
          </p:txBody>
        </p:sp>
        <p:sp>
          <p:nvSpPr>
            <p:cNvPr id="166" name="rc166"/>
            <p:cNvSpPr/>
            <p:nvPr/>
          </p:nvSpPr>
          <p:spPr>
            <a:xfrm>
              <a:off x="1296273" y="5680069"/>
              <a:ext cx="6064853" cy="167191"/>
            </a:xfrm>
            <a:prstGeom prst="rect">
              <a:avLst/>
            </a:prstGeom>
            <a:solidFill>
              <a:srgbClr val="80BD41">
                <a:alpha val="100000"/>
              </a:srgbClr>
            </a:solidFill>
          </p:spPr>
          <p:txBody>
            <a:bodyPr/>
            <a:lstStyle/>
            <a:p/>
          </p:txBody>
        </p:sp>
        <p:sp>
          <p:nvSpPr>
            <p:cNvPr id="167" name="rc167"/>
            <p:cNvSpPr/>
            <p:nvPr/>
          </p:nvSpPr>
          <p:spPr>
            <a:xfrm>
              <a:off x="7361127" y="5680069"/>
              <a:ext cx="252498" cy="167191"/>
            </a:xfrm>
            <a:prstGeom prst="rect">
              <a:avLst/>
            </a:prstGeom>
            <a:solidFill>
              <a:srgbClr val="1CABE2">
                <a:alpha val="100000"/>
              </a:srgbClr>
            </a:solidFill>
          </p:spPr>
          <p:txBody>
            <a:bodyPr/>
            <a:lstStyle/>
            <a:p/>
          </p:txBody>
        </p:sp>
        <p:sp>
          <p:nvSpPr>
            <p:cNvPr id="168" name="rc168"/>
            <p:cNvSpPr/>
            <p:nvPr/>
          </p:nvSpPr>
          <p:spPr>
            <a:xfrm>
              <a:off x="1296273" y="5471080"/>
              <a:ext cx="6311863" cy="167191"/>
            </a:xfrm>
            <a:prstGeom prst="rect">
              <a:avLst/>
            </a:prstGeom>
            <a:solidFill>
              <a:srgbClr val="80BD41">
                <a:alpha val="100000"/>
              </a:srgbClr>
            </a:solidFill>
          </p:spPr>
          <p:txBody>
            <a:bodyPr/>
            <a:lstStyle/>
            <a:p/>
          </p:txBody>
        </p:sp>
        <p:sp>
          <p:nvSpPr>
            <p:cNvPr id="169" name="rc169"/>
            <p:cNvSpPr/>
            <p:nvPr/>
          </p:nvSpPr>
          <p:spPr>
            <a:xfrm>
              <a:off x="7608136" y="5471080"/>
              <a:ext cx="262867" cy="167191"/>
            </a:xfrm>
            <a:prstGeom prst="rect">
              <a:avLst/>
            </a:prstGeom>
            <a:solidFill>
              <a:srgbClr val="1CABE2">
                <a:alpha val="100000"/>
              </a:srgbClr>
            </a:solidFill>
          </p:spPr>
          <p:txBody>
            <a:bodyPr/>
            <a:lstStyle/>
            <a:p/>
          </p:txBody>
        </p:sp>
        <p:sp>
          <p:nvSpPr>
            <p:cNvPr id="170" name="tx170"/>
            <p:cNvSpPr/>
            <p:nvPr/>
          </p:nvSpPr>
          <p:spPr>
            <a:xfrm>
              <a:off x="7216916"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71" name="tx171"/>
            <p:cNvSpPr/>
            <p:nvPr/>
          </p:nvSpPr>
          <p:spPr>
            <a:xfrm>
              <a:off x="7784812"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103.6</a:t>
              </a:r>
            </a:p>
          </p:txBody>
        </p:sp>
        <p:sp>
          <p:nvSpPr>
            <p:cNvPr id="172" name="tx172"/>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73" name="tx173"/>
            <p:cNvSpPr/>
            <p:nvPr/>
          </p:nvSpPr>
          <p:spPr>
            <a:xfrm>
              <a:off x="403505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74" name="tx174"/>
            <p:cNvSpPr/>
            <p:nvPr/>
          </p:nvSpPr>
          <p:spPr>
            <a:xfrm>
              <a:off x="695168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2320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76" name="tx176"/>
            <p:cNvSpPr/>
            <p:nvPr/>
          </p:nvSpPr>
          <p:spPr>
            <a:xfrm>
              <a:off x="7412027"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7" name="tx177"/>
            <p:cNvSpPr/>
            <p:nvPr/>
          </p:nvSpPr>
          <p:spPr>
            <a:xfrm>
              <a:off x="4316566"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103.5</a:t>
              </a:r>
            </a:p>
          </p:txBody>
        </p:sp>
        <p:sp>
          <p:nvSpPr>
            <p:cNvPr id="178" name="tx178"/>
            <p:cNvSpPr/>
            <p:nvPr/>
          </p:nvSpPr>
          <p:spPr>
            <a:xfrm>
              <a:off x="7664221"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48281"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877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670768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lower than in 2019 (99%).
The number of children vaccinated with DTP1 increased 11% compared to in 2019.
The number of surviving infants increased approximately 14%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Arab Emirates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142851"/>
                  </a:moveTo>
                  <a:lnTo>
                    <a:pt x="141553" y="142851"/>
                  </a:lnTo>
                  <a:lnTo>
                    <a:pt x="283107" y="142851"/>
                  </a:lnTo>
                  <a:lnTo>
                    <a:pt x="424661" y="142851"/>
                  </a:lnTo>
                  <a:lnTo>
                    <a:pt x="566215" y="142851"/>
                  </a:lnTo>
                  <a:lnTo>
                    <a:pt x="707769" y="14285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142851"/>
                  </a:moveTo>
                  <a:lnTo>
                    <a:pt x="141553" y="142851"/>
                  </a:lnTo>
                  <a:lnTo>
                    <a:pt x="283107" y="142851"/>
                  </a:lnTo>
                  <a:lnTo>
                    <a:pt x="424661" y="142851"/>
                  </a:lnTo>
                  <a:lnTo>
                    <a:pt x="566215" y="142851"/>
                  </a:lnTo>
                  <a:lnTo>
                    <a:pt x="707769" y="14285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142851"/>
                  </a:moveTo>
                  <a:lnTo>
                    <a:pt x="141553" y="142851"/>
                  </a:lnTo>
                  <a:lnTo>
                    <a:pt x="283107" y="142851"/>
                  </a:lnTo>
                  <a:lnTo>
                    <a:pt x="424661" y="142851"/>
                  </a:lnTo>
                  <a:lnTo>
                    <a:pt x="566215" y="142851"/>
                  </a:lnTo>
                  <a:lnTo>
                    <a:pt x="707769" y="14285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57140"/>
                  </a:lnTo>
                  <a:lnTo>
                    <a:pt x="2547969" y="0"/>
                  </a:lnTo>
                  <a:lnTo>
                    <a:pt x="2689523" y="0"/>
                  </a:lnTo>
                  <a:lnTo>
                    <a:pt x="2831077" y="257132"/>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116906" y="472419"/>
              <a:ext cx="340541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Arab Emirates,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038418"/>
            </a:xfrm>
            <a:custGeom>
              <a:avLst/>
              <a:pathLst>
                <a:path w="3397293" h="1038418">
                  <a:moveTo>
                    <a:pt x="0" y="576899"/>
                  </a:moveTo>
                  <a:lnTo>
                    <a:pt x="141553" y="576899"/>
                  </a:lnTo>
                  <a:lnTo>
                    <a:pt x="283107" y="576899"/>
                  </a:lnTo>
                  <a:lnTo>
                    <a:pt x="424661" y="576899"/>
                  </a:lnTo>
                  <a:lnTo>
                    <a:pt x="566215" y="576899"/>
                  </a:lnTo>
                  <a:lnTo>
                    <a:pt x="707769" y="576899"/>
                  </a:lnTo>
                  <a:lnTo>
                    <a:pt x="849323" y="807659"/>
                  </a:lnTo>
                  <a:lnTo>
                    <a:pt x="990877" y="807659"/>
                  </a:lnTo>
                  <a:lnTo>
                    <a:pt x="1132431" y="807659"/>
                  </a:lnTo>
                  <a:lnTo>
                    <a:pt x="1273984" y="692279"/>
                  </a:lnTo>
                  <a:lnTo>
                    <a:pt x="1415538" y="576899"/>
                  </a:lnTo>
                  <a:lnTo>
                    <a:pt x="1557092" y="461519"/>
                  </a:lnTo>
                  <a:lnTo>
                    <a:pt x="1698646" y="346139"/>
                  </a:lnTo>
                  <a:lnTo>
                    <a:pt x="1840200" y="115379"/>
                  </a:lnTo>
                  <a:lnTo>
                    <a:pt x="1981754" y="0"/>
                  </a:lnTo>
                  <a:lnTo>
                    <a:pt x="2123308" y="0"/>
                  </a:lnTo>
                  <a:lnTo>
                    <a:pt x="2264862" y="0"/>
                  </a:lnTo>
                  <a:lnTo>
                    <a:pt x="2406416" y="230759"/>
                  </a:lnTo>
                  <a:lnTo>
                    <a:pt x="2547969" y="0"/>
                  </a:lnTo>
                  <a:lnTo>
                    <a:pt x="2689523" y="0"/>
                  </a:lnTo>
                  <a:lnTo>
                    <a:pt x="2831077" y="1038418"/>
                  </a:lnTo>
                  <a:lnTo>
                    <a:pt x="2972631" y="346139"/>
                  </a:lnTo>
                  <a:lnTo>
                    <a:pt x="3114185" y="34613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038418"/>
            </a:xfrm>
            <a:custGeom>
              <a:avLst/>
              <a:pathLst>
                <a:path w="3397293" h="1038418">
                  <a:moveTo>
                    <a:pt x="0" y="576899"/>
                  </a:moveTo>
                  <a:lnTo>
                    <a:pt x="141553" y="576899"/>
                  </a:lnTo>
                  <a:lnTo>
                    <a:pt x="283107" y="576899"/>
                  </a:lnTo>
                  <a:lnTo>
                    <a:pt x="424661" y="576899"/>
                  </a:lnTo>
                  <a:lnTo>
                    <a:pt x="566215" y="576899"/>
                  </a:lnTo>
                  <a:lnTo>
                    <a:pt x="707769" y="576899"/>
                  </a:lnTo>
                  <a:lnTo>
                    <a:pt x="849323" y="807659"/>
                  </a:lnTo>
                  <a:lnTo>
                    <a:pt x="990877" y="807659"/>
                  </a:lnTo>
                  <a:lnTo>
                    <a:pt x="1132431" y="807659"/>
                  </a:lnTo>
                  <a:lnTo>
                    <a:pt x="1273984" y="692279"/>
                  </a:lnTo>
                  <a:lnTo>
                    <a:pt x="1415538" y="576899"/>
                  </a:lnTo>
                  <a:lnTo>
                    <a:pt x="1557092" y="461519"/>
                  </a:lnTo>
                  <a:lnTo>
                    <a:pt x="1698646" y="346139"/>
                  </a:lnTo>
                  <a:lnTo>
                    <a:pt x="1840200" y="115379"/>
                  </a:lnTo>
                  <a:lnTo>
                    <a:pt x="1981754" y="0"/>
                  </a:lnTo>
                  <a:lnTo>
                    <a:pt x="2123308" y="0"/>
                  </a:lnTo>
                  <a:lnTo>
                    <a:pt x="2264862" y="0"/>
                  </a:lnTo>
                  <a:lnTo>
                    <a:pt x="2406416" y="230759"/>
                  </a:lnTo>
                  <a:lnTo>
                    <a:pt x="2547969" y="0"/>
                  </a:lnTo>
                  <a:lnTo>
                    <a:pt x="2689523" y="0"/>
                  </a:lnTo>
                  <a:lnTo>
                    <a:pt x="2831077" y="1038418"/>
                  </a:lnTo>
                  <a:lnTo>
                    <a:pt x="2972631" y="346139"/>
                  </a:lnTo>
                  <a:lnTo>
                    <a:pt x="3114185" y="346139"/>
                  </a:lnTo>
                  <a:lnTo>
                    <a:pt x="3255739" y="346139"/>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1223026"/>
            </a:xfrm>
            <a:custGeom>
              <a:avLst/>
              <a:pathLst>
                <a:path w="0" h="1223026">
                  <a:moveTo>
                    <a:pt x="0" y="12230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1223026"/>
            </a:xfrm>
            <a:custGeom>
              <a:avLst/>
              <a:pathLst>
                <a:path w="0" h="1223026">
                  <a:moveTo>
                    <a:pt x="0" y="12230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1223026"/>
            </a:xfrm>
            <a:custGeom>
              <a:avLst/>
              <a:pathLst>
                <a:path w="0" h="1223026">
                  <a:moveTo>
                    <a:pt x="0" y="12230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038418"/>
            </a:xfrm>
            <a:custGeom>
              <a:avLst/>
              <a:pathLst>
                <a:path w="3397293" h="1038418">
                  <a:moveTo>
                    <a:pt x="0" y="576899"/>
                  </a:moveTo>
                  <a:lnTo>
                    <a:pt x="141553" y="576899"/>
                  </a:lnTo>
                  <a:lnTo>
                    <a:pt x="283107" y="576899"/>
                  </a:lnTo>
                  <a:lnTo>
                    <a:pt x="424661" y="576899"/>
                  </a:lnTo>
                  <a:lnTo>
                    <a:pt x="566215" y="576899"/>
                  </a:lnTo>
                  <a:lnTo>
                    <a:pt x="707769" y="576899"/>
                  </a:lnTo>
                  <a:lnTo>
                    <a:pt x="849323" y="807659"/>
                  </a:lnTo>
                  <a:lnTo>
                    <a:pt x="990877" y="807659"/>
                  </a:lnTo>
                  <a:lnTo>
                    <a:pt x="1132431" y="807659"/>
                  </a:lnTo>
                  <a:lnTo>
                    <a:pt x="1273984" y="692279"/>
                  </a:lnTo>
                  <a:lnTo>
                    <a:pt x="1415538" y="576899"/>
                  </a:lnTo>
                  <a:lnTo>
                    <a:pt x="1557092" y="461519"/>
                  </a:lnTo>
                  <a:lnTo>
                    <a:pt x="1698646" y="346139"/>
                  </a:lnTo>
                  <a:lnTo>
                    <a:pt x="1840200" y="115379"/>
                  </a:lnTo>
                  <a:lnTo>
                    <a:pt x="1981754" y="0"/>
                  </a:lnTo>
                  <a:lnTo>
                    <a:pt x="2123308" y="0"/>
                  </a:lnTo>
                  <a:lnTo>
                    <a:pt x="2264862" y="0"/>
                  </a:lnTo>
                  <a:lnTo>
                    <a:pt x="2406416" y="230759"/>
                  </a:lnTo>
                  <a:lnTo>
                    <a:pt x="2547969" y="0"/>
                  </a:lnTo>
                  <a:lnTo>
                    <a:pt x="2689523" y="0"/>
                  </a:lnTo>
                  <a:lnTo>
                    <a:pt x="2831077" y="1038418"/>
                  </a:lnTo>
                  <a:lnTo>
                    <a:pt x="2972631" y="346139"/>
                  </a:lnTo>
                  <a:lnTo>
                    <a:pt x="3114185" y="34613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889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97238" y="151889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6805008" y="151889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530827"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5174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5174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2738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80363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54633"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3" name="tx123"/>
            <p:cNvSpPr/>
            <p:nvPr/>
          </p:nvSpPr>
          <p:spPr>
            <a:xfrm>
              <a:off x="75409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3034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66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8641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562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260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9579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0151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130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4110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1089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1599469" cy="149993"/>
            </a:xfrm>
            <a:prstGeom prst="rect">
              <a:avLst/>
            </a:prstGeom>
            <a:solidFill>
              <a:srgbClr val="1CABE2">
                <a:alpha val="80000"/>
              </a:srgbClr>
            </a:solidFill>
          </p:spPr>
          <p:txBody>
            <a:bodyPr/>
            <a:lstStyle/>
            <a:p/>
          </p:txBody>
        </p:sp>
        <p:sp>
          <p:nvSpPr>
            <p:cNvPr id="140" name="rc140"/>
            <p:cNvSpPr/>
            <p:nvPr/>
          </p:nvSpPr>
          <p:spPr>
            <a:xfrm>
              <a:off x="1317178" y="5637654"/>
              <a:ext cx="7034611" cy="149993"/>
            </a:xfrm>
            <a:prstGeom prst="rect">
              <a:avLst/>
            </a:prstGeom>
            <a:solidFill>
              <a:srgbClr val="1CABE2">
                <a:alpha val="80000"/>
              </a:srgbClr>
            </a:solidFill>
          </p:spPr>
          <p:txBody>
            <a:bodyPr/>
            <a:lstStyle/>
            <a:p/>
          </p:txBody>
        </p:sp>
        <p:sp>
          <p:nvSpPr>
            <p:cNvPr id="141" name="rc141"/>
            <p:cNvSpPr/>
            <p:nvPr/>
          </p:nvSpPr>
          <p:spPr>
            <a:xfrm>
              <a:off x="1317178" y="5450161"/>
              <a:ext cx="7321564"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655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43634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606144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9" name="tx149"/>
            <p:cNvSpPr/>
            <p:nvPr/>
          </p:nvSpPr>
          <p:spPr>
            <a:xfrm>
              <a:off x="77593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United Arab Emirates (96%) was 11 percentage points higher than the global average (85%) and 17 percentage points higher than the average across all MENA countries (79%).
National DTP3 coverage was 3 percentage points lower than in 2019 (99%).
This equates to 4,000 un- and undervaccinated children in 2024 compared to &lt;1,000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United Arab Emirates ranked number 10 out of 20 countries for lowest DTP3 coverage (based on tied ranks).
United Arab Emirates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5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4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31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71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5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38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24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6035"/>
              <a:ext cx="249522" cy="830649"/>
            </a:xfrm>
            <a:prstGeom prst="rect">
              <a:avLst/>
            </a:prstGeom>
            <a:solidFill>
              <a:srgbClr val="80BD41">
                <a:alpha val="100000"/>
              </a:srgbClr>
            </a:solidFill>
          </p:spPr>
          <p:txBody>
            <a:bodyPr/>
            <a:lstStyle/>
            <a:p/>
          </p:txBody>
        </p:sp>
        <p:sp>
          <p:nvSpPr>
            <p:cNvPr id="24" name="rc24"/>
            <p:cNvSpPr/>
            <p:nvPr/>
          </p:nvSpPr>
          <p:spPr>
            <a:xfrm>
              <a:off x="1296273" y="3123055"/>
              <a:ext cx="249522" cy="52980"/>
            </a:xfrm>
            <a:prstGeom prst="rect">
              <a:avLst/>
            </a:prstGeom>
            <a:solidFill>
              <a:srgbClr val="1CABE2">
                <a:alpha val="100000"/>
              </a:srgbClr>
            </a:solidFill>
          </p:spPr>
          <p:txBody>
            <a:bodyPr/>
            <a:lstStyle/>
            <a:p/>
          </p:txBody>
        </p:sp>
        <p:sp>
          <p:nvSpPr>
            <p:cNvPr id="25" name="rc25"/>
            <p:cNvSpPr/>
            <p:nvPr/>
          </p:nvSpPr>
          <p:spPr>
            <a:xfrm>
              <a:off x="1573521" y="3139465"/>
              <a:ext cx="249522" cy="867219"/>
            </a:xfrm>
            <a:prstGeom prst="rect">
              <a:avLst/>
            </a:prstGeom>
            <a:solidFill>
              <a:srgbClr val="80BD41">
                <a:alpha val="100000"/>
              </a:srgbClr>
            </a:solidFill>
          </p:spPr>
          <p:txBody>
            <a:bodyPr/>
            <a:lstStyle/>
            <a:p/>
          </p:txBody>
        </p:sp>
        <p:sp>
          <p:nvSpPr>
            <p:cNvPr id="26" name="rc26"/>
            <p:cNvSpPr/>
            <p:nvPr/>
          </p:nvSpPr>
          <p:spPr>
            <a:xfrm>
              <a:off x="1573521" y="3084140"/>
              <a:ext cx="249522" cy="55324"/>
            </a:xfrm>
            <a:prstGeom prst="rect">
              <a:avLst/>
            </a:prstGeom>
            <a:solidFill>
              <a:srgbClr val="1CABE2">
                <a:alpha val="100000"/>
              </a:srgbClr>
            </a:solidFill>
          </p:spPr>
          <p:txBody>
            <a:bodyPr/>
            <a:lstStyle/>
            <a:p/>
          </p:txBody>
        </p:sp>
        <p:sp>
          <p:nvSpPr>
            <p:cNvPr id="27" name="rc27"/>
            <p:cNvSpPr/>
            <p:nvPr/>
          </p:nvSpPr>
          <p:spPr>
            <a:xfrm>
              <a:off x="1850769" y="3096331"/>
              <a:ext cx="249522" cy="910354"/>
            </a:xfrm>
            <a:prstGeom prst="rect">
              <a:avLst/>
            </a:prstGeom>
            <a:solidFill>
              <a:srgbClr val="80BD41">
                <a:alpha val="100000"/>
              </a:srgbClr>
            </a:solidFill>
          </p:spPr>
          <p:txBody>
            <a:bodyPr/>
            <a:lstStyle/>
            <a:p/>
          </p:txBody>
        </p:sp>
        <p:sp>
          <p:nvSpPr>
            <p:cNvPr id="28" name="rc28"/>
            <p:cNvSpPr/>
            <p:nvPr/>
          </p:nvSpPr>
          <p:spPr>
            <a:xfrm>
              <a:off x="1850769" y="3038193"/>
              <a:ext cx="249522" cy="58137"/>
            </a:xfrm>
            <a:prstGeom prst="rect">
              <a:avLst/>
            </a:prstGeom>
            <a:solidFill>
              <a:srgbClr val="1CABE2">
                <a:alpha val="100000"/>
              </a:srgbClr>
            </a:solidFill>
          </p:spPr>
          <p:txBody>
            <a:bodyPr/>
            <a:lstStyle/>
            <a:p/>
          </p:txBody>
        </p:sp>
        <p:sp>
          <p:nvSpPr>
            <p:cNvPr id="29" name="rc29"/>
            <p:cNvSpPr/>
            <p:nvPr/>
          </p:nvSpPr>
          <p:spPr>
            <a:xfrm>
              <a:off x="2128016" y="3050071"/>
              <a:ext cx="249522" cy="956614"/>
            </a:xfrm>
            <a:prstGeom prst="rect">
              <a:avLst/>
            </a:prstGeom>
            <a:solidFill>
              <a:srgbClr val="80BD41">
                <a:alpha val="100000"/>
              </a:srgbClr>
            </a:solidFill>
          </p:spPr>
          <p:txBody>
            <a:bodyPr/>
            <a:lstStyle/>
            <a:p/>
          </p:txBody>
        </p:sp>
        <p:sp>
          <p:nvSpPr>
            <p:cNvPr id="30" name="rc30"/>
            <p:cNvSpPr/>
            <p:nvPr/>
          </p:nvSpPr>
          <p:spPr>
            <a:xfrm>
              <a:off x="2128016" y="2988963"/>
              <a:ext cx="249522" cy="61107"/>
            </a:xfrm>
            <a:prstGeom prst="rect">
              <a:avLst/>
            </a:prstGeom>
            <a:solidFill>
              <a:srgbClr val="1CABE2">
                <a:alpha val="100000"/>
              </a:srgbClr>
            </a:solidFill>
          </p:spPr>
          <p:txBody>
            <a:bodyPr/>
            <a:lstStyle/>
            <a:p/>
          </p:txBody>
        </p:sp>
        <p:sp>
          <p:nvSpPr>
            <p:cNvPr id="31" name="rc31"/>
            <p:cNvSpPr/>
            <p:nvPr/>
          </p:nvSpPr>
          <p:spPr>
            <a:xfrm>
              <a:off x="2405264" y="3030222"/>
              <a:ext cx="249522" cy="976462"/>
            </a:xfrm>
            <a:prstGeom prst="rect">
              <a:avLst/>
            </a:prstGeom>
            <a:solidFill>
              <a:srgbClr val="80BD41">
                <a:alpha val="100000"/>
              </a:srgbClr>
            </a:solidFill>
          </p:spPr>
          <p:txBody>
            <a:bodyPr/>
            <a:lstStyle/>
            <a:p/>
          </p:txBody>
        </p:sp>
        <p:sp>
          <p:nvSpPr>
            <p:cNvPr id="32" name="rc32"/>
            <p:cNvSpPr/>
            <p:nvPr/>
          </p:nvSpPr>
          <p:spPr>
            <a:xfrm>
              <a:off x="2405264" y="2967865"/>
              <a:ext cx="249522" cy="62357"/>
            </a:xfrm>
            <a:prstGeom prst="rect">
              <a:avLst/>
            </a:prstGeom>
            <a:solidFill>
              <a:srgbClr val="1CABE2">
                <a:alpha val="100000"/>
              </a:srgbClr>
            </a:solidFill>
          </p:spPr>
          <p:txBody>
            <a:bodyPr/>
            <a:lstStyle/>
            <a:p/>
          </p:txBody>
        </p:sp>
        <p:sp>
          <p:nvSpPr>
            <p:cNvPr id="33" name="rc33"/>
            <p:cNvSpPr/>
            <p:nvPr/>
          </p:nvSpPr>
          <p:spPr>
            <a:xfrm>
              <a:off x="2682512" y="3030691"/>
              <a:ext cx="249522" cy="975993"/>
            </a:xfrm>
            <a:prstGeom prst="rect">
              <a:avLst/>
            </a:prstGeom>
            <a:solidFill>
              <a:srgbClr val="80BD41">
                <a:alpha val="100000"/>
              </a:srgbClr>
            </a:solidFill>
          </p:spPr>
          <p:txBody>
            <a:bodyPr/>
            <a:lstStyle/>
            <a:p/>
          </p:txBody>
        </p:sp>
        <p:sp>
          <p:nvSpPr>
            <p:cNvPr id="34" name="rc34"/>
            <p:cNvSpPr/>
            <p:nvPr/>
          </p:nvSpPr>
          <p:spPr>
            <a:xfrm>
              <a:off x="2682512" y="2968334"/>
              <a:ext cx="249522" cy="62357"/>
            </a:xfrm>
            <a:prstGeom prst="rect">
              <a:avLst/>
            </a:prstGeom>
            <a:solidFill>
              <a:srgbClr val="1CABE2">
                <a:alpha val="100000"/>
              </a:srgbClr>
            </a:solidFill>
          </p:spPr>
          <p:txBody>
            <a:bodyPr/>
            <a:lstStyle/>
            <a:p/>
          </p:txBody>
        </p:sp>
        <p:sp>
          <p:nvSpPr>
            <p:cNvPr id="35" name="rc35"/>
            <p:cNvSpPr/>
            <p:nvPr/>
          </p:nvSpPr>
          <p:spPr>
            <a:xfrm>
              <a:off x="2959759" y="3127431"/>
              <a:ext cx="249522" cy="879253"/>
            </a:xfrm>
            <a:prstGeom prst="rect">
              <a:avLst/>
            </a:prstGeom>
            <a:solidFill>
              <a:srgbClr val="80BD41">
                <a:alpha val="100000"/>
              </a:srgbClr>
            </a:solidFill>
          </p:spPr>
          <p:txBody>
            <a:bodyPr/>
            <a:lstStyle/>
            <a:p/>
          </p:txBody>
        </p:sp>
        <p:sp>
          <p:nvSpPr>
            <p:cNvPr id="36" name="rc36"/>
            <p:cNvSpPr/>
            <p:nvPr/>
          </p:nvSpPr>
          <p:spPr>
            <a:xfrm>
              <a:off x="2959759" y="3051008"/>
              <a:ext cx="249522" cy="76422"/>
            </a:xfrm>
            <a:prstGeom prst="rect">
              <a:avLst/>
            </a:prstGeom>
            <a:solidFill>
              <a:srgbClr val="1CABE2">
                <a:alpha val="100000"/>
              </a:srgbClr>
            </a:solidFill>
          </p:spPr>
          <p:txBody>
            <a:bodyPr/>
            <a:lstStyle/>
            <a:p/>
          </p:txBody>
        </p:sp>
        <p:sp>
          <p:nvSpPr>
            <p:cNvPr id="37" name="rc37"/>
            <p:cNvSpPr/>
            <p:nvPr/>
          </p:nvSpPr>
          <p:spPr>
            <a:xfrm>
              <a:off x="3237007" y="3112740"/>
              <a:ext cx="249522" cy="893944"/>
            </a:xfrm>
            <a:prstGeom prst="rect">
              <a:avLst/>
            </a:prstGeom>
            <a:solidFill>
              <a:srgbClr val="80BD41">
                <a:alpha val="100000"/>
              </a:srgbClr>
            </a:solidFill>
          </p:spPr>
          <p:txBody>
            <a:bodyPr/>
            <a:lstStyle/>
            <a:p/>
          </p:txBody>
        </p:sp>
        <p:sp>
          <p:nvSpPr>
            <p:cNvPr id="38" name="rc38"/>
            <p:cNvSpPr/>
            <p:nvPr/>
          </p:nvSpPr>
          <p:spPr>
            <a:xfrm>
              <a:off x="3237007" y="3035067"/>
              <a:ext cx="249522" cy="77673"/>
            </a:xfrm>
            <a:prstGeom prst="rect">
              <a:avLst/>
            </a:prstGeom>
            <a:solidFill>
              <a:srgbClr val="1CABE2">
                <a:alpha val="100000"/>
              </a:srgbClr>
            </a:solidFill>
          </p:spPr>
          <p:txBody>
            <a:bodyPr/>
            <a:lstStyle/>
            <a:p/>
          </p:txBody>
        </p:sp>
        <p:sp>
          <p:nvSpPr>
            <p:cNvPr id="39" name="rc39"/>
            <p:cNvSpPr/>
            <p:nvPr/>
          </p:nvSpPr>
          <p:spPr>
            <a:xfrm>
              <a:off x="3514255" y="3106333"/>
              <a:ext cx="249522" cy="900352"/>
            </a:xfrm>
            <a:prstGeom prst="rect">
              <a:avLst/>
            </a:prstGeom>
            <a:solidFill>
              <a:srgbClr val="80BD41">
                <a:alpha val="100000"/>
              </a:srgbClr>
            </a:solidFill>
          </p:spPr>
          <p:txBody>
            <a:bodyPr/>
            <a:lstStyle/>
            <a:p/>
          </p:txBody>
        </p:sp>
        <p:sp>
          <p:nvSpPr>
            <p:cNvPr id="40" name="rc40"/>
            <p:cNvSpPr/>
            <p:nvPr/>
          </p:nvSpPr>
          <p:spPr>
            <a:xfrm>
              <a:off x="3514255" y="3028034"/>
              <a:ext cx="249522" cy="78298"/>
            </a:xfrm>
            <a:prstGeom prst="rect">
              <a:avLst/>
            </a:prstGeom>
            <a:solidFill>
              <a:srgbClr val="1CABE2">
                <a:alpha val="100000"/>
              </a:srgbClr>
            </a:solidFill>
          </p:spPr>
          <p:txBody>
            <a:bodyPr/>
            <a:lstStyle/>
            <a:p/>
          </p:txBody>
        </p:sp>
        <p:sp>
          <p:nvSpPr>
            <p:cNvPr id="41" name="rc41"/>
            <p:cNvSpPr/>
            <p:nvPr/>
          </p:nvSpPr>
          <p:spPr>
            <a:xfrm>
              <a:off x="3791502" y="2933170"/>
              <a:ext cx="249522" cy="1073514"/>
            </a:xfrm>
            <a:prstGeom prst="rect">
              <a:avLst/>
            </a:prstGeom>
            <a:solidFill>
              <a:srgbClr val="80BD41">
                <a:alpha val="100000"/>
              </a:srgbClr>
            </a:solidFill>
          </p:spPr>
          <p:txBody>
            <a:bodyPr/>
            <a:lstStyle/>
            <a:p/>
          </p:txBody>
        </p:sp>
        <p:sp>
          <p:nvSpPr>
            <p:cNvPr id="42" name="rc42"/>
            <p:cNvSpPr/>
            <p:nvPr/>
          </p:nvSpPr>
          <p:spPr>
            <a:xfrm>
              <a:off x="3791502" y="2852371"/>
              <a:ext cx="249522" cy="80798"/>
            </a:xfrm>
            <a:prstGeom prst="rect">
              <a:avLst/>
            </a:prstGeom>
            <a:solidFill>
              <a:srgbClr val="1CABE2">
                <a:alpha val="100000"/>
              </a:srgbClr>
            </a:solidFill>
          </p:spPr>
          <p:txBody>
            <a:bodyPr/>
            <a:lstStyle/>
            <a:p/>
          </p:txBody>
        </p:sp>
        <p:sp>
          <p:nvSpPr>
            <p:cNvPr id="43" name="rc43"/>
            <p:cNvSpPr/>
            <p:nvPr/>
          </p:nvSpPr>
          <p:spPr>
            <a:xfrm>
              <a:off x="4068750" y="2867062"/>
              <a:ext cx="249522" cy="1139622"/>
            </a:xfrm>
            <a:prstGeom prst="rect">
              <a:avLst/>
            </a:prstGeom>
            <a:solidFill>
              <a:srgbClr val="80BD41">
                <a:alpha val="100000"/>
              </a:srgbClr>
            </a:solidFill>
          </p:spPr>
          <p:txBody>
            <a:bodyPr/>
            <a:lstStyle/>
            <a:p/>
          </p:txBody>
        </p:sp>
        <p:sp>
          <p:nvSpPr>
            <p:cNvPr id="44" name="rc44"/>
            <p:cNvSpPr/>
            <p:nvPr/>
          </p:nvSpPr>
          <p:spPr>
            <a:xfrm>
              <a:off x="4068750" y="2794390"/>
              <a:ext cx="249522" cy="72672"/>
            </a:xfrm>
            <a:prstGeom prst="rect">
              <a:avLst/>
            </a:prstGeom>
            <a:solidFill>
              <a:srgbClr val="1CABE2">
                <a:alpha val="100000"/>
              </a:srgbClr>
            </a:solidFill>
          </p:spPr>
          <p:txBody>
            <a:bodyPr/>
            <a:lstStyle/>
            <a:p/>
          </p:txBody>
        </p:sp>
        <p:sp>
          <p:nvSpPr>
            <p:cNvPr id="45" name="rc45"/>
            <p:cNvSpPr/>
            <p:nvPr/>
          </p:nvSpPr>
          <p:spPr>
            <a:xfrm>
              <a:off x="4345998" y="2798297"/>
              <a:ext cx="249522" cy="1208387"/>
            </a:xfrm>
            <a:prstGeom prst="rect">
              <a:avLst/>
            </a:prstGeom>
            <a:solidFill>
              <a:srgbClr val="80BD41">
                <a:alpha val="100000"/>
              </a:srgbClr>
            </a:solidFill>
          </p:spPr>
          <p:txBody>
            <a:bodyPr/>
            <a:lstStyle/>
            <a:p/>
          </p:txBody>
        </p:sp>
        <p:sp>
          <p:nvSpPr>
            <p:cNvPr id="46" name="rc46"/>
            <p:cNvSpPr/>
            <p:nvPr/>
          </p:nvSpPr>
          <p:spPr>
            <a:xfrm>
              <a:off x="4345998" y="2734689"/>
              <a:ext cx="249522" cy="63607"/>
            </a:xfrm>
            <a:prstGeom prst="rect">
              <a:avLst/>
            </a:prstGeom>
            <a:solidFill>
              <a:srgbClr val="1CABE2">
                <a:alpha val="100000"/>
              </a:srgbClr>
            </a:solidFill>
          </p:spPr>
          <p:txBody>
            <a:bodyPr/>
            <a:lstStyle/>
            <a:p/>
          </p:txBody>
        </p:sp>
        <p:sp>
          <p:nvSpPr>
            <p:cNvPr id="47" name="rc47"/>
            <p:cNvSpPr/>
            <p:nvPr/>
          </p:nvSpPr>
          <p:spPr>
            <a:xfrm>
              <a:off x="4623245" y="2700776"/>
              <a:ext cx="249522" cy="1305908"/>
            </a:xfrm>
            <a:prstGeom prst="rect">
              <a:avLst/>
            </a:prstGeom>
            <a:solidFill>
              <a:srgbClr val="80BD41">
                <a:alpha val="100000"/>
              </a:srgbClr>
            </a:solidFill>
          </p:spPr>
          <p:txBody>
            <a:bodyPr/>
            <a:lstStyle/>
            <a:p/>
          </p:txBody>
        </p:sp>
        <p:sp>
          <p:nvSpPr>
            <p:cNvPr id="48" name="rc48"/>
            <p:cNvSpPr/>
            <p:nvPr/>
          </p:nvSpPr>
          <p:spPr>
            <a:xfrm>
              <a:off x="4623245" y="2646389"/>
              <a:ext cx="249522" cy="54386"/>
            </a:xfrm>
            <a:prstGeom prst="rect">
              <a:avLst/>
            </a:prstGeom>
            <a:solidFill>
              <a:srgbClr val="1CABE2">
                <a:alpha val="100000"/>
              </a:srgbClr>
            </a:solidFill>
          </p:spPr>
          <p:txBody>
            <a:bodyPr/>
            <a:lstStyle/>
            <a:p/>
          </p:txBody>
        </p:sp>
        <p:sp>
          <p:nvSpPr>
            <p:cNvPr id="49" name="rc49"/>
            <p:cNvSpPr/>
            <p:nvPr/>
          </p:nvSpPr>
          <p:spPr>
            <a:xfrm>
              <a:off x="4900493" y="2597003"/>
              <a:ext cx="249522" cy="1409681"/>
            </a:xfrm>
            <a:prstGeom prst="rect">
              <a:avLst/>
            </a:prstGeom>
            <a:solidFill>
              <a:srgbClr val="80BD41">
                <a:alpha val="100000"/>
              </a:srgbClr>
            </a:solidFill>
          </p:spPr>
          <p:txBody>
            <a:bodyPr/>
            <a:lstStyle/>
            <a:p/>
          </p:txBody>
        </p:sp>
        <p:sp>
          <p:nvSpPr>
            <p:cNvPr id="50" name="rc50"/>
            <p:cNvSpPr/>
            <p:nvPr/>
          </p:nvSpPr>
          <p:spPr>
            <a:xfrm>
              <a:off x="4900493" y="2568247"/>
              <a:ext cx="249522" cy="28756"/>
            </a:xfrm>
            <a:prstGeom prst="rect">
              <a:avLst/>
            </a:prstGeom>
            <a:solidFill>
              <a:srgbClr val="1CABE2">
                <a:alpha val="100000"/>
              </a:srgbClr>
            </a:solidFill>
          </p:spPr>
          <p:txBody>
            <a:bodyPr/>
            <a:lstStyle/>
            <a:p/>
          </p:txBody>
        </p:sp>
        <p:sp>
          <p:nvSpPr>
            <p:cNvPr id="51" name="rc51"/>
            <p:cNvSpPr/>
            <p:nvPr/>
          </p:nvSpPr>
          <p:spPr>
            <a:xfrm>
              <a:off x="5177741" y="2552775"/>
              <a:ext cx="249522" cy="1453909"/>
            </a:xfrm>
            <a:prstGeom prst="rect">
              <a:avLst/>
            </a:prstGeom>
            <a:solidFill>
              <a:srgbClr val="80BD41">
                <a:alpha val="100000"/>
              </a:srgbClr>
            </a:solidFill>
          </p:spPr>
          <p:txBody>
            <a:bodyPr/>
            <a:lstStyle/>
            <a:p/>
          </p:txBody>
        </p:sp>
        <p:sp>
          <p:nvSpPr>
            <p:cNvPr id="52" name="rc52"/>
            <p:cNvSpPr/>
            <p:nvPr/>
          </p:nvSpPr>
          <p:spPr>
            <a:xfrm>
              <a:off x="5177741" y="2538084"/>
              <a:ext cx="249522" cy="14690"/>
            </a:xfrm>
            <a:prstGeom prst="rect">
              <a:avLst/>
            </a:prstGeom>
            <a:solidFill>
              <a:srgbClr val="1CABE2">
                <a:alpha val="100000"/>
              </a:srgbClr>
            </a:solidFill>
          </p:spPr>
          <p:txBody>
            <a:bodyPr/>
            <a:lstStyle/>
            <a:p/>
          </p:txBody>
        </p:sp>
        <p:sp>
          <p:nvSpPr>
            <p:cNvPr id="53" name="rc53"/>
            <p:cNvSpPr/>
            <p:nvPr/>
          </p:nvSpPr>
          <p:spPr>
            <a:xfrm>
              <a:off x="5454988" y="2535584"/>
              <a:ext cx="249522" cy="1471101"/>
            </a:xfrm>
            <a:prstGeom prst="rect">
              <a:avLst/>
            </a:prstGeom>
            <a:solidFill>
              <a:srgbClr val="80BD41">
                <a:alpha val="100000"/>
              </a:srgbClr>
            </a:solidFill>
          </p:spPr>
          <p:txBody>
            <a:bodyPr/>
            <a:lstStyle/>
            <a:p/>
          </p:txBody>
        </p:sp>
        <p:sp>
          <p:nvSpPr>
            <p:cNvPr id="54" name="rc54"/>
            <p:cNvSpPr/>
            <p:nvPr/>
          </p:nvSpPr>
          <p:spPr>
            <a:xfrm>
              <a:off x="5454988" y="2520737"/>
              <a:ext cx="249522" cy="14846"/>
            </a:xfrm>
            <a:prstGeom prst="rect">
              <a:avLst/>
            </a:prstGeom>
            <a:solidFill>
              <a:srgbClr val="1CABE2">
                <a:alpha val="100000"/>
              </a:srgbClr>
            </a:solidFill>
          </p:spPr>
          <p:txBody>
            <a:bodyPr/>
            <a:lstStyle/>
            <a:p/>
          </p:txBody>
        </p:sp>
        <p:sp>
          <p:nvSpPr>
            <p:cNvPr id="55" name="rc55"/>
            <p:cNvSpPr/>
            <p:nvPr/>
          </p:nvSpPr>
          <p:spPr>
            <a:xfrm>
              <a:off x="5732236" y="2512922"/>
              <a:ext cx="249522" cy="1493762"/>
            </a:xfrm>
            <a:prstGeom prst="rect">
              <a:avLst/>
            </a:prstGeom>
            <a:solidFill>
              <a:srgbClr val="80BD41">
                <a:alpha val="100000"/>
              </a:srgbClr>
            </a:solidFill>
          </p:spPr>
          <p:txBody>
            <a:bodyPr/>
            <a:lstStyle/>
            <a:p/>
          </p:txBody>
        </p:sp>
        <p:sp>
          <p:nvSpPr>
            <p:cNvPr id="56" name="rc56"/>
            <p:cNvSpPr/>
            <p:nvPr/>
          </p:nvSpPr>
          <p:spPr>
            <a:xfrm>
              <a:off x="5732236" y="2497919"/>
              <a:ext cx="249522" cy="15003"/>
            </a:xfrm>
            <a:prstGeom prst="rect">
              <a:avLst/>
            </a:prstGeom>
            <a:solidFill>
              <a:srgbClr val="1CABE2">
                <a:alpha val="100000"/>
              </a:srgbClr>
            </a:solidFill>
          </p:spPr>
          <p:txBody>
            <a:bodyPr/>
            <a:lstStyle/>
            <a:p/>
          </p:txBody>
        </p:sp>
        <p:sp>
          <p:nvSpPr>
            <p:cNvPr id="57" name="rc57"/>
            <p:cNvSpPr/>
            <p:nvPr/>
          </p:nvSpPr>
          <p:spPr>
            <a:xfrm>
              <a:off x="6009484" y="2521831"/>
              <a:ext cx="249522" cy="1484854"/>
            </a:xfrm>
            <a:prstGeom prst="rect">
              <a:avLst/>
            </a:prstGeom>
            <a:solidFill>
              <a:srgbClr val="80BD41">
                <a:alpha val="100000"/>
              </a:srgbClr>
            </a:solidFill>
          </p:spPr>
          <p:txBody>
            <a:bodyPr/>
            <a:lstStyle/>
            <a:p/>
          </p:txBody>
        </p:sp>
        <p:sp>
          <p:nvSpPr>
            <p:cNvPr id="58" name="rc58"/>
            <p:cNvSpPr/>
            <p:nvPr/>
          </p:nvSpPr>
          <p:spPr>
            <a:xfrm>
              <a:off x="6009484" y="2475883"/>
              <a:ext cx="249522" cy="45947"/>
            </a:xfrm>
            <a:prstGeom prst="rect">
              <a:avLst/>
            </a:prstGeom>
            <a:solidFill>
              <a:srgbClr val="1CABE2">
                <a:alpha val="100000"/>
              </a:srgbClr>
            </a:solidFill>
          </p:spPr>
          <p:txBody>
            <a:bodyPr/>
            <a:lstStyle/>
            <a:p/>
          </p:txBody>
        </p:sp>
        <p:sp>
          <p:nvSpPr>
            <p:cNvPr id="59" name="rc59"/>
            <p:cNvSpPr/>
            <p:nvPr/>
          </p:nvSpPr>
          <p:spPr>
            <a:xfrm>
              <a:off x="6286731" y="2531833"/>
              <a:ext cx="249522" cy="1474851"/>
            </a:xfrm>
            <a:prstGeom prst="rect">
              <a:avLst/>
            </a:prstGeom>
            <a:solidFill>
              <a:srgbClr val="80BD41">
                <a:alpha val="100000"/>
              </a:srgbClr>
            </a:solidFill>
          </p:spPr>
          <p:txBody>
            <a:bodyPr/>
            <a:lstStyle/>
            <a:p/>
          </p:txBody>
        </p:sp>
        <p:sp>
          <p:nvSpPr>
            <p:cNvPr id="60" name="rc60"/>
            <p:cNvSpPr/>
            <p:nvPr/>
          </p:nvSpPr>
          <p:spPr>
            <a:xfrm>
              <a:off x="6286731" y="2516986"/>
              <a:ext cx="249522" cy="14846"/>
            </a:xfrm>
            <a:prstGeom prst="rect">
              <a:avLst/>
            </a:prstGeom>
            <a:solidFill>
              <a:srgbClr val="1CABE2">
                <a:alpha val="100000"/>
              </a:srgbClr>
            </a:solidFill>
          </p:spPr>
          <p:txBody>
            <a:bodyPr/>
            <a:lstStyle/>
            <a:p/>
          </p:txBody>
        </p:sp>
        <p:sp>
          <p:nvSpPr>
            <p:cNvPr id="61" name="rc61"/>
            <p:cNvSpPr/>
            <p:nvPr/>
          </p:nvSpPr>
          <p:spPr>
            <a:xfrm>
              <a:off x="6563979" y="2549024"/>
              <a:ext cx="249522" cy="1457660"/>
            </a:xfrm>
            <a:prstGeom prst="rect">
              <a:avLst/>
            </a:prstGeom>
            <a:solidFill>
              <a:srgbClr val="80BD41">
                <a:alpha val="100000"/>
              </a:srgbClr>
            </a:solidFill>
          </p:spPr>
          <p:txBody>
            <a:bodyPr/>
            <a:lstStyle/>
            <a:p/>
          </p:txBody>
        </p:sp>
        <p:sp>
          <p:nvSpPr>
            <p:cNvPr id="62" name="rc62"/>
            <p:cNvSpPr/>
            <p:nvPr/>
          </p:nvSpPr>
          <p:spPr>
            <a:xfrm>
              <a:off x="6563979" y="2534333"/>
              <a:ext cx="249522" cy="14690"/>
            </a:xfrm>
            <a:prstGeom prst="rect">
              <a:avLst/>
            </a:prstGeom>
            <a:solidFill>
              <a:srgbClr val="1CABE2">
                <a:alpha val="100000"/>
              </a:srgbClr>
            </a:solidFill>
          </p:spPr>
          <p:txBody>
            <a:bodyPr/>
            <a:lstStyle/>
            <a:p/>
          </p:txBody>
        </p:sp>
        <p:sp>
          <p:nvSpPr>
            <p:cNvPr id="63" name="rc63"/>
            <p:cNvSpPr/>
            <p:nvPr/>
          </p:nvSpPr>
          <p:spPr>
            <a:xfrm>
              <a:off x="6841227" y="2622321"/>
              <a:ext cx="249522" cy="1384363"/>
            </a:xfrm>
            <a:prstGeom prst="rect">
              <a:avLst/>
            </a:prstGeom>
            <a:solidFill>
              <a:srgbClr val="80BD41">
                <a:alpha val="100000"/>
              </a:srgbClr>
            </a:solidFill>
          </p:spPr>
          <p:txBody>
            <a:bodyPr/>
            <a:lstStyle/>
            <a:p/>
          </p:txBody>
        </p:sp>
        <p:sp>
          <p:nvSpPr>
            <p:cNvPr id="64" name="rc64"/>
            <p:cNvSpPr/>
            <p:nvPr/>
          </p:nvSpPr>
          <p:spPr>
            <a:xfrm>
              <a:off x="6841227" y="2468538"/>
              <a:ext cx="249522" cy="153783"/>
            </a:xfrm>
            <a:prstGeom prst="rect">
              <a:avLst/>
            </a:prstGeom>
            <a:solidFill>
              <a:srgbClr val="1CABE2">
                <a:alpha val="100000"/>
              </a:srgbClr>
            </a:solidFill>
          </p:spPr>
          <p:txBody>
            <a:bodyPr/>
            <a:lstStyle/>
            <a:p/>
          </p:txBody>
        </p:sp>
        <p:sp>
          <p:nvSpPr>
            <p:cNvPr id="65" name="rc65"/>
            <p:cNvSpPr/>
            <p:nvPr/>
          </p:nvSpPr>
          <p:spPr>
            <a:xfrm>
              <a:off x="7118474" y="2649984"/>
              <a:ext cx="249522" cy="1356701"/>
            </a:xfrm>
            <a:prstGeom prst="rect">
              <a:avLst/>
            </a:prstGeom>
            <a:solidFill>
              <a:srgbClr val="80BD41">
                <a:alpha val="100000"/>
              </a:srgbClr>
            </a:solidFill>
          </p:spPr>
          <p:txBody>
            <a:bodyPr/>
            <a:lstStyle/>
            <a:p/>
          </p:txBody>
        </p:sp>
        <p:sp>
          <p:nvSpPr>
            <p:cNvPr id="66" name="rc66"/>
            <p:cNvSpPr/>
            <p:nvPr/>
          </p:nvSpPr>
          <p:spPr>
            <a:xfrm>
              <a:off x="7118474" y="2593409"/>
              <a:ext cx="249522" cy="56574"/>
            </a:xfrm>
            <a:prstGeom prst="rect">
              <a:avLst/>
            </a:prstGeom>
            <a:solidFill>
              <a:srgbClr val="1CABE2">
                <a:alpha val="100000"/>
              </a:srgbClr>
            </a:solidFill>
          </p:spPr>
          <p:txBody>
            <a:bodyPr/>
            <a:lstStyle/>
            <a:p/>
          </p:txBody>
        </p:sp>
        <p:sp>
          <p:nvSpPr>
            <p:cNvPr id="67" name="rc67"/>
            <p:cNvSpPr/>
            <p:nvPr/>
          </p:nvSpPr>
          <p:spPr>
            <a:xfrm>
              <a:off x="7395722" y="2584501"/>
              <a:ext cx="249522" cy="1422184"/>
            </a:xfrm>
            <a:prstGeom prst="rect">
              <a:avLst/>
            </a:prstGeom>
            <a:solidFill>
              <a:srgbClr val="80BD41">
                <a:alpha val="100000"/>
              </a:srgbClr>
            </a:solidFill>
          </p:spPr>
          <p:txBody>
            <a:bodyPr/>
            <a:lstStyle/>
            <a:p/>
          </p:txBody>
        </p:sp>
        <p:sp>
          <p:nvSpPr>
            <p:cNvPr id="68" name="rc68"/>
            <p:cNvSpPr/>
            <p:nvPr/>
          </p:nvSpPr>
          <p:spPr>
            <a:xfrm>
              <a:off x="7395722" y="2525269"/>
              <a:ext cx="249522" cy="59231"/>
            </a:xfrm>
            <a:prstGeom prst="rect">
              <a:avLst/>
            </a:prstGeom>
            <a:solidFill>
              <a:srgbClr val="1CABE2">
                <a:alpha val="100000"/>
              </a:srgbClr>
            </a:solidFill>
          </p:spPr>
          <p:txBody>
            <a:bodyPr/>
            <a:lstStyle/>
            <a:p/>
          </p:txBody>
        </p:sp>
        <p:sp>
          <p:nvSpPr>
            <p:cNvPr id="69" name="rc69"/>
            <p:cNvSpPr/>
            <p:nvPr/>
          </p:nvSpPr>
          <p:spPr>
            <a:xfrm>
              <a:off x="7672970" y="2452597"/>
              <a:ext cx="249522" cy="1554087"/>
            </a:xfrm>
            <a:prstGeom prst="rect">
              <a:avLst/>
            </a:prstGeom>
            <a:solidFill>
              <a:srgbClr val="80BD41">
                <a:alpha val="100000"/>
              </a:srgbClr>
            </a:solidFill>
          </p:spPr>
          <p:txBody>
            <a:bodyPr/>
            <a:lstStyle/>
            <a:p/>
          </p:txBody>
        </p:sp>
        <p:sp>
          <p:nvSpPr>
            <p:cNvPr id="70" name="rc70"/>
            <p:cNvSpPr/>
            <p:nvPr/>
          </p:nvSpPr>
          <p:spPr>
            <a:xfrm>
              <a:off x="7672970" y="2387895"/>
              <a:ext cx="249522" cy="64701"/>
            </a:xfrm>
            <a:prstGeom prst="rect">
              <a:avLst/>
            </a:prstGeom>
            <a:solidFill>
              <a:srgbClr val="1CABE2">
                <a:alpha val="100000"/>
              </a:srgbClr>
            </a:solidFill>
          </p:spPr>
          <p:txBody>
            <a:bodyPr/>
            <a:lstStyle/>
            <a:p/>
          </p:txBody>
        </p:sp>
        <p:sp>
          <p:nvSpPr>
            <p:cNvPr id="71" name="rc71"/>
            <p:cNvSpPr/>
            <p:nvPr/>
          </p:nvSpPr>
          <p:spPr>
            <a:xfrm>
              <a:off x="7950217" y="2389302"/>
              <a:ext cx="249522" cy="1617382"/>
            </a:xfrm>
            <a:prstGeom prst="rect">
              <a:avLst/>
            </a:prstGeom>
            <a:solidFill>
              <a:srgbClr val="80BD41">
                <a:alpha val="100000"/>
              </a:srgbClr>
            </a:solidFill>
          </p:spPr>
          <p:txBody>
            <a:bodyPr/>
            <a:lstStyle/>
            <a:p/>
          </p:txBody>
        </p:sp>
        <p:sp>
          <p:nvSpPr>
            <p:cNvPr id="72" name="rc72"/>
            <p:cNvSpPr/>
            <p:nvPr/>
          </p:nvSpPr>
          <p:spPr>
            <a:xfrm>
              <a:off x="7950217" y="2321943"/>
              <a:ext cx="249522" cy="67358"/>
            </a:xfrm>
            <a:prstGeom prst="rect">
              <a:avLst/>
            </a:prstGeom>
            <a:solidFill>
              <a:srgbClr val="1CABE2">
                <a:alpha val="100000"/>
              </a:srgbClr>
            </a:solidFill>
          </p:spPr>
          <p:txBody>
            <a:bodyPr/>
            <a:lstStyle/>
            <a:p/>
          </p:txBody>
        </p:sp>
        <p:sp>
          <p:nvSpPr>
            <p:cNvPr id="73" name="pl73"/>
            <p:cNvSpPr/>
            <p:nvPr/>
          </p:nvSpPr>
          <p:spPr>
            <a:xfrm>
              <a:off x="1421035" y="1226758"/>
              <a:ext cx="6653943" cy="252720"/>
            </a:xfrm>
            <a:custGeom>
              <a:avLst/>
              <a:pathLst>
                <a:path w="6653943" h="252720">
                  <a:moveTo>
                    <a:pt x="0" y="140400"/>
                  </a:moveTo>
                  <a:lnTo>
                    <a:pt x="277247" y="140400"/>
                  </a:lnTo>
                  <a:lnTo>
                    <a:pt x="554495" y="140400"/>
                  </a:lnTo>
                  <a:lnTo>
                    <a:pt x="831742" y="140400"/>
                  </a:lnTo>
                  <a:lnTo>
                    <a:pt x="1108990" y="140400"/>
                  </a:lnTo>
                  <a:lnTo>
                    <a:pt x="1386238" y="140400"/>
                  </a:lnTo>
                  <a:lnTo>
                    <a:pt x="1663485" y="196560"/>
                  </a:lnTo>
                  <a:lnTo>
                    <a:pt x="1940733" y="196560"/>
                  </a:lnTo>
                  <a:lnTo>
                    <a:pt x="2217981" y="196560"/>
                  </a:lnTo>
                  <a:lnTo>
                    <a:pt x="2495228" y="168480"/>
                  </a:lnTo>
                  <a:lnTo>
                    <a:pt x="2772476" y="140400"/>
                  </a:lnTo>
                  <a:lnTo>
                    <a:pt x="3049724" y="112320"/>
                  </a:lnTo>
                  <a:lnTo>
                    <a:pt x="3326971" y="84240"/>
                  </a:lnTo>
                  <a:lnTo>
                    <a:pt x="3604219" y="28080"/>
                  </a:lnTo>
                  <a:lnTo>
                    <a:pt x="3881467" y="0"/>
                  </a:lnTo>
                  <a:lnTo>
                    <a:pt x="4158714" y="0"/>
                  </a:lnTo>
                  <a:lnTo>
                    <a:pt x="4435962" y="0"/>
                  </a:lnTo>
                  <a:lnTo>
                    <a:pt x="4713210" y="56160"/>
                  </a:lnTo>
                  <a:lnTo>
                    <a:pt x="4990457" y="0"/>
                  </a:lnTo>
                  <a:lnTo>
                    <a:pt x="5267705" y="0"/>
                  </a:lnTo>
                  <a:lnTo>
                    <a:pt x="5544953" y="252720"/>
                  </a:lnTo>
                  <a:lnTo>
                    <a:pt x="5822200" y="84240"/>
                  </a:lnTo>
                  <a:lnTo>
                    <a:pt x="6099448" y="8424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2987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5" name="tx85"/>
            <p:cNvSpPr/>
            <p:nvPr/>
          </p:nvSpPr>
          <p:spPr>
            <a:xfrm>
              <a:off x="2715845" y="28324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4102084" y="26584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7" name="tx87"/>
            <p:cNvSpPr/>
            <p:nvPr/>
          </p:nvSpPr>
          <p:spPr>
            <a:xfrm>
              <a:off x="5488322" y="2384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88" name="tx88"/>
            <p:cNvSpPr/>
            <p:nvPr/>
          </p:nvSpPr>
          <p:spPr>
            <a:xfrm>
              <a:off x="6597312" y="2398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89" name="tx89"/>
            <p:cNvSpPr/>
            <p:nvPr/>
          </p:nvSpPr>
          <p:spPr>
            <a:xfrm>
              <a:off x="6874560" y="2332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0" name="tx90"/>
            <p:cNvSpPr/>
            <p:nvPr/>
          </p:nvSpPr>
          <p:spPr>
            <a:xfrm>
              <a:off x="7151808" y="2457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1" name="tx91"/>
            <p:cNvSpPr/>
            <p:nvPr/>
          </p:nvSpPr>
          <p:spPr>
            <a:xfrm>
              <a:off x="7429055" y="2389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2" name="tx92"/>
            <p:cNvSpPr/>
            <p:nvPr/>
          </p:nvSpPr>
          <p:spPr>
            <a:xfrm>
              <a:off x="7680178" y="2251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3" name="tx93"/>
            <p:cNvSpPr/>
            <p:nvPr/>
          </p:nvSpPr>
          <p:spPr>
            <a:xfrm>
              <a:off x="7957425" y="21860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4" name="pl94"/>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562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05" name="tx105"/>
            <p:cNvSpPr/>
            <p:nvPr/>
          </p:nvSpPr>
          <p:spPr>
            <a:xfrm>
              <a:off x="1355732" y="31144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6" name="tx106"/>
            <p:cNvSpPr/>
            <p:nvPr/>
          </p:nvSpPr>
          <p:spPr>
            <a:xfrm>
              <a:off x="2715845" y="3483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07" name="tx107"/>
            <p:cNvSpPr/>
            <p:nvPr/>
          </p:nvSpPr>
          <p:spPr>
            <a:xfrm>
              <a:off x="2781148" y="296588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8" name="tx108"/>
            <p:cNvSpPr/>
            <p:nvPr/>
          </p:nvSpPr>
          <p:spPr>
            <a:xfrm>
              <a:off x="4102084" y="3401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09" name="tx109"/>
            <p:cNvSpPr/>
            <p:nvPr/>
          </p:nvSpPr>
          <p:spPr>
            <a:xfrm>
              <a:off x="4128209" y="279710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0" name="tx110"/>
            <p:cNvSpPr/>
            <p:nvPr/>
          </p:nvSpPr>
          <p:spPr>
            <a:xfrm>
              <a:off x="5488322" y="3236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1" name="tx111"/>
            <p:cNvSpPr/>
            <p:nvPr/>
          </p:nvSpPr>
          <p:spPr>
            <a:xfrm>
              <a:off x="5526191" y="2494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42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13" name="tx113"/>
            <p:cNvSpPr/>
            <p:nvPr/>
          </p:nvSpPr>
          <p:spPr>
            <a:xfrm>
              <a:off x="6635182" y="25077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79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5" name="tx115"/>
            <p:cNvSpPr/>
            <p:nvPr/>
          </p:nvSpPr>
          <p:spPr>
            <a:xfrm>
              <a:off x="6900686" y="2510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6" name="tx116"/>
            <p:cNvSpPr/>
            <p:nvPr/>
          </p:nvSpPr>
          <p:spPr>
            <a:xfrm>
              <a:off x="7151808" y="3293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7" name="tx117"/>
            <p:cNvSpPr/>
            <p:nvPr/>
          </p:nvSpPr>
          <p:spPr>
            <a:xfrm>
              <a:off x="7177933" y="25866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8" name="tx118"/>
            <p:cNvSpPr/>
            <p:nvPr/>
          </p:nvSpPr>
          <p:spPr>
            <a:xfrm>
              <a:off x="7468232" y="326054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9" name="tx119"/>
            <p:cNvSpPr/>
            <p:nvPr/>
          </p:nvSpPr>
          <p:spPr>
            <a:xfrm>
              <a:off x="7455181" y="25197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7706303" y="3194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1" name="tx121"/>
            <p:cNvSpPr/>
            <p:nvPr/>
          </p:nvSpPr>
          <p:spPr>
            <a:xfrm>
              <a:off x="7732429" y="23863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2" name="tx122"/>
            <p:cNvSpPr/>
            <p:nvPr/>
          </p:nvSpPr>
          <p:spPr>
            <a:xfrm>
              <a:off x="7957425" y="3162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23" name="tx123"/>
            <p:cNvSpPr/>
            <p:nvPr/>
          </p:nvSpPr>
          <p:spPr>
            <a:xfrm>
              <a:off x="8009676" y="23205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3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917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6103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2000-2024</a:t>
              </a:r>
            </a:p>
          </p:txBody>
        </p:sp>
        <p:sp>
          <p:nvSpPr>
            <p:cNvPr id="153" name="pl153"/>
            <p:cNvSpPr/>
            <p:nvPr/>
          </p:nvSpPr>
          <p:spPr>
            <a:xfrm>
              <a:off x="22111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408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705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002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259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556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853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688544" cy="162162"/>
            </a:xfrm>
            <a:prstGeom prst="rect">
              <a:avLst/>
            </a:prstGeom>
            <a:solidFill>
              <a:srgbClr val="80BD41">
                <a:alpha val="100000"/>
              </a:srgbClr>
            </a:solidFill>
          </p:spPr>
          <p:txBody>
            <a:bodyPr/>
            <a:lstStyle/>
            <a:p/>
          </p:txBody>
        </p:sp>
        <p:sp>
          <p:nvSpPr>
            <p:cNvPr id="165" name="rc165"/>
            <p:cNvSpPr/>
            <p:nvPr/>
          </p:nvSpPr>
          <p:spPr>
            <a:xfrm>
              <a:off x="6984818" y="5774644"/>
              <a:ext cx="57330" cy="162162"/>
            </a:xfrm>
            <a:prstGeom prst="rect">
              <a:avLst/>
            </a:prstGeom>
            <a:solidFill>
              <a:srgbClr val="1CABE2">
                <a:alpha val="100000"/>
              </a:srgbClr>
            </a:solidFill>
          </p:spPr>
          <p:txBody>
            <a:bodyPr/>
            <a:lstStyle/>
            <a:p/>
          </p:txBody>
        </p:sp>
        <p:sp>
          <p:nvSpPr>
            <p:cNvPr id="166" name="rc166"/>
            <p:cNvSpPr/>
            <p:nvPr/>
          </p:nvSpPr>
          <p:spPr>
            <a:xfrm>
              <a:off x="1296273" y="5571941"/>
              <a:ext cx="6064853" cy="162162"/>
            </a:xfrm>
            <a:prstGeom prst="rect">
              <a:avLst/>
            </a:prstGeom>
            <a:solidFill>
              <a:srgbClr val="80BD41">
                <a:alpha val="100000"/>
              </a:srgbClr>
            </a:solidFill>
          </p:spPr>
          <p:txBody>
            <a:bodyPr/>
            <a:lstStyle/>
            <a:p/>
          </p:txBody>
        </p:sp>
        <p:sp>
          <p:nvSpPr>
            <p:cNvPr id="167" name="rc167"/>
            <p:cNvSpPr/>
            <p:nvPr/>
          </p:nvSpPr>
          <p:spPr>
            <a:xfrm>
              <a:off x="7361127" y="5571941"/>
              <a:ext cx="252498" cy="162162"/>
            </a:xfrm>
            <a:prstGeom prst="rect">
              <a:avLst/>
            </a:prstGeom>
            <a:solidFill>
              <a:srgbClr val="1CABE2">
                <a:alpha val="100000"/>
              </a:srgbClr>
            </a:solidFill>
          </p:spPr>
          <p:txBody>
            <a:bodyPr/>
            <a:lstStyle/>
            <a:p/>
          </p:txBody>
        </p:sp>
        <p:sp>
          <p:nvSpPr>
            <p:cNvPr id="168" name="rc168"/>
            <p:cNvSpPr/>
            <p:nvPr/>
          </p:nvSpPr>
          <p:spPr>
            <a:xfrm>
              <a:off x="1296273" y="5369238"/>
              <a:ext cx="6311863" cy="162162"/>
            </a:xfrm>
            <a:prstGeom prst="rect">
              <a:avLst/>
            </a:prstGeom>
            <a:solidFill>
              <a:srgbClr val="80BD41">
                <a:alpha val="100000"/>
              </a:srgbClr>
            </a:solidFill>
          </p:spPr>
          <p:txBody>
            <a:bodyPr/>
            <a:lstStyle/>
            <a:p/>
          </p:txBody>
        </p:sp>
        <p:sp>
          <p:nvSpPr>
            <p:cNvPr id="169" name="rc169"/>
            <p:cNvSpPr/>
            <p:nvPr/>
          </p:nvSpPr>
          <p:spPr>
            <a:xfrm>
              <a:off x="7608136" y="5369238"/>
              <a:ext cx="262867" cy="162162"/>
            </a:xfrm>
            <a:prstGeom prst="rect">
              <a:avLst/>
            </a:prstGeom>
            <a:solidFill>
              <a:srgbClr val="1CABE2">
                <a:alpha val="100000"/>
              </a:srgbClr>
            </a:solidFill>
          </p:spPr>
          <p:txBody>
            <a:bodyPr/>
            <a:lstStyle/>
            <a:p/>
          </p:txBody>
        </p:sp>
        <p:sp>
          <p:nvSpPr>
            <p:cNvPr id="170" name="tx170"/>
            <p:cNvSpPr/>
            <p:nvPr/>
          </p:nvSpPr>
          <p:spPr>
            <a:xfrm>
              <a:off x="721691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71" name="tx171"/>
            <p:cNvSpPr/>
            <p:nvPr/>
          </p:nvSpPr>
          <p:spPr>
            <a:xfrm>
              <a:off x="7784812"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103.6</a:t>
              </a:r>
            </a:p>
          </p:txBody>
        </p:sp>
        <p:sp>
          <p:nvSpPr>
            <p:cNvPr id="172" name="tx172"/>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73" name="tx173"/>
            <p:cNvSpPr/>
            <p:nvPr/>
          </p:nvSpPr>
          <p:spPr>
            <a:xfrm>
              <a:off x="403505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74" name="tx174"/>
            <p:cNvSpPr/>
            <p:nvPr/>
          </p:nvSpPr>
          <p:spPr>
            <a:xfrm>
              <a:off x="6951685"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2320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76" name="tx176"/>
            <p:cNvSpPr/>
            <p:nvPr/>
          </p:nvSpPr>
          <p:spPr>
            <a:xfrm>
              <a:off x="7412027"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7" name="tx177"/>
            <p:cNvSpPr/>
            <p:nvPr/>
          </p:nvSpPr>
          <p:spPr>
            <a:xfrm>
              <a:off x="4316566"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103.5</a:t>
              </a:r>
            </a:p>
          </p:txBody>
        </p:sp>
        <p:sp>
          <p:nvSpPr>
            <p:cNvPr id="178" name="tx178"/>
            <p:cNvSpPr/>
            <p:nvPr/>
          </p:nvSpPr>
          <p:spPr>
            <a:xfrm>
              <a:off x="7664221"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48281"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87798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670768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(99%).
The number of children vaccinated with DTP3 increased 11% compared to in 2019.
The number of surviving infants increased approximately 14%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83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1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5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34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6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52705"/>
              <a:ext cx="249522" cy="553979"/>
            </a:xfrm>
            <a:prstGeom prst="rect">
              <a:avLst/>
            </a:prstGeom>
            <a:solidFill>
              <a:srgbClr val="E2231A">
                <a:alpha val="100000"/>
              </a:srgbClr>
            </a:solidFill>
          </p:spPr>
          <p:txBody>
            <a:bodyPr/>
            <a:lstStyle/>
            <a:p/>
          </p:txBody>
        </p:sp>
        <p:sp>
          <p:nvSpPr>
            <p:cNvPr id="24" name="rc24"/>
            <p:cNvSpPr/>
            <p:nvPr/>
          </p:nvSpPr>
          <p:spPr>
            <a:xfrm>
              <a:off x="1573521" y="3428207"/>
              <a:ext cx="249522" cy="578477"/>
            </a:xfrm>
            <a:prstGeom prst="rect">
              <a:avLst/>
            </a:prstGeom>
            <a:solidFill>
              <a:srgbClr val="E2231A">
                <a:alpha val="100000"/>
              </a:srgbClr>
            </a:solidFill>
          </p:spPr>
          <p:txBody>
            <a:bodyPr/>
            <a:lstStyle/>
            <a:p/>
          </p:txBody>
        </p:sp>
        <p:sp>
          <p:nvSpPr>
            <p:cNvPr id="25" name="rc25"/>
            <p:cNvSpPr/>
            <p:nvPr/>
          </p:nvSpPr>
          <p:spPr>
            <a:xfrm>
              <a:off x="1850769" y="3399463"/>
              <a:ext cx="249522" cy="607221"/>
            </a:xfrm>
            <a:prstGeom prst="rect">
              <a:avLst/>
            </a:prstGeom>
            <a:solidFill>
              <a:srgbClr val="E2231A">
                <a:alpha val="100000"/>
              </a:srgbClr>
            </a:solidFill>
          </p:spPr>
          <p:txBody>
            <a:bodyPr/>
            <a:lstStyle/>
            <a:p/>
          </p:txBody>
        </p:sp>
        <p:sp>
          <p:nvSpPr>
            <p:cNvPr id="26" name="rc26"/>
            <p:cNvSpPr/>
            <p:nvPr/>
          </p:nvSpPr>
          <p:spPr>
            <a:xfrm>
              <a:off x="2128016" y="3368596"/>
              <a:ext cx="249522" cy="638089"/>
            </a:xfrm>
            <a:prstGeom prst="rect">
              <a:avLst/>
            </a:prstGeom>
            <a:solidFill>
              <a:srgbClr val="E2231A">
                <a:alpha val="100000"/>
              </a:srgbClr>
            </a:solidFill>
          </p:spPr>
          <p:txBody>
            <a:bodyPr/>
            <a:lstStyle/>
            <a:p/>
          </p:txBody>
        </p:sp>
        <p:sp>
          <p:nvSpPr>
            <p:cNvPr id="27" name="rc27"/>
            <p:cNvSpPr/>
            <p:nvPr/>
          </p:nvSpPr>
          <p:spPr>
            <a:xfrm>
              <a:off x="2405264" y="3355367"/>
              <a:ext cx="249522" cy="651318"/>
            </a:xfrm>
            <a:prstGeom prst="rect">
              <a:avLst/>
            </a:prstGeom>
            <a:solidFill>
              <a:srgbClr val="E2231A">
                <a:alpha val="100000"/>
              </a:srgbClr>
            </a:solidFill>
          </p:spPr>
          <p:txBody>
            <a:bodyPr/>
            <a:lstStyle/>
            <a:p/>
          </p:txBody>
        </p:sp>
        <p:sp>
          <p:nvSpPr>
            <p:cNvPr id="28" name="rc28"/>
            <p:cNvSpPr/>
            <p:nvPr/>
          </p:nvSpPr>
          <p:spPr>
            <a:xfrm>
              <a:off x="2682512" y="3138642"/>
              <a:ext cx="249522" cy="868043"/>
            </a:xfrm>
            <a:prstGeom prst="rect">
              <a:avLst/>
            </a:prstGeom>
            <a:solidFill>
              <a:srgbClr val="E2231A">
                <a:alpha val="100000"/>
              </a:srgbClr>
            </a:solidFill>
          </p:spPr>
          <p:txBody>
            <a:bodyPr/>
            <a:lstStyle/>
            <a:p/>
          </p:txBody>
        </p:sp>
        <p:sp>
          <p:nvSpPr>
            <p:cNvPr id="29" name="rc29"/>
            <p:cNvSpPr/>
            <p:nvPr/>
          </p:nvSpPr>
          <p:spPr>
            <a:xfrm>
              <a:off x="2959759" y="3207726"/>
              <a:ext cx="249522" cy="798958"/>
            </a:xfrm>
            <a:prstGeom prst="rect">
              <a:avLst/>
            </a:prstGeom>
            <a:solidFill>
              <a:srgbClr val="E2231A">
                <a:alpha val="100000"/>
              </a:srgbClr>
            </a:solidFill>
          </p:spPr>
          <p:txBody>
            <a:bodyPr/>
            <a:lstStyle/>
            <a:p/>
          </p:txBody>
        </p:sp>
        <p:sp>
          <p:nvSpPr>
            <p:cNvPr id="30" name="rc30"/>
            <p:cNvSpPr/>
            <p:nvPr/>
          </p:nvSpPr>
          <p:spPr>
            <a:xfrm>
              <a:off x="3237007" y="3194334"/>
              <a:ext cx="249522" cy="812351"/>
            </a:xfrm>
            <a:prstGeom prst="rect">
              <a:avLst/>
            </a:prstGeom>
            <a:solidFill>
              <a:srgbClr val="E2231A">
                <a:alpha val="100000"/>
              </a:srgbClr>
            </a:solidFill>
          </p:spPr>
          <p:txBody>
            <a:bodyPr/>
            <a:lstStyle/>
            <a:p/>
          </p:txBody>
        </p:sp>
        <p:sp>
          <p:nvSpPr>
            <p:cNvPr id="31" name="rc31"/>
            <p:cNvSpPr/>
            <p:nvPr/>
          </p:nvSpPr>
          <p:spPr>
            <a:xfrm>
              <a:off x="3514255" y="3188617"/>
              <a:ext cx="249522" cy="818067"/>
            </a:xfrm>
            <a:prstGeom prst="rect">
              <a:avLst/>
            </a:prstGeom>
            <a:solidFill>
              <a:srgbClr val="E2231A">
                <a:alpha val="100000"/>
              </a:srgbClr>
            </a:solidFill>
          </p:spPr>
          <p:txBody>
            <a:bodyPr/>
            <a:lstStyle/>
            <a:p/>
          </p:txBody>
        </p:sp>
        <p:sp>
          <p:nvSpPr>
            <p:cNvPr id="32" name="rc32"/>
            <p:cNvSpPr/>
            <p:nvPr/>
          </p:nvSpPr>
          <p:spPr>
            <a:xfrm>
              <a:off x="3791502" y="3162160"/>
              <a:ext cx="249522" cy="844525"/>
            </a:xfrm>
            <a:prstGeom prst="rect">
              <a:avLst/>
            </a:prstGeom>
            <a:solidFill>
              <a:srgbClr val="E2231A">
                <a:alpha val="100000"/>
              </a:srgbClr>
            </a:solidFill>
          </p:spPr>
          <p:txBody>
            <a:bodyPr/>
            <a:lstStyle/>
            <a:p/>
          </p:txBody>
        </p:sp>
        <p:sp>
          <p:nvSpPr>
            <p:cNvPr id="33" name="rc33"/>
            <p:cNvSpPr/>
            <p:nvPr/>
          </p:nvSpPr>
          <p:spPr>
            <a:xfrm>
              <a:off x="4068750" y="3246596"/>
              <a:ext cx="249522" cy="760088"/>
            </a:xfrm>
            <a:prstGeom prst="rect">
              <a:avLst/>
            </a:prstGeom>
            <a:solidFill>
              <a:srgbClr val="E2231A">
                <a:alpha val="100000"/>
              </a:srgbClr>
            </a:solidFill>
          </p:spPr>
          <p:txBody>
            <a:bodyPr/>
            <a:lstStyle/>
            <a:p/>
          </p:txBody>
        </p:sp>
        <p:sp>
          <p:nvSpPr>
            <p:cNvPr id="34" name="rc34"/>
            <p:cNvSpPr/>
            <p:nvPr/>
          </p:nvSpPr>
          <p:spPr>
            <a:xfrm>
              <a:off x="4345998" y="3342138"/>
              <a:ext cx="249522" cy="664547"/>
            </a:xfrm>
            <a:prstGeom prst="rect">
              <a:avLst/>
            </a:prstGeom>
            <a:solidFill>
              <a:srgbClr val="E2231A">
                <a:alpha val="100000"/>
              </a:srgbClr>
            </a:solidFill>
          </p:spPr>
          <p:txBody>
            <a:bodyPr/>
            <a:lstStyle/>
            <a:p/>
          </p:txBody>
        </p:sp>
        <p:sp>
          <p:nvSpPr>
            <p:cNvPr id="35" name="rc35"/>
            <p:cNvSpPr/>
            <p:nvPr/>
          </p:nvSpPr>
          <p:spPr>
            <a:xfrm>
              <a:off x="4623245" y="3438006"/>
              <a:ext cx="249522" cy="568678"/>
            </a:xfrm>
            <a:prstGeom prst="rect">
              <a:avLst/>
            </a:prstGeom>
            <a:solidFill>
              <a:srgbClr val="E2231A">
                <a:alpha val="100000"/>
              </a:srgbClr>
            </a:solidFill>
          </p:spPr>
          <p:txBody>
            <a:bodyPr/>
            <a:lstStyle/>
            <a:p/>
          </p:txBody>
        </p:sp>
        <p:sp>
          <p:nvSpPr>
            <p:cNvPr id="36" name="rc36"/>
            <p:cNvSpPr/>
            <p:nvPr/>
          </p:nvSpPr>
          <p:spPr>
            <a:xfrm>
              <a:off x="4900493" y="3706014"/>
              <a:ext cx="249522" cy="300671"/>
            </a:xfrm>
            <a:prstGeom prst="rect">
              <a:avLst/>
            </a:prstGeom>
            <a:solidFill>
              <a:srgbClr val="E2231A">
                <a:alpha val="100000"/>
              </a:srgbClr>
            </a:solidFill>
          </p:spPr>
          <p:txBody>
            <a:bodyPr/>
            <a:lstStyle/>
            <a:p/>
          </p:txBody>
        </p:sp>
        <p:sp>
          <p:nvSpPr>
            <p:cNvPr id="37" name="rc37"/>
            <p:cNvSpPr/>
            <p:nvPr/>
          </p:nvSpPr>
          <p:spPr>
            <a:xfrm>
              <a:off x="5177741" y="3853164"/>
              <a:ext cx="249522" cy="153520"/>
            </a:xfrm>
            <a:prstGeom prst="rect">
              <a:avLst/>
            </a:prstGeom>
            <a:solidFill>
              <a:srgbClr val="E2231A">
                <a:alpha val="100000"/>
              </a:srgbClr>
            </a:solidFill>
          </p:spPr>
          <p:txBody>
            <a:bodyPr/>
            <a:lstStyle/>
            <a:p/>
          </p:txBody>
        </p:sp>
        <p:sp>
          <p:nvSpPr>
            <p:cNvPr id="38" name="rc38"/>
            <p:cNvSpPr/>
            <p:nvPr/>
          </p:nvSpPr>
          <p:spPr>
            <a:xfrm>
              <a:off x="5454988" y="3851368"/>
              <a:ext cx="249522" cy="155316"/>
            </a:xfrm>
            <a:prstGeom prst="rect">
              <a:avLst/>
            </a:prstGeom>
            <a:solidFill>
              <a:srgbClr val="E2231A">
                <a:alpha val="100000"/>
              </a:srgbClr>
            </a:solidFill>
          </p:spPr>
          <p:txBody>
            <a:bodyPr/>
            <a:lstStyle/>
            <a:p/>
          </p:txBody>
        </p:sp>
        <p:sp>
          <p:nvSpPr>
            <p:cNvPr id="39" name="rc39"/>
            <p:cNvSpPr/>
            <p:nvPr/>
          </p:nvSpPr>
          <p:spPr>
            <a:xfrm>
              <a:off x="5732236" y="3849081"/>
              <a:ext cx="249522" cy="157603"/>
            </a:xfrm>
            <a:prstGeom prst="rect">
              <a:avLst/>
            </a:prstGeom>
            <a:solidFill>
              <a:srgbClr val="E2231A">
                <a:alpha val="100000"/>
              </a:srgbClr>
            </a:solidFill>
          </p:spPr>
          <p:txBody>
            <a:bodyPr/>
            <a:lstStyle/>
            <a:p/>
          </p:txBody>
        </p:sp>
        <p:sp>
          <p:nvSpPr>
            <p:cNvPr id="40" name="rc40"/>
            <p:cNvSpPr/>
            <p:nvPr/>
          </p:nvSpPr>
          <p:spPr>
            <a:xfrm>
              <a:off x="6009484" y="3846795"/>
              <a:ext cx="249522" cy="159889"/>
            </a:xfrm>
            <a:prstGeom prst="rect">
              <a:avLst/>
            </a:prstGeom>
            <a:solidFill>
              <a:srgbClr val="E2231A">
                <a:alpha val="100000"/>
              </a:srgbClr>
            </a:solidFill>
          </p:spPr>
          <p:txBody>
            <a:bodyPr/>
            <a:lstStyle/>
            <a:p/>
          </p:txBody>
        </p:sp>
        <p:sp>
          <p:nvSpPr>
            <p:cNvPr id="41" name="rc41"/>
            <p:cNvSpPr/>
            <p:nvPr/>
          </p:nvSpPr>
          <p:spPr>
            <a:xfrm>
              <a:off x="6286731" y="3851041"/>
              <a:ext cx="249522" cy="155643"/>
            </a:xfrm>
            <a:prstGeom prst="rect">
              <a:avLst/>
            </a:prstGeom>
            <a:solidFill>
              <a:srgbClr val="E2231A">
                <a:alpha val="100000"/>
              </a:srgbClr>
            </a:solidFill>
          </p:spPr>
          <p:txBody>
            <a:bodyPr/>
            <a:lstStyle/>
            <a:p/>
          </p:txBody>
        </p:sp>
        <p:sp>
          <p:nvSpPr>
            <p:cNvPr id="42" name="rc42"/>
            <p:cNvSpPr/>
            <p:nvPr/>
          </p:nvSpPr>
          <p:spPr>
            <a:xfrm>
              <a:off x="6563979" y="3852838"/>
              <a:ext cx="249522" cy="153846"/>
            </a:xfrm>
            <a:prstGeom prst="rect">
              <a:avLst/>
            </a:prstGeom>
            <a:solidFill>
              <a:srgbClr val="E2231A">
                <a:alpha val="100000"/>
              </a:srgbClr>
            </a:solidFill>
          </p:spPr>
          <p:txBody>
            <a:bodyPr/>
            <a:lstStyle/>
            <a:p/>
          </p:txBody>
        </p:sp>
        <p:sp>
          <p:nvSpPr>
            <p:cNvPr id="43" name="rc43"/>
            <p:cNvSpPr/>
            <p:nvPr/>
          </p:nvSpPr>
          <p:spPr>
            <a:xfrm>
              <a:off x="6841227" y="3845978"/>
              <a:ext cx="249522" cy="160706"/>
            </a:xfrm>
            <a:prstGeom prst="rect">
              <a:avLst/>
            </a:prstGeom>
            <a:solidFill>
              <a:srgbClr val="E2231A">
                <a:alpha val="100000"/>
              </a:srgbClr>
            </a:solidFill>
          </p:spPr>
          <p:txBody>
            <a:bodyPr/>
            <a:lstStyle/>
            <a:p/>
          </p:txBody>
        </p:sp>
        <p:sp>
          <p:nvSpPr>
            <p:cNvPr id="44" name="rc44"/>
            <p:cNvSpPr/>
            <p:nvPr/>
          </p:nvSpPr>
          <p:spPr>
            <a:xfrm>
              <a:off x="7118474" y="3859044"/>
              <a:ext cx="249522" cy="147640"/>
            </a:xfrm>
            <a:prstGeom prst="rect">
              <a:avLst/>
            </a:prstGeom>
            <a:solidFill>
              <a:srgbClr val="E2231A">
                <a:alpha val="100000"/>
              </a:srgbClr>
            </a:solidFill>
          </p:spPr>
          <p:txBody>
            <a:bodyPr/>
            <a:lstStyle/>
            <a:p/>
          </p:txBody>
        </p:sp>
        <p:sp>
          <p:nvSpPr>
            <p:cNvPr id="45" name="rc45"/>
            <p:cNvSpPr/>
            <p:nvPr/>
          </p:nvSpPr>
          <p:spPr>
            <a:xfrm>
              <a:off x="7395722" y="3697031"/>
              <a:ext cx="249522" cy="309653"/>
            </a:xfrm>
            <a:prstGeom prst="rect">
              <a:avLst/>
            </a:prstGeom>
            <a:solidFill>
              <a:srgbClr val="E2231A">
                <a:alpha val="100000"/>
              </a:srgbClr>
            </a:solidFill>
          </p:spPr>
          <p:txBody>
            <a:bodyPr/>
            <a:lstStyle/>
            <a:p/>
          </p:txBody>
        </p:sp>
        <p:sp>
          <p:nvSpPr>
            <p:cNvPr id="46" name="rc46"/>
            <p:cNvSpPr/>
            <p:nvPr/>
          </p:nvSpPr>
          <p:spPr>
            <a:xfrm>
              <a:off x="7672970" y="3668287"/>
              <a:ext cx="249522" cy="338397"/>
            </a:xfrm>
            <a:prstGeom prst="rect">
              <a:avLst/>
            </a:prstGeom>
            <a:solidFill>
              <a:srgbClr val="E2231A">
                <a:alpha val="100000"/>
              </a:srgbClr>
            </a:solidFill>
          </p:spPr>
          <p:txBody>
            <a:bodyPr/>
            <a:lstStyle/>
            <a:p/>
          </p:txBody>
        </p:sp>
        <p:sp>
          <p:nvSpPr>
            <p:cNvPr id="47" name="rc47"/>
            <p:cNvSpPr/>
            <p:nvPr/>
          </p:nvSpPr>
          <p:spPr>
            <a:xfrm>
              <a:off x="7950217" y="3654568"/>
              <a:ext cx="249522" cy="352116"/>
            </a:xfrm>
            <a:prstGeom prst="rect">
              <a:avLst/>
            </a:prstGeom>
            <a:solidFill>
              <a:srgbClr val="E2231A">
                <a:alpha val="100000"/>
              </a:srgbClr>
            </a:solidFill>
          </p:spPr>
          <p:txBody>
            <a:bodyPr/>
            <a:lstStyle/>
            <a:p/>
          </p:txBody>
        </p:sp>
        <p:sp>
          <p:nvSpPr>
            <p:cNvPr id="48" name="rc48"/>
            <p:cNvSpPr/>
            <p:nvPr/>
          </p:nvSpPr>
          <p:spPr>
            <a:xfrm>
              <a:off x="1296273" y="3290692"/>
              <a:ext cx="249522" cy="162012"/>
            </a:xfrm>
            <a:prstGeom prst="rect">
              <a:avLst/>
            </a:prstGeom>
            <a:solidFill>
              <a:srgbClr val="B3B3B3">
                <a:alpha val="100000"/>
              </a:srgbClr>
            </a:solidFill>
          </p:spPr>
          <p:txBody>
            <a:bodyPr/>
            <a:lstStyle/>
            <a:p/>
          </p:txBody>
        </p:sp>
        <p:sp>
          <p:nvSpPr>
            <p:cNvPr id="49" name="rc49"/>
            <p:cNvSpPr/>
            <p:nvPr/>
          </p:nvSpPr>
          <p:spPr>
            <a:xfrm>
              <a:off x="1573521" y="3279586"/>
              <a:ext cx="249522" cy="148620"/>
            </a:xfrm>
            <a:prstGeom prst="rect">
              <a:avLst/>
            </a:prstGeom>
            <a:solidFill>
              <a:srgbClr val="B3B3B3">
                <a:alpha val="100000"/>
              </a:srgbClr>
            </a:solidFill>
          </p:spPr>
          <p:txBody>
            <a:bodyPr/>
            <a:lstStyle/>
            <a:p/>
          </p:txBody>
        </p:sp>
        <p:sp>
          <p:nvSpPr>
            <p:cNvPr id="50" name="rc50"/>
            <p:cNvSpPr/>
            <p:nvPr/>
          </p:nvSpPr>
          <p:spPr>
            <a:xfrm>
              <a:off x="1850769" y="3275340"/>
              <a:ext cx="249522" cy="124122"/>
            </a:xfrm>
            <a:prstGeom prst="rect">
              <a:avLst/>
            </a:prstGeom>
            <a:solidFill>
              <a:srgbClr val="B3B3B3">
                <a:alpha val="100000"/>
              </a:srgbClr>
            </a:solidFill>
          </p:spPr>
          <p:txBody>
            <a:bodyPr/>
            <a:lstStyle/>
            <a:p/>
          </p:txBody>
        </p:sp>
        <p:sp>
          <p:nvSpPr>
            <p:cNvPr id="51" name="rc51"/>
            <p:cNvSpPr/>
            <p:nvPr/>
          </p:nvSpPr>
          <p:spPr>
            <a:xfrm>
              <a:off x="2128016" y="3256722"/>
              <a:ext cx="249522" cy="111873"/>
            </a:xfrm>
            <a:prstGeom prst="rect">
              <a:avLst/>
            </a:prstGeom>
            <a:solidFill>
              <a:srgbClr val="B3B3B3">
                <a:alpha val="100000"/>
              </a:srgbClr>
            </a:solidFill>
          </p:spPr>
          <p:txBody>
            <a:bodyPr/>
            <a:lstStyle/>
            <a:p/>
          </p:txBody>
        </p:sp>
        <p:sp>
          <p:nvSpPr>
            <p:cNvPr id="52" name="rc52"/>
            <p:cNvSpPr/>
            <p:nvPr/>
          </p:nvSpPr>
          <p:spPr>
            <a:xfrm>
              <a:off x="2405264" y="3222098"/>
              <a:ext cx="249522" cy="133268"/>
            </a:xfrm>
            <a:prstGeom prst="rect">
              <a:avLst/>
            </a:prstGeom>
            <a:solidFill>
              <a:srgbClr val="B3B3B3">
                <a:alpha val="100000"/>
              </a:srgbClr>
            </a:solidFill>
          </p:spPr>
          <p:txBody>
            <a:bodyPr/>
            <a:lstStyle/>
            <a:p/>
          </p:txBody>
        </p:sp>
        <p:sp>
          <p:nvSpPr>
            <p:cNvPr id="53" name="rc53"/>
            <p:cNvSpPr/>
            <p:nvPr/>
          </p:nvSpPr>
          <p:spPr>
            <a:xfrm>
              <a:off x="3514255" y="3030034"/>
              <a:ext cx="249522" cy="158583"/>
            </a:xfrm>
            <a:prstGeom prst="rect">
              <a:avLst/>
            </a:prstGeom>
            <a:solidFill>
              <a:srgbClr val="B3B3B3">
                <a:alpha val="100000"/>
              </a:srgbClr>
            </a:solidFill>
          </p:spPr>
          <p:txBody>
            <a:bodyPr/>
            <a:lstStyle/>
            <a:p/>
          </p:txBody>
        </p:sp>
        <p:sp>
          <p:nvSpPr>
            <p:cNvPr id="54" name="rc54"/>
            <p:cNvSpPr/>
            <p:nvPr/>
          </p:nvSpPr>
          <p:spPr>
            <a:xfrm>
              <a:off x="3791502" y="3091116"/>
              <a:ext cx="249522" cy="71043"/>
            </a:xfrm>
            <a:prstGeom prst="rect">
              <a:avLst/>
            </a:prstGeom>
            <a:solidFill>
              <a:srgbClr val="B3B3B3">
                <a:alpha val="100000"/>
              </a:srgbClr>
            </a:solidFill>
          </p:spPr>
          <p:txBody>
            <a:bodyPr/>
            <a:lstStyle/>
            <a:p/>
          </p:txBody>
        </p:sp>
        <p:sp>
          <p:nvSpPr>
            <p:cNvPr id="55" name="rc55"/>
            <p:cNvSpPr/>
            <p:nvPr/>
          </p:nvSpPr>
          <p:spPr>
            <a:xfrm>
              <a:off x="4068750" y="3210012"/>
              <a:ext cx="249522" cy="36583"/>
            </a:xfrm>
            <a:prstGeom prst="rect">
              <a:avLst/>
            </a:prstGeom>
            <a:solidFill>
              <a:srgbClr val="B3B3B3">
                <a:alpha val="100000"/>
              </a:srgbClr>
            </a:solidFill>
          </p:spPr>
          <p:txBody>
            <a:bodyPr/>
            <a:lstStyle/>
            <a:p/>
          </p:txBody>
        </p:sp>
        <p:sp>
          <p:nvSpPr>
            <p:cNvPr id="56" name="rc56"/>
            <p:cNvSpPr/>
            <p:nvPr/>
          </p:nvSpPr>
          <p:spPr>
            <a:xfrm>
              <a:off x="4345998" y="3325479"/>
              <a:ext cx="249522" cy="16658"/>
            </a:xfrm>
            <a:prstGeom prst="rect">
              <a:avLst/>
            </a:prstGeom>
            <a:solidFill>
              <a:srgbClr val="B3B3B3">
                <a:alpha val="100000"/>
              </a:srgbClr>
            </a:solidFill>
          </p:spPr>
          <p:txBody>
            <a:bodyPr/>
            <a:lstStyle/>
            <a:p/>
          </p:txBody>
        </p:sp>
        <p:sp>
          <p:nvSpPr>
            <p:cNvPr id="57" name="rc57"/>
            <p:cNvSpPr/>
            <p:nvPr/>
          </p:nvSpPr>
          <p:spPr>
            <a:xfrm>
              <a:off x="5177741" y="3851368"/>
              <a:ext cx="249522" cy="1796"/>
            </a:xfrm>
            <a:prstGeom prst="rect">
              <a:avLst/>
            </a:prstGeom>
            <a:solidFill>
              <a:srgbClr val="B3B3B3">
                <a:alpha val="100000"/>
              </a:srgbClr>
            </a:solidFill>
          </p:spPr>
          <p:txBody>
            <a:bodyPr/>
            <a:lstStyle/>
            <a:p/>
          </p:txBody>
        </p:sp>
        <p:sp>
          <p:nvSpPr>
            <p:cNvPr id="58" name="rc58"/>
            <p:cNvSpPr/>
            <p:nvPr/>
          </p:nvSpPr>
          <p:spPr>
            <a:xfrm>
              <a:off x="5454988" y="3842875"/>
              <a:ext cx="249522" cy="8492"/>
            </a:xfrm>
            <a:prstGeom prst="rect">
              <a:avLst/>
            </a:prstGeom>
            <a:solidFill>
              <a:srgbClr val="B3B3B3">
                <a:alpha val="100000"/>
              </a:srgbClr>
            </a:solidFill>
          </p:spPr>
          <p:txBody>
            <a:bodyPr/>
            <a:lstStyle/>
            <a:p/>
          </p:txBody>
        </p:sp>
        <p:sp>
          <p:nvSpPr>
            <p:cNvPr id="59" name="rc59"/>
            <p:cNvSpPr/>
            <p:nvPr/>
          </p:nvSpPr>
          <p:spPr>
            <a:xfrm>
              <a:off x="5732236" y="3670573"/>
              <a:ext cx="249522" cy="178508"/>
            </a:xfrm>
            <a:prstGeom prst="rect">
              <a:avLst/>
            </a:prstGeom>
            <a:solidFill>
              <a:srgbClr val="B3B3B3">
                <a:alpha val="100000"/>
              </a:srgbClr>
            </a:solidFill>
          </p:spPr>
          <p:txBody>
            <a:bodyPr/>
            <a:lstStyle/>
            <a:p/>
          </p:txBody>
        </p:sp>
        <p:sp>
          <p:nvSpPr>
            <p:cNvPr id="60" name="rc60"/>
            <p:cNvSpPr/>
            <p:nvPr/>
          </p:nvSpPr>
          <p:spPr>
            <a:xfrm>
              <a:off x="6009484" y="3491248"/>
              <a:ext cx="249522" cy="355546"/>
            </a:xfrm>
            <a:prstGeom prst="rect">
              <a:avLst/>
            </a:prstGeom>
            <a:solidFill>
              <a:srgbClr val="B3B3B3">
                <a:alpha val="100000"/>
              </a:srgbClr>
            </a:solidFill>
          </p:spPr>
          <p:txBody>
            <a:bodyPr/>
            <a:lstStyle/>
            <a:p/>
          </p:txBody>
        </p:sp>
        <p:sp>
          <p:nvSpPr>
            <p:cNvPr id="61" name="rc61"/>
            <p:cNvSpPr/>
            <p:nvPr/>
          </p:nvSpPr>
          <p:spPr>
            <a:xfrm>
              <a:off x="6286731" y="3134885"/>
              <a:ext cx="249522" cy="716155"/>
            </a:xfrm>
            <a:prstGeom prst="rect">
              <a:avLst/>
            </a:prstGeom>
            <a:solidFill>
              <a:srgbClr val="B3B3B3">
                <a:alpha val="100000"/>
              </a:srgbClr>
            </a:solidFill>
          </p:spPr>
          <p:txBody>
            <a:bodyPr/>
            <a:lstStyle/>
            <a:p/>
          </p:txBody>
        </p:sp>
        <p:sp>
          <p:nvSpPr>
            <p:cNvPr id="62" name="rc62"/>
            <p:cNvSpPr/>
            <p:nvPr/>
          </p:nvSpPr>
          <p:spPr>
            <a:xfrm>
              <a:off x="6563979" y="2952784"/>
              <a:ext cx="249522" cy="900053"/>
            </a:xfrm>
            <a:prstGeom prst="rect">
              <a:avLst/>
            </a:prstGeom>
            <a:solidFill>
              <a:srgbClr val="B3B3B3">
                <a:alpha val="100000"/>
              </a:srgbClr>
            </a:solidFill>
          </p:spPr>
          <p:txBody>
            <a:bodyPr/>
            <a:lstStyle/>
            <a:p/>
          </p:txBody>
        </p:sp>
        <p:sp>
          <p:nvSpPr>
            <p:cNvPr id="63" name="rc63"/>
            <p:cNvSpPr/>
            <p:nvPr/>
          </p:nvSpPr>
          <p:spPr>
            <a:xfrm>
              <a:off x="6841227" y="2595931"/>
              <a:ext cx="249522" cy="1250047"/>
            </a:xfrm>
            <a:prstGeom prst="rect">
              <a:avLst/>
            </a:prstGeom>
            <a:solidFill>
              <a:srgbClr val="B3B3B3">
                <a:alpha val="100000"/>
              </a:srgbClr>
            </a:solidFill>
          </p:spPr>
          <p:txBody>
            <a:bodyPr/>
            <a:lstStyle/>
            <a:p/>
          </p:txBody>
        </p:sp>
        <p:sp>
          <p:nvSpPr>
            <p:cNvPr id="64" name="rc64"/>
            <p:cNvSpPr/>
            <p:nvPr/>
          </p:nvSpPr>
          <p:spPr>
            <a:xfrm>
              <a:off x="7118474" y="3284813"/>
              <a:ext cx="249522" cy="574231"/>
            </a:xfrm>
            <a:prstGeom prst="rect">
              <a:avLst/>
            </a:prstGeom>
            <a:solidFill>
              <a:srgbClr val="B3B3B3">
                <a:alpha val="100000"/>
              </a:srgbClr>
            </a:solidFill>
          </p:spPr>
          <p:txBody>
            <a:bodyPr/>
            <a:lstStyle/>
            <a:p/>
          </p:txBody>
        </p:sp>
        <p:sp>
          <p:nvSpPr>
            <p:cNvPr id="65" name="rc65"/>
            <p:cNvSpPr/>
            <p:nvPr/>
          </p:nvSpPr>
          <p:spPr>
            <a:xfrm>
              <a:off x="7395722" y="2321881"/>
              <a:ext cx="249522" cy="1375150"/>
            </a:xfrm>
            <a:prstGeom prst="rect">
              <a:avLst/>
            </a:prstGeom>
            <a:solidFill>
              <a:srgbClr val="B3B3B3">
                <a:alpha val="100000"/>
              </a:srgbClr>
            </a:solidFill>
          </p:spPr>
          <p:txBody>
            <a:bodyPr/>
            <a:lstStyle/>
            <a:p/>
          </p:txBody>
        </p:sp>
        <p:sp>
          <p:nvSpPr>
            <p:cNvPr id="66" name="rc66"/>
            <p:cNvSpPr/>
            <p:nvPr/>
          </p:nvSpPr>
          <p:spPr>
            <a:xfrm>
              <a:off x="7672970" y="2863775"/>
              <a:ext cx="249522" cy="804511"/>
            </a:xfrm>
            <a:prstGeom prst="rect">
              <a:avLst/>
            </a:prstGeom>
            <a:solidFill>
              <a:srgbClr val="B3B3B3">
                <a:alpha val="100000"/>
              </a:srgbClr>
            </a:solidFill>
          </p:spPr>
          <p:txBody>
            <a:bodyPr/>
            <a:lstStyle/>
            <a:p/>
          </p:txBody>
        </p:sp>
        <p:sp>
          <p:nvSpPr>
            <p:cNvPr id="67" name="rc67"/>
            <p:cNvSpPr/>
            <p:nvPr/>
          </p:nvSpPr>
          <p:spPr>
            <a:xfrm>
              <a:off x="7950217" y="2478504"/>
              <a:ext cx="249522" cy="1176063"/>
            </a:xfrm>
            <a:prstGeom prst="rect">
              <a:avLst/>
            </a:prstGeom>
            <a:solidFill>
              <a:srgbClr val="B3B3B3">
                <a:alpha val="100000"/>
              </a:srgbClr>
            </a:solidFill>
          </p:spPr>
          <p:txBody>
            <a:bodyPr/>
            <a:lstStyle/>
            <a:p/>
          </p:txBody>
        </p:sp>
        <p:sp>
          <p:nvSpPr>
            <p:cNvPr id="68" name="pl68"/>
            <p:cNvSpPr/>
            <p:nvPr/>
          </p:nvSpPr>
          <p:spPr>
            <a:xfrm>
              <a:off x="1421035" y="1226758"/>
              <a:ext cx="6653943" cy="196560"/>
            </a:xfrm>
            <a:custGeom>
              <a:avLst/>
              <a:pathLst>
                <a:path w="6653943" h="196560">
                  <a:moveTo>
                    <a:pt x="0" y="140400"/>
                  </a:moveTo>
                  <a:lnTo>
                    <a:pt x="277247" y="140400"/>
                  </a:lnTo>
                  <a:lnTo>
                    <a:pt x="554495" y="140400"/>
                  </a:lnTo>
                  <a:lnTo>
                    <a:pt x="831742" y="140400"/>
                  </a:lnTo>
                  <a:lnTo>
                    <a:pt x="1108990" y="140400"/>
                  </a:lnTo>
                  <a:lnTo>
                    <a:pt x="1386238" y="196560"/>
                  </a:lnTo>
                  <a:lnTo>
                    <a:pt x="1663485" y="196560"/>
                  </a:lnTo>
                  <a:lnTo>
                    <a:pt x="1940733" y="196560"/>
                  </a:lnTo>
                  <a:lnTo>
                    <a:pt x="2217981" y="196560"/>
                  </a:lnTo>
                  <a:lnTo>
                    <a:pt x="2495228" y="168480"/>
                  </a:lnTo>
                  <a:lnTo>
                    <a:pt x="2772476" y="140400"/>
                  </a:lnTo>
                  <a:lnTo>
                    <a:pt x="3049724" y="112320"/>
                  </a:lnTo>
                  <a:lnTo>
                    <a:pt x="3326971" y="84240"/>
                  </a:lnTo>
                  <a:lnTo>
                    <a:pt x="3604219" y="28080"/>
                  </a:lnTo>
                  <a:lnTo>
                    <a:pt x="3881467" y="0"/>
                  </a:lnTo>
                  <a:lnTo>
                    <a:pt x="4158714" y="0"/>
                  </a:lnTo>
                  <a:lnTo>
                    <a:pt x="4435962" y="0"/>
                  </a:lnTo>
                  <a:lnTo>
                    <a:pt x="4713210" y="0"/>
                  </a:lnTo>
                  <a:lnTo>
                    <a:pt x="4990457" y="0"/>
                  </a:lnTo>
                  <a:lnTo>
                    <a:pt x="5267705" y="0"/>
                  </a:lnTo>
                  <a:lnTo>
                    <a:pt x="5544953" y="0"/>
                  </a:lnTo>
                  <a:lnTo>
                    <a:pt x="5822200" y="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69" name="pl69"/>
            <p:cNvSpPr/>
            <p:nvPr/>
          </p:nvSpPr>
          <p:spPr>
            <a:xfrm>
              <a:off x="1421035" y="1226758"/>
              <a:ext cx="6653943" cy="224640"/>
            </a:xfrm>
            <a:custGeom>
              <a:avLst/>
              <a:pathLst>
                <a:path w="6653943" h="224640">
                  <a:moveTo>
                    <a:pt x="0" y="196560"/>
                  </a:moveTo>
                  <a:lnTo>
                    <a:pt x="277247" y="196560"/>
                  </a:lnTo>
                  <a:lnTo>
                    <a:pt x="554495" y="196560"/>
                  </a:lnTo>
                  <a:lnTo>
                    <a:pt x="831742" y="196560"/>
                  </a:lnTo>
                  <a:lnTo>
                    <a:pt x="1108990" y="196560"/>
                  </a:lnTo>
                  <a:lnTo>
                    <a:pt x="1386238" y="140400"/>
                  </a:lnTo>
                  <a:lnTo>
                    <a:pt x="1663485" y="168480"/>
                  </a:lnTo>
                  <a:lnTo>
                    <a:pt x="1940733" y="168480"/>
                  </a:lnTo>
                  <a:lnTo>
                    <a:pt x="2217981" y="196560"/>
                  </a:lnTo>
                  <a:lnTo>
                    <a:pt x="2495228" y="168480"/>
                  </a:lnTo>
                  <a:lnTo>
                    <a:pt x="2772476" y="140400"/>
                  </a:lnTo>
                  <a:lnTo>
                    <a:pt x="3049724" y="112320"/>
                  </a:lnTo>
                  <a:lnTo>
                    <a:pt x="3326971" y="84240"/>
                  </a:lnTo>
                  <a:lnTo>
                    <a:pt x="3604219" y="28080"/>
                  </a:lnTo>
                  <a:lnTo>
                    <a:pt x="3881467" y="0"/>
                  </a:lnTo>
                  <a:lnTo>
                    <a:pt x="4158714" y="0"/>
                  </a:lnTo>
                  <a:lnTo>
                    <a:pt x="4435962" y="28080"/>
                  </a:lnTo>
                  <a:lnTo>
                    <a:pt x="4713210" y="56160"/>
                  </a:lnTo>
                  <a:lnTo>
                    <a:pt x="4990457" y="112320"/>
                  </a:lnTo>
                  <a:lnTo>
                    <a:pt x="5267705" y="140400"/>
                  </a:lnTo>
                  <a:lnTo>
                    <a:pt x="5544953" y="196560"/>
                  </a:lnTo>
                  <a:lnTo>
                    <a:pt x="5822200" y="84240"/>
                  </a:lnTo>
                  <a:lnTo>
                    <a:pt x="6099448" y="224640"/>
                  </a:lnTo>
                  <a:lnTo>
                    <a:pt x="6376696" y="140400"/>
                  </a:lnTo>
                  <a:lnTo>
                    <a:pt x="6653943" y="196560"/>
                  </a:lnTo>
                </a:path>
              </a:pathLst>
            </a:custGeom>
            <a:ln w="27101" cap="flat">
              <a:solidFill>
                <a:srgbClr val="333333">
                  <a:alpha val="100000"/>
                </a:srgbClr>
              </a:solidFill>
              <a:prstDash val="solid"/>
              <a:round/>
            </a:ln>
          </p:spPr>
          <p:txBody>
            <a:bodyPr/>
            <a:lstStyle/>
            <a:p/>
          </p:txBody>
        </p:sp>
        <p:sp>
          <p:nvSpPr>
            <p:cNvPr id="70" name="tx70"/>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4" name="tx74"/>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5" name="tx75"/>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6" name="tx76"/>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7" name="tx77"/>
            <p:cNvSpPr/>
            <p:nvPr/>
          </p:nvSpPr>
          <p:spPr>
            <a:xfrm>
              <a:off x="689565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8" name="tx78"/>
            <p:cNvSpPr/>
            <p:nvPr/>
          </p:nvSpPr>
          <p:spPr>
            <a:xfrm>
              <a:off x="7172898"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9" name="tx79"/>
            <p:cNvSpPr/>
            <p:nvPr/>
          </p:nvSpPr>
          <p:spPr>
            <a:xfrm>
              <a:off x="7450145"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0" name="tx80"/>
            <p:cNvSpPr/>
            <p:nvPr/>
          </p:nvSpPr>
          <p:spPr>
            <a:xfrm>
              <a:off x="7727393"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1" name="tx81"/>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2" name="tx82"/>
            <p:cNvSpPr/>
            <p:nvPr/>
          </p:nvSpPr>
          <p:spPr>
            <a:xfrm>
              <a:off x="1345686" y="36892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2731924" y="35321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4" name="tx84"/>
            <p:cNvSpPr/>
            <p:nvPr/>
          </p:nvSpPr>
          <p:spPr>
            <a:xfrm>
              <a:off x="4118163" y="358784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5" name="tx85"/>
            <p:cNvSpPr/>
            <p:nvPr/>
          </p:nvSpPr>
          <p:spPr>
            <a:xfrm>
              <a:off x="7445134" y="38114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6" name="tx86"/>
            <p:cNvSpPr/>
            <p:nvPr/>
          </p:nvSpPr>
          <p:spPr>
            <a:xfrm>
              <a:off x="7722382" y="37983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7999630" y="37915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6613391" y="3517594"/>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9" name="tx89"/>
            <p:cNvSpPr/>
            <p:nvPr/>
          </p:nvSpPr>
          <p:spPr>
            <a:xfrm>
              <a:off x="6890639" y="3343868"/>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0" name="tx90"/>
            <p:cNvSpPr/>
            <p:nvPr/>
          </p:nvSpPr>
          <p:spPr>
            <a:xfrm>
              <a:off x="7167887" y="36790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7445134" y="29690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2" name="tx92"/>
            <p:cNvSpPr/>
            <p:nvPr/>
          </p:nvSpPr>
          <p:spPr>
            <a:xfrm>
              <a:off x="7722382" y="32255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3" name="tx93"/>
            <p:cNvSpPr/>
            <p:nvPr/>
          </p:nvSpPr>
          <p:spPr>
            <a:xfrm>
              <a:off x="7999630" y="30274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4" name="tx94"/>
            <p:cNvSpPr/>
            <p:nvPr/>
          </p:nvSpPr>
          <p:spPr>
            <a:xfrm>
              <a:off x="1353221" y="3185934"/>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5" name="tx95"/>
            <p:cNvSpPr/>
            <p:nvPr/>
          </p:nvSpPr>
          <p:spPr>
            <a:xfrm>
              <a:off x="4125697" y="310377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6" name="tx96"/>
            <p:cNvSpPr/>
            <p:nvPr/>
          </p:nvSpPr>
          <p:spPr>
            <a:xfrm>
              <a:off x="5552619" y="373783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7" name="tx97"/>
            <p:cNvSpPr/>
            <p:nvPr/>
          </p:nvSpPr>
          <p:spPr>
            <a:xfrm>
              <a:off x="6620926" y="284654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6898174" y="248969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9" name="tx99"/>
            <p:cNvSpPr/>
            <p:nvPr/>
          </p:nvSpPr>
          <p:spPr>
            <a:xfrm>
              <a:off x="7175422" y="3180055"/>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0" name="tx100"/>
            <p:cNvSpPr/>
            <p:nvPr/>
          </p:nvSpPr>
          <p:spPr>
            <a:xfrm>
              <a:off x="7425539"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101" name="tx101"/>
            <p:cNvSpPr/>
            <p:nvPr/>
          </p:nvSpPr>
          <p:spPr>
            <a:xfrm>
              <a:off x="7770601" y="2759922"/>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02" name="tx102"/>
            <p:cNvSpPr/>
            <p:nvPr/>
          </p:nvSpPr>
          <p:spPr>
            <a:xfrm>
              <a:off x="8007165" y="237227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3" name="tx10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717597" y="313838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5" name="tx105"/>
            <p:cNvSpPr/>
            <p:nvPr/>
          </p:nvSpPr>
          <p:spPr>
            <a:xfrm>
              <a:off x="639902" y="232137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6" name="tx106"/>
            <p:cNvSpPr/>
            <p:nvPr/>
          </p:nvSpPr>
          <p:spPr>
            <a:xfrm>
              <a:off x="639902" y="15047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4909475"/>
              <a:ext cx="201456" cy="201456"/>
            </a:xfrm>
            <a:prstGeom prst="rect">
              <a:avLst/>
            </a:prstGeom>
            <a:solidFill>
              <a:srgbClr val="E2231A">
                <a:alpha val="100000"/>
              </a:srgbClr>
            </a:solidFill>
          </p:spPr>
          <p:txBody>
            <a:bodyPr/>
            <a:lstStyle/>
            <a:p/>
          </p:txBody>
        </p:sp>
        <p:sp>
          <p:nvSpPr>
            <p:cNvPr id="129" name="rc129"/>
            <p:cNvSpPr/>
            <p:nvPr/>
          </p:nvSpPr>
          <p:spPr>
            <a:xfrm>
              <a:off x="5642950" y="4909475"/>
              <a:ext cx="201456" cy="201456"/>
            </a:xfrm>
            <a:prstGeom prst="rect">
              <a:avLst/>
            </a:prstGeom>
            <a:solidFill>
              <a:srgbClr val="B3B3B3">
                <a:alpha val="100000"/>
              </a:srgbClr>
            </a:solidFill>
          </p:spPr>
          <p:txBody>
            <a:bodyPr/>
            <a:lstStyle/>
            <a:p/>
          </p:txBody>
        </p:sp>
        <p:sp>
          <p:nvSpPr>
            <p:cNvPr id="130" name="tx13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661760"/>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2000-2024</a:t>
              </a:r>
            </a:p>
          </p:txBody>
        </p:sp>
        <p:sp>
          <p:nvSpPr>
            <p:cNvPr id="134" name="pl134"/>
            <p:cNvSpPr/>
            <p:nvPr/>
          </p:nvSpPr>
          <p:spPr>
            <a:xfrm>
              <a:off x="22185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629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9074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519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407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852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296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694994" cy="162162"/>
            </a:xfrm>
            <a:prstGeom prst="rect">
              <a:avLst/>
            </a:prstGeom>
            <a:solidFill>
              <a:srgbClr val="E2231A">
                <a:alpha val="100000"/>
              </a:srgbClr>
            </a:solidFill>
          </p:spPr>
          <p:txBody>
            <a:bodyPr/>
            <a:lstStyle/>
            <a:p/>
          </p:txBody>
        </p:sp>
        <p:sp>
          <p:nvSpPr>
            <p:cNvPr id="146" name="rc146"/>
            <p:cNvSpPr/>
            <p:nvPr/>
          </p:nvSpPr>
          <p:spPr>
            <a:xfrm>
              <a:off x="1296273" y="5571941"/>
              <a:ext cx="1528693" cy="162162"/>
            </a:xfrm>
            <a:prstGeom prst="rect">
              <a:avLst/>
            </a:prstGeom>
            <a:solidFill>
              <a:srgbClr val="E2231A">
                <a:alpha val="100000"/>
              </a:srgbClr>
            </a:solidFill>
          </p:spPr>
          <p:txBody>
            <a:bodyPr/>
            <a:lstStyle/>
            <a:p/>
          </p:txBody>
        </p:sp>
        <p:sp>
          <p:nvSpPr>
            <p:cNvPr id="147" name="rc147"/>
            <p:cNvSpPr/>
            <p:nvPr/>
          </p:nvSpPr>
          <p:spPr>
            <a:xfrm>
              <a:off x="1296273" y="5369238"/>
              <a:ext cx="1590667" cy="162162"/>
            </a:xfrm>
            <a:prstGeom prst="rect">
              <a:avLst/>
            </a:prstGeom>
            <a:solidFill>
              <a:srgbClr val="E2231A">
                <a:alpha val="100000"/>
              </a:srgbClr>
            </a:solidFill>
          </p:spPr>
          <p:txBody>
            <a:bodyPr/>
            <a:lstStyle/>
            <a:p/>
          </p:txBody>
        </p:sp>
        <p:sp>
          <p:nvSpPr>
            <p:cNvPr id="148" name="rc148"/>
            <p:cNvSpPr/>
            <p:nvPr/>
          </p:nvSpPr>
          <p:spPr>
            <a:xfrm>
              <a:off x="1991268" y="5774644"/>
              <a:ext cx="4065940" cy="162162"/>
            </a:xfrm>
            <a:prstGeom prst="rect">
              <a:avLst/>
            </a:prstGeom>
            <a:solidFill>
              <a:srgbClr val="B3B3B3">
                <a:alpha val="100000"/>
              </a:srgbClr>
            </a:solidFill>
          </p:spPr>
          <p:txBody>
            <a:bodyPr/>
            <a:lstStyle/>
            <a:p/>
          </p:txBody>
        </p:sp>
        <p:sp>
          <p:nvSpPr>
            <p:cNvPr id="149" name="rc149"/>
            <p:cNvSpPr/>
            <p:nvPr/>
          </p:nvSpPr>
          <p:spPr>
            <a:xfrm>
              <a:off x="2824967" y="5571941"/>
              <a:ext cx="3634335" cy="162162"/>
            </a:xfrm>
            <a:prstGeom prst="rect">
              <a:avLst/>
            </a:prstGeom>
            <a:solidFill>
              <a:srgbClr val="B3B3B3">
                <a:alpha val="100000"/>
              </a:srgbClr>
            </a:solidFill>
          </p:spPr>
          <p:txBody>
            <a:bodyPr/>
            <a:lstStyle/>
            <a:p/>
          </p:txBody>
        </p:sp>
        <p:sp>
          <p:nvSpPr>
            <p:cNvPr id="150" name="rc150"/>
            <p:cNvSpPr/>
            <p:nvPr/>
          </p:nvSpPr>
          <p:spPr>
            <a:xfrm>
              <a:off x="2886941" y="5369238"/>
              <a:ext cx="5312799" cy="162162"/>
            </a:xfrm>
            <a:prstGeom prst="rect">
              <a:avLst/>
            </a:prstGeom>
            <a:solidFill>
              <a:srgbClr val="B3B3B3">
                <a:alpha val="100000"/>
              </a:srgbClr>
            </a:solidFill>
          </p:spPr>
          <p:txBody>
            <a:bodyPr/>
            <a:lstStyle/>
            <a:p/>
          </p:txBody>
        </p:sp>
        <p:sp>
          <p:nvSpPr>
            <p:cNvPr id="151" name="tx151"/>
            <p:cNvSpPr/>
            <p:nvPr/>
          </p:nvSpPr>
          <p:spPr>
            <a:xfrm>
              <a:off x="613758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52" name="tx152"/>
            <p:cNvSpPr/>
            <p:nvPr/>
          </p:nvSpPr>
          <p:spPr>
            <a:xfrm>
              <a:off x="6491457" y="5612709"/>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3" name="tx153"/>
            <p:cNvSpPr/>
            <p:nvPr/>
          </p:nvSpPr>
          <p:spPr>
            <a:xfrm>
              <a:off x="828011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54" name="tx154"/>
            <p:cNvSpPr/>
            <p:nvPr/>
          </p:nvSpPr>
          <p:spPr>
            <a:xfrm>
              <a:off x="1577853"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1980248"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6" name="tx156"/>
            <p:cNvSpPr/>
            <p:nvPr/>
          </p:nvSpPr>
          <p:spPr>
            <a:xfrm>
              <a:off x="2011235"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57" name="tx157"/>
            <p:cNvSpPr/>
            <p:nvPr/>
          </p:nvSpPr>
          <p:spPr>
            <a:xfrm>
              <a:off x="3943866" y="5814057"/>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58" name="tx158"/>
            <p:cNvSpPr/>
            <p:nvPr/>
          </p:nvSpPr>
          <p:spPr>
            <a:xfrm>
              <a:off x="456176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59" name="tx159"/>
            <p:cNvSpPr/>
            <p:nvPr/>
          </p:nvSpPr>
          <p:spPr>
            <a:xfrm>
              <a:off x="5462968"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4" name="tx164"/>
            <p:cNvSpPr/>
            <p:nvPr/>
          </p:nvSpPr>
          <p:spPr>
            <a:xfrm>
              <a:off x="299704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5" name="tx165"/>
            <p:cNvSpPr/>
            <p:nvPr/>
          </p:nvSpPr>
          <p:spPr>
            <a:xfrm>
              <a:off x="484151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6" name="tx166"/>
            <p:cNvSpPr/>
            <p:nvPr/>
          </p:nvSpPr>
          <p:spPr>
            <a:xfrm>
              <a:off x="6685980"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7" name="tx16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2,000 children missed their routine first dose of measles vaccine.
MCV2 is typically administered to children between 18 months and five years old. MCV2 coverage declined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142851"/>
                  </a:moveTo>
                  <a:lnTo>
                    <a:pt x="141553" y="142851"/>
                  </a:lnTo>
                  <a:lnTo>
                    <a:pt x="283107" y="142851"/>
                  </a:lnTo>
                  <a:lnTo>
                    <a:pt x="424661" y="142851"/>
                  </a:lnTo>
                  <a:lnTo>
                    <a:pt x="566215" y="142851"/>
                  </a:lnTo>
                  <a:lnTo>
                    <a:pt x="707769" y="19999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142851"/>
                  </a:moveTo>
                  <a:lnTo>
                    <a:pt x="141553" y="142851"/>
                  </a:lnTo>
                  <a:lnTo>
                    <a:pt x="283107" y="142851"/>
                  </a:lnTo>
                  <a:lnTo>
                    <a:pt x="424661" y="142851"/>
                  </a:lnTo>
                  <a:lnTo>
                    <a:pt x="566215" y="142851"/>
                  </a:lnTo>
                  <a:lnTo>
                    <a:pt x="707769" y="19999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142851"/>
                  </a:moveTo>
                  <a:lnTo>
                    <a:pt x="141553" y="142851"/>
                  </a:lnTo>
                  <a:lnTo>
                    <a:pt x="283107" y="142851"/>
                  </a:lnTo>
                  <a:lnTo>
                    <a:pt x="424661" y="142851"/>
                  </a:lnTo>
                  <a:lnTo>
                    <a:pt x="566215" y="142851"/>
                  </a:lnTo>
                  <a:lnTo>
                    <a:pt x="707769" y="199991"/>
                  </a:lnTo>
                  <a:lnTo>
                    <a:pt x="849323" y="199991"/>
                  </a:lnTo>
                  <a:lnTo>
                    <a:pt x="990877" y="199991"/>
                  </a:lnTo>
                  <a:lnTo>
                    <a:pt x="1132431" y="199991"/>
                  </a:lnTo>
                  <a:lnTo>
                    <a:pt x="1273984" y="171421"/>
                  </a:lnTo>
                  <a:lnTo>
                    <a:pt x="1415538" y="142851"/>
                  </a:lnTo>
                  <a:lnTo>
                    <a:pt x="1557092" y="114281"/>
                  </a:lnTo>
                  <a:lnTo>
                    <a:pt x="1698646" y="8571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099977" y="471005"/>
              <a:ext cx="34392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Arab Emirates,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724108"/>
            </a:xfrm>
            <a:custGeom>
              <a:avLst/>
              <a:pathLst>
                <a:path w="3397293" h="724108">
                  <a:moveTo>
                    <a:pt x="0" y="517220"/>
                  </a:moveTo>
                  <a:lnTo>
                    <a:pt x="141553" y="517220"/>
                  </a:lnTo>
                  <a:lnTo>
                    <a:pt x="283107" y="517220"/>
                  </a:lnTo>
                  <a:lnTo>
                    <a:pt x="424661" y="517220"/>
                  </a:lnTo>
                  <a:lnTo>
                    <a:pt x="566215" y="517220"/>
                  </a:lnTo>
                  <a:lnTo>
                    <a:pt x="707769" y="724108"/>
                  </a:lnTo>
                  <a:lnTo>
                    <a:pt x="849323" y="724108"/>
                  </a:lnTo>
                  <a:lnTo>
                    <a:pt x="990877" y="724108"/>
                  </a:lnTo>
                  <a:lnTo>
                    <a:pt x="1132431" y="724108"/>
                  </a:lnTo>
                  <a:lnTo>
                    <a:pt x="1273984" y="620664"/>
                  </a:lnTo>
                  <a:lnTo>
                    <a:pt x="1415538" y="517220"/>
                  </a:lnTo>
                  <a:lnTo>
                    <a:pt x="1557092" y="413776"/>
                  </a:lnTo>
                  <a:lnTo>
                    <a:pt x="1698646" y="310332"/>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103444"/>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724108"/>
            </a:xfrm>
            <a:custGeom>
              <a:avLst/>
              <a:pathLst>
                <a:path w="3397293" h="724108">
                  <a:moveTo>
                    <a:pt x="0" y="517220"/>
                  </a:moveTo>
                  <a:lnTo>
                    <a:pt x="141553" y="517220"/>
                  </a:lnTo>
                  <a:lnTo>
                    <a:pt x="283107" y="517220"/>
                  </a:lnTo>
                  <a:lnTo>
                    <a:pt x="424661" y="517220"/>
                  </a:lnTo>
                  <a:lnTo>
                    <a:pt x="566215" y="517220"/>
                  </a:lnTo>
                  <a:lnTo>
                    <a:pt x="707769" y="724108"/>
                  </a:lnTo>
                  <a:lnTo>
                    <a:pt x="849323" y="724108"/>
                  </a:lnTo>
                  <a:lnTo>
                    <a:pt x="990877" y="724108"/>
                  </a:lnTo>
                  <a:lnTo>
                    <a:pt x="1132431" y="724108"/>
                  </a:lnTo>
                  <a:lnTo>
                    <a:pt x="1273984" y="620664"/>
                  </a:lnTo>
                  <a:lnTo>
                    <a:pt x="1415538" y="517220"/>
                  </a:lnTo>
                  <a:lnTo>
                    <a:pt x="1557092" y="413776"/>
                  </a:lnTo>
                  <a:lnTo>
                    <a:pt x="1698646" y="310332"/>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103444"/>
                  </a:lnTo>
                  <a:lnTo>
                    <a:pt x="3255739" y="103444"/>
                  </a:lnTo>
                  <a:lnTo>
                    <a:pt x="3397293" y="1034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1303394"/>
            </a:xfrm>
            <a:custGeom>
              <a:avLst/>
              <a:pathLst>
                <a:path w="0" h="1303394">
                  <a:moveTo>
                    <a:pt x="0" y="130339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724108"/>
            </a:xfrm>
            <a:custGeom>
              <a:avLst/>
              <a:pathLst>
                <a:path w="3397293" h="724108">
                  <a:moveTo>
                    <a:pt x="0" y="517220"/>
                  </a:moveTo>
                  <a:lnTo>
                    <a:pt x="141553" y="517220"/>
                  </a:lnTo>
                  <a:lnTo>
                    <a:pt x="283107" y="517220"/>
                  </a:lnTo>
                  <a:lnTo>
                    <a:pt x="424661" y="517220"/>
                  </a:lnTo>
                  <a:lnTo>
                    <a:pt x="566215" y="517220"/>
                  </a:lnTo>
                  <a:lnTo>
                    <a:pt x="707769" y="724108"/>
                  </a:lnTo>
                  <a:lnTo>
                    <a:pt x="849323" y="724108"/>
                  </a:lnTo>
                  <a:lnTo>
                    <a:pt x="990877" y="724108"/>
                  </a:lnTo>
                  <a:lnTo>
                    <a:pt x="1132431" y="724108"/>
                  </a:lnTo>
                  <a:lnTo>
                    <a:pt x="1273984" y="620664"/>
                  </a:lnTo>
                  <a:lnTo>
                    <a:pt x="1415538" y="517220"/>
                  </a:lnTo>
                  <a:lnTo>
                    <a:pt x="1557092" y="413776"/>
                  </a:lnTo>
                  <a:lnTo>
                    <a:pt x="1698646" y="310332"/>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103444"/>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41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97238" y="165544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6541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5875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2738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0363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854633" y="483171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15" name="tx115"/>
            <p:cNvSpPr/>
            <p:nvPr/>
          </p:nvSpPr>
          <p:spPr>
            <a:xfrm>
              <a:off x="75409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30341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66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8641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562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260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9579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151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130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110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089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198939" cy="149993"/>
            </a:xfrm>
            <a:prstGeom prst="rect">
              <a:avLst/>
            </a:prstGeom>
            <a:solidFill>
              <a:srgbClr val="E2231A">
                <a:alpha val="80000"/>
              </a:srgbClr>
            </a:solidFill>
          </p:spPr>
          <p:txBody>
            <a:bodyPr/>
            <a:lstStyle/>
            <a:p/>
          </p:txBody>
        </p:sp>
        <p:sp>
          <p:nvSpPr>
            <p:cNvPr id="132" name="rc132"/>
            <p:cNvSpPr/>
            <p:nvPr/>
          </p:nvSpPr>
          <p:spPr>
            <a:xfrm>
              <a:off x="1317178" y="5637654"/>
              <a:ext cx="7036309"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8204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43634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606144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77593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United Arab Emirates (98%) was 14 percentage points higher than the global average (84%) and 17 percentage points higher than the average across all MENA countries (81%).
National MCV1 coverage was 1 percentage point lower than in 2019 (99%).
This equates to 2,000 unvaccinated children in 2024 compared to &lt;1,000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United Arab Emirates ranked number 13 out of 20 countries for lowest MCV1 coverage (based on tied ranks).
United Arab Emirates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4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8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2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7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5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46286"/>
              <a:ext cx="249522" cy="856410"/>
            </a:xfrm>
            <a:prstGeom prst="rect">
              <a:avLst/>
            </a:prstGeom>
            <a:solidFill>
              <a:srgbClr val="80BD41">
                <a:alpha val="100000"/>
              </a:srgbClr>
            </a:solidFill>
          </p:spPr>
          <p:txBody>
            <a:bodyPr/>
            <a:lstStyle/>
            <a:p/>
          </p:txBody>
        </p:sp>
        <p:sp>
          <p:nvSpPr>
            <p:cNvPr id="24" name="rc24"/>
            <p:cNvSpPr/>
            <p:nvPr/>
          </p:nvSpPr>
          <p:spPr>
            <a:xfrm>
              <a:off x="1296273" y="3191663"/>
              <a:ext cx="249522" cy="54623"/>
            </a:xfrm>
            <a:prstGeom prst="rect">
              <a:avLst/>
            </a:prstGeom>
            <a:solidFill>
              <a:srgbClr val="E2231A">
                <a:alpha val="100000"/>
              </a:srgbClr>
            </a:solidFill>
          </p:spPr>
          <p:txBody>
            <a:bodyPr/>
            <a:lstStyle/>
            <a:p/>
          </p:txBody>
        </p:sp>
        <p:sp>
          <p:nvSpPr>
            <p:cNvPr id="25" name="rc25"/>
            <p:cNvSpPr/>
            <p:nvPr/>
          </p:nvSpPr>
          <p:spPr>
            <a:xfrm>
              <a:off x="1573521" y="3208582"/>
              <a:ext cx="249522" cy="894115"/>
            </a:xfrm>
            <a:prstGeom prst="rect">
              <a:avLst/>
            </a:prstGeom>
            <a:solidFill>
              <a:srgbClr val="80BD41">
                <a:alpha val="100000"/>
              </a:srgbClr>
            </a:solidFill>
          </p:spPr>
          <p:txBody>
            <a:bodyPr/>
            <a:lstStyle/>
            <a:p/>
          </p:txBody>
        </p:sp>
        <p:sp>
          <p:nvSpPr>
            <p:cNvPr id="26" name="rc26"/>
            <p:cNvSpPr/>
            <p:nvPr/>
          </p:nvSpPr>
          <p:spPr>
            <a:xfrm>
              <a:off x="1573521" y="3151541"/>
              <a:ext cx="249522" cy="57040"/>
            </a:xfrm>
            <a:prstGeom prst="rect">
              <a:avLst/>
            </a:prstGeom>
            <a:solidFill>
              <a:srgbClr val="E2231A">
                <a:alpha val="100000"/>
              </a:srgbClr>
            </a:solidFill>
          </p:spPr>
          <p:txBody>
            <a:bodyPr/>
            <a:lstStyle/>
            <a:p/>
          </p:txBody>
        </p:sp>
        <p:sp>
          <p:nvSpPr>
            <p:cNvPr id="27" name="rc27"/>
            <p:cNvSpPr/>
            <p:nvPr/>
          </p:nvSpPr>
          <p:spPr>
            <a:xfrm>
              <a:off x="1850769" y="3164109"/>
              <a:ext cx="249522" cy="938587"/>
            </a:xfrm>
            <a:prstGeom prst="rect">
              <a:avLst/>
            </a:prstGeom>
            <a:solidFill>
              <a:srgbClr val="80BD41">
                <a:alpha val="100000"/>
              </a:srgbClr>
            </a:solidFill>
          </p:spPr>
          <p:txBody>
            <a:bodyPr/>
            <a:lstStyle/>
            <a:p/>
          </p:txBody>
        </p:sp>
        <p:sp>
          <p:nvSpPr>
            <p:cNvPr id="28" name="rc28"/>
            <p:cNvSpPr/>
            <p:nvPr/>
          </p:nvSpPr>
          <p:spPr>
            <a:xfrm>
              <a:off x="1850769" y="3104169"/>
              <a:ext cx="249522" cy="59940"/>
            </a:xfrm>
            <a:prstGeom prst="rect">
              <a:avLst/>
            </a:prstGeom>
            <a:solidFill>
              <a:srgbClr val="E2231A">
                <a:alpha val="100000"/>
              </a:srgbClr>
            </a:solidFill>
          </p:spPr>
          <p:txBody>
            <a:bodyPr/>
            <a:lstStyle/>
            <a:p/>
          </p:txBody>
        </p:sp>
        <p:sp>
          <p:nvSpPr>
            <p:cNvPr id="29" name="rc29"/>
            <p:cNvSpPr/>
            <p:nvPr/>
          </p:nvSpPr>
          <p:spPr>
            <a:xfrm>
              <a:off x="2128016" y="3116415"/>
              <a:ext cx="249522" cy="986282"/>
            </a:xfrm>
            <a:prstGeom prst="rect">
              <a:avLst/>
            </a:prstGeom>
            <a:solidFill>
              <a:srgbClr val="80BD41">
                <a:alpha val="100000"/>
              </a:srgbClr>
            </a:solidFill>
          </p:spPr>
          <p:txBody>
            <a:bodyPr/>
            <a:lstStyle/>
            <a:p/>
          </p:txBody>
        </p:sp>
        <p:sp>
          <p:nvSpPr>
            <p:cNvPr id="30" name="rc30"/>
            <p:cNvSpPr/>
            <p:nvPr/>
          </p:nvSpPr>
          <p:spPr>
            <a:xfrm>
              <a:off x="2128016" y="3053413"/>
              <a:ext cx="249522" cy="63002"/>
            </a:xfrm>
            <a:prstGeom prst="rect">
              <a:avLst/>
            </a:prstGeom>
            <a:solidFill>
              <a:srgbClr val="E2231A">
                <a:alpha val="100000"/>
              </a:srgbClr>
            </a:solidFill>
          </p:spPr>
          <p:txBody>
            <a:bodyPr/>
            <a:lstStyle/>
            <a:p/>
          </p:txBody>
        </p:sp>
        <p:sp>
          <p:nvSpPr>
            <p:cNvPr id="31" name="rc31"/>
            <p:cNvSpPr/>
            <p:nvPr/>
          </p:nvSpPr>
          <p:spPr>
            <a:xfrm>
              <a:off x="2405264" y="3095951"/>
              <a:ext cx="249522" cy="1006745"/>
            </a:xfrm>
            <a:prstGeom prst="rect">
              <a:avLst/>
            </a:prstGeom>
            <a:solidFill>
              <a:srgbClr val="80BD41">
                <a:alpha val="100000"/>
              </a:srgbClr>
            </a:solidFill>
          </p:spPr>
          <p:txBody>
            <a:bodyPr/>
            <a:lstStyle/>
            <a:p/>
          </p:txBody>
        </p:sp>
        <p:sp>
          <p:nvSpPr>
            <p:cNvPr id="32" name="rc32"/>
            <p:cNvSpPr/>
            <p:nvPr/>
          </p:nvSpPr>
          <p:spPr>
            <a:xfrm>
              <a:off x="2405264" y="3031660"/>
              <a:ext cx="249522" cy="64291"/>
            </a:xfrm>
            <a:prstGeom prst="rect">
              <a:avLst/>
            </a:prstGeom>
            <a:solidFill>
              <a:srgbClr val="E2231A">
                <a:alpha val="100000"/>
              </a:srgbClr>
            </a:solidFill>
          </p:spPr>
          <p:txBody>
            <a:bodyPr/>
            <a:lstStyle/>
            <a:p/>
          </p:txBody>
        </p:sp>
        <p:sp>
          <p:nvSpPr>
            <p:cNvPr id="33" name="rc33"/>
            <p:cNvSpPr/>
            <p:nvPr/>
          </p:nvSpPr>
          <p:spPr>
            <a:xfrm>
              <a:off x="2682512" y="3117704"/>
              <a:ext cx="249522" cy="984993"/>
            </a:xfrm>
            <a:prstGeom prst="rect">
              <a:avLst/>
            </a:prstGeom>
            <a:solidFill>
              <a:srgbClr val="80BD41">
                <a:alpha val="100000"/>
              </a:srgbClr>
            </a:solidFill>
          </p:spPr>
          <p:txBody>
            <a:bodyPr/>
            <a:lstStyle/>
            <a:p/>
          </p:txBody>
        </p:sp>
        <p:sp>
          <p:nvSpPr>
            <p:cNvPr id="34" name="rc34"/>
            <p:cNvSpPr/>
            <p:nvPr/>
          </p:nvSpPr>
          <p:spPr>
            <a:xfrm>
              <a:off x="2682512" y="3031982"/>
              <a:ext cx="249522" cy="85721"/>
            </a:xfrm>
            <a:prstGeom prst="rect">
              <a:avLst/>
            </a:prstGeom>
            <a:solidFill>
              <a:srgbClr val="E2231A">
                <a:alpha val="100000"/>
              </a:srgbClr>
            </a:solidFill>
          </p:spPr>
          <p:txBody>
            <a:bodyPr/>
            <a:lstStyle/>
            <a:p/>
          </p:txBody>
        </p:sp>
        <p:sp>
          <p:nvSpPr>
            <p:cNvPr id="35" name="rc35"/>
            <p:cNvSpPr/>
            <p:nvPr/>
          </p:nvSpPr>
          <p:spPr>
            <a:xfrm>
              <a:off x="2959759" y="3196174"/>
              <a:ext cx="249522" cy="906522"/>
            </a:xfrm>
            <a:prstGeom prst="rect">
              <a:avLst/>
            </a:prstGeom>
            <a:solidFill>
              <a:srgbClr val="80BD41">
                <a:alpha val="100000"/>
              </a:srgbClr>
            </a:solidFill>
          </p:spPr>
          <p:txBody>
            <a:bodyPr/>
            <a:lstStyle/>
            <a:p/>
          </p:txBody>
        </p:sp>
        <p:sp>
          <p:nvSpPr>
            <p:cNvPr id="36" name="rc36"/>
            <p:cNvSpPr/>
            <p:nvPr/>
          </p:nvSpPr>
          <p:spPr>
            <a:xfrm>
              <a:off x="2959759" y="3117381"/>
              <a:ext cx="249522" cy="78792"/>
            </a:xfrm>
            <a:prstGeom prst="rect">
              <a:avLst/>
            </a:prstGeom>
            <a:solidFill>
              <a:srgbClr val="E2231A">
                <a:alpha val="100000"/>
              </a:srgbClr>
            </a:solidFill>
          </p:spPr>
          <p:txBody>
            <a:bodyPr/>
            <a:lstStyle/>
            <a:p/>
          </p:txBody>
        </p:sp>
        <p:sp>
          <p:nvSpPr>
            <p:cNvPr id="37" name="rc37"/>
            <p:cNvSpPr/>
            <p:nvPr/>
          </p:nvSpPr>
          <p:spPr>
            <a:xfrm>
              <a:off x="3237007" y="3181028"/>
              <a:ext cx="249522" cy="921668"/>
            </a:xfrm>
            <a:prstGeom prst="rect">
              <a:avLst/>
            </a:prstGeom>
            <a:solidFill>
              <a:srgbClr val="80BD41">
                <a:alpha val="100000"/>
              </a:srgbClr>
            </a:solidFill>
          </p:spPr>
          <p:txBody>
            <a:bodyPr/>
            <a:lstStyle/>
            <a:p/>
          </p:txBody>
        </p:sp>
        <p:sp>
          <p:nvSpPr>
            <p:cNvPr id="38" name="rc38"/>
            <p:cNvSpPr/>
            <p:nvPr/>
          </p:nvSpPr>
          <p:spPr>
            <a:xfrm>
              <a:off x="3237007" y="3100946"/>
              <a:ext cx="249522" cy="80082"/>
            </a:xfrm>
            <a:prstGeom prst="rect">
              <a:avLst/>
            </a:prstGeom>
            <a:solidFill>
              <a:srgbClr val="E2231A">
                <a:alpha val="100000"/>
              </a:srgbClr>
            </a:solidFill>
          </p:spPr>
          <p:txBody>
            <a:bodyPr/>
            <a:lstStyle/>
            <a:p/>
          </p:txBody>
        </p:sp>
        <p:sp>
          <p:nvSpPr>
            <p:cNvPr id="39" name="rc39"/>
            <p:cNvSpPr/>
            <p:nvPr/>
          </p:nvSpPr>
          <p:spPr>
            <a:xfrm>
              <a:off x="3514255" y="3174422"/>
              <a:ext cx="249522" cy="928274"/>
            </a:xfrm>
            <a:prstGeom prst="rect">
              <a:avLst/>
            </a:prstGeom>
            <a:solidFill>
              <a:srgbClr val="80BD41">
                <a:alpha val="100000"/>
              </a:srgbClr>
            </a:solidFill>
          </p:spPr>
          <p:txBody>
            <a:bodyPr/>
            <a:lstStyle/>
            <a:p/>
          </p:txBody>
        </p:sp>
        <p:sp>
          <p:nvSpPr>
            <p:cNvPr id="40" name="rc40"/>
            <p:cNvSpPr/>
            <p:nvPr/>
          </p:nvSpPr>
          <p:spPr>
            <a:xfrm>
              <a:off x="3514255" y="3093695"/>
              <a:ext cx="249522" cy="80726"/>
            </a:xfrm>
            <a:prstGeom prst="rect">
              <a:avLst/>
            </a:prstGeom>
            <a:solidFill>
              <a:srgbClr val="E2231A">
                <a:alpha val="100000"/>
              </a:srgbClr>
            </a:solidFill>
          </p:spPr>
          <p:txBody>
            <a:bodyPr/>
            <a:lstStyle/>
            <a:p/>
          </p:txBody>
        </p:sp>
        <p:sp>
          <p:nvSpPr>
            <p:cNvPr id="41" name="rc41"/>
            <p:cNvSpPr/>
            <p:nvPr/>
          </p:nvSpPr>
          <p:spPr>
            <a:xfrm>
              <a:off x="3791502" y="2995889"/>
              <a:ext cx="249522" cy="1106808"/>
            </a:xfrm>
            <a:prstGeom prst="rect">
              <a:avLst/>
            </a:prstGeom>
            <a:solidFill>
              <a:srgbClr val="80BD41">
                <a:alpha val="100000"/>
              </a:srgbClr>
            </a:solidFill>
          </p:spPr>
          <p:txBody>
            <a:bodyPr/>
            <a:lstStyle/>
            <a:p/>
          </p:txBody>
        </p:sp>
        <p:sp>
          <p:nvSpPr>
            <p:cNvPr id="42" name="rc42"/>
            <p:cNvSpPr/>
            <p:nvPr/>
          </p:nvSpPr>
          <p:spPr>
            <a:xfrm>
              <a:off x="3791502" y="2912584"/>
              <a:ext cx="249522" cy="83304"/>
            </a:xfrm>
            <a:prstGeom prst="rect">
              <a:avLst/>
            </a:prstGeom>
            <a:solidFill>
              <a:srgbClr val="E2231A">
                <a:alpha val="100000"/>
              </a:srgbClr>
            </a:solidFill>
          </p:spPr>
          <p:txBody>
            <a:bodyPr/>
            <a:lstStyle/>
            <a:p/>
          </p:txBody>
        </p:sp>
        <p:sp>
          <p:nvSpPr>
            <p:cNvPr id="43" name="rc43"/>
            <p:cNvSpPr/>
            <p:nvPr/>
          </p:nvSpPr>
          <p:spPr>
            <a:xfrm>
              <a:off x="4068750" y="2927730"/>
              <a:ext cx="249522" cy="1174966"/>
            </a:xfrm>
            <a:prstGeom prst="rect">
              <a:avLst/>
            </a:prstGeom>
            <a:solidFill>
              <a:srgbClr val="80BD41">
                <a:alpha val="100000"/>
              </a:srgbClr>
            </a:solidFill>
          </p:spPr>
          <p:txBody>
            <a:bodyPr/>
            <a:lstStyle/>
            <a:p/>
          </p:txBody>
        </p:sp>
        <p:sp>
          <p:nvSpPr>
            <p:cNvPr id="44" name="rc44"/>
            <p:cNvSpPr/>
            <p:nvPr/>
          </p:nvSpPr>
          <p:spPr>
            <a:xfrm>
              <a:off x="4068750" y="2852805"/>
              <a:ext cx="249522" cy="74925"/>
            </a:xfrm>
            <a:prstGeom prst="rect">
              <a:avLst/>
            </a:prstGeom>
            <a:solidFill>
              <a:srgbClr val="E2231A">
                <a:alpha val="100000"/>
              </a:srgbClr>
            </a:solidFill>
          </p:spPr>
          <p:txBody>
            <a:bodyPr/>
            <a:lstStyle/>
            <a:p/>
          </p:txBody>
        </p:sp>
        <p:sp>
          <p:nvSpPr>
            <p:cNvPr id="45" name="rc45"/>
            <p:cNvSpPr/>
            <p:nvPr/>
          </p:nvSpPr>
          <p:spPr>
            <a:xfrm>
              <a:off x="4345998" y="2856833"/>
              <a:ext cx="249522" cy="1245863"/>
            </a:xfrm>
            <a:prstGeom prst="rect">
              <a:avLst/>
            </a:prstGeom>
            <a:solidFill>
              <a:srgbClr val="80BD41">
                <a:alpha val="100000"/>
              </a:srgbClr>
            </a:solidFill>
          </p:spPr>
          <p:txBody>
            <a:bodyPr/>
            <a:lstStyle/>
            <a:p/>
          </p:txBody>
        </p:sp>
        <p:sp>
          <p:nvSpPr>
            <p:cNvPr id="46" name="rc46"/>
            <p:cNvSpPr/>
            <p:nvPr/>
          </p:nvSpPr>
          <p:spPr>
            <a:xfrm>
              <a:off x="4345998" y="2791253"/>
              <a:ext cx="249522" cy="65580"/>
            </a:xfrm>
            <a:prstGeom prst="rect">
              <a:avLst/>
            </a:prstGeom>
            <a:solidFill>
              <a:srgbClr val="E2231A">
                <a:alpha val="100000"/>
              </a:srgbClr>
            </a:solidFill>
          </p:spPr>
          <p:txBody>
            <a:bodyPr/>
            <a:lstStyle/>
            <a:p/>
          </p:txBody>
        </p:sp>
        <p:sp>
          <p:nvSpPr>
            <p:cNvPr id="47" name="rc47"/>
            <p:cNvSpPr/>
            <p:nvPr/>
          </p:nvSpPr>
          <p:spPr>
            <a:xfrm>
              <a:off x="4623245" y="2756287"/>
              <a:ext cx="249522" cy="1346409"/>
            </a:xfrm>
            <a:prstGeom prst="rect">
              <a:avLst/>
            </a:prstGeom>
            <a:solidFill>
              <a:srgbClr val="80BD41">
                <a:alpha val="100000"/>
              </a:srgbClr>
            </a:solidFill>
          </p:spPr>
          <p:txBody>
            <a:bodyPr/>
            <a:lstStyle/>
            <a:p/>
          </p:txBody>
        </p:sp>
        <p:sp>
          <p:nvSpPr>
            <p:cNvPr id="48" name="rc48"/>
            <p:cNvSpPr/>
            <p:nvPr/>
          </p:nvSpPr>
          <p:spPr>
            <a:xfrm>
              <a:off x="4623245" y="2700214"/>
              <a:ext cx="249522" cy="56073"/>
            </a:xfrm>
            <a:prstGeom prst="rect">
              <a:avLst/>
            </a:prstGeom>
            <a:solidFill>
              <a:srgbClr val="E2231A">
                <a:alpha val="100000"/>
              </a:srgbClr>
            </a:solidFill>
          </p:spPr>
          <p:txBody>
            <a:bodyPr/>
            <a:lstStyle/>
            <a:p/>
          </p:txBody>
        </p:sp>
        <p:sp>
          <p:nvSpPr>
            <p:cNvPr id="49" name="rc49"/>
            <p:cNvSpPr/>
            <p:nvPr/>
          </p:nvSpPr>
          <p:spPr>
            <a:xfrm>
              <a:off x="4900493" y="2649296"/>
              <a:ext cx="249522" cy="1453400"/>
            </a:xfrm>
            <a:prstGeom prst="rect">
              <a:avLst/>
            </a:prstGeom>
            <a:solidFill>
              <a:srgbClr val="80BD41">
                <a:alpha val="100000"/>
              </a:srgbClr>
            </a:solidFill>
          </p:spPr>
          <p:txBody>
            <a:bodyPr/>
            <a:lstStyle/>
            <a:p/>
          </p:txBody>
        </p:sp>
        <p:sp>
          <p:nvSpPr>
            <p:cNvPr id="50" name="rc50"/>
            <p:cNvSpPr/>
            <p:nvPr/>
          </p:nvSpPr>
          <p:spPr>
            <a:xfrm>
              <a:off x="4900493" y="2619648"/>
              <a:ext cx="249522" cy="29648"/>
            </a:xfrm>
            <a:prstGeom prst="rect">
              <a:avLst/>
            </a:prstGeom>
            <a:solidFill>
              <a:srgbClr val="E2231A">
                <a:alpha val="100000"/>
              </a:srgbClr>
            </a:solidFill>
          </p:spPr>
          <p:txBody>
            <a:bodyPr/>
            <a:lstStyle/>
            <a:p/>
          </p:txBody>
        </p:sp>
        <p:sp>
          <p:nvSpPr>
            <p:cNvPr id="51" name="rc51"/>
            <p:cNvSpPr/>
            <p:nvPr/>
          </p:nvSpPr>
          <p:spPr>
            <a:xfrm>
              <a:off x="5177741" y="2603696"/>
              <a:ext cx="249522" cy="1499000"/>
            </a:xfrm>
            <a:prstGeom prst="rect">
              <a:avLst/>
            </a:prstGeom>
            <a:solidFill>
              <a:srgbClr val="80BD41">
                <a:alpha val="100000"/>
              </a:srgbClr>
            </a:solidFill>
          </p:spPr>
          <p:txBody>
            <a:bodyPr/>
            <a:lstStyle/>
            <a:p/>
          </p:txBody>
        </p:sp>
        <p:sp>
          <p:nvSpPr>
            <p:cNvPr id="52" name="rc52"/>
            <p:cNvSpPr/>
            <p:nvPr/>
          </p:nvSpPr>
          <p:spPr>
            <a:xfrm>
              <a:off x="5177741" y="2588550"/>
              <a:ext cx="249522" cy="15146"/>
            </a:xfrm>
            <a:prstGeom prst="rect">
              <a:avLst/>
            </a:prstGeom>
            <a:solidFill>
              <a:srgbClr val="E2231A">
                <a:alpha val="100000"/>
              </a:srgbClr>
            </a:solidFill>
          </p:spPr>
          <p:txBody>
            <a:bodyPr/>
            <a:lstStyle/>
            <a:p/>
          </p:txBody>
        </p:sp>
        <p:sp>
          <p:nvSpPr>
            <p:cNvPr id="53" name="rc53"/>
            <p:cNvSpPr/>
            <p:nvPr/>
          </p:nvSpPr>
          <p:spPr>
            <a:xfrm>
              <a:off x="5454988" y="2585972"/>
              <a:ext cx="249522" cy="1516724"/>
            </a:xfrm>
            <a:prstGeom prst="rect">
              <a:avLst/>
            </a:prstGeom>
            <a:solidFill>
              <a:srgbClr val="80BD41">
                <a:alpha val="100000"/>
              </a:srgbClr>
            </a:solidFill>
          </p:spPr>
          <p:txBody>
            <a:bodyPr/>
            <a:lstStyle/>
            <a:p/>
          </p:txBody>
        </p:sp>
        <p:sp>
          <p:nvSpPr>
            <p:cNvPr id="54" name="rc54"/>
            <p:cNvSpPr/>
            <p:nvPr/>
          </p:nvSpPr>
          <p:spPr>
            <a:xfrm>
              <a:off x="5454988" y="2570664"/>
              <a:ext cx="249522" cy="15307"/>
            </a:xfrm>
            <a:prstGeom prst="rect">
              <a:avLst/>
            </a:prstGeom>
            <a:solidFill>
              <a:srgbClr val="E2231A">
                <a:alpha val="100000"/>
              </a:srgbClr>
            </a:solidFill>
          </p:spPr>
          <p:txBody>
            <a:bodyPr/>
            <a:lstStyle/>
            <a:p/>
          </p:txBody>
        </p:sp>
        <p:sp>
          <p:nvSpPr>
            <p:cNvPr id="55" name="rc55"/>
            <p:cNvSpPr/>
            <p:nvPr/>
          </p:nvSpPr>
          <p:spPr>
            <a:xfrm>
              <a:off x="5732236" y="2562608"/>
              <a:ext cx="249522" cy="1540088"/>
            </a:xfrm>
            <a:prstGeom prst="rect">
              <a:avLst/>
            </a:prstGeom>
            <a:solidFill>
              <a:srgbClr val="80BD41">
                <a:alpha val="100000"/>
              </a:srgbClr>
            </a:solidFill>
          </p:spPr>
          <p:txBody>
            <a:bodyPr/>
            <a:lstStyle/>
            <a:p/>
          </p:txBody>
        </p:sp>
        <p:sp>
          <p:nvSpPr>
            <p:cNvPr id="56" name="rc56"/>
            <p:cNvSpPr/>
            <p:nvPr/>
          </p:nvSpPr>
          <p:spPr>
            <a:xfrm>
              <a:off x="5732236" y="2547139"/>
              <a:ext cx="249522" cy="15468"/>
            </a:xfrm>
            <a:prstGeom prst="rect">
              <a:avLst/>
            </a:prstGeom>
            <a:solidFill>
              <a:srgbClr val="E2231A">
                <a:alpha val="100000"/>
              </a:srgbClr>
            </a:solidFill>
          </p:spPr>
          <p:txBody>
            <a:bodyPr/>
            <a:lstStyle/>
            <a:p/>
          </p:txBody>
        </p:sp>
        <p:sp>
          <p:nvSpPr>
            <p:cNvPr id="57" name="rc57"/>
            <p:cNvSpPr/>
            <p:nvPr/>
          </p:nvSpPr>
          <p:spPr>
            <a:xfrm>
              <a:off x="6009484" y="2540211"/>
              <a:ext cx="249522" cy="1562486"/>
            </a:xfrm>
            <a:prstGeom prst="rect">
              <a:avLst/>
            </a:prstGeom>
            <a:solidFill>
              <a:srgbClr val="80BD41">
                <a:alpha val="100000"/>
              </a:srgbClr>
            </a:solidFill>
          </p:spPr>
          <p:txBody>
            <a:bodyPr/>
            <a:lstStyle/>
            <a:p/>
          </p:txBody>
        </p:sp>
        <p:sp>
          <p:nvSpPr>
            <p:cNvPr id="58" name="rc58"/>
            <p:cNvSpPr/>
            <p:nvPr/>
          </p:nvSpPr>
          <p:spPr>
            <a:xfrm>
              <a:off x="6009484" y="2524420"/>
              <a:ext cx="249522" cy="15790"/>
            </a:xfrm>
            <a:prstGeom prst="rect">
              <a:avLst/>
            </a:prstGeom>
            <a:solidFill>
              <a:srgbClr val="E2231A">
                <a:alpha val="100000"/>
              </a:srgbClr>
            </a:solidFill>
          </p:spPr>
          <p:txBody>
            <a:bodyPr/>
            <a:lstStyle/>
            <a:p/>
          </p:txBody>
        </p:sp>
        <p:sp>
          <p:nvSpPr>
            <p:cNvPr id="59" name="rc59"/>
            <p:cNvSpPr/>
            <p:nvPr/>
          </p:nvSpPr>
          <p:spPr>
            <a:xfrm>
              <a:off x="6286731" y="2582105"/>
              <a:ext cx="249522" cy="1520592"/>
            </a:xfrm>
            <a:prstGeom prst="rect">
              <a:avLst/>
            </a:prstGeom>
            <a:solidFill>
              <a:srgbClr val="80BD41">
                <a:alpha val="100000"/>
              </a:srgbClr>
            </a:solidFill>
          </p:spPr>
          <p:txBody>
            <a:bodyPr/>
            <a:lstStyle/>
            <a:p/>
          </p:txBody>
        </p:sp>
        <p:sp>
          <p:nvSpPr>
            <p:cNvPr id="60" name="rc60"/>
            <p:cNvSpPr/>
            <p:nvPr/>
          </p:nvSpPr>
          <p:spPr>
            <a:xfrm>
              <a:off x="6286731" y="2566797"/>
              <a:ext cx="249522" cy="15307"/>
            </a:xfrm>
            <a:prstGeom prst="rect">
              <a:avLst/>
            </a:prstGeom>
            <a:solidFill>
              <a:srgbClr val="E2231A">
                <a:alpha val="100000"/>
              </a:srgbClr>
            </a:solidFill>
          </p:spPr>
          <p:txBody>
            <a:bodyPr/>
            <a:lstStyle/>
            <a:p/>
          </p:txBody>
        </p:sp>
        <p:sp>
          <p:nvSpPr>
            <p:cNvPr id="61" name="rc61"/>
            <p:cNvSpPr/>
            <p:nvPr/>
          </p:nvSpPr>
          <p:spPr>
            <a:xfrm>
              <a:off x="6563979" y="2599829"/>
              <a:ext cx="249522" cy="1502867"/>
            </a:xfrm>
            <a:prstGeom prst="rect">
              <a:avLst/>
            </a:prstGeom>
            <a:solidFill>
              <a:srgbClr val="80BD41">
                <a:alpha val="100000"/>
              </a:srgbClr>
            </a:solidFill>
          </p:spPr>
          <p:txBody>
            <a:bodyPr/>
            <a:lstStyle/>
            <a:p/>
          </p:txBody>
        </p:sp>
        <p:sp>
          <p:nvSpPr>
            <p:cNvPr id="62" name="rc62"/>
            <p:cNvSpPr/>
            <p:nvPr/>
          </p:nvSpPr>
          <p:spPr>
            <a:xfrm>
              <a:off x="6563979" y="2584683"/>
              <a:ext cx="249522" cy="15146"/>
            </a:xfrm>
            <a:prstGeom prst="rect">
              <a:avLst/>
            </a:prstGeom>
            <a:solidFill>
              <a:srgbClr val="E2231A">
                <a:alpha val="100000"/>
              </a:srgbClr>
            </a:solidFill>
          </p:spPr>
          <p:txBody>
            <a:bodyPr/>
            <a:lstStyle/>
            <a:p/>
          </p:txBody>
        </p:sp>
        <p:sp>
          <p:nvSpPr>
            <p:cNvPr id="63" name="rc63"/>
            <p:cNvSpPr/>
            <p:nvPr/>
          </p:nvSpPr>
          <p:spPr>
            <a:xfrm>
              <a:off x="6841227" y="2532638"/>
              <a:ext cx="249522" cy="1570059"/>
            </a:xfrm>
            <a:prstGeom prst="rect">
              <a:avLst/>
            </a:prstGeom>
            <a:solidFill>
              <a:srgbClr val="80BD41">
                <a:alpha val="100000"/>
              </a:srgbClr>
            </a:solidFill>
          </p:spPr>
          <p:txBody>
            <a:bodyPr/>
            <a:lstStyle/>
            <a:p/>
          </p:txBody>
        </p:sp>
        <p:sp>
          <p:nvSpPr>
            <p:cNvPr id="64" name="rc64"/>
            <p:cNvSpPr/>
            <p:nvPr/>
          </p:nvSpPr>
          <p:spPr>
            <a:xfrm>
              <a:off x="6841227" y="2516847"/>
              <a:ext cx="249522" cy="15790"/>
            </a:xfrm>
            <a:prstGeom prst="rect">
              <a:avLst/>
            </a:prstGeom>
            <a:solidFill>
              <a:srgbClr val="E2231A">
                <a:alpha val="100000"/>
              </a:srgbClr>
            </a:solidFill>
          </p:spPr>
          <p:txBody>
            <a:bodyPr/>
            <a:lstStyle/>
            <a:p/>
          </p:txBody>
        </p:sp>
        <p:sp>
          <p:nvSpPr>
            <p:cNvPr id="65" name="rc65"/>
            <p:cNvSpPr/>
            <p:nvPr/>
          </p:nvSpPr>
          <p:spPr>
            <a:xfrm>
              <a:off x="7118474" y="2660253"/>
              <a:ext cx="249522" cy="1442443"/>
            </a:xfrm>
            <a:prstGeom prst="rect">
              <a:avLst/>
            </a:prstGeom>
            <a:solidFill>
              <a:srgbClr val="80BD41">
                <a:alpha val="100000"/>
              </a:srgbClr>
            </a:solidFill>
          </p:spPr>
          <p:txBody>
            <a:bodyPr/>
            <a:lstStyle/>
            <a:p/>
          </p:txBody>
        </p:sp>
        <p:sp>
          <p:nvSpPr>
            <p:cNvPr id="66" name="rc66"/>
            <p:cNvSpPr/>
            <p:nvPr/>
          </p:nvSpPr>
          <p:spPr>
            <a:xfrm>
              <a:off x="7118474" y="2645751"/>
              <a:ext cx="249522" cy="14501"/>
            </a:xfrm>
            <a:prstGeom prst="rect">
              <a:avLst/>
            </a:prstGeom>
            <a:solidFill>
              <a:srgbClr val="E2231A">
                <a:alpha val="100000"/>
              </a:srgbClr>
            </a:solidFill>
          </p:spPr>
          <p:txBody>
            <a:bodyPr/>
            <a:lstStyle/>
            <a:p/>
          </p:txBody>
        </p:sp>
        <p:sp>
          <p:nvSpPr>
            <p:cNvPr id="67" name="rc67"/>
            <p:cNvSpPr/>
            <p:nvPr/>
          </p:nvSpPr>
          <p:spPr>
            <a:xfrm>
              <a:off x="7395722" y="2605791"/>
              <a:ext cx="249522" cy="1496905"/>
            </a:xfrm>
            <a:prstGeom prst="rect">
              <a:avLst/>
            </a:prstGeom>
            <a:solidFill>
              <a:srgbClr val="80BD41">
                <a:alpha val="100000"/>
              </a:srgbClr>
            </a:solidFill>
          </p:spPr>
          <p:txBody>
            <a:bodyPr/>
            <a:lstStyle/>
            <a:p/>
          </p:txBody>
        </p:sp>
        <p:sp>
          <p:nvSpPr>
            <p:cNvPr id="68" name="rc68"/>
            <p:cNvSpPr/>
            <p:nvPr/>
          </p:nvSpPr>
          <p:spPr>
            <a:xfrm>
              <a:off x="7395722" y="2575176"/>
              <a:ext cx="249522" cy="30614"/>
            </a:xfrm>
            <a:prstGeom prst="rect">
              <a:avLst/>
            </a:prstGeom>
            <a:solidFill>
              <a:srgbClr val="E2231A">
                <a:alpha val="100000"/>
              </a:srgbClr>
            </a:solidFill>
          </p:spPr>
          <p:txBody>
            <a:bodyPr/>
            <a:lstStyle/>
            <a:p/>
          </p:txBody>
        </p:sp>
        <p:sp>
          <p:nvSpPr>
            <p:cNvPr id="69" name="rc69"/>
            <p:cNvSpPr/>
            <p:nvPr/>
          </p:nvSpPr>
          <p:spPr>
            <a:xfrm>
              <a:off x="7672970" y="2467057"/>
              <a:ext cx="249522" cy="1635639"/>
            </a:xfrm>
            <a:prstGeom prst="rect">
              <a:avLst/>
            </a:prstGeom>
            <a:solidFill>
              <a:srgbClr val="80BD41">
                <a:alpha val="100000"/>
              </a:srgbClr>
            </a:solidFill>
          </p:spPr>
          <p:txBody>
            <a:bodyPr/>
            <a:lstStyle/>
            <a:p/>
          </p:txBody>
        </p:sp>
        <p:sp>
          <p:nvSpPr>
            <p:cNvPr id="70" name="rc70"/>
            <p:cNvSpPr/>
            <p:nvPr/>
          </p:nvSpPr>
          <p:spPr>
            <a:xfrm>
              <a:off x="7672970" y="2433703"/>
              <a:ext cx="249522" cy="33354"/>
            </a:xfrm>
            <a:prstGeom prst="rect">
              <a:avLst/>
            </a:prstGeom>
            <a:solidFill>
              <a:srgbClr val="E2231A">
                <a:alpha val="100000"/>
              </a:srgbClr>
            </a:solidFill>
          </p:spPr>
          <p:txBody>
            <a:bodyPr/>
            <a:lstStyle/>
            <a:p/>
          </p:txBody>
        </p:sp>
        <p:sp>
          <p:nvSpPr>
            <p:cNvPr id="71" name="rc71"/>
            <p:cNvSpPr/>
            <p:nvPr/>
          </p:nvSpPr>
          <p:spPr>
            <a:xfrm>
              <a:off x="7950217" y="2400349"/>
              <a:ext cx="249522" cy="1702347"/>
            </a:xfrm>
            <a:prstGeom prst="rect">
              <a:avLst/>
            </a:prstGeom>
            <a:solidFill>
              <a:srgbClr val="80BD41">
                <a:alpha val="100000"/>
              </a:srgbClr>
            </a:solidFill>
          </p:spPr>
          <p:txBody>
            <a:bodyPr/>
            <a:lstStyle/>
            <a:p/>
          </p:txBody>
        </p:sp>
        <p:sp>
          <p:nvSpPr>
            <p:cNvPr id="72" name="rc72"/>
            <p:cNvSpPr/>
            <p:nvPr/>
          </p:nvSpPr>
          <p:spPr>
            <a:xfrm>
              <a:off x="7950217" y="2365545"/>
              <a:ext cx="249522" cy="34804"/>
            </a:xfrm>
            <a:prstGeom prst="rect">
              <a:avLst/>
            </a:prstGeom>
            <a:solidFill>
              <a:srgbClr val="E2231A">
                <a:alpha val="100000"/>
              </a:srgbClr>
            </a:solidFill>
          </p:spPr>
          <p:txBody>
            <a:bodyPr/>
            <a:lstStyle/>
            <a:p/>
          </p:txBody>
        </p:sp>
        <p:sp>
          <p:nvSpPr>
            <p:cNvPr id="73" name="pl73"/>
            <p:cNvSpPr/>
            <p:nvPr/>
          </p:nvSpPr>
          <p:spPr>
            <a:xfrm>
              <a:off x="1421035" y="1236556"/>
              <a:ext cx="6653943" cy="202656"/>
            </a:xfrm>
            <a:custGeom>
              <a:avLst/>
              <a:pathLst>
                <a:path w="6653943" h="202656">
                  <a:moveTo>
                    <a:pt x="0" y="144754"/>
                  </a:moveTo>
                  <a:lnTo>
                    <a:pt x="277247" y="144754"/>
                  </a:lnTo>
                  <a:lnTo>
                    <a:pt x="554495" y="144754"/>
                  </a:lnTo>
                  <a:lnTo>
                    <a:pt x="831742" y="144754"/>
                  </a:lnTo>
                  <a:lnTo>
                    <a:pt x="1108990" y="144754"/>
                  </a:lnTo>
                  <a:lnTo>
                    <a:pt x="1386238" y="202656"/>
                  </a:lnTo>
                  <a:lnTo>
                    <a:pt x="1663485" y="202656"/>
                  </a:lnTo>
                  <a:lnTo>
                    <a:pt x="1940733" y="202656"/>
                  </a:lnTo>
                  <a:lnTo>
                    <a:pt x="2217981" y="202656"/>
                  </a:lnTo>
                  <a:lnTo>
                    <a:pt x="2495228" y="173705"/>
                  </a:lnTo>
                  <a:lnTo>
                    <a:pt x="2772476" y="144754"/>
                  </a:lnTo>
                  <a:lnTo>
                    <a:pt x="3049724" y="115803"/>
                  </a:lnTo>
                  <a:lnTo>
                    <a:pt x="3326971" y="86852"/>
                  </a:lnTo>
                  <a:lnTo>
                    <a:pt x="3604219" y="28950"/>
                  </a:lnTo>
                  <a:lnTo>
                    <a:pt x="3881467" y="0"/>
                  </a:lnTo>
                  <a:lnTo>
                    <a:pt x="4158714" y="0"/>
                  </a:lnTo>
                  <a:lnTo>
                    <a:pt x="4435962" y="0"/>
                  </a:lnTo>
                  <a:lnTo>
                    <a:pt x="4713210" y="0"/>
                  </a:lnTo>
                  <a:lnTo>
                    <a:pt x="4990457" y="0"/>
                  </a:lnTo>
                  <a:lnTo>
                    <a:pt x="5267705" y="0"/>
                  </a:lnTo>
                  <a:lnTo>
                    <a:pt x="5544953" y="0"/>
                  </a:lnTo>
                  <a:lnTo>
                    <a:pt x="5822200" y="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3055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5" name="tx85"/>
            <p:cNvSpPr/>
            <p:nvPr/>
          </p:nvSpPr>
          <p:spPr>
            <a:xfrm>
              <a:off x="2715845" y="2896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4102084" y="27168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7" name="tx87"/>
            <p:cNvSpPr/>
            <p:nvPr/>
          </p:nvSpPr>
          <p:spPr>
            <a:xfrm>
              <a:off x="5488322" y="2434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88" name="tx88"/>
            <p:cNvSpPr/>
            <p:nvPr/>
          </p:nvSpPr>
          <p:spPr>
            <a:xfrm>
              <a:off x="6597312" y="2448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89" name="tx89"/>
            <p:cNvSpPr/>
            <p:nvPr/>
          </p:nvSpPr>
          <p:spPr>
            <a:xfrm>
              <a:off x="6874560" y="2380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0" name="tx90"/>
            <p:cNvSpPr/>
            <p:nvPr/>
          </p:nvSpPr>
          <p:spPr>
            <a:xfrm>
              <a:off x="7151808" y="2509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1" name="tx91"/>
            <p:cNvSpPr/>
            <p:nvPr/>
          </p:nvSpPr>
          <p:spPr>
            <a:xfrm>
              <a:off x="7429055" y="2439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2" name="tx92"/>
            <p:cNvSpPr/>
            <p:nvPr/>
          </p:nvSpPr>
          <p:spPr>
            <a:xfrm>
              <a:off x="7680178" y="2297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3" name="tx93"/>
            <p:cNvSpPr/>
            <p:nvPr/>
          </p:nvSpPr>
          <p:spPr>
            <a:xfrm>
              <a:off x="7957425" y="2229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393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05" name="tx105"/>
            <p:cNvSpPr/>
            <p:nvPr/>
          </p:nvSpPr>
          <p:spPr>
            <a:xfrm>
              <a:off x="1355732" y="31838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6" name="tx106"/>
            <p:cNvSpPr/>
            <p:nvPr/>
          </p:nvSpPr>
          <p:spPr>
            <a:xfrm>
              <a:off x="2715845" y="3575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07" name="tx107"/>
            <p:cNvSpPr/>
            <p:nvPr/>
          </p:nvSpPr>
          <p:spPr>
            <a:xfrm>
              <a:off x="2741971" y="30397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8" name="tx108"/>
            <p:cNvSpPr/>
            <p:nvPr/>
          </p:nvSpPr>
          <p:spPr>
            <a:xfrm>
              <a:off x="4102084" y="3480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09" name="tx109"/>
            <p:cNvSpPr/>
            <p:nvPr/>
          </p:nvSpPr>
          <p:spPr>
            <a:xfrm>
              <a:off x="4128209" y="285664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0" name="tx110"/>
            <p:cNvSpPr/>
            <p:nvPr/>
          </p:nvSpPr>
          <p:spPr>
            <a:xfrm>
              <a:off x="5488322" y="3309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1" name="tx111"/>
            <p:cNvSpPr/>
            <p:nvPr/>
          </p:nvSpPr>
          <p:spPr>
            <a:xfrm>
              <a:off x="5526191" y="25444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16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13" name="tx113"/>
            <p:cNvSpPr/>
            <p:nvPr/>
          </p:nvSpPr>
          <p:spPr>
            <a:xfrm>
              <a:off x="6635182" y="2558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82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15" name="tx115"/>
            <p:cNvSpPr/>
            <p:nvPr/>
          </p:nvSpPr>
          <p:spPr>
            <a:xfrm>
              <a:off x="6912430" y="24908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46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17" name="tx117"/>
            <p:cNvSpPr/>
            <p:nvPr/>
          </p:nvSpPr>
          <p:spPr>
            <a:xfrm>
              <a:off x="7189677" y="26191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19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119" name="tx119"/>
            <p:cNvSpPr/>
            <p:nvPr/>
          </p:nvSpPr>
          <p:spPr>
            <a:xfrm>
              <a:off x="7455181" y="2555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7680178" y="32498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21" name="tx121"/>
            <p:cNvSpPr/>
            <p:nvPr/>
          </p:nvSpPr>
          <p:spPr>
            <a:xfrm>
              <a:off x="7732429" y="24164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957425" y="32164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23" name="tx123"/>
            <p:cNvSpPr/>
            <p:nvPr/>
          </p:nvSpPr>
          <p:spPr>
            <a:xfrm>
              <a:off x="8009676" y="23490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4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4392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6336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2000-2024</a:t>
              </a:r>
            </a:p>
          </p:txBody>
        </p:sp>
        <p:sp>
          <p:nvSpPr>
            <p:cNvPr id="153" name="pl153"/>
            <p:cNvSpPr/>
            <p:nvPr/>
          </p:nvSpPr>
          <p:spPr>
            <a:xfrm>
              <a:off x="2211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40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70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002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25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55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853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688544" cy="167191"/>
            </a:xfrm>
            <a:prstGeom prst="rect">
              <a:avLst/>
            </a:prstGeom>
            <a:solidFill>
              <a:srgbClr val="80BD41">
                <a:alpha val="100000"/>
              </a:srgbClr>
            </a:solidFill>
          </p:spPr>
          <p:txBody>
            <a:bodyPr/>
            <a:lstStyle/>
            <a:p/>
          </p:txBody>
        </p:sp>
        <p:sp>
          <p:nvSpPr>
            <p:cNvPr id="165" name="rc165"/>
            <p:cNvSpPr/>
            <p:nvPr/>
          </p:nvSpPr>
          <p:spPr>
            <a:xfrm>
              <a:off x="6984818" y="5889059"/>
              <a:ext cx="57330" cy="167191"/>
            </a:xfrm>
            <a:prstGeom prst="rect">
              <a:avLst/>
            </a:prstGeom>
            <a:solidFill>
              <a:srgbClr val="E2231A">
                <a:alpha val="100000"/>
              </a:srgbClr>
            </a:solidFill>
          </p:spPr>
          <p:txBody>
            <a:bodyPr/>
            <a:lstStyle/>
            <a:p/>
          </p:txBody>
        </p:sp>
        <p:sp>
          <p:nvSpPr>
            <p:cNvPr id="166" name="rc166"/>
            <p:cNvSpPr/>
            <p:nvPr/>
          </p:nvSpPr>
          <p:spPr>
            <a:xfrm>
              <a:off x="1296273" y="5680069"/>
              <a:ext cx="6191102" cy="167191"/>
            </a:xfrm>
            <a:prstGeom prst="rect">
              <a:avLst/>
            </a:prstGeom>
            <a:solidFill>
              <a:srgbClr val="80BD41">
                <a:alpha val="100000"/>
              </a:srgbClr>
            </a:solidFill>
          </p:spPr>
          <p:txBody>
            <a:bodyPr/>
            <a:lstStyle/>
            <a:p/>
          </p:txBody>
        </p:sp>
        <p:sp>
          <p:nvSpPr>
            <p:cNvPr id="167" name="rc167"/>
            <p:cNvSpPr/>
            <p:nvPr/>
          </p:nvSpPr>
          <p:spPr>
            <a:xfrm>
              <a:off x="7487376" y="5680069"/>
              <a:ext cx="126249" cy="167191"/>
            </a:xfrm>
            <a:prstGeom prst="rect">
              <a:avLst/>
            </a:prstGeom>
            <a:solidFill>
              <a:srgbClr val="E2231A">
                <a:alpha val="100000"/>
              </a:srgbClr>
            </a:solidFill>
          </p:spPr>
          <p:txBody>
            <a:bodyPr/>
            <a:lstStyle/>
            <a:p/>
          </p:txBody>
        </p:sp>
        <p:sp>
          <p:nvSpPr>
            <p:cNvPr id="168" name="rc168"/>
            <p:cNvSpPr/>
            <p:nvPr/>
          </p:nvSpPr>
          <p:spPr>
            <a:xfrm>
              <a:off x="1296273" y="5471080"/>
              <a:ext cx="6443601" cy="167191"/>
            </a:xfrm>
            <a:prstGeom prst="rect">
              <a:avLst/>
            </a:prstGeom>
            <a:solidFill>
              <a:srgbClr val="80BD41">
                <a:alpha val="100000"/>
              </a:srgbClr>
            </a:solidFill>
          </p:spPr>
          <p:txBody>
            <a:bodyPr/>
            <a:lstStyle/>
            <a:p/>
          </p:txBody>
        </p:sp>
        <p:sp>
          <p:nvSpPr>
            <p:cNvPr id="169" name="rc169"/>
            <p:cNvSpPr/>
            <p:nvPr/>
          </p:nvSpPr>
          <p:spPr>
            <a:xfrm>
              <a:off x="7739875" y="5471080"/>
              <a:ext cx="131738" cy="167191"/>
            </a:xfrm>
            <a:prstGeom prst="rect">
              <a:avLst/>
            </a:prstGeom>
            <a:solidFill>
              <a:srgbClr val="E2231A">
                <a:alpha val="100000"/>
              </a:srgbClr>
            </a:solidFill>
          </p:spPr>
          <p:txBody>
            <a:bodyPr/>
            <a:lstStyle/>
            <a:p/>
          </p:txBody>
        </p:sp>
        <p:sp>
          <p:nvSpPr>
            <p:cNvPr id="170" name="tx170"/>
            <p:cNvSpPr/>
            <p:nvPr/>
          </p:nvSpPr>
          <p:spPr>
            <a:xfrm>
              <a:off x="7216916"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71" name="tx171"/>
            <p:cNvSpPr/>
            <p:nvPr/>
          </p:nvSpPr>
          <p:spPr>
            <a:xfrm>
              <a:off x="7784812"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103.6</a:t>
              </a:r>
            </a:p>
          </p:txBody>
        </p:sp>
        <p:sp>
          <p:nvSpPr>
            <p:cNvPr id="172" name="tx172"/>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73" name="tx173"/>
            <p:cNvSpPr/>
            <p:nvPr/>
          </p:nvSpPr>
          <p:spPr>
            <a:xfrm>
              <a:off x="403505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74" name="tx174"/>
            <p:cNvSpPr/>
            <p:nvPr/>
          </p:nvSpPr>
          <p:spPr>
            <a:xfrm>
              <a:off x="695168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5618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101.5</a:t>
              </a:r>
            </a:p>
          </p:txBody>
        </p:sp>
        <p:sp>
          <p:nvSpPr>
            <p:cNvPr id="176" name="tx176"/>
            <p:cNvSpPr/>
            <p:nvPr/>
          </p:nvSpPr>
          <p:spPr>
            <a:xfrm>
              <a:off x="7475152"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7" name="tx177"/>
            <p:cNvSpPr/>
            <p:nvPr/>
          </p:nvSpPr>
          <p:spPr>
            <a:xfrm>
              <a:off x="438243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105.7</a:t>
              </a:r>
            </a:p>
          </p:txBody>
        </p:sp>
        <p:sp>
          <p:nvSpPr>
            <p:cNvPr id="178" name="tx178"/>
            <p:cNvSpPr/>
            <p:nvPr/>
          </p:nvSpPr>
          <p:spPr>
            <a:xfrm>
              <a:off x="773039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48281"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877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670768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increased 13% compared to in 2019.
The number of surviving infants increased approximately 14%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0917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158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7400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4564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5038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327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0152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89762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128802"/>
              <a:ext cx="487582" cy="239163"/>
            </a:xfrm>
            <a:prstGeom prst="rect">
              <a:avLst/>
            </a:prstGeom>
            <a:solidFill>
              <a:srgbClr val="1CABE2">
                <a:alpha val="100000"/>
              </a:srgbClr>
            </a:solidFill>
          </p:spPr>
          <p:txBody>
            <a:bodyPr/>
            <a:lstStyle/>
            <a:p/>
          </p:txBody>
        </p:sp>
        <p:sp>
          <p:nvSpPr>
            <p:cNvPr id="27" name="rc27"/>
            <p:cNvSpPr/>
            <p:nvPr/>
          </p:nvSpPr>
          <p:spPr>
            <a:xfrm>
              <a:off x="1511566" y="4675063"/>
              <a:ext cx="487582" cy="692902"/>
            </a:xfrm>
            <a:prstGeom prst="rect">
              <a:avLst/>
            </a:prstGeom>
            <a:solidFill>
              <a:srgbClr val="1CABE2">
                <a:alpha val="100000"/>
              </a:srgbClr>
            </a:solidFill>
          </p:spPr>
          <p:txBody>
            <a:bodyPr/>
            <a:lstStyle/>
            <a:p/>
          </p:txBody>
        </p:sp>
        <p:sp>
          <p:nvSpPr>
            <p:cNvPr id="28" name="rc28"/>
            <p:cNvSpPr/>
            <p:nvPr/>
          </p:nvSpPr>
          <p:spPr>
            <a:xfrm>
              <a:off x="2053324" y="4599067"/>
              <a:ext cx="487582" cy="768898"/>
            </a:xfrm>
            <a:prstGeom prst="rect">
              <a:avLst/>
            </a:prstGeom>
            <a:solidFill>
              <a:srgbClr val="1CABE2">
                <a:alpha val="100000"/>
              </a:srgbClr>
            </a:solidFill>
          </p:spPr>
          <p:txBody>
            <a:bodyPr/>
            <a:lstStyle/>
            <a:p/>
          </p:txBody>
        </p:sp>
        <p:sp>
          <p:nvSpPr>
            <p:cNvPr id="29" name="rc29"/>
            <p:cNvSpPr/>
            <p:nvPr/>
          </p:nvSpPr>
          <p:spPr>
            <a:xfrm>
              <a:off x="2595083" y="4614713"/>
              <a:ext cx="487582" cy="753252"/>
            </a:xfrm>
            <a:prstGeom prst="rect">
              <a:avLst/>
            </a:prstGeom>
            <a:solidFill>
              <a:srgbClr val="1CABE2">
                <a:alpha val="100000"/>
              </a:srgbClr>
            </a:solidFill>
          </p:spPr>
          <p:txBody>
            <a:bodyPr/>
            <a:lstStyle/>
            <a:p/>
          </p:txBody>
        </p:sp>
        <p:sp>
          <p:nvSpPr>
            <p:cNvPr id="30" name="rc30"/>
            <p:cNvSpPr/>
            <p:nvPr/>
          </p:nvSpPr>
          <p:spPr>
            <a:xfrm>
              <a:off x="3136842" y="4880698"/>
              <a:ext cx="487582" cy="487267"/>
            </a:xfrm>
            <a:prstGeom prst="rect">
              <a:avLst/>
            </a:prstGeom>
            <a:solidFill>
              <a:srgbClr val="1CABE2">
                <a:alpha val="100000"/>
              </a:srgbClr>
            </a:solidFill>
          </p:spPr>
          <p:txBody>
            <a:bodyPr/>
            <a:lstStyle/>
            <a:p/>
          </p:txBody>
        </p:sp>
        <p:sp>
          <p:nvSpPr>
            <p:cNvPr id="31" name="rc31"/>
            <p:cNvSpPr/>
            <p:nvPr/>
          </p:nvSpPr>
          <p:spPr>
            <a:xfrm>
              <a:off x="3678600" y="5097510"/>
              <a:ext cx="487582" cy="270455"/>
            </a:xfrm>
            <a:prstGeom prst="rect">
              <a:avLst/>
            </a:prstGeom>
            <a:solidFill>
              <a:srgbClr val="1CABE2">
                <a:alpha val="100000"/>
              </a:srgbClr>
            </a:solidFill>
          </p:spPr>
          <p:txBody>
            <a:bodyPr/>
            <a:lstStyle/>
            <a:p/>
          </p:txBody>
        </p:sp>
        <p:sp>
          <p:nvSpPr>
            <p:cNvPr id="32" name="rc32"/>
            <p:cNvSpPr/>
            <p:nvPr/>
          </p:nvSpPr>
          <p:spPr>
            <a:xfrm>
              <a:off x="4220359" y="4981281"/>
              <a:ext cx="487582" cy="386684"/>
            </a:xfrm>
            <a:prstGeom prst="rect">
              <a:avLst/>
            </a:prstGeom>
            <a:solidFill>
              <a:srgbClr val="1CABE2">
                <a:alpha val="100000"/>
              </a:srgbClr>
            </a:solidFill>
          </p:spPr>
          <p:txBody>
            <a:bodyPr/>
            <a:lstStyle/>
            <a:p/>
          </p:txBody>
        </p:sp>
        <p:sp>
          <p:nvSpPr>
            <p:cNvPr id="33" name="rc33"/>
            <p:cNvSpPr/>
            <p:nvPr/>
          </p:nvSpPr>
          <p:spPr>
            <a:xfrm>
              <a:off x="4762118" y="4952224"/>
              <a:ext cx="487582" cy="415741"/>
            </a:xfrm>
            <a:prstGeom prst="rect">
              <a:avLst/>
            </a:prstGeom>
            <a:solidFill>
              <a:srgbClr val="1CABE2">
                <a:alpha val="100000"/>
              </a:srgbClr>
            </a:solidFill>
          </p:spPr>
          <p:txBody>
            <a:bodyPr/>
            <a:lstStyle/>
            <a:p/>
          </p:txBody>
        </p:sp>
        <p:sp>
          <p:nvSpPr>
            <p:cNvPr id="34" name="rc34"/>
            <p:cNvSpPr/>
            <p:nvPr/>
          </p:nvSpPr>
          <p:spPr>
            <a:xfrm>
              <a:off x="5303876" y="5256207"/>
              <a:ext cx="487582" cy="111758"/>
            </a:xfrm>
            <a:prstGeom prst="rect">
              <a:avLst/>
            </a:prstGeom>
            <a:solidFill>
              <a:srgbClr val="1CABE2">
                <a:alpha val="100000"/>
              </a:srgbClr>
            </a:solidFill>
          </p:spPr>
          <p:txBody>
            <a:bodyPr/>
            <a:lstStyle/>
            <a:p/>
          </p:txBody>
        </p:sp>
        <p:sp>
          <p:nvSpPr>
            <p:cNvPr id="35" name="rc35"/>
            <p:cNvSpPr/>
            <p:nvPr/>
          </p:nvSpPr>
          <p:spPr>
            <a:xfrm>
              <a:off x="5845635" y="5289734"/>
              <a:ext cx="487582" cy="78230"/>
            </a:xfrm>
            <a:prstGeom prst="rect">
              <a:avLst/>
            </a:prstGeom>
            <a:solidFill>
              <a:srgbClr val="1CABE2">
                <a:alpha val="100000"/>
              </a:srgbClr>
            </a:solidFill>
          </p:spPr>
          <p:txBody>
            <a:bodyPr/>
            <a:lstStyle/>
            <a:p/>
          </p:txBody>
        </p:sp>
        <p:sp>
          <p:nvSpPr>
            <p:cNvPr id="36" name="rc36"/>
            <p:cNvSpPr/>
            <p:nvPr/>
          </p:nvSpPr>
          <p:spPr>
            <a:xfrm>
              <a:off x="6387393" y="5148919"/>
              <a:ext cx="487582" cy="219046"/>
            </a:xfrm>
            <a:prstGeom prst="rect">
              <a:avLst/>
            </a:prstGeom>
            <a:solidFill>
              <a:srgbClr val="1CABE2">
                <a:alpha val="100000"/>
              </a:srgbClr>
            </a:solidFill>
          </p:spPr>
          <p:txBody>
            <a:bodyPr/>
            <a:lstStyle/>
            <a:p/>
          </p:txBody>
        </p:sp>
        <p:sp>
          <p:nvSpPr>
            <p:cNvPr id="37" name="rc37"/>
            <p:cNvSpPr/>
            <p:nvPr/>
          </p:nvSpPr>
          <p:spPr>
            <a:xfrm>
              <a:off x="6929152" y="4236969"/>
              <a:ext cx="487582" cy="1130996"/>
            </a:xfrm>
            <a:prstGeom prst="rect">
              <a:avLst/>
            </a:prstGeom>
            <a:solidFill>
              <a:srgbClr val="1CABE2">
                <a:alpha val="100000"/>
              </a:srgbClr>
            </a:solidFill>
          </p:spPr>
          <p:txBody>
            <a:bodyPr/>
            <a:lstStyle/>
            <a:p/>
          </p:txBody>
        </p:sp>
        <p:sp>
          <p:nvSpPr>
            <p:cNvPr id="38" name="rc38"/>
            <p:cNvSpPr/>
            <p:nvPr/>
          </p:nvSpPr>
          <p:spPr>
            <a:xfrm>
              <a:off x="7470911" y="4058156"/>
              <a:ext cx="487582" cy="1309809"/>
            </a:xfrm>
            <a:prstGeom prst="rect">
              <a:avLst/>
            </a:prstGeom>
            <a:solidFill>
              <a:srgbClr val="1CABE2">
                <a:alpha val="100000"/>
              </a:srgbClr>
            </a:solidFill>
          </p:spPr>
          <p:txBody>
            <a:bodyPr/>
            <a:lstStyle/>
            <a:p/>
          </p:txBody>
        </p:sp>
        <p:sp>
          <p:nvSpPr>
            <p:cNvPr id="39" name="pl39"/>
            <p:cNvSpPr/>
            <p:nvPr/>
          </p:nvSpPr>
          <p:spPr>
            <a:xfrm>
              <a:off x="1213598" y="1045593"/>
              <a:ext cx="6501103" cy="130980"/>
            </a:xfrm>
            <a:custGeom>
              <a:avLst/>
              <a:pathLst>
                <a:path w="6501103" h="130980">
                  <a:moveTo>
                    <a:pt x="0" y="130980"/>
                  </a:moveTo>
                  <a:lnTo>
                    <a:pt x="541758" y="43660"/>
                  </a:lnTo>
                  <a:lnTo>
                    <a:pt x="1083517" y="0"/>
                  </a:lnTo>
                  <a:lnTo>
                    <a:pt x="1625275" y="0"/>
                  </a:lnTo>
                  <a:lnTo>
                    <a:pt x="2167034" y="0"/>
                  </a:lnTo>
                  <a:lnTo>
                    <a:pt x="2708793" y="0"/>
                  </a:lnTo>
                  <a:lnTo>
                    <a:pt x="3250551" y="0"/>
                  </a:lnTo>
                  <a:lnTo>
                    <a:pt x="3792310" y="0"/>
                  </a:lnTo>
                  <a:lnTo>
                    <a:pt x="4334069" y="0"/>
                  </a:lnTo>
                  <a:lnTo>
                    <a:pt x="4875827" y="0"/>
                  </a:lnTo>
                  <a:lnTo>
                    <a:pt x="5417586" y="43660"/>
                  </a:lnTo>
                  <a:lnTo>
                    <a:pt x="5959345" y="43660"/>
                  </a:lnTo>
                  <a:lnTo>
                    <a:pt x="6501103" y="43660"/>
                  </a:lnTo>
                </a:path>
              </a:pathLst>
            </a:custGeom>
            <a:ln w="27101" cap="flat">
              <a:solidFill>
                <a:srgbClr val="00833D">
                  <a:alpha val="100000"/>
                </a:srgbClr>
              </a:solidFill>
              <a:prstDash val="solid"/>
              <a:round/>
            </a:ln>
          </p:spPr>
          <p:txBody>
            <a:bodyPr/>
            <a:lstStyle/>
            <a:p/>
          </p:txBody>
        </p:sp>
        <p:sp>
          <p:nvSpPr>
            <p:cNvPr id="40" name="pl40"/>
            <p:cNvSpPr/>
            <p:nvPr/>
          </p:nvSpPr>
          <p:spPr>
            <a:xfrm>
              <a:off x="1213598" y="1045593"/>
              <a:ext cx="6501103" cy="349282"/>
            </a:xfrm>
            <a:custGeom>
              <a:avLst/>
              <a:pathLst>
                <a:path w="6501103" h="349282">
                  <a:moveTo>
                    <a:pt x="0" y="130980"/>
                  </a:moveTo>
                  <a:lnTo>
                    <a:pt x="541758" y="43660"/>
                  </a:lnTo>
                  <a:lnTo>
                    <a:pt x="1083517" y="0"/>
                  </a:lnTo>
                  <a:lnTo>
                    <a:pt x="1625275" y="0"/>
                  </a:lnTo>
                  <a:lnTo>
                    <a:pt x="2167034" y="43660"/>
                  </a:lnTo>
                  <a:lnTo>
                    <a:pt x="2708793" y="87320"/>
                  </a:lnTo>
                  <a:lnTo>
                    <a:pt x="3250551" y="174641"/>
                  </a:lnTo>
                  <a:lnTo>
                    <a:pt x="3792310" y="218301"/>
                  </a:lnTo>
                  <a:lnTo>
                    <a:pt x="4334069" y="305622"/>
                  </a:lnTo>
                  <a:lnTo>
                    <a:pt x="4875827" y="130980"/>
                  </a:lnTo>
                  <a:lnTo>
                    <a:pt x="5417586" y="349282"/>
                  </a:lnTo>
                  <a:lnTo>
                    <a:pt x="5959345" y="218301"/>
                  </a:lnTo>
                  <a:lnTo>
                    <a:pt x="6501103" y="305622"/>
                  </a:lnTo>
                </a:path>
              </a:pathLst>
            </a:custGeom>
            <a:ln w="27101" cap="flat">
              <a:solidFill>
                <a:srgbClr val="002759">
                  <a:alpha val="100000"/>
                </a:srgbClr>
              </a:solidFill>
              <a:prstDash val="solid"/>
              <a:round/>
            </a:ln>
          </p:spPr>
          <p:txBody>
            <a:bodyPr/>
            <a:lstStyle/>
            <a:p/>
          </p:txBody>
        </p:sp>
        <p:sp>
          <p:nvSpPr>
            <p:cNvPr id="41" name="pt41"/>
            <p:cNvSpPr/>
            <p:nvPr/>
          </p:nvSpPr>
          <p:spPr>
            <a:xfrm>
              <a:off x="1181997"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14120" y="49989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68" name="tx68"/>
            <p:cNvSpPr/>
            <p:nvPr/>
          </p:nvSpPr>
          <p:spPr>
            <a:xfrm>
              <a:off x="1655879" y="454516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310</a:t>
              </a:r>
            </a:p>
          </p:txBody>
        </p:sp>
        <p:sp>
          <p:nvSpPr>
            <p:cNvPr id="69" name="tx69"/>
            <p:cNvSpPr/>
            <p:nvPr/>
          </p:nvSpPr>
          <p:spPr>
            <a:xfrm>
              <a:off x="2197638" y="446916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a:t>
              </a:r>
            </a:p>
          </p:txBody>
        </p:sp>
        <p:sp>
          <p:nvSpPr>
            <p:cNvPr id="70" name="tx70"/>
            <p:cNvSpPr/>
            <p:nvPr/>
          </p:nvSpPr>
          <p:spPr>
            <a:xfrm>
              <a:off x="2739396" y="44848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337</a:t>
              </a:r>
            </a:p>
          </p:txBody>
        </p:sp>
        <p:sp>
          <p:nvSpPr>
            <p:cNvPr id="71" name="tx71"/>
            <p:cNvSpPr/>
            <p:nvPr/>
          </p:nvSpPr>
          <p:spPr>
            <a:xfrm>
              <a:off x="3281155" y="47508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72" name="tx72"/>
            <p:cNvSpPr/>
            <p:nvPr/>
          </p:nvSpPr>
          <p:spPr>
            <a:xfrm>
              <a:off x="3822914" y="496912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a:t>
              </a:r>
            </a:p>
          </p:txBody>
        </p:sp>
        <p:sp>
          <p:nvSpPr>
            <p:cNvPr id="73" name="tx73"/>
            <p:cNvSpPr/>
            <p:nvPr/>
          </p:nvSpPr>
          <p:spPr>
            <a:xfrm>
              <a:off x="4364672" y="48513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4" name="tx74"/>
            <p:cNvSpPr/>
            <p:nvPr/>
          </p:nvSpPr>
          <p:spPr>
            <a:xfrm>
              <a:off x="4906431" y="48223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75" name="tx75"/>
            <p:cNvSpPr/>
            <p:nvPr/>
          </p:nvSpPr>
          <p:spPr>
            <a:xfrm>
              <a:off x="5481349" y="51263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76" name="tx76"/>
            <p:cNvSpPr/>
            <p:nvPr/>
          </p:nvSpPr>
          <p:spPr>
            <a:xfrm>
              <a:off x="6023108" y="515983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7" name="tx77"/>
            <p:cNvSpPr/>
            <p:nvPr/>
          </p:nvSpPr>
          <p:spPr>
            <a:xfrm>
              <a:off x="6564866" y="50190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78" name="tx78"/>
            <p:cNvSpPr/>
            <p:nvPr/>
          </p:nvSpPr>
          <p:spPr>
            <a:xfrm>
              <a:off x="7073466" y="41071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506</a:t>
              </a:r>
            </a:p>
          </p:txBody>
        </p:sp>
        <p:sp>
          <p:nvSpPr>
            <p:cNvPr id="79" name="tx79"/>
            <p:cNvSpPr/>
            <p:nvPr/>
          </p:nvSpPr>
          <p:spPr>
            <a:xfrm>
              <a:off x="7615224"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80" name="pl80"/>
            <p:cNvSpPr/>
            <p:nvPr/>
          </p:nvSpPr>
          <p:spPr>
            <a:xfrm>
              <a:off x="7732744" y="1086954"/>
              <a:ext cx="129560" cy="2018"/>
            </a:xfrm>
            <a:custGeom>
              <a:avLst/>
              <a:pathLst>
                <a:path w="129560" h="2018">
                  <a:moveTo>
                    <a:pt x="129560" y="0"/>
                  </a:moveTo>
                  <a:lnTo>
                    <a:pt x="0" y="2018"/>
                  </a:lnTo>
                </a:path>
              </a:pathLst>
            </a:custGeom>
          </p:spPr>
          <p:txBody>
            <a:bodyPr/>
            <a:lstStyle/>
            <a:p/>
          </p:txBody>
        </p:sp>
        <p:sp>
          <p:nvSpPr>
            <p:cNvPr id="81" name="pl81"/>
            <p:cNvSpPr/>
            <p:nvPr/>
          </p:nvSpPr>
          <p:spPr>
            <a:xfrm>
              <a:off x="7732696" y="1352095"/>
              <a:ext cx="129607" cy="6334"/>
            </a:xfrm>
            <a:custGeom>
              <a:avLst/>
              <a:pathLst>
                <a:path w="129607" h="6334">
                  <a:moveTo>
                    <a:pt x="129607" y="6334"/>
                  </a:moveTo>
                  <a:lnTo>
                    <a:pt x="0" y="0"/>
                  </a:lnTo>
                </a:path>
              </a:pathLst>
            </a:custGeom>
          </p:spPr>
          <p:txBody>
            <a:bodyPr/>
            <a:lstStyle/>
            <a:p/>
          </p:txBody>
        </p:sp>
        <p:sp>
          <p:nvSpPr>
            <p:cNvPr id="82" name="pg82"/>
            <p:cNvSpPr/>
            <p:nvPr/>
          </p:nvSpPr>
          <p:spPr>
            <a:xfrm>
              <a:off x="7793724" y="9985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396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4" name="pg84"/>
            <p:cNvSpPr/>
            <p:nvPr/>
          </p:nvSpPr>
          <p:spPr>
            <a:xfrm>
              <a:off x="7793724" y="12700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111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6" name="rc86"/>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20300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9" name="tx89"/>
            <p:cNvSpPr/>
            <p:nvPr/>
          </p:nvSpPr>
          <p:spPr>
            <a:xfrm>
              <a:off x="508103" y="306898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19514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1" name="tx91"/>
            <p:cNvSpPr/>
            <p:nvPr/>
          </p:nvSpPr>
          <p:spPr>
            <a:xfrm>
              <a:off x="508103" y="8338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581251" y="401416"/>
              <a:ext cx="63617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Arab Emirates,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586 confirmed measles cases in United Arab Emirates. In the same year, MCV1 coverage was 98% and MCV2 coverage was 92%.
The number of cases in 2024 was 16% more than in 2023 (n=506).
The highest number of measles cases was reported in 2024 (n=586). In this year, MCV1 coverage was 98%.
There were measles-containing vaccine supplementary immunization activities/campaigns in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170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0510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6850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3406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3680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020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051057"/>
              <a:ext cx="3485499" cy="683009"/>
            </a:xfrm>
            <a:custGeom>
              <a:avLst/>
              <a:pathLst>
                <a:path w="3485499" h="683009">
                  <a:moveTo>
                    <a:pt x="0" y="409805"/>
                  </a:moveTo>
                  <a:lnTo>
                    <a:pt x="145229" y="409805"/>
                  </a:lnTo>
                  <a:lnTo>
                    <a:pt x="290458" y="409805"/>
                  </a:lnTo>
                  <a:lnTo>
                    <a:pt x="435687" y="409805"/>
                  </a:lnTo>
                  <a:lnTo>
                    <a:pt x="580916" y="409805"/>
                  </a:lnTo>
                  <a:lnTo>
                    <a:pt x="726145" y="273203"/>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683009"/>
                  </a:lnTo>
                  <a:lnTo>
                    <a:pt x="2614124" y="683009"/>
                  </a:lnTo>
                  <a:lnTo>
                    <a:pt x="2759353" y="683009"/>
                  </a:lnTo>
                  <a:lnTo>
                    <a:pt x="2904582" y="683009"/>
                  </a:lnTo>
                  <a:lnTo>
                    <a:pt x="3049811" y="683009"/>
                  </a:lnTo>
                  <a:lnTo>
                    <a:pt x="3195040" y="683009"/>
                  </a:lnTo>
                  <a:lnTo>
                    <a:pt x="3340270" y="683009"/>
                  </a:lnTo>
                  <a:lnTo>
                    <a:pt x="3485499" y="683009"/>
                  </a:lnTo>
                </a:path>
              </a:pathLst>
            </a:custGeom>
            <a:ln w="27101" cap="flat">
              <a:solidFill>
                <a:srgbClr val="0058AB">
                  <a:alpha val="80000"/>
                </a:srgbClr>
              </a:solidFill>
              <a:prstDash val="solid"/>
              <a:round/>
            </a:ln>
          </p:spPr>
          <p:txBody>
            <a:bodyPr/>
            <a:lstStyle/>
            <a:p/>
          </p:txBody>
        </p:sp>
        <p:sp>
          <p:nvSpPr>
            <p:cNvPr id="20" name="pl20"/>
            <p:cNvSpPr/>
            <p:nvPr/>
          </p:nvSpPr>
          <p:spPr>
            <a:xfrm>
              <a:off x="979796" y="1958243"/>
              <a:ext cx="3485499" cy="1092814"/>
            </a:xfrm>
            <a:custGeom>
              <a:avLst/>
              <a:pathLst>
                <a:path w="3485499" h="1092814">
                  <a:moveTo>
                    <a:pt x="0" y="0"/>
                  </a:moveTo>
                  <a:lnTo>
                    <a:pt x="145229" y="136601"/>
                  </a:lnTo>
                  <a:lnTo>
                    <a:pt x="290458" y="0"/>
                  </a:lnTo>
                  <a:lnTo>
                    <a:pt x="435687" y="273203"/>
                  </a:lnTo>
                  <a:lnTo>
                    <a:pt x="580916" y="409805"/>
                  </a:lnTo>
                  <a:lnTo>
                    <a:pt x="726145" y="273203"/>
                  </a:lnTo>
                  <a:lnTo>
                    <a:pt x="871374" y="409805"/>
                  </a:lnTo>
                  <a:lnTo>
                    <a:pt x="1016603" y="409805"/>
                  </a:lnTo>
                  <a:lnTo>
                    <a:pt x="1161833" y="683009"/>
                  </a:lnTo>
                  <a:lnTo>
                    <a:pt x="1307062" y="819610"/>
                  </a:lnTo>
                  <a:lnTo>
                    <a:pt x="1452291" y="956212"/>
                  </a:lnTo>
                  <a:lnTo>
                    <a:pt x="1597520" y="956212"/>
                  </a:lnTo>
                  <a:lnTo>
                    <a:pt x="1742749" y="956212"/>
                  </a:lnTo>
                  <a:lnTo>
                    <a:pt x="1887978" y="956212"/>
                  </a:lnTo>
                  <a:lnTo>
                    <a:pt x="2033207" y="1092814"/>
                  </a:lnTo>
                  <a:lnTo>
                    <a:pt x="2178437" y="1092814"/>
                  </a:lnTo>
                  <a:lnTo>
                    <a:pt x="2323666" y="1092814"/>
                  </a:lnTo>
                  <a:lnTo>
                    <a:pt x="2468895" y="1092814"/>
                  </a:lnTo>
                  <a:lnTo>
                    <a:pt x="2614124" y="1092814"/>
                  </a:lnTo>
                  <a:lnTo>
                    <a:pt x="2759353" y="1092814"/>
                  </a:lnTo>
                  <a:lnTo>
                    <a:pt x="2904582" y="1092814"/>
                  </a:lnTo>
                  <a:lnTo>
                    <a:pt x="3049811" y="956212"/>
                  </a:lnTo>
                  <a:lnTo>
                    <a:pt x="3195040" y="1092814"/>
                  </a:lnTo>
                  <a:lnTo>
                    <a:pt x="3340270" y="1092814"/>
                  </a:lnTo>
                  <a:lnTo>
                    <a:pt x="3485499" y="1092814"/>
                  </a:lnTo>
                </a:path>
              </a:pathLst>
            </a:custGeom>
            <a:ln w="27101" cap="flat">
              <a:solidFill>
                <a:srgbClr val="1CABE2">
                  <a:alpha val="80000"/>
                </a:srgbClr>
              </a:solidFill>
              <a:prstDash val="solid"/>
              <a:round/>
            </a:ln>
          </p:spPr>
          <p:txBody>
            <a:bodyPr/>
            <a:lstStyle/>
            <a:p/>
          </p:txBody>
        </p:sp>
        <p:sp>
          <p:nvSpPr>
            <p:cNvPr id="21" name="pl21"/>
            <p:cNvSpPr/>
            <p:nvPr/>
          </p:nvSpPr>
          <p:spPr>
            <a:xfrm>
              <a:off x="979796" y="2777853"/>
              <a:ext cx="3485499" cy="546407"/>
            </a:xfrm>
            <a:custGeom>
              <a:avLst/>
              <a:pathLst>
                <a:path w="3485499" h="546407">
                  <a:moveTo>
                    <a:pt x="0" y="136601"/>
                  </a:moveTo>
                  <a:lnTo>
                    <a:pt x="145229" y="136601"/>
                  </a:lnTo>
                  <a:lnTo>
                    <a:pt x="290458" y="0"/>
                  </a:lnTo>
                  <a:lnTo>
                    <a:pt x="435687" y="0"/>
                  </a:lnTo>
                  <a:lnTo>
                    <a:pt x="580916" y="136601"/>
                  </a:lnTo>
                  <a:lnTo>
                    <a:pt x="726145" y="136601"/>
                  </a:lnTo>
                  <a:lnTo>
                    <a:pt x="871374" y="136601"/>
                  </a:lnTo>
                  <a:lnTo>
                    <a:pt x="1016603" y="273203"/>
                  </a:lnTo>
                  <a:lnTo>
                    <a:pt x="1161833" y="273203"/>
                  </a:lnTo>
                  <a:lnTo>
                    <a:pt x="1307062" y="409805"/>
                  </a:lnTo>
                  <a:lnTo>
                    <a:pt x="1452291" y="409805"/>
                  </a:lnTo>
                  <a:lnTo>
                    <a:pt x="1597520" y="409805"/>
                  </a:lnTo>
                  <a:lnTo>
                    <a:pt x="1742749" y="136601"/>
                  </a:lnTo>
                  <a:lnTo>
                    <a:pt x="1887978" y="409805"/>
                  </a:lnTo>
                  <a:lnTo>
                    <a:pt x="2033207" y="409805"/>
                  </a:lnTo>
                  <a:lnTo>
                    <a:pt x="2178437" y="409805"/>
                  </a:lnTo>
                  <a:lnTo>
                    <a:pt x="2323666" y="546407"/>
                  </a:lnTo>
                  <a:lnTo>
                    <a:pt x="2468895" y="546407"/>
                  </a:lnTo>
                  <a:lnTo>
                    <a:pt x="2614124" y="409805"/>
                  </a:lnTo>
                  <a:lnTo>
                    <a:pt x="2759353" y="409805"/>
                  </a:lnTo>
                  <a:lnTo>
                    <a:pt x="2904582" y="136601"/>
                  </a:lnTo>
                  <a:lnTo>
                    <a:pt x="3049811" y="136601"/>
                  </a:lnTo>
                  <a:lnTo>
                    <a:pt x="3195040" y="136601"/>
                  </a:lnTo>
                  <a:lnTo>
                    <a:pt x="3340270" y="273203"/>
                  </a:lnTo>
                  <a:lnTo>
                    <a:pt x="3485499" y="136601"/>
                  </a:lnTo>
                </a:path>
              </a:pathLst>
            </a:custGeom>
            <a:ln w="27101" cap="flat">
              <a:solidFill>
                <a:srgbClr val="00833D">
                  <a:alpha val="80000"/>
                </a:srgbClr>
              </a:solidFill>
              <a:prstDash val="solid"/>
              <a:round/>
            </a:ln>
          </p:spPr>
          <p:txBody>
            <a:bodyPr/>
            <a:lstStyle/>
            <a:p/>
          </p:txBody>
        </p:sp>
        <p:sp>
          <p:nvSpPr>
            <p:cNvPr id="22" name="pl22"/>
            <p:cNvSpPr/>
            <p:nvPr/>
          </p:nvSpPr>
          <p:spPr>
            <a:xfrm>
              <a:off x="979796" y="3051057"/>
              <a:ext cx="3485499" cy="683009"/>
            </a:xfrm>
            <a:custGeom>
              <a:avLst/>
              <a:pathLst>
                <a:path w="3485499" h="683009">
                  <a:moveTo>
                    <a:pt x="0" y="409805"/>
                  </a:moveTo>
                  <a:lnTo>
                    <a:pt x="145229" y="409805"/>
                  </a:lnTo>
                  <a:lnTo>
                    <a:pt x="290458" y="409805"/>
                  </a:lnTo>
                  <a:lnTo>
                    <a:pt x="435687" y="409805"/>
                  </a:lnTo>
                  <a:lnTo>
                    <a:pt x="580916" y="409805"/>
                  </a:lnTo>
                  <a:lnTo>
                    <a:pt x="726145" y="273203"/>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683009"/>
                  </a:lnTo>
                  <a:lnTo>
                    <a:pt x="2614124" y="683009"/>
                  </a:lnTo>
                  <a:lnTo>
                    <a:pt x="2759353" y="683009"/>
                  </a:lnTo>
                  <a:lnTo>
                    <a:pt x="2904582" y="683009"/>
                  </a:lnTo>
                  <a:lnTo>
                    <a:pt x="3049811" y="683009"/>
                  </a:lnTo>
                  <a:lnTo>
                    <a:pt x="3195040" y="683009"/>
                  </a:lnTo>
                  <a:lnTo>
                    <a:pt x="3340270" y="683009"/>
                  </a:lnTo>
                  <a:lnTo>
                    <a:pt x="3485499" y="683009"/>
                  </a:lnTo>
                </a:path>
              </a:pathLst>
            </a:custGeom>
            <a:ln w="43362" cap="flat">
              <a:solidFill>
                <a:srgbClr val="000000">
                  <a:alpha val="100000"/>
                </a:srgbClr>
              </a:solidFill>
              <a:prstDash val="solid"/>
              <a:round/>
            </a:ln>
          </p:spPr>
          <p:txBody>
            <a:bodyPr/>
            <a:lstStyle/>
            <a:p/>
          </p:txBody>
        </p:sp>
        <p:sp>
          <p:nvSpPr>
            <p:cNvPr id="23" name="pl23"/>
            <p:cNvSpPr/>
            <p:nvPr/>
          </p:nvSpPr>
          <p:spPr>
            <a:xfrm>
              <a:off x="979796" y="3051057"/>
              <a:ext cx="3485499" cy="683009"/>
            </a:xfrm>
            <a:custGeom>
              <a:avLst/>
              <a:pathLst>
                <a:path w="3485499" h="683009">
                  <a:moveTo>
                    <a:pt x="0" y="409805"/>
                  </a:moveTo>
                  <a:lnTo>
                    <a:pt x="145229" y="409805"/>
                  </a:lnTo>
                  <a:lnTo>
                    <a:pt x="290458" y="409805"/>
                  </a:lnTo>
                  <a:lnTo>
                    <a:pt x="435687" y="409805"/>
                  </a:lnTo>
                  <a:lnTo>
                    <a:pt x="580916" y="409805"/>
                  </a:lnTo>
                  <a:lnTo>
                    <a:pt x="726145" y="273203"/>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683009"/>
                  </a:lnTo>
                  <a:lnTo>
                    <a:pt x="2614124" y="683009"/>
                  </a:lnTo>
                  <a:lnTo>
                    <a:pt x="2759353" y="683009"/>
                  </a:lnTo>
                  <a:lnTo>
                    <a:pt x="2904582" y="683009"/>
                  </a:lnTo>
                  <a:lnTo>
                    <a:pt x="3049811" y="683009"/>
                  </a:lnTo>
                  <a:lnTo>
                    <a:pt x="3195040" y="683009"/>
                  </a:lnTo>
                  <a:lnTo>
                    <a:pt x="3340270" y="683009"/>
                  </a:lnTo>
                  <a:lnTo>
                    <a:pt x="3485499" y="683009"/>
                  </a:lnTo>
                </a:path>
              </a:pathLst>
            </a:custGeom>
            <a:ln w="27101" cap="flat">
              <a:solidFill>
                <a:srgbClr val="0058AB">
                  <a:alpha val="100000"/>
                </a:srgbClr>
              </a:solidFill>
              <a:prstDash val="solid"/>
              <a:round/>
            </a:ln>
          </p:spPr>
          <p:txBody>
            <a:bodyPr/>
            <a:lstStyle/>
            <a:p/>
          </p:txBody>
        </p:sp>
        <p:sp>
          <p:nvSpPr>
            <p:cNvPr id="24" name="pl24"/>
            <p:cNvSpPr/>
            <p:nvPr/>
          </p:nvSpPr>
          <p:spPr>
            <a:xfrm>
              <a:off x="805521" y="373406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05105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291445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9844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01454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4" name="pg34"/>
            <p:cNvSpPr/>
            <p:nvPr/>
          </p:nvSpPr>
          <p:spPr>
            <a:xfrm>
              <a:off x="1647453" y="2847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87666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373599"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99745"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680661"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1578"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0119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2874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577692"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6914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593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1737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1737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600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62255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40868" y="6102549"/>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5" name="tx65"/>
            <p:cNvSpPr/>
            <p:nvPr/>
          </p:nvSpPr>
          <p:spPr>
            <a:xfrm>
              <a:off x="312719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889653"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4170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05105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6850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3406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3680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020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051057"/>
              <a:ext cx="3485499" cy="2049027"/>
            </a:xfrm>
            <a:custGeom>
              <a:avLst/>
              <a:pathLst>
                <a:path w="3485499" h="2049027">
                  <a:moveTo>
                    <a:pt x="0" y="409805"/>
                  </a:moveTo>
                  <a:lnTo>
                    <a:pt x="145229" y="409805"/>
                  </a:lnTo>
                  <a:lnTo>
                    <a:pt x="290458" y="409805"/>
                  </a:lnTo>
                  <a:lnTo>
                    <a:pt x="435687" y="409805"/>
                  </a:lnTo>
                  <a:lnTo>
                    <a:pt x="580916" y="409805"/>
                  </a:lnTo>
                  <a:lnTo>
                    <a:pt x="726145" y="0"/>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956212"/>
                  </a:lnTo>
                  <a:lnTo>
                    <a:pt x="2614124" y="683009"/>
                  </a:lnTo>
                  <a:lnTo>
                    <a:pt x="2759353" y="683009"/>
                  </a:lnTo>
                  <a:lnTo>
                    <a:pt x="2904582" y="2049027"/>
                  </a:lnTo>
                  <a:lnTo>
                    <a:pt x="3049811" y="1092814"/>
                  </a:lnTo>
                  <a:lnTo>
                    <a:pt x="3195040" y="956212"/>
                  </a:lnTo>
                  <a:lnTo>
                    <a:pt x="3340270" y="956212"/>
                  </a:lnTo>
                  <a:lnTo>
                    <a:pt x="3485499" y="956212"/>
                  </a:lnTo>
                </a:path>
              </a:pathLst>
            </a:custGeom>
            <a:ln w="27101" cap="flat">
              <a:solidFill>
                <a:srgbClr val="0058AB">
                  <a:alpha val="80000"/>
                </a:srgbClr>
              </a:solidFill>
              <a:prstDash val="solid"/>
              <a:round/>
            </a:ln>
          </p:spPr>
          <p:txBody>
            <a:bodyPr/>
            <a:lstStyle/>
            <a:p/>
          </p:txBody>
        </p:sp>
        <p:sp>
          <p:nvSpPr>
            <p:cNvPr id="83" name="pl83"/>
            <p:cNvSpPr/>
            <p:nvPr/>
          </p:nvSpPr>
          <p:spPr>
            <a:xfrm>
              <a:off x="5345047" y="1821641"/>
              <a:ext cx="3485499" cy="1229416"/>
            </a:xfrm>
            <a:custGeom>
              <a:avLst/>
              <a:pathLst>
                <a:path w="3485499" h="1229416">
                  <a:moveTo>
                    <a:pt x="0" y="0"/>
                  </a:moveTo>
                  <a:lnTo>
                    <a:pt x="145229" y="136601"/>
                  </a:lnTo>
                  <a:lnTo>
                    <a:pt x="290458" y="136601"/>
                  </a:lnTo>
                  <a:lnTo>
                    <a:pt x="435687" y="273203"/>
                  </a:lnTo>
                  <a:lnTo>
                    <a:pt x="580916" y="409805"/>
                  </a:lnTo>
                  <a:lnTo>
                    <a:pt x="726145" y="409805"/>
                  </a:lnTo>
                  <a:lnTo>
                    <a:pt x="871374" y="546407"/>
                  </a:lnTo>
                  <a:lnTo>
                    <a:pt x="1016603" y="683009"/>
                  </a:lnTo>
                  <a:lnTo>
                    <a:pt x="1161833" y="819610"/>
                  </a:lnTo>
                  <a:lnTo>
                    <a:pt x="1307062" y="956212"/>
                  </a:lnTo>
                  <a:lnTo>
                    <a:pt x="1452291" y="1092814"/>
                  </a:lnTo>
                  <a:lnTo>
                    <a:pt x="1597520" y="1092814"/>
                  </a:lnTo>
                  <a:lnTo>
                    <a:pt x="1742749" y="1092814"/>
                  </a:lnTo>
                  <a:lnTo>
                    <a:pt x="1887978" y="1229416"/>
                  </a:lnTo>
                  <a:lnTo>
                    <a:pt x="2033207" y="1092814"/>
                  </a:lnTo>
                  <a:lnTo>
                    <a:pt x="2178437" y="1229416"/>
                  </a:lnTo>
                  <a:lnTo>
                    <a:pt x="2323666" y="1092814"/>
                  </a:lnTo>
                  <a:lnTo>
                    <a:pt x="2468895" y="1092814"/>
                  </a:lnTo>
                  <a:lnTo>
                    <a:pt x="2614124" y="1229416"/>
                  </a:lnTo>
                  <a:lnTo>
                    <a:pt x="2759353" y="1229416"/>
                  </a:lnTo>
                  <a:lnTo>
                    <a:pt x="2904582" y="1229416"/>
                  </a:lnTo>
                  <a:lnTo>
                    <a:pt x="3049811" y="1092814"/>
                  </a:lnTo>
                  <a:lnTo>
                    <a:pt x="3195040" y="956212"/>
                  </a:lnTo>
                  <a:lnTo>
                    <a:pt x="3340270" y="956212"/>
                  </a:lnTo>
                  <a:lnTo>
                    <a:pt x="3485499" y="1092814"/>
                  </a:lnTo>
                </a:path>
              </a:pathLst>
            </a:custGeom>
            <a:ln w="27101" cap="flat">
              <a:solidFill>
                <a:srgbClr val="1CABE2">
                  <a:alpha val="80000"/>
                </a:srgbClr>
              </a:solidFill>
              <a:prstDash val="solid"/>
              <a:round/>
            </a:ln>
          </p:spPr>
          <p:txBody>
            <a:bodyPr/>
            <a:lstStyle/>
            <a:p/>
          </p:txBody>
        </p:sp>
        <p:sp>
          <p:nvSpPr>
            <p:cNvPr id="84" name="pl84"/>
            <p:cNvSpPr/>
            <p:nvPr/>
          </p:nvSpPr>
          <p:spPr>
            <a:xfrm>
              <a:off x="5345047" y="2504650"/>
              <a:ext cx="3485499" cy="956212"/>
            </a:xfrm>
            <a:custGeom>
              <a:avLst/>
              <a:pathLst>
                <a:path w="3485499" h="956212">
                  <a:moveTo>
                    <a:pt x="0" y="136601"/>
                  </a:moveTo>
                  <a:lnTo>
                    <a:pt x="145229" y="0"/>
                  </a:lnTo>
                  <a:lnTo>
                    <a:pt x="290458" y="136601"/>
                  </a:lnTo>
                  <a:lnTo>
                    <a:pt x="435687" y="136601"/>
                  </a:lnTo>
                  <a:lnTo>
                    <a:pt x="580916" y="0"/>
                  </a:lnTo>
                  <a:lnTo>
                    <a:pt x="726145" y="0"/>
                  </a:lnTo>
                  <a:lnTo>
                    <a:pt x="871374" y="136601"/>
                  </a:lnTo>
                  <a:lnTo>
                    <a:pt x="1016603" y="273203"/>
                  </a:lnTo>
                  <a:lnTo>
                    <a:pt x="1161833" y="136601"/>
                  </a:lnTo>
                  <a:lnTo>
                    <a:pt x="1307062" y="409805"/>
                  </a:lnTo>
                  <a:lnTo>
                    <a:pt x="1452291" y="546407"/>
                  </a:lnTo>
                  <a:lnTo>
                    <a:pt x="1597520" y="546407"/>
                  </a:lnTo>
                  <a:lnTo>
                    <a:pt x="1742749" y="409805"/>
                  </a:lnTo>
                  <a:lnTo>
                    <a:pt x="1887978" y="546407"/>
                  </a:lnTo>
                  <a:lnTo>
                    <a:pt x="2033207" y="409805"/>
                  </a:lnTo>
                  <a:lnTo>
                    <a:pt x="2178437" y="546407"/>
                  </a:lnTo>
                  <a:lnTo>
                    <a:pt x="2323666" y="956212"/>
                  </a:lnTo>
                  <a:lnTo>
                    <a:pt x="2468895" y="683009"/>
                  </a:lnTo>
                  <a:lnTo>
                    <a:pt x="2614124" y="409805"/>
                  </a:lnTo>
                  <a:lnTo>
                    <a:pt x="2759353" y="546407"/>
                  </a:lnTo>
                  <a:lnTo>
                    <a:pt x="2904582" y="546407"/>
                  </a:lnTo>
                  <a:lnTo>
                    <a:pt x="3049811" y="409805"/>
                  </a:lnTo>
                  <a:lnTo>
                    <a:pt x="3195040" y="273203"/>
                  </a:lnTo>
                  <a:lnTo>
                    <a:pt x="3340270" y="819610"/>
                  </a:lnTo>
                  <a:lnTo>
                    <a:pt x="3485499" y="683009"/>
                  </a:lnTo>
                </a:path>
              </a:pathLst>
            </a:custGeom>
            <a:ln w="27101" cap="flat">
              <a:solidFill>
                <a:srgbClr val="00833D">
                  <a:alpha val="80000"/>
                </a:srgbClr>
              </a:solidFill>
              <a:prstDash val="solid"/>
              <a:round/>
            </a:ln>
          </p:spPr>
          <p:txBody>
            <a:bodyPr/>
            <a:lstStyle/>
            <a:p/>
          </p:txBody>
        </p:sp>
        <p:sp>
          <p:nvSpPr>
            <p:cNvPr id="85" name="pl85"/>
            <p:cNvSpPr/>
            <p:nvPr/>
          </p:nvSpPr>
          <p:spPr>
            <a:xfrm>
              <a:off x="5345047" y="3051057"/>
              <a:ext cx="3485499" cy="2049027"/>
            </a:xfrm>
            <a:custGeom>
              <a:avLst/>
              <a:pathLst>
                <a:path w="3485499" h="2049027">
                  <a:moveTo>
                    <a:pt x="0" y="409805"/>
                  </a:moveTo>
                  <a:lnTo>
                    <a:pt x="145229" y="409805"/>
                  </a:lnTo>
                  <a:lnTo>
                    <a:pt x="290458" y="409805"/>
                  </a:lnTo>
                  <a:lnTo>
                    <a:pt x="435687" y="409805"/>
                  </a:lnTo>
                  <a:lnTo>
                    <a:pt x="580916" y="409805"/>
                  </a:lnTo>
                  <a:lnTo>
                    <a:pt x="726145" y="0"/>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956212"/>
                  </a:lnTo>
                  <a:lnTo>
                    <a:pt x="2614124" y="683009"/>
                  </a:lnTo>
                  <a:lnTo>
                    <a:pt x="2759353" y="683009"/>
                  </a:lnTo>
                  <a:lnTo>
                    <a:pt x="2904582" y="2049027"/>
                  </a:lnTo>
                  <a:lnTo>
                    <a:pt x="3049811" y="1092814"/>
                  </a:lnTo>
                  <a:lnTo>
                    <a:pt x="3195040" y="956212"/>
                  </a:lnTo>
                  <a:lnTo>
                    <a:pt x="3340270" y="956212"/>
                  </a:lnTo>
                  <a:lnTo>
                    <a:pt x="3485499" y="956212"/>
                  </a:lnTo>
                </a:path>
              </a:pathLst>
            </a:custGeom>
            <a:ln w="43362" cap="flat">
              <a:solidFill>
                <a:srgbClr val="000000">
                  <a:alpha val="100000"/>
                </a:srgbClr>
              </a:solidFill>
              <a:prstDash val="solid"/>
              <a:round/>
            </a:ln>
          </p:spPr>
          <p:txBody>
            <a:bodyPr/>
            <a:lstStyle/>
            <a:p/>
          </p:txBody>
        </p:sp>
        <p:sp>
          <p:nvSpPr>
            <p:cNvPr id="86" name="pl86"/>
            <p:cNvSpPr/>
            <p:nvPr/>
          </p:nvSpPr>
          <p:spPr>
            <a:xfrm>
              <a:off x="5345047" y="3051057"/>
              <a:ext cx="3485499" cy="2049027"/>
            </a:xfrm>
            <a:custGeom>
              <a:avLst/>
              <a:pathLst>
                <a:path w="3485499" h="2049027">
                  <a:moveTo>
                    <a:pt x="0" y="409805"/>
                  </a:moveTo>
                  <a:lnTo>
                    <a:pt x="145229" y="409805"/>
                  </a:lnTo>
                  <a:lnTo>
                    <a:pt x="290458" y="409805"/>
                  </a:lnTo>
                  <a:lnTo>
                    <a:pt x="435687" y="409805"/>
                  </a:lnTo>
                  <a:lnTo>
                    <a:pt x="580916" y="409805"/>
                  </a:lnTo>
                  <a:lnTo>
                    <a:pt x="726145" y="0"/>
                  </a:lnTo>
                  <a:lnTo>
                    <a:pt x="871374" y="0"/>
                  </a:lnTo>
                  <a:lnTo>
                    <a:pt x="1016603" y="0"/>
                  </a:lnTo>
                  <a:lnTo>
                    <a:pt x="1161833" y="136601"/>
                  </a:lnTo>
                  <a:lnTo>
                    <a:pt x="1307062" y="409805"/>
                  </a:lnTo>
                  <a:lnTo>
                    <a:pt x="1452291" y="683009"/>
                  </a:lnTo>
                  <a:lnTo>
                    <a:pt x="1597520" y="683009"/>
                  </a:lnTo>
                  <a:lnTo>
                    <a:pt x="1742749" y="683009"/>
                  </a:lnTo>
                  <a:lnTo>
                    <a:pt x="1887978" y="683009"/>
                  </a:lnTo>
                  <a:lnTo>
                    <a:pt x="2033207" y="683009"/>
                  </a:lnTo>
                  <a:lnTo>
                    <a:pt x="2178437" y="683009"/>
                  </a:lnTo>
                  <a:lnTo>
                    <a:pt x="2323666" y="683009"/>
                  </a:lnTo>
                  <a:lnTo>
                    <a:pt x="2468895" y="956212"/>
                  </a:lnTo>
                  <a:lnTo>
                    <a:pt x="2614124" y="683009"/>
                  </a:lnTo>
                  <a:lnTo>
                    <a:pt x="2759353" y="683009"/>
                  </a:lnTo>
                  <a:lnTo>
                    <a:pt x="2904582" y="2049027"/>
                  </a:lnTo>
                  <a:lnTo>
                    <a:pt x="3049811" y="1092814"/>
                  </a:lnTo>
                  <a:lnTo>
                    <a:pt x="3195040" y="956212"/>
                  </a:lnTo>
                  <a:lnTo>
                    <a:pt x="3340270" y="956212"/>
                  </a:lnTo>
                  <a:lnTo>
                    <a:pt x="3485499" y="956212"/>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3406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05105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29844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01454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7" name="pg97"/>
            <p:cNvSpPr/>
            <p:nvPr/>
          </p:nvSpPr>
          <p:spPr>
            <a:xfrm>
              <a:off x="6012704" y="2574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260479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6738850"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464996"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45912"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2865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09982" y="35308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35609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755211" y="35308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5609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90836" y="2874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14886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6914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593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5390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390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2253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9878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806119" y="6102549"/>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8" name="tx128"/>
            <p:cNvSpPr/>
            <p:nvPr/>
          </p:nvSpPr>
          <p:spPr>
            <a:xfrm>
              <a:off x="74924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5490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United Arab Emirates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60877"/>
            </a:xfrm>
            <a:custGeom>
              <a:avLst/>
              <a:pathLst>
                <a:path w="2123063" h="160877">
                  <a:moveTo>
                    <a:pt x="0" y="12375"/>
                  </a:moveTo>
                  <a:lnTo>
                    <a:pt x="88460" y="12375"/>
                  </a:lnTo>
                  <a:lnTo>
                    <a:pt x="176921" y="12375"/>
                  </a:lnTo>
                  <a:lnTo>
                    <a:pt x="265382" y="12375"/>
                  </a:lnTo>
                  <a:lnTo>
                    <a:pt x="353843" y="12375"/>
                  </a:lnTo>
                  <a:lnTo>
                    <a:pt x="442304" y="12375"/>
                  </a:lnTo>
                  <a:lnTo>
                    <a:pt x="530765" y="12375"/>
                  </a:lnTo>
                  <a:lnTo>
                    <a:pt x="619226" y="12375"/>
                  </a:lnTo>
                  <a:lnTo>
                    <a:pt x="707687" y="12375"/>
                  </a:lnTo>
                  <a:lnTo>
                    <a:pt x="796148" y="12375"/>
                  </a:lnTo>
                  <a:lnTo>
                    <a:pt x="884609" y="12375"/>
                  </a:lnTo>
                  <a:lnTo>
                    <a:pt x="973070" y="37125"/>
                  </a:lnTo>
                  <a:lnTo>
                    <a:pt x="1061531" y="61876"/>
                  </a:lnTo>
                  <a:lnTo>
                    <a:pt x="1149992" y="61876"/>
                  </a:lnTo>
                  <a:lnTo>
                    <a:pt x="1238453" y="111377"/>
                  </a:lnTo>
                  <a:lnTo>
                    <a:pt x="1326914" y="37125"/>
                  </a:lnTo>
                  <a:lnTo>
                    <a:pt x="1415375" y="0"/>
                  </a:lnTo>
                  <a:lnTo>
                    <a:pt x="1503836" y="49500"/>
                  </a:lnTo>
                  <a:lnTo>
                    <a:pt x="1592297" y="49500"/>
                  </a:lnTo>
                  <a:lnTo>
                    <a:pt x="1680758" y="61876"/>
                  </a:lnTo>
                  <a:lnTo>
                    <a:pt x="1769219" y="160877"/>
                  </a:lnTo>
                  <a:lnTo>
                    <a:pt x="1857680" y="0"/>
                  </a:lnTo>
                  <a:lnTo>
                    <a:pt x="1946141" y="37125"/>
                  </a:lnTo>
                  <a:lnTo>
                    <a:pt x="2034602" y="12375"/>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11377"/>
            </a:xfrm>
            <a:custGeom>
              <a:avLst/>
              <a:pathLst>
                <a:path w="796148" h="111377">
                  <a:moveTo>
                    <a:pt x="0" y="0"/>
                  </a:moveTo>
                  <a:lnTo>
                    <a:pt x="88460" y="0"/>
                  </a:lnTo>
                  <a:lnTo>
                    <a:pt x="176921" y="0"/>
                  </a:lnTo>
                  <a:lnTo>
                    <a:pt x="265382" y="0"/>
                  </a:lnTo>
                  <a:lnTo>
                    <a:pt x="353843" y="49500"/>
                  </a:lnTo>
                  <a:lnTo>
                    <a:pt x="442304" y="111377"/>
                  </a:lnTo>
                  <a:lnTo>
                    <a:pt x="530765" y="37125"/>
                  </a:lnTo>
                  <a:lnTo>
                    <a:pt x="619226" y="37125"/>
                  </a:lnTo>
                  <a:lnTo>
                    <a:pt x="707687" y="37125"/>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42979"/>
              <a:ext cx="1238453" cy="185628"/>
            </a:xfrm>
            <a:custGeom>
              <a:avLst/>
              <a:pathLst>
                <a:path w="1238453" h="185628">
                  <a:moveTo>
                    <a:pt x="0" y="61876"/>
                  </a:moveTo>
                  <a:lnTo>
                    <a:pt x="88460" y="49500"/>
                  </a:lnTo>
                  <a:lnTo>
                    <a:pt x="176921" y="37125"/>
                  </a:lnTo>
                  <a:lnTo>
                    <a:pt x="265382" y="12375"/>
                  </a:lnTo>
                  <a:lnTo>
                    <a:pt x="353843" y="0"/>
                  </a:lnTo>
                  <a:lnTo>
                    <a:pt x="442304" y="0"/>
                  </a:lnTo>
                  <a:lnTo>
                    <a:pt x="530765" y="0"/>
                  </a:lnTo>
                  <a:lnTo>
                    <a:pt x="619226" y="37125"/>
                  </a:lnTo>
                  <a:lnTo>
                    <a:pt x="707687" y="0"/>
                  </a:lnTo>
                  <a:lnTo>
                    <a:pt x="796148" y="0"/>
                  </a:lnTo>
                  <a:lnTo>
                    <a:pt x="884609" y="185628"/>
                  </a:lnTo>
                  <a:lnTo>
                    <a:pt x="973070" y="49500"/>
                  </a:lnTo>
                  <a:lnTo>
                    <a:pt x="1061531" y="49500"/>
                  </a:lnTo>
                  <a:lnTo>
                    <a:pt x="1149992" y="61876"/>
                  </a:lnTo>
                  <a:lnTo>
                    <a:pt x="1238453" y="61876"/>
                  </a:lnTo>
                </a:path>
              </a:pathLst>
            </a:custGeom>
            <a:ln w="27101" cap="flat">
              <a:solidFill>
                <a:srgbClr val="1CABE2">
                  <a:alpha val="100000"/>
                </a:srgbClr>
              </a:solidFill>
              <a:prstDash val="solid"/>
              <a:round/>
            </a:ln>
          </p:spPr>
          <p:txBody>
            <a:bodyPr/>
            <a:lstStyle/>
            <a:p/>
          </p:txBody>
        </p:sp>
        <p:sp>
          <p:nvSpPr>
            <p:cNvPr id="72" name="tx72"/>
            <p:cNvSpPr/>
            <p:nvPr/>
          </p:nvSpPr>
          <p:spPr>
            <a:xfrm>
              <a:off x="179488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37125"/>
                  </a:moveTo>
                  <a:lnTo>
                    <a:pt x="88460" y="37125"/>
                  </a:lnTo>
                  <a:lnTo>
                    <a:pt x="176921" y="37125"/>
                  </a:lnTo>
                  <a:lnTo>
                    <a:pt x="265382" y="37125"/>
                  </a:lnTo>
                  <a:lnTo>
                    <a:pt x="353843" y="37125"/>
                  </a:lnTo>
                  <a:lnTo>
                    <a:pt x="442304" y="24750"/>
                  </a:lnTo>
                  <a:lnTo>
                    <a:pt x="530765" y="24750"/>
                  </a:lnTo>
                  <a:lnTo>
                    <a:pt x="619226" y="24750"/>
                  </a:lnTo>
                  <a:lnTo>
                    <a:pt x="707687" y="37125"/>
                  </a:lnTo>
                  <a:lnTo>
                    <a:pt x="796148" y="49500"/>
                  </a:lnTo>
                  <a:lnTo>
                    <a:pt x="884609" y="61876"/>
                  </a:lnTo>
                  <a:lnTo>
                    <a:pt x="973070" y="49500"/>
                  </a:lnTo>
                  <a:lnTo>
                    <a:pt x="1061531" y="37125"/>
                  </a:lnTo>
                  <a:lnTo>
                    <a:pt x="1149992" y="12375"/>
                  </a:lnTo>
                  <a:lnTo>
                    <a:pt x="1238453" y="0"/>
                  </a:lnTo>
                  <a:lnTo>
                    <a:pt x="1326914" y="0"/>
                  </a:lnTo>
                  <a:lnTo>
                    <a:pt x="1415375" y="0"/>
                  </a:lnTo>
                  <a:lnTo>
                    <a:pt x="1503836" y="24750"/>
                  </a:lnTo>
                  <a:lnTo>
                    <a:pt x="1592297" y="0"/>
                  </a:lnTo>
                  <a:lnTo>
                    <a:pt x="1680758" y="0"/>
                  </a:lnTo>
                  <a:lnTo>
                    <a:pt x="1769219" y="111377"/>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86626"/>
            </a:xfrm>
            <a:custGeom>
              <a:avLst/>
              <a:pathLst>
                <a:path w="2123063" h="86626">
                  <a:moveTo>
                    <a:pt x="0" y="61876"/>
                  </a:moveTo>
                  <a:lnTo>
                    <a:pt x="88460" y="61876"/>
                  </a:lnTo>
                  <a:lnTo>
                    <a:pt x="176921" y="61876"/>
                  </a:lnTo>
                  <a:lnTo>
                    <a:pt x="265382" y="61876"/>
                  </a:lnTo>
                  <a:lnTo>
                    <a:pt x="353843" y="61876"/>
                  </a:lnTo>
                  <a:lnTo>
                    <a:pt x="442304" y="86626"/>
                  </a:lnTo>
                  <a:lnTo>
                    <a:pt x="530765" y="86626"/>
                  </a:lnTo>
                  <a:lnTo>
                    <a:pt x="619226" y="86626"/>
                  </a:lnTo>
                  <a:lnTo>
                    <a:pt x="707687" y="86626"/>
                  </a:lnTo>
                  <a:lnTo>
                    <a:pt x="796148" y="74251"/>
                  </a:lnTo>
                  <a:lnTo>
                    <a:pt x="884609" y="61876"/>
                  </a:lnTo>
                  <a:lnTo>
                    <a:pt x="973070" y="49500"/>
                  </a:lnTo>
                  <a:lnTo>
                    <a:pt x="1061531" y="37125"/>
                  </a:lnTo>
                  <a:lnTo>
                    <a:pt x="1149992" y="12375"/>
                  </a:lnTo>
                  <a:lnTo>
                    <a:pt x="1238453" y="0"/>
                  </a:lnTo>
                  <a:lnTo>
                    <a:pt x="1326914" y="0"/>
                  </a:lnTo>
                  <a:lnTo>
                    <a:pt x="1415375" y="0"/>
                  </a:lnTo>
                  <a:lnTo>
                    <a:pt x="1503836" y="0"/>
                  </a:lnTo>
                  <a:lnTo>
                    <a:pt x="1592297" y="0"/>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35129"/>
            </a:xfrm>
            <a:custGeom>
              <a:avLst/>
              <a:pathLst>
                <a:path w="2123063" h="235129">
                  <a:moveTo>
                    <a:pt x="0" y="61876"/>
                  </a:moveTo>
                  <a:lnTo>
                    <a:pt x="88460" y="61876"/>
                  </a:lnTo>
                  <a:lnTo>
                    <a:pt x="176921" y="61876"/>
                  </a:lnTo>
                  <a:lnTo>
                    <a:pt x="265382" y="61876"/>
                  </a:lnTo>
                  <a:lnTo>
                    <a:pt x="353843" y="61876"/>
                  </a:lnTo>
                  <a:lnTo>
                    <a:pt x="442304" y="61876"/>
                  </a:lnTo>
                  <a:lnTo>
                    <a:pt x="530765" y="61876"/>
                  </a:lnTo>
                  <a:lnTo>
                    <a:pt x="619226" y="61876"/>
                  </a:lnTo>
                  <a:lnTo>
                    <a:pt x="707687" y="61876"/>
                  </a:lnTo>
                  <a:lnTo>
                    <a:pt x="796148" y="61876"/>
                  </a:lnTo>
                  <a:lnTo>
                    <a:pt x="884609" y="61876"/>
                  </a:lnTo>
                  <a:lnTo>
                    <a:pt x="973070" y="49500"/>
                  </a:lnTo>
                  <a:lnTo>
                    <a:pt x="1061531" y="37125"/>
                  </a:lnTo>
                  <a:lnTo>
                    <a:pt x="1149992" y="12375"/>
                  </a:lnTo>
                  <a:lnTo>
                    <a:pt x="1238453" y="0"/>
                  </a:lnTo>
                  <a:lnTo>
                    <a:pt x="1326914" y="0"/>
                  </a:lnTo>
                  <a:lnTo>
                    <a:pt x="1415375" y="0"/>
                  </a:lnTo>
                  <a:lnTo>
                    <a:pt x="1503836" y="37125"/>
                  </a:lnTo>
                  <a:lnTo>
                    <a:pt x="1592297" y="0"/>
                  </a:lnTo>
                  <a:lnTo>
                    <a:pt x="1680758" y="49500"/>
                  </a:lnTo>
                  <a:lnTo>
                    <a:pt x="1769219" y="235129"/>
                  </a:lnTo>
                  <a:lnTo>
                    <a:pt x="1857680" y="37125"/>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11377"/>
            </a:xfrm>
            <a:custGeom>
              <a:avLst/>
              <a:pathLst>
                <a:path w="2123063" h="111377">
                  <a:moveTo>
                    <a:pt x="0" y="61876"/>
                  </a:moveTo>
                  <a:lnTo>
                    <a:pt x="88460" y="61876"/>
                  </a:lnTo>
                  <a:lnTo>
                    <a:pt x="176921" y="61876"/>
                  </a:lnTo>
                  <a:lnTo>
                    <a:pt x="265382" y="61876"/>
                  </a:lnTo>
                  <a:lnTo>
                    <a:pt x="353843" y="61876"/>
                  </a:lnTo>
                  <a:lnTo>
                    <a:pt x="442304" y="61876"/>
                  </a:lnTo>
                  <a:lnTo>
                    <a:pt x="530765" y="86626"/>
                  </a:lnTo>
                  <a:lnTo>
                    <a:pt x="619226" y="86626"/>
                  </a:lnTo>
                  <a:lnTo>
                    <a:pt x="707687" y="86626"/>
                  </a:lnTo>
                  <a:lnTo>
                    <a:pt x="796148" y="74251"/>
                  </a:lnTo>
                  <a:lnTo>
                    <a:pt x="884609" y="61876"/>
                  </a:lnTo>
                  <a:lnTo>
                    <a:pt x="973070" y="49500"/>
                  </a:lnTo>
                  <a:lnTo>
                    <a:pt x="1061531" y="37125"/>
                  </a:lnTo>
                  <a:lnTo>
                    <a:pt x="1149992" y="12375"/>
                  </a:lnTo>
                  <a:lnTo>
                    <a:pt x="1238453" y="0"/>
                  </a:lnTo>
                  <a:lnTo>
                    <a:pt x="1326914" y="0"/>
                  </a:lnTo>
                  <a:lnTo>
                    <a:pt x="1415375" y="0"/>
                  </a:lnTo>
                  <a:lnTo>
                    <a:pt x="1503836" y="24750"/>
                  </a:lnTo>
                  <a:lnTo>
                    <a:pt x="1592297" y="0"/>
                  </a:lnTo>
                  <a:lnTo>
                    <a:pt x="1680758" y="0"/>
                  </a:lnTo>
                  <a:lnTo>
                    <a:pt x="1769219" y="111377"/>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99001"/>
            </a:xfrm>
            <a:custGeom>
              <a:avLst/>
              <a:pathLst>
                <a:path w="2123063" h="99001">
                  <a:moveTo>
                    <a:pt x="0" y="86626"/>
                  </a:moveTo>
                  <a:lnTo>
                    <a:pt x="88460" y="86626"/>
                  </a:lnTo>
                  <a:lnTo>
                    <a:pt x="176921" y="86626"/>
                  </a:lnTo>
                  <a:lnTo>
                    <a:pt x="265382" y="86626"/>
                  </a:lnTo>
                  <a:lnTo>
                    <a:pt x="353843" y="86626"/>
                  </a:lnTo>
                  <a:lnTo>
                    <a:pt x="442304" y="61876"/>
                  </a:lnTo>
                  <a:lnTo>
                    <a:pt x="530765" y="74251"/>
                  </a:lnTo>
                  <a:lnTo>
                    <a:pt x="619226" y="74251"/>
                  </a:lnTo>
                  <a:lnTo>
                    <a:pt x="707687" y="86626"/>
                  </a:lnTo>
                  <a:lnTo>
                    <a:pt x="796148" y="74251"/>
                  </a:lnTo>
                  <a:lnTo>
                    <a:pt x="884609" y="61876"/>
                  </a:lnTo>
                  <a:lnTo>
                    <a:pt x="973070" y="49500"/>
                  </a:lnTo>
                  <a:lnTo>
                    <a:pt x="1061531" y="37125"/>
                  </a:lnTo>
                  <a:lnTo>
                    <a:pt x="1149992" y="12375"/>
                  </a:lnTo>
                  <a:lnTo>
                    <a:pt x="1238453" y="0"/>
                  </a:lnTo>
                  <a:lnTo>
                    <a:pt x="1326914" y="0"/>
                  </a:lnTo>
                  <a:lnTo>
                    <a:pt x="1415375" y="12375"/>
                  </a:lnTo>
                  <a:lnTo>
                    <a:pt x="1503836" y="24750"/>
                  </a:lnTo>
                  <a:lnTo>
                    <a:pt x="1592297" y="49500"/>
                  </a:lnTo>
                  <a:lnTo>
                    <a:pt x="1680758" y="61876"/>
                  </a:lnTo>
                  <a:lnTo>
                    <a:pt x="1769219" y="86626"/>
                  </a:lnTo>
                  <a:lnTo>
                    <a:pt x="1857680" y="37125"/>
                  </a:lnTo>
                  <a:lnTo>
                    <a:pt x="1946141" y="99001"/>
                  </a:lnTo>
                  <a:lnTo>
                    <a:pt x="2034602" y="61876"/>
                  </a:lnTo>
                  <a:lnTo>
                    <a:pt x="2123063" y="8662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tx194"/>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42979"/>
              <a:ext cx="884609" cy="532134"/>
            </a:xfrm>
            <a:custGeom>
              <a:avLst/>
              <a:pathLst>
                <a:path w="884609" h="532134">
                  <a:moveTo>
                    <a:pt x="0" y="532134"/>
                  </a:moveTo>
                  <a:lnTo>
                    <a:pt x="88460" y="148502"/>
                  </a:lnTo>
                  <a:lnTo>
                    <a:pt x="176921" y="86626"/>
                  </a:lnTo>
                  <a:lnTo>
                    <a:pt x="265382" y="111377"/>
                  </a:lnTo>
                  <a:lnTo>
                    <a:pt x="353843" y="0"/>
                  </a:lnTo>
                  <a:lnTo>
                    <a:pt x="442304" y="86626"/>
                  </a:lnTo>
                  <a:lnTo>
                    <a:pt x="530765" y="160877"/>
                  </a:lnTo>
                  <a:lnTo>
                    <a:pt x="619226" y="99001"/>
                  </a:lnTo>
                  <a:lnTo>
                    <a:pt x="707687" y="99001"/>
                  </a:lnTo>
                  <a:lnTo>
                    <a:pt x="796148" y="99001"/>
                  </a:lnTo>
                  <a:lnTo>
                    <a:pt x="884609" y="111377"/>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7" name="tx217"/>
            <p:cNvSpPr/>
            <p:nvPr/>
          </p:nvSpPr>
          <p:spPr>
            <a:xfrm>
              <a:off x="8806200"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8" name="tx218"/>
            <p:cNvSpPr/>
            <p:nvPr/>
          </p:nvSpPr>
          <p:spPr>
            <a:xfrm>
              <a:off x="827707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1880063" y="398022"/>
              <a:ext cx="60757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Arab Emirates,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(90%), followed by MCV2 (92%).
Compared to 2019, coverage of 2 vaccines increased (BCG and IPV1), 6 vaccines decreased (DTP1, DTP3, MCV1, MCV2, PCV3 and ROTAC), and one vaccine remained constant (POL3).
Compared to 2023, coverage of 4 vaccines decreased (BCG, MCV2, POL3 and ROTAC) and 5 vaccines remained constant (DTP1, DTP3, IPV1, MCV1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237248"/>
                  </a:moveTo>
                  <a:lnTo>
                    <a:pt x="270039" y="237248"/>
                  </a:lnTo>
                  <a:lnTo>
                    <a:pt x="540078" y="237248"/>
                  </a:lnTo>
                  <a:lnTo>
                    <a:pt x="810117" y="237248"/>
                  </a:lnTo>
                  <a:lnTo>
                    <a:pt x="1080157" y="237248"/>
                  </a:lnTo>
                  <a:lnTo>
                    <a:pt x="1350196" y="237248"/>
                  </a:lnTo>
                  <a:lnTo>
                    <a:pt x="1620235" y="332147"/>
                  </a:lnTo>
                  <a:lnTo>
                    <a:pt x="1890275" y="33214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0"/>
                  </a:lnTo>
                  <a:lnTo>
                    <a:pt x="4590668" y="94899"/>
                  </a:lnTo>
                  <a:lnTo>
                    <a:pt x="4860707" y="0"/>
                  </a:lnTo>
                  <a:lnTo>
                    <a:pt x="5130746" y="0"/>
                  </a:lnTo>
                  <a:lnTo>
                    <a:pt x="5400786" y="427046"/>
                  </a:lnTo>
                  <a:lnTo>
                    <a:pt x="5670825" y="142348"/>
                  </a:lnTo>
                  <a:lnTo>
                    <a:pt x="5940864" y="1423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79596"/>
            </a:xfrm>
            <a:custGeom>
              <a:avLst/>
              <a:pathLst>
                <a:path w="6480943" h="379596">
                  <a:moveTo>
                    <a:pt x="0" y="332147"/>
                  </a:moveTo>
                  <a:lnTo>
                    <a:pt x="270039" y="332147"/>
                  </a:lnTo>
                  <a:lnTo>
                    <a:pt x="540078" y="332147"/>
                  </a:lnTo>
                  <a:lnTo>
                    <a:pt x="810117" y="332147"/>
                  </a:lnTo>
                  <a:lnTo>
                    <a:pt x="1080157" y="332147"/>
                  </a:lnTo>
                  <a:lnTo>
                    <a:pt x="1350196" y="332147"/>
                  </a:lnTo>
                  <a:lnTo>
                    <a:pt x="1620235" y="332147"/>
                  </a:lnTo>
                  <a:lnTo>
                    <a:pt x="1890275" y="33214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0"/>
                  </a:lnTo>
                  <a:lnTo>
                    <a:pt x="4590668" y="47449"/>
                  </a:lnTo>
                  <a:lnTo>
                    <a:pt x="4860707" y="0"/>
                  </a:lnTo>
                  <a:lnTo>
                    <a:pt x="5130746" y="47449"/>
                  </a:lnTo>
                  <a:lnTo>
                    <a:pt x="5400786" y="379596"/>
                  </a:lnTo>
                  <a:lnTo>
                    <a:pt x="5670825" y="189798"/>
                  </a:lnTo>
                  <a:lnTo>
                    <a:pt x="5940864" y="189798"/>
                  </a:lnTo>
                  <a:lnTo>
                    <a:pt x="6210904" y="142348"/>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427046"/>
            </a:xfrm>
            <a:custGeom>
              <a:avLst/>
              <a:pathLst>
                <a:path w="6480943" h="427046">
                  <a:moveTo>
                    <a:pt x="0" y="332147"/>
                  </a:moveTo>
                  <a:lnTo>
                    <a:pt x="270039" y="332147"/>
                  </a:lnTo>
                  <a:lnTo>
                    <a:pt x="540078" y="237248"/>
                  </a:lnTo>
                  <a:lnTo>
                    <a:pt x="810117" y="237248"/>
                  </a:lnTo>
                  <a:lnTo>
                    <a:pt x="1080157" y="237248"/>
                  </a:lnTo>
                  <a:lnTo>
                    <a:pt x="1350196" y="237248"/>
                  </a:lnTo>
                  <a:lnTo>
                    <a:pt x="1620235" y="332147"/>
                  </a:lnTo>
                  <a:lnTo>
                    <a:pt x="1890275" y="33214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0"/>
                  </a:lnTo>
                  <a:lnTo>
                    <a:pt x="4590668" y="47449"/>
                  </a:lnTo>
                  <a:lnTo>
                    <a:pt x="4860707" y="0"/>
                  </a:lnTo>
                  <a:lnTo>
                    <a:pt x="5130746" y="0"/>
                  </a:lnTo>
                  <a:lnTo>
                    <a:pt x="5400786" y="427046"/>
                  </a:lnTo>
                  <a:lnTo>
                    <a:pt x="5670825" y="142348"/>
                  </a:lnTo>
                  <a:lnTo>
                    <a:pt x="5940864" y="142348"/>
                  </a:lnTo>
                  <a:lnTo>
                    <a:pt x="6210904" y="142348"/>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5995962" y="3445628"/>
              <a:ext cx="1620235" cy="996441"/>
            </a:xfrm>
            <a:custGeom>
              <a:avLst/>
              <a:pathLst>
                <a:path w="1620235" h="996441">
                  <a:moveTo>
                    <a:pt x="0" y="996441"/>
                  </a:moveTo>
                  <a:lnTo>
                    <a:pt x="270039" y="948992"/>
                  </a:lnTo>
                  <a:lnTo>
                    <a:pt x="540078" y="806643"/>
                  </a:lnTo>
                  <a:lnTo>
                    <a:pt x="810117" y="759193"/>
                  </a:lnTo>
                  <a:lnTo>
                    <a:pt x="1080157" y="711744"/>
                  </a:lnTo>
                  <a:lnTo>
                    <a:pt x="1350196" y="521945"/>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27046"/>
            </a:xfrm>
            <a:custGeom>
              <a:avLst/>
              <a:pathLst>
                <a:path w="2430353" h="427046">
                  <a:moveTo>
                    <a:pt x="0" y="0"/>
                  </a:moveTo>
                  <a:lnTo>
                    <a:pt x="270039" y="0"/>
                  </a:lnTo>
                  <a:lnTo>
                    <a:pt x="540078" y="0"/>
                  </a:lnTo>
                  <a:lnTo>
                    <a:pt x="810117" y="0"/>
                  </a:lnTo>
                  <a:lnTo>
                    <a:pt x="1080157" y="189798"/>
                  </a:lnTo>
                  <a:lnTo>
                    <a:pt x="1350196" y="427046"/>
                  </a:lnTo>
                  <a:lnTo>
                    <a:pt x="1620235" y="142348"/>
                  </a:lnTo>
                  <a:lnTo>
                    <a:pt x="1890275" y="142348"/>
                  </a:lnTo>
                  <a:lnTo>
                    <a:pt x="2160314" y="142348"/>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237248"/>
                  </a:moveTo>
                  <a:lnTo>
                    <a:pt x="270039" y="237248"/>
                  </a:lnTo>
                  <a:lnTo>
                    <a:pt x="540078" y="237248"/>
                  </a:lnTo>
                  <a:lnTo>
                    <a:pt x="810117" y="237248"/>
                  </a:lnTo>
                  <a:lnTo>
                    <a:pt x="1080157" y="237248"/>
                  </a:lnTo>
                  <a:lnTo>
                    <a:pt x="1350196" y="332147"/>
                  </a:lnTo>
                  <a:lnTo>
                    <a:pt x="1620235" y="332147"/>
                  </a:lnTo>
                  <a:lnTo>
                    <a:pt x="1890275" y="33214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379596"/>
            </a:xfrm>
            <a:custGeom>
              <a:avLst/>
              <a:pathLst>
                <a:path w="6480943" h="379596">
                  <a:moveTo>
                    <a:pt x="0" y="332147"/>
                  </a:moveTo>
                  <a:lnTo>
                    <a:pt x="270039" y="332147"/>
                  </a:lnTo>
                  <a:lnTo>
                    <a:pt x="540078" y="332147"/>
                  </a:lnTo>
                  <a:lnTo>
                    <a:pt x="810117" y="332147"/>
                  </a:lnTo>
                  <a:lnTo>
                    <a:pt x="1080157" y="332147"/>
                  </a:lnTo>
                  <a:lnTo>
                    <a:pt x="1350196" y="237248"/>
                  </a:lnTo>
                  <a:lnTo>
                    <a:pt x="1620235" y="284697"/>
                  </a:lnTo>
                  <a:lnTo>
                    <a:pt x="1890275" y="28469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47449"/>
                  </a:lnTo>
                  <a:lnTo>
                    <a:pt x="4590668" y="94899"/>
                  </a:lnTo>
                  <a:lnTo>
                    <a:pt x="4860707" y="189798"/>
                  </a:lnTo>
                  <a:lnTo>
                    <a:pt x="5130746" y="237248"/>
                  </a:lnTo>
                  <a:lnTo>
                    <a:pt x="5400786" y="332147"/>
                  </a:lnTo>
                  <a:lnTo>
                    <a:pt x="5670825" y="142348"/>
                  </a:lnTo>
                  <a:lnTo>
                    <a:pt x="5940864" y="379596"/>
                  </a:lnTo>
                  <a:lnTo>
                    <a:pt x="6210904" y="237248"/>
                  </a:lnTo>
                  <a:lnTo>
                    <a:pt x="6480943" y="332147"/>
                  </a:lnTo>
                </a:path>
              </a:pathLst>
            </a:custGeom>
            <a:ln w="27101" cap="flat">
              <a:solidFill>
                <a:srgbClr val="FFC20E">
                  <a:alpha val="100000"/>
                </a:srgbClr>
              </a:solidFill>
              <a:prstDash val="solid"/>
              <a:round/>
            </a:ln>
          </p:spPr>
          <p:txBody>
            <a:bodyPr/>
            <a:lstStyle/>
            <a:p/>
          </p:txBody>
        </p:sp>
        <p:sp>
          <p:nvSpPr>
            <p:cNvPr id="44" name="pl44"/>
            <p:cNvSpPr/>
            <p:nvPr/>
          </p:nvSpPr>
          <p:spPr>
            <a:xfrm>
              <a:off x="3835648" y="930799"/>
              <a:ext cx="3780550" cy="711744"/>
            </a:xfrm>
            <a:custGeom>
              <a:avLst/>
              <a:pathLst>
                <a:path w="3780550" h="711744">
                  <a:moveTo>
                    <a:pt x="0" y="237248"/>
                  </a:moveTo>
                  <a:lnTo>
                    <a:pt x="270039" y="189798"/>
                  </a:lnTo>
                  <a:lnTo>
                    <a:pt x="540078" y="142348"/>
                  </a:lnTo>
                  <a:lnTo>
                    <a:pt x="810117" y="47449"/>
                  </a:lnTo>
                  <a:lnTo>
                    <a:pt x="1080157" y="0"/>
                  </a:lnTo>
                  <a:lnTo>
                    <a:pt x="1350196" y="0"/>
                  </a:lnTo>
                  <a:lnTo>
                    <a:pt x="1620235" y="0"/>
                  </a:lnTo>
                  <a:lnTo>
                    <a:pt x="1890275" y="142348"/>
                  </a:lnTo>
                  <a:lnTo>
                    <a:pt x="2160314" y="0"/>
                  </a:lnTo>
                  <a:lnTo>
                    <a:pt x="2430353" y="0"/>
                  </a:lnTo>
                  <a:lnTo>
                    <a:pt x="2700393" y="711744"/>
                  </a:lnTo>
                  <a:lnTo>
                    <a:pt x="2970432" y="189798"/>
                  </a:lnTo>
                  <a:lnTo>
                    <a:pt x="3240471" y="189798"/>
                  </a:lnTo>
                  <a:lnTo>
                    <a:pt x="3510510" y="237248"/>
                  </a:lnTo>
                  <a:lnTo>
                    <a:pt x="3780550"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01542"/>
            </a:xfrm>
            <a:custGeom>
              <a:avLst/>
              <a:pathLst>
                <a:path w="6480943" h="901542">
                  <a:moveTo>
                    <a:pt x="0" y="237248"/>
                  </a:moveTo>
                  <a:lnTo>
                    <a:pt x="270039" y="237248"/>
                  </a:lnTo>
                  <a:lnTo>
                    <a:pt x="540078" y="237248"/>
                  </a:lnTo>
                  <a:lnTo>
                    <a:pt x="810117" y="237248"/>
                  </a:lnTo>
                  <a:lnTo>
                    <a:pt x="1080157" y="237248"/>
                  </a:lnTo>
                  <a:lnTo>
                    <a:pt x="1350196" y="237248"/>
                  </a:lnTo>
                  <a:lnTo>
                    <a:pt x="1620235" y="237248"/>
                  </a:lnTo>
                  <a:lnTo>
                    <a:pt x="1890275" y="237248"/>
                  </a:lnTo>
                  <a:lnTo>
                    <a:pt x="2160314" y="237248"/>
                  </a:lnTo>
                  <a:lnTo>
                    <a:pt x="2430353" y="237248"/>
                  </a:lnTo>
                  <a:lnTo>
                    <a:pt x="2700393" y="237248"/>
                  </a:lnTo>
                  <a:lnTo>
                    <a:pt x="2970432" y="189798"/>
                  </a:lnTo>
                  <a:lnTo>
                    <a:pt x="3240471" y="142348"/>
                  </a:lnTo>
                  <a:lnTo>
                    <a:pt x="3510510" y="47449"/>
                  </a:lnTo>
                  <a:lnTo>
                    <a:pt x="3780550" y="0"/>
                  </a:lnTo>
                  <a:lnTo>
                    <a:pt x="4050589" y="0"/>
                  </a:lnTo>
                  <a:lnTo>
                    <a:pt x="4320628" y="0"/>
                  </a:lnTo>
                  <a:lnTo>
                    <a:pt x="4590668" y="142348"/>
                  </a:lnTo>
                  <a:lnTo>
                    <a:pt x="4860707" y="0"/>
                  </a:lnTo>
                  <a:lnTo>
                    <a:pt x="5130746" y="189798"/>
                  </a:lnTo>
                  <a:lnTo>
                    <a:pt x="5400786" y="901542"/>
                  </a:lnTo>
                  <a:lnTo>
                    <a:pt x="5670825" y="142348"/>
                  </a:lnTo>
                  <a:lnTo>
                    <a:pt x="5940864" y="189798"/>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915805" y="930799"/>
              <a:ext cx="2700393" cy="2040333"/>
            </a:xfrm>
            <a:custGeom>
              <a:avLst/>
              <a:pathLst>
                <a:path w="2700393" h="2040333">
                  <a:moveTo>
                    <a:pt x="0" y="2040333"/>
                  </a:moveTo>
                  <a:lnTo>
                    <a:pt x="270039" y="569395"/>
                  </a:lnTo>
                  <a:lnTo>
                    <a:pt x="540078" y="332147"/>
                  </a:lnTo>
                  <a:lnTo>
                    <a:pt x="810117" y="427046"/>
                  </a:lnTo>
                  <a:lnTo>
                    <a:pt x="1080157" y="0"/>
                  </a:lnTo>
                  <a:lnTo>
                    <a:pt x="1350196" y="332147"/>
                  </a:lnTo>
                  <a:lnTo>
                    <a:pt x="1620235" y="616844"/>
                  </a:lnTo>
                  <a:lnTo>
                    <a:pt x="1890275" y="379596"/>
                  </a:lnTo>
                  <a:lnTo>
                    <a:pt x="2160314" y="379596"/>
                  </a:lnTo>
                  <a:lnTo>
                    <a:pt x="2430353" y="379596"/>
                  </a:lnTo>
                  <a:lnTo>
                    <a:pt x="2700393" y="427046"/>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332147"/>
            </a:xfrm>
            <a:custGeom>
              <a:avLst/>
              <a:pathLst>
                <a:path w="6480943" h="332147">
                  <a:moveTo>
                    <a:pt x="0" y="237248"/>
                  </a:moveTo>
                  <a:lnTo>
                    <a:pt x="270039" y="237248"/>
                  </a:lnTo>
                  <a:lnTo>
                    <a:pt x="540078" y="237248"/>
                  </a:lnTo>
                  <a:lnTo>
                    <a:pt x="810117" y="237248"/>
                  </a:lnTo>
                  <a:lnTo>
                    <a:pt x="1080157" y="237248"/>
                  </a:lnTo>
                  <a:lnTo>
                    <a:pt x="1350196" y="332147"/>
                  </a:lnTo>
                  <a:lnTo>
                    <a:pt x="1620235" y="332147"/>
                  </a:lnTo>
                  <a:lnTo>
                    <a:pt x="1890275" y="332147"/>
                  </a:lnTo>
                  <a:lnTo>
                    <a:pt x="2160314" y="332147"/>
                  </a:lnTo>
                  <a:lnTo>
                    <a:pt x="2430353" y="284697"/>
                  </a:lnTo>
                  <a:lnTo>
                    <a:pt x="2700393" y="237248"/>
                  </a:lnTo>
                  <a:lnTo>
                    <a:pt x="2970432" y="189798"/>
                  </a:lnTo>
                  <a:lnTo>
                    <a:pt x="3240471" y="142348"/>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47449"/>
                  </a:lnTo>
                  <a:lnTo>
                    <a:pt x="6210904" y="4744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2951" y="784634"/>
              <a:ext cx="725910" cy="189246"/>
            </a:xfrm>
            <a:custGeom>
              <a:avLst/>
              <a:pathLst>
                <a:path w="725910" h="189246">
                  <a:moveTo>
                    <a:pt x="725910" y="0"/>
                  </a:moveTo>
                  <a:lnTo>
                    <a:pt x="0" y="189246"/>
                  </a:lnTo>
                </a:path>
              </a:pathLst>
            </a:custGeom>
          </p:spPr>
          <p:txBody>
            <a:bodyPr/>
            <a:lstStyle/>
            <a:p/>
          </p:txBody>
        </p:sp>
        <p:sp>
          <p:nvSpPr>
            <p:cNvPr id="49" name="pl49"/>
            <p:cNvSpPr/>
            <p:nvPr/>
          </p:nvSpPr>
          <p:spPr>
            <a:xfrm>
              <a:off x="7634149" y="979892"/>
              <a:ext cx="658282" cy="60277"/>
            </a:xfrm>
            <a:custGeom>
              <a:avLst/>
              <a:pathLst>
                <a:path w="658282" h="60277">
                  <a:moveTo>
                    <a:pt x="658282" y="60277"/>
                  </a:moveTo>
                  <a:lnTo>
                    <a:pt x="0" y="0"/>
                  </a:lnTo>
                </a:path>
              </a:pathLst>
            </a:custGeom>
          </p:spPr>
          <p:txBody>
            <a:bodyPr/>
            <a:lstStyle/>
            <a:p/>
          </p:txBody>
        </p:sp>
        <p:sp>
          <p:nvSpPr>
            <p:cNvPr id="50" name="pl50"/>
            <p:cNvSpPr/>
            <p:nvPr/>
          </p:nvSpPr>
          <p:spPr>
            <a:xfrm>
              <a:off x="7626025" y="1082717"/>
              <a:ext cx="756920" cy="737106"/>
            </a:xfrm>
            <a:custGeom>
              <a:avLst/>
              <a:pathLst>
                <a:path w="756920" h="737106">
                  <a:moveTo>
                    <a:pt x="756920" y="737106"/>
                  </a:moveTo>
                  <a:lnTo>
                    <a:pt x="0" y="0"/>
                  </a:lnTo>
                </a:path>
              </a:pathLst>
            </a:custGeom>
          </p:spPr>
          <p:txBody>
            <a:bodyPr/>
            <a:lstStyle/>
            <a:p/>
          </p:txBody>
        </p:sp>
        <p:sp>
          <p:nvSpPr>
            <p:cNvPr id="51" name="pl51"/>
            <p:cNvSpPr/>
            <p:nvPr/>
          </p:nvSpPr>
          <p:spPr>
            <a:xfrm>
              <a:off x="7629423" y="1080940"/>
              <a:ext cx="807672" cy="475927"/>
            </a:xfrm>
            <a:custGeom>
              <a:avLst/>
              <a:pathLst>
                <a:path w="807672" h="475927">
                  <a:moveTo>
                    <a:pt x="807672" y="475927"/>
                  </a:moveTo>
                  <a:lnTo>
                    <a:pt x="0" y="0"/>
                  </a:lnTo>
                </a:path>
              </a:pathLst>
            </a:custGeom>
          </p:spPr>
          <p:txBody>
            <a:bodyPr/>
            <a:lstStyle/>
            <a:p/>
          </p:txBody>
        </p:sp>
        <p:sp>
          <p:nvSpPr>
            <p:cNvPr id="52" name="pl52"/>
            <p:cNvSpPr/>
            <p:nvPr/>
          </p:nvSpPr>
          <p:spPr>
            <a:xfrm>
              <a:off x="7632798" y="1077739"/>
              <a:ext cx="792228" cy="219120"/>
            </a:xfrm>
            <a:custGeom>
              <a:avLst/>
              <a:pathLst>
                <a:path w="792228" h="219120">
                  <a:moveTo>
                    <a:pt x="792228" y="219120"/>
                  </a:moveTo>
                  <a:lnTo>
                    <a:pt x="0" y="0"/>
                  </a:lnTo>
                </a:path>
              </a:pathLst>
            </a:custGeom>
          </p:spPr>
          <p:txBody>
            <a:bodyPr/>
            <a:lstStyle/>
            <a:p/>
          </p:txBody>
        </p:sp>
        <p:sp>
          <p:nvSpPr>
            <p:cNvPr id="53" name="pl53"/>
            <p:cNvSpPr/>
            <p:nvPr/>
          </p:nvSpPr>
          <p:spPr>
            <a:xfrm>
              <a:off x="7624116" y="1130840"/>
              <a:ext cx="734586" cy="950222"/>
            </a:xfrm>
            <a:custGeom>
              <a:avLst/>
              <a:pathLst>
                <a:path w="734586" h="950222">
                  <a:moveTo>
                    <a:pt x="734586" y="950222"/>
                  </a:moveTo>
                  <a:lnTo>
                    <a:pt x="0" y="0"/>
                  </a:lnTo>
                </a:path>
              </a:pathLst>
            </a:custGeom>
          </p:spPr>
          <p:txBody>
            <a:bodyPr/>
            <a:lstStyle/>
            <a:p/>
          </p:txBody>
        </p:sp>
        <p:sp>
          <p:nvSpPr>
            <p:cNvPr id="54" name="pl54"/>
            <p:cNvSpPr/>
            <p:nvPr/>
          </p:nvSpPr>
          <p:spPr>
            <a:xfrm>
              <a:off x="7623215" y="1178545"/>
              <a:ext cx="777727" cy="1163596"/>
            </a:xfrm>
            <a:custGeom>
              <a:avLst/>
              <a:pathLst>
                <a:path w="777727" h="1163596">
                  <a:moveTo>
                    <a:pt x="777727" y="1163596"/>
                  </a:moveTo>
                  <a:lnTo>
                    <a:pt x="0" y="0"/>
                  </a:lnTo>
                </a:path>
              </a:pathLst>
            </a:custGeom>
          </p:spPr>
          <p:txBody>
            <a:bodyPr/>
            <a:lstStyle/>
            <a:p/>
          </p:txBody>
        </p:sp>
        <p:sp>
          <p:nvSpPr>
            <p:cNvPr id="55" name="pl55"/>
            <p:cNvSpPr/>
            <p:nvPr/>
          </p:nvSpPr>
          <p:spPr>
            <a:xfrm>
              <a:off x="7621756" y="1226333"/>
              <a:ext cx="706828" cy="1378237"/>
            </a:xfrm>
            <a:custGeom>
              <a:avLst/>
              <a:pathLst>
                <a:path w="706828" h="1378237">
                  <a:moveTo>
                    <a:pt x="706828" y="1378237"/>
                  </a:moveTo>
                  <a:lnTo>
                    <a:pt x="0" y="0"/>
                  </a:lnTo>
                </a:path>
              </a:pathLst>
            </a:custGeom>
          </p:spPr>
          <p:txBody>
            <a:bodyPr/>
            <a:lstStyle/>
            <a:p/>
          </p:txBody>
        </p:sp>
        <p:sp>
          <p:nvSpPr>
            <p:cNvPr id="56" name="pl56"/>
            <p:cNvSpPr/>
            <p:nvPr/>
          </p:nvSpPr>
          <p:spPr>
            <a:xfrm>
              <a:off x="7623480" y="1273373"/>
              <a:ext cx="1055467" cy="1511225"/>
            </a:xfrm>
            <a:custGeom>
              <a:avLst/>
              <a:pathLst>
                <a:path w="1055467" h="1511225">
                  <a:moveTo>
                    <a:pt x="1055467" y="1511225"/>
                  </a:moveTo>
                  <a:lnTo>
                    <a:pt x="0" y="0"/>
                  </a:lnTo>
                </a:path>
              </a:pathLst>
            </a:custGeom>
          </p:spPr>
          <p:txBody>
            <a:bodyPr/>
            <a:lstStyle/>
            <a:p/>
          </p:txBody>
        </p:sp>
        <p:sp>
          <p:nvSpPr>
            <p:cNvPr id="57" name="pl57"/>
            <p:cNvSpPr/>
            <p:nvPr/>
          </p:nvSpPr>
          <p:spPr>
            <a:xfrm>
              <a:off x="7622861" y="1368434"/>
              <a:ext cx="1055306" cy="1677145"/>
            </a:xfrm>
            <a:custGeom>
              <a:avLst/>
              <a:pathLst>
                <a:path w="1055306" h="1677145">
                  <a:moveTo>
                    <a:pt x="1055306" y="1677145"/>
                  </a:moveTo>
                  <a:lnTo>
                    <a:pt x="0" y="0"/>
                  </a:lnTo>
                </a:path>
              </a:pathLst>
            </a:custGeom>
          </p:spPr>
          <p:txBody>
            <a:bodyPr/>
            <a:lstStyle/>
            <a:p/>
          </p:txBody>
        </p:sp>
        <p:sp>
          <p:nvSpPr>
            <p:cNvPr id="58" name="pl58"/>
            <p:cNvSpPr/>
            <p:nvPr/>
          </p:nvSpPr>
          <p:spPr>
            <a:xfrm>
              <a:off x="7634339" y="3445628"/>
              <a:ext cx="748606" cy="1"/>
            </a:xfrm>
            <a:custGeom>
              <a:avLst/>
              <a:pathLst>
                <a:path w="748606" h="1">
                  <a:moveTo>
                    <a:pt x="748606" y="1"/>
                  </a:moveTo>
                  <a:lnTo>
                    <a:pt x="0" y="0"/>
                  </a:lnTo>
                </a:path>
              </a:pathLst>
            </a:custGeom>
          </p:spPr>
          <p:txBody>
            <a:bodyPr/>
            <a:lstStyle/>
            <a:p/>
          </p:txBody>
        </p:sp>
        <p:sp>
          <p:nvSpPr>
            <p:cNvPr id="59" name="pg59"/>
            <p:cNvSpPr/>
            <p:nvPr/>
          </p:nvSpPr>
          <p:spPr>
            <a:xfrm>
              <a:off x="8290281" y="6956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71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1" name="pg61"/>
            <p:cNvSpPr/>
            <p:nvPr/>
          </p:nvSpPr>
          <p:spPr>
            <a:xfrm>
              <a:off x="8223851" y="9563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78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3" name="pg63"/>
            <p:cNvSpPr/>
            <p:nvPr/>
          </p:nvSpPr>
          <p:spPr>
            <a:xfrm>
              <a:off x="8314365" y="17419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7834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5" name="pg65"/>
            <p:cNvSpPr/>
            <p:nvPr/>
          </p:nvSpPr>
          <p:spPr>
            <a:xfrm>
              <a:off x="8368515" y="147893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52047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7" name="pg67"/>
            <p:cNvSpPr/>
            <p:nvPr/>
          </p:nvSpPr>
          <p:spPr>
            <a:xfrm>
              <a:off x="8356446" y="121674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2582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9" name="pg69"/>
            <p:cNvSpPr/>
            <p:nvPr/>
          </p:nvSpPr>
          <p:spPr>
            <a:xfrm>
              <a:off x="8290122" y="200248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204402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71" name="pg71"/>
            <p:cNvSpPr/>
            <p:nvPr/>
          </p:nvSpPr>
          <p:spPr>
            <a:xfrm>
              <a:off x="8332362" y="226275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30428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3" name="pg73"/>
            <p:cNvSpPr/>
            <p:nvPr/>
          </p:nvSpPr>
          <p:spPr>
            <a:xfrm>
              <a:off x="8260004" y="25246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5475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75" name="pg75"/>
            <p:cNvSpPr/>
            <p:nvPr/>
          </p:nvSpPr>
          <p:spPr>
            <a:xfrm>
              <a:off x="8290281" y="27845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61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7" name="pg77"/>
            <p:cNvSpPr/>
            <p:nvPr/>
          </p:nvSpPr>
          <p:spPr>
            <a:xfrm>
              <a:off x="8284194" y="304558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8711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79" name="pg79"/>
            <p:cNvSpPr/>
            <p:nvPr/>
          </p:nvSpPr>
          <p:spPr>
            <a:xfrm>
              <a:off x="8314365" y="33611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4026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2997113" y="401416"/>
              <a:ext cx="38373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Arab Emirates,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(90%), followed by MCV2 (92%).
Coverage of 8 vaccines decreased (DTP3, HepB3, Hib3, MCV1, MCV2, PcV3, RotaC and Rubella), 2 vaccines increased (HPVc and IPV1), and 1 vaccine was the same (Polio3) compared to respective coverage in 2019.
Coverage of 6 vaccines were the same (DTP3, Hib3, IPV1, MCV1, PcV3 and Rubella), 1 vaccine increased (HPVc), and 4 vaccines decreased (HepB3, MCV2, Polio3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02299" y="870398"/>
              <a:ext cx="938813" cy="0"/>
            </a:xfrm>
            <a:custGeom>
              <a:avLst/>
              <a:pathLst>
                <a:path w="938813" h="0">
                  <a:moveTo>
                    <a:pt x="0" y="0"/>
                  </a:moveTo>
                  <a:lnTo>
                    <a:pt x="577731" y="0"/>
                  </a:lnTo>
                  <a:lnTo>
                    <a:pt x="72216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220700"/>
              <a:ext cx="649947" cy="0"/>
            </a:xfrm>
            <a:custGeom>
              <a:avLst/>
              <a:pathLst>
                <a:path w="649947" h="0">
                  <a:moveTo>
                    <a:pt x="0" y="0"/>
                  </a:moveTo>
                  <a:lnTo>
                    <a:pt x="433298" y="0"/>
                  </a:lnTo>
                  <a:lnTo>
                    <a:pt x="433298"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1571001"/>
              <a:ext cx="649947" cy="0"/>
            </a:xfrm>
            <a:custGeom>
              <a:avLst/>
              <a:pathLst>
                <a:path w="649947" h="0">
                  <a:moveTo>
                    <a:pt x="0" y="0"/>
                  </a:moveTo>
                  <a:lnTo>
                    <a:pt x="433298" y="0"/>
                  </a:lnTo>
                  <a:lnTo>
                    <a:pt x="433298"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921302"/>
              <a:ext cx="505514" cy="0"/>
            </a:xfrm>
            <a:custGeom>
              <a:avLst/>
              <a:pathLst>
                <a:path w="505514" h="0">
                  <a:moveTo>
                    <a:pt x="0" y="0"/>
                  </a:moveTo>
                  <a:lnTo>
                    <a:pt x="144432"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2271604"/>
              <a:ext cx="1011029" cy="0"/>
            </a:xfrm>
            <a:custGeom>
              <a:avLst/>
              <a:pathLst>
                <a:path w="1011029" h="0">
                  <a:moveTo>
                    <a:pt x="0" y="0"/>
                  </a:moveTo>
                  <a:lnTo>
                    <a:pt x="577731" y="0"/>
                  </a:lnTo>
                  <a:lnTo>
                    <a:pt x="794380"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2621905"/>
              <a:ext cx="649947" cy="0"/>
            </a:xfrm>
            <a:custGeom>
              <a:avLst/>
              <a:pathLst>
                <a:path w="649947" h="0">
                  <a:moveTo>
                    <a:pt x="0" y="0"/>
                  </a:moveTo>
                  <a:lnTo>
                    <a:pt x="433298" y="0"/>
                  </a:lnTo>
                  <a:lnTo>
                    <a:pt x="433298"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991164" y="2972206"/>
              <a:ext cx="433298" cy="0"/>
            </a:xfrm>
            <a:custGeom>
              <a:avLst/>
              <a:pathLst>
                <a:path w="433298" h="0">
                  <a:moveTo>
                    <a:pt x="0" y="0"/>
                  </a:moveTo>
                  <a:lnTo>
                    <a:pt x="361082"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322508"/>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3672809"/>
              <a:ext cx="361082" cy="0"/>
            </a:xfrm>
            <a:custGeom>
              <a:avLst/>
              <a:pathLst>
                <a:path w="361082" h="0">
                  <a:moveTo>
                    <a:pt x="0" y="0"/>
                  </a:moveTo>
                  <a:lnTo>
                    <a:pt x="72216" y="0"/>
                  </a:lnTo>
                  <a:lnTo>
                    <a:pt x="72216"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023110"/>
              <a:ext cx="1083246" cy="0"/>
            </a:xfrm>
            <a:custGeom>
              <a:avLst/>
              <a:pathLst>
                <a:path w="1083246" h="0">
                  <a:moveTo>
                    <a:pt x="0" y="0"/>
                  </a:moveTo>
                  <a:lnTo>
                    <a:pt x="722164" y="0"/>
                  </a:lnTo>
                  <a:lnTo>
                    <a:pt x="722164" y="0"/>
                  </a:lnTo>
                  <a:lnTo>
                    <a:pt x="794380" y="0"/>
                  </a:lnTo>
                  <a:lnTo>
                    <a:pt x="794380" y="0"/>
                  </a:lnTo>
                  <a:lnTo>
                    <a:pt x="1083246" y="0"/>
                  </a:lnTo>
                </a:path>
              </a:pathLst>
            </a:custGeom>
            <a:ln w="116535" cap="flat">
              <a:solidFill>
                <a:srgbClr val="E8E8E8">
                  <a:alpha val="100000"/>
                </a:srgbClr>
              </a:solidFill>
              <a:prstDash val="solid"/>
              <a:round/>
            </a:ln>
          </p:spPr>
          <p:txBody>
            <a:bodyPr/>
            <a:lstStyle/>
            <a:p/>
          </p:txBody>
        </p:sp>
        <p:sp>
          <p:nvSpPr>
            <p:cNvPr id="32" name="pl32"/>
            <p:cNvSpPr/>
            <p:nvPr/>
          </p:nvSpPr>
          <p:spPr>
            <a:xfrm>
              <a:off x="7269000" y="4373412"/>
              <a:ext cx="1155462" cy="0"/>
            </a:xfrm>
            <a:custGeom>
              <a:avLst/>
              <a:pathLst>
                <a:path w="1155462" h="0">
                  <a:moveTo>
                    <a:pt x="0" y="0"/>
                  </a:moveTo>
                  <a:lnTo>
                    <a:pt x="1083246" y="0"/>
                  </a:lnTo>
                  <a:lnTo>
                    <a:pt x="1083246" y="0"/>
                  </a:lnTo>
                  <a:lnTo>
                    <a:pt x="1083246" y="0"/>
                  </a:lnTo>
                  <a:lnTo>
                    <a:pt x="1155462" y="0"/>
                  </a:lnTo>
                  <a:lnTo>
                    <a:pt x="1155462" y="0"/>
                  </a:lnTo>
                </a:path>
              </a:pathLst>
            </a:custGeom>
            <a:ln w="116535" cap="flat">
              <a:solidFill>
                <a:srgbClr val="E8E8E8">
                  <a:alpha val="100000"/>
                </a:srgbClr>
              </a:solidFill>
              <a:prstDash val="solid"/>
              <a:round/>
            </a:ln>
          </p:spPr>
          <p:txBody>
            <a:bodyPr/>
            <a:lstStyle/>
            <a:p/>
          </p:txBody>
        </p:sp>
        <p:sp>
          <p:nvSpPr>
            <p:cNvPr id="33" name="pl33"/>
            <p:cNvSpPr/>
            <p:nvPr/>
          </p:nvSpPr>
          <p:spPr>
            <a:xfrm>
              <a:off x="8568896" y="4723713"/>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4" name="pl34"/>
            <p:cNvSpPr/>
            <p:nvPr/>
          </p:nvSpPr>
          <p:spPr>
            <a:xfrm>
              <a:off x="7702299" y="5074015"/>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t35"/>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9779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1726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06128"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57834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36169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36169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506128"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36169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145046"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00061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43391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21726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7834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361695"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36169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0612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0612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21726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21726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07283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7834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21726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21726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8947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0612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0612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0728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000613"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928397"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2211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Arab Emirates,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remained the same in 2024 (96%) compared to 2023, and was lower than in 2019. In 2019-2024, DTP1 coverage was at it's lowest level in 2020 (90%).
In 2023, 8 vaccines had lower coverage than in 2019.
In 2024, 9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3128338"/>
              <a:ext cx="5670825" cy="890951"/>
            </a:xfrm>
            <a:custGeom>
              <a:avLst/>
              <a:pathLst>
                <a:path w="5670825" h="890951">
                  <a:moveTo>
                    <a:pt x="0" y="890951"/>
                  </a:moveTo>
                  <a:lnTo>
                    <a:pt x="945137" y="856683"/>
                  </a:lnTo>
                  <a:lnTo>
                    <a:pt x="1890275" y="274138"/>
                  </a:lnTo>
                  <a:lnTo>
                    <a:pt x="2835412" y="445475"/>
                  </a:lnTo>
                  <a:lnTo>
                    <a:pt x="3780550" y="479743"/>
                  </a:lnTo>
                  <a:lnTo>
                    <a:pt x="4725687" y="479743"/>
                  </a:lnTo>
                  <a:lnTo>
                    <a:pt x="5670825" y="0"/>
                  </a:lnTo>
                </a:path>
              </a:pathLst>
            </a:custGeom>
            <a:ln w="29811" cap="flat">
              <a:solidFill>
                <a:srgbClr val="FF0000">
                  <a:alpha val="100000"/>
                </a:srgbClr>
              </a:solidFill>
              <a:prstDash val="solid"/>
              <a:round/>
            </a:ln>
          </p:spPr>
          <p:txBody>
            <a:bodyPr/>
            <a:lstStyle/>
            <a:p/>
          </p:txBody>
        </p:sp>
        <p:sp>
          <p:nvSpPr>
            <p:cNvPr id="25" name="pl25"/>
            <p:cNvSpPr/>
            <p:nvPr/>
          </p:nvSpPr>
          <p:spPr>
            <a:xfrm>
              <a:off x="2080392" y="3299675"/>
              <a:ext cx="5670825" cy="719614"/>
            </a:xfrm>
            <a:custGeom>
              <a:avLst/>
              <a:pathLst>
                <a:path w="5670825" h="719614">
                  <a:moveTo>
                    <a:pt x="0" y="719614"/>
                  </a:moveTo>
                  <a:lnTo>
                    <a:pt x="945137" y="685347"/>
                  </a:lnTo>
                  <a:lnTo>
                    <a:pt x="1890275" y="582545"/>
                  </a:lnTo>
                  <a:lnTo>
                    <a:pt x="2835412" y="548277"/>
                  </a:lnTo>
                  <a:lnTo>
                    <a:pt x="3780550" y="514010"/>
                  </a:lnTo>
                  <a:lnTo>
                    <a:pt x="4725687" y="376940"/>
                  </a:lnTo>
                  <a:lnTo>
                    <a:pt x="5670825"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41" name="tx41"/>
            <p:cNvSpPr/>
            <p:nvPr/>
          </p:nvSpPr>
          <p:spPr>
            <a:xfrm>
              <a:off x="3025530"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2" name="tx42"/>
            <p:cNvSpPr/>
            <p:nvPr/>
          </p:nvSpPr>
          <p:spPr>
            <a:xfrm>
              <a:off x="3970668"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43" name="tx43"/>
            <p:cNvSpPr/>
            <p:nvPr/>
          </p:nvSpPr>
          <p:spPr>
            <a:xfrm>
              <a:off x="491580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4" name="tx44"/>
            <p:cNvSpPr/>
            <p:nvPr/>
          </p:nvSpPr>
          <p:spPr>
            <a:xfrm>
              <a:off x="5860943"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5" name="tx45"/>
            <p:cNvSpPr/>
            <p:nvPr/>
          </p:nvSpPr>
          <p:spPr>
            <a:xfrm>
              <a:off x="6806080"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46" name="tx46"/>
            <p:cNvSpPr/>
            <p:nvPr/>
          </p:nvSpPr>
          <p:spPr>
            <a:xfrm>
              <a:off x="7751218"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47" name="tx47"/>
            <p:cNvSpPr/>
            <p:nvPr/>
          </p:nvSpPr>
          <p:spPr>
            <a:xfrm>
              <a:off x="2080392"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8" name="tx48"/>
            <p:cNvSpPr/>
            <p:nvPr/>
          </p:nvSpPr>
          <p:spPr>
            <a:xfrm>
              <a:off x="3025530"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49" name="tx49"/>
            <p:cNvSpPr/>
            <p:nvPr/>
          </p:nvSpPr>
          <p:spPr>
            <a:xfrm>
              <a:off x="3970668"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0" name="tx50"/>
            <p:cNvSpPr/>
            <p:nvPr/>
          </p:nvSpPr>
          <p:spPr>
            <a:xfrm>
              <a:off x="491580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51" name="tx51"/>
            <p:cNvSpPr/>
            <p:nvPr/>
          </p:nvSpPr>
          <p:spPr>
            <a:xfrm>
              <a:off x="5860943"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52" name="tx52"/>
            <p:cNvSpPr/>
            <p:nvPr/>
          </p:nvSpPr>
          <p:spPr>
            <a:xfrm>
              <a:off x="6806080"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53" name="tx53"/>
            <p:cNvSpPr/>
            <p:nvPr/>
          </p:nvSpPr>
          <p:spPr>
            <a:xfrm>
              <a:off x="7751218"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4" name="pl5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8" name="tx58"/>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9" name="tx59"/>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0" name="tx6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1" name="tx61"/>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2" name="tx62"/>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64010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Arab Emirates, 2018-2024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Arab Emirates was 2018.
In 2024, first dose (HPV1) programme coverage among girls was 51% and last dose (HPVc) programme coverage was 46%.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60472"/>
            </a:xfrm>
            <a:custGeom>
              <a:avLst/>
              <a:pathLst>
                <a:path w="6444618" h="360472">
                  <a:moveTo>
                    <a:pt x="0" y="200262"/>
                  </a:moveTo>
                  <a:lnTo>
                    <a:pt x="268525" y="200262"/>
                  </a:lnTo>
                  <a:lnTo>
                    <a:pt x="537051" y="200262"/>
                  </a:lnTo>
                  <a:lnTo>
                    <a:pt x="805577" y="200262"/>
                  </a:lnTo>
                  <a:lnTo>
                    <a:pt x="1074103" y="200262"/>
                  </a:lnTo>
                  <a:lnTo>
                    <a:pt x="1342628" y="200262"/>
                  </a:lnTo>
                  <a:lnTo>
                    <a:pt x="1611154" y="280367"/>
                  </a:lnTo>
                  <a:lnTo>
                    <a:pt x="1879680" y="280367"/>
                  </a:lnTo>
                  <a:lnTo>
                    <a:pt x="2148206" y="280367"/>
                  </a:lnTo>
                  <a:lnTo>
                    <a:pt x="2416732" y="240315"/>
                  </a:lnTo>
                  <a:lnTo>
                    <a:pt x="2685257" y="200262"/>
                  </a:lnTo>
                  <a:lnTo>
                    <a:pt x="2953783" y="160210"/>
                  </a:lnTo>
                  <a:lnTo>
                    <a:pt x="3222309" y="120157"/>
                  </a:lnTo>
                  <a:lnTo>
                    <a:pt x="3490835" y="40052"/>
                  </a:lnTo>
                  <a:lnTo>
                    <a:pt x="3759360" y="0"/>
                  </a:lnTo>
                  <a:lnTo>
                    <a:pt x="4027886" y="0"/>
                  </a:lnTo>
                  <a:lnTo>
                    <a:pt x="4296412" y="0"/>
                  </a:lnTo>
                  <a:lnTo>
                    <a:pt x="4564938" y="80105"/>
                  </a:lnTo>
                  <a:lnTo>
                    <a:pt x="4833464" y="0"/>
                  </a:lnTo>
                  <a:lnTo>
                    <a:pt x="5101989" y="0"/>
                  </a:lnTo>
                  <a:lnTo>
                    <a:pt x="5370515" y="360472"/>
                  </a:lnTo>
                  <a:lnTo>
                    <a:pt x="5639041" y="120157"/>
                  </a:lnTo>
                  <a:lnTo>
                    <a:pt x="5907567" y="120157"/>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320420"/>
            </a:xfrm>
            <a:custGeom>
              <a:avLst/>
              <a:pathLst>
                <a:path w="6444618" h="320420">
                  <a:moveTo>
                    <a:pt x="0" y="280367"/>
                  </a:moveTo>
                  <a:lnTo>
                    <a:pt x="268525" y="280367"/>
                  </a:lnTo>
                  <a:lnTo>
                    <a:pt x="537051" y="280367"/>
                  </a:lnTo>
                  <a:lnTo>
                    <a:pt x="805577" y="280367"/>
                  </a:lnTo>
                  <a:lnTo>
                    <a:pt x="1074103" y="280367"/>
                  </a:lnTo>
                  <a:lnTo>
                    <a:pt x="1342628" y="200262"/>
                  </a:lnTo>
                  <a:lnTo>
                    <a:pt x="1611154" y="240315"/>
                  </a:lnTo>
                  <a:lnTo>
                    <a:pt x="1879680" y="240315"/>
                  </a:lnTo>
                  <a:lnTo>
                    <a:pt x="2148206" y="280367"/>
                  </a:lnTo>
                  <a:lnTo>
                    <a:pt x="2416732" y="240315"/>
                  </a:lnTo>
                  <a:lnTo>
                    <a:pt x="2685257" y="200262"/>
                  </a:lnTo>
                  <a:lnTo>
                    <a:pt x="2953783" y="160210"/>
                  </a:lnTo>
                  <a:lnTo>
                    <a:pt x="3222309" y="120157"/>
                  </a:lnTo>
                  <a:lnTo>
                    <a:pt x="3490835" y="40052"/>
                  </a:lnTo>
                  <a:lnTo>
                    <a:pt x="3759360" y="0"/>
                  </a:lnTo>
                  <a:lnTo>
                    <a:pt x="4027886" y="0"/>
                  </a:lnTo>
                  <a:lnTo>
                    <a:pt x="4296412" y="40052"/>
                  </a:lnTo>
                  <a:lnTo>
                    <a:pt x="4564938" y="80105"/>
                  </a:lnTo>
                  <a:lnTo>
                    <a:pt x="4833464" y="160210"/>
                  </a:lnTo>
                  <a:lnTo>
                    <a:pt x="5101989" y="200262"/>
                  </a:lnTo>
                  <a:lnTo>
                    <a:pt x="5370515" y="280367"/>
                  </a:lnTo>
                  <a:lnTo>
                    <a:pt x="5639041" y="120157"/>
                  </a:lnTo>
                  <a:lnTo>
                    <a:pt x="5907567" y="320420"/>
                  </a:lnTo>
                  <a:lnTo>
                    <a:pt x="6176092" y="200262"/>
                  </a:lnTo>
                  <a:lnTo>
                    <a:pt x="6444618" y="280367"/>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600787"/>
            </a:xfrm>
            <a:custGeom>
              <a:avLst/>
              <a:pathLst>
                <a:path w="3759360" h="600787">
                  <a:moveTo>
                    <a:pt x="0" y="200262"/>
                  </a:moveTo>
                  <a:lnTo>
                    <a:pt x="268525" y="160210"/>
                  </a:lnTo>
                  <a:lnTo>
                    <a:pt x="537051" y="120157"/>
                  </a:lnTo>
                  <a:lnTo>
                    <a:pt x="805577" y="40052"/>
                  </a:lnTo>
                  <a:lnTo>
                    <a:pt x="1074103" y="0"/>
                  </a:lnTo>
                  <a:lnTo>
                    <a:pt x="1342628" y="0"/>
                  </a:lnTo>
                  <a:lnTo>
                    <a:pt x="1611154" y="0"/>
                  </a:lnTo>
                  <a:lnTo>
                    <a:pt x="1879680" y="120157"/>
                  </a:lnTo>
                  <a:lnTo>
                    <a:pt x="2148206" y="0"/>
                  </a:lnTo>
                  <a:lnTo>
                    <a:pt x="2416732" y="0"/>
                  </a:lnTo>
                  <a:lnTo>
                    <a:pt x="2685257" y="600787"/>
                  </a:lnTo>
                  <a:lnTo>
                    <a:pt x="2953783" y="160210"/>
                  </a:lnTo>
                  <a:lnTo>
                    <a:pt x="3222309" y="160210"/>
                  </a:lnTo>
                  <a:lnTo>
                    <a:pt x="3490835" y="200262"/>
                  </a:lnTo>
                  <a:lnTo>
                    <a:pt x="3759360" y="200262"/>
                  </a:lnTo>
                </a:path>
              </a:pathLst>
            </a:custGeom>
            <a:ln w="27101" cap="flat">
              <a:solidFill>
                <a:srgbClr val="00BFC4">
                  <a:alpha val="100000"/>
                </a:srgbClr>
              </a:solidFill>
              <a:prstDash val="solid"/>
              <a:round/>
            </a:ln>
          </p:spPr>
          <p:txBody>
            <a:bodyPr/>
            <a:lstStyle/>
            <a:p/>
          </p:txBody>
        </p:sp>
        <p:sp>
          <p:nvSpPr>
            <p:cNvPr id="29" name="pl29"/>
            <p:cNvSpPr/>
            <p:nvPr/>
          </p:nvSpPr>
          <p:spPr>
            <a:xfrm>
              <a:off x="6281742" y="3204367"/>
              <a:ext cx="1611154" cy="841102"/>
            </a:xfrm>
            <a:custGeom>
              <a:avLst/>
              <a:pathLst>
                <a:path w="1611154" h="841102">
                  <a:moveTo>
                    <a:pt x="0" y="841102"/>
                  </a:moveTo>
                  <a:lnTo>
                    <a:pt x="268525" y="801050"/>
                  </a:lnTo>
                  <a:lnTo>
                    <a:pt x="537051" y="680892"/>
                  </a:lnTo>
                  <a:lnTo>
                    <a:pt x="805577" y="640840"/>
                  </a:lnTo>
                  <a:lnTo>
                    <a:pt x="1074103" y="600787"/>
                  </a:lnTo>
                  <a:lnTo>
                    <a:pt x="1342628" y="440577"/>
                  </a:lnTo>
                  <a:lnTo>
                    <a:pt x="1611154"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1659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40070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826" y="1026985"/>
              <a:ext cx="256596" cy="166992"/>
            </a:xfrm>
            <a:custGeom>
              <a:avLst/>
              <a:pathLst>
                <a:path w="256596" h="166992">
                  <a:moveTo>
                    <a:pt x="256596" y="0"/>
                  </a:moveTo>
                  <a:lnTo>
                    <a:pt x="0" y="166992"/>
                  </a:lnTo>
                </a:path>
              </a:pathLst>
            </a:custGeom>
          </p:spPr>
          <p:txBody>
            <a:bodyPr/>
            <a:lstStyle/>
            <a:p/>
          </p:txBody>
        </p:sp>
        <p:sp>
          <p:nvSpPr>
            <p:cNvPr id="40" name="pl40"/>
            <p:cNvSpPr/>
            <p:nvPr/>
          </p:nvSpPr>
          <p:spPr>
            <a:xfrm>
              <a:off x="7911715" y="1276095"/>
              <a:ext cx="249707" cy="5348"/>
            </a:xfrm>
            <a:custGeom>
              <a:avLst/>
              <a:pathLst>
                <a:path w="249707" h="5348">
                  <a:moveTo>
                    <a:pt x="249707" y="0"/>
                  </a:moveTo>
                  <a:lnTo>
                    <a:pt x="0" y="5348"/>
                  </a:lnTo>
                </a:path>
              </a:pathLst>
            </a:custGeom>
          </p:spPr>
          <p:txBody>
            <a:bodyPr/>
            <a:lstStyle/>
            <a:p/>
          </p:txBody>
        </p:sp>
        <p:sp>
          <p:nvSpPr>
            <p:cNvPr id="41" name="pl41"/>
            <p:cNvSpPr/>
            <p:nvPr/>
          </p:nvSpPr>
          <p:spPr>
            <a:xfrm>
              <a:off x="7905359" y="1369473"/>
              <a:ext cx="256064" cy="154564"/>
            </a:xfrm>
            <a:custGeom>
              <a:avLst/>
              <a:pathLst>
                <a:path w="256064" h="154564">
                  <a:moveTo>
                    <a:pt x="256064" y="154564"/>
                  </a:moveTo>
                  <a:lnTo>
                    <a:pt x="0" y="0"/>
                  </a:lnTo>
                </a:path>
              </a:pathLst>
            </a:custGeom>
          </p:spPr>
          <p:txBody>
            <a:bodyPr/>
            <a:lstStyle/>
            <a:p/>
          </p:txBody>
        </p:sp>
        <p:sp>
          <p:nvSpPr>
            <p:cNvPr id="42" name="pl42"/>
            <p:cNvSpPr/>
            <p:nvPr/>
          </p:nvSpPr>
          <p:spPr>
            <a:xfrm>
              <a:off x="7911730" y="3204367"/>
              <a:ext cx="249692" cy="0"/>
            </a:xfrm>
            <a:custGeom>
              <a:avLst/>
              <a:pathLst>
                <a:path w="249692" h="0">
                  <a:moveTo>
                    <a:pt x="249692" y="0"/>
                  </a:moveTo>
                  <a:lnTo>
                    <a:pt x="0" y="0"/>
                  </a:lnTo>
                </a:path>
              </a:pathLst>
            </a:custGeom>
          </p:spPr>
          <p:txBody>
            <a:bodyPr/>
            <a:lstStyle/>
            <a:p/>
          </p:txBody>
        </p:sp>
        <p:sp>
          <p:nvSpPr>
            <p:cNvPr id="43" name="pg43"/>
            <p:cNvSpPr/>
            <p:nvPr/>
          </p:nvSpPr>
          <p:spPr>
            <a:xfrm>
              <a:off x="8092843" y="9115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524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118510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2594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45745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982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9" name="pg49"/>
            <p:cNvSpPr/>
            <p:nvPr/>
          </p:nvSpPr>
          <p:spPr>
            <a:xfrm>
              <a:off x="8092843" y="31133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542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46%</a:t>
              </a:r>
            </a:p>
          </p:txBody>
        </p:sp>
        <p:sp>
          <p:nvSpPr>
            <p:cNvPr id="51" name="pg51"/>
            <p:cNvSpPr/>
            <p:nvPr/>
          </p:nvSpPr>
          <p:spPr>
            <a:xfrm>
              <a:off x="1327147" y="10454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72867" y="10892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1341518" y="14172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87238" y="14610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5" name="pg55"/>
            <p:cNvSpPr/>
            <p:nvPr/>
          </p:nvSpPr>
          <p:spPr>
            <a:xfrm>
              <a:off x="3836105" y="12871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1825" y="1330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94</a:t>
              </a:r>
            </a:p>
          </p:txBody>
        </p:sp>
        <p:sp>
          <p:nvSpPr>
            <p:cNvPr id="57" name="pg57"/>
            <p:cNvSpPr/>
            <p:nvPr/>
          </p:nvSpPr>
          <p:spPr>
            <a:xfrm>
              <a:off x="5984307" y="40508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030027" y="40946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628170" y="580629"/>
              <a:ext cx="46218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United Arab Emirates,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Arab Emirates has all 4 of the  SDG vaccines.
In 2024, United Arab Emirates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96% between 2023 and 2024.
• DTP3 coverage remained constant at 96% between 2023 and 2024.
• There were there were approximately the same number of zero-dose children in 2024. This leaves 4,000 children without vaccination, vulnerable to vaccine-preventable diseases and a further &lt;100 with incomplete protection.
• United Arab Emirates accounted for 0.2% of zero-dose children in Middle East and North Africa (MENA) and &lt;0.1% of zero-dose children globally.
• MCV1 coverage remained constant at 98% between 2023 and 2024. There were 2,000 children who missed out on the first measles vaccination.
• MCV2 coverage declined 2 percentage points from 94% in 2023 to 92% in 2024.
• Last dose coverage of HPV vaccination (HPVc) among girls increased from 35% to 46%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United Arab Emirates,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Arab Emirates.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14 out of 15 (93%) vaccines in the schedule achieved coverage of 90% or more. Vaccine coverage ranged from 90% to 98%.
Since 2010, estimates have been made for 5 new vaccines. IPV2 is the newest vaccine reported (2021), which achieved 94% coverage in 2024.
In 2024, United Arab Emirates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DAPMHHIV-502652578-1607766</_dlc_DocId>
    <_dlc_DocIdUrl xmlns="9e17fbd9-fb4c-4d20-9ec4-18aa77a91b0d">
      <Url>https://unicef.sharepoint.com/teams/DAPM-Health-HIV/_layouts/15/DocIdRedir.aspx?ID=DAPMHHIV-502652578-1607766</Url>
      <Description>DAPMHHIV-502652578-1607766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fe908a07-a4f1-48f3-9b1f-5ab251050541</vt:lpwstr>
  </property>
  <property fmtid="{D5CDD505-2E9C-101B-9397-08002B2CF9AE}" pid="4" name="MediaServiceImageTags">
    <vt:lpwstr/>
  </property>
</Properties>
</file>