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07e91133373bd66cd293ae9253cf0e8e553009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19708"/>
            </a:xfrm>
            <a:custGeom>
              <a:avLst/>
              <a:pathLst>
                <a:path w="6444618" h="119708">
                  <a:moveTo>
                    <a:pt x="0" y="0"/>
                  </a:moveTo>
                  <a:lnTo>
                    <a:pt x="268525" y="119708"/>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119708"/>
                  </a:lnTo>
                  <a:lnTo>
                    <a:pt x="3759360" y="0"/>
                  </a:lnTo>
                  <a:lnTo>
                    <a:pt x="4027886" y="0"/>
                  </a:lnTo>
                  <a:lnTo>
                    <a:pt x="4296412" y="0"/>
                  </a:lnTo>
                  <a:lnTo>
                    <a:pt x="4564938" y="0"/>
                  </a:lnTo>
                  <a:lnTo>
                    <a:pt x="4833464" y="0"/>
                  </a:lnTo>
                  <a:lnTo>
                    <a:pt x="5101989" y="0"/>
                  </a:lnTo>
                  <a:lnTo>
                    <a:pt x="5370515" y="0"/>
                  </a:lnTo>
                  <a:lnTo>
                    <a:pt x="5639041" y="0"/>
                  </a:lnTo>
                  <a:lnTo>
                    <a:pt x="5907567" y="39902"/>
                  </a:lnTo>
                  <a:lnTo>
                    <a:pt x="6176092" y="39902"/>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239416"/>
            </a:xfrm>
            <a:custGeom>
              <a:avLst/>
              <a:pathLst>
                <a:path w="6444618" h="239416">
                  <a:moveTo>
                    <a:pt x="0" y="39902"/>
                  </a:moveTo>
                  <a:lnTo>
                    <a:pt x="268525" y="119708"/>
                  </a:lnTo>
                  <a:lnTo>
                    <a:pt x="537051" y="79805"/>
                  </a:lnTo>
                  <a:lnTo>
                    <a:pt x="805577" y="0"/>
                  </a:lnTo>
                  <a:lnTo>
                    <a:pt x="1074103" y="0"/>
                  </a:lnTo>
                  <a:lnTo>
                    <a:pt x="1342628" y="39902"/>
                  </a:lnTo>
                  <a:lnTo>
                    <a:pt x="1611154" y="239416"/>
                  </a:lnTo>
                  <a:lnTo>
                    <a:pt x="1879680" y="119708"/>
                  </a:lnTo>
                  <a:lnTo>
                    <a:pt x="2148206" y="0"/>
                  </a:lnTo>
                  <a:lnTo>
                    <a:pt x="2416732" y="0"/>
                  </a:lnTo>
                  <a:lnTo>
                    <a:pt x="2685257" y="0"/>
                  </a:lnTo>
                  <a:lnTo>
                    <a:pt x="2953783" y="0"/>
                  </a:lnTo>
                  <a:lnTo>
                    <a:pt x="3222309" y="0"/>
                  </a:lnTo>
                  <a:lnTo>
                    <a:pt x="3490835" y="119708"/>
                  </a:lnTo>
                  <a:lnTo>
                    <a:pt x="3759360" y="79805"/>
                  </a:lnTo>
                  <a:lnTo>
                    <a:pt x="4027886" y="79805"/>
                  </a:lnTo>
                  <a:lnTo>
                    <a:pt x="4296412" y="39902"/>
                  </a:lnTo>
                  <a:lnTo>
                    <a:pt x="4564938" y="0"/>
                  </a:lnTo>
                  <a:lnTo>
                    <a:pt x="4833464" y="0"/>
                  </a:lnTo>
                  <a:lnTo>
                    <a:pt x="5101989" y="0"/>
                  </a:lnTo>
                  <a:lnTo>
                    <a:pt x="5370515" y="0"/>
                  </a:lnTo>
                  <a:lnTo>
                    <a:pt x="5639041" y="0"/>
                  </a:lnTo>
                  <a:lnTo>
                    <a:pt x="5907567" y="39902"/>
                  </a:lnTo>
                  <a:lnTo>
                    <a:pt x="6176092" y="39902"/>
                  </a:lnTo>
                  <a:lnTo>
                    <a:pt x="6444618" y="3990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319221"/>
            </a:xfrm>
            <a:custGeom>
              <a:avLst/>
              <a:pathLst>
                <a:path w="6444618" h="319221">
                  <a:moveTo>
                    <a:pt x="0" y="79805"/>
                  </a:moveTo>
                  <a:lnTo>
                    <a:pt x="268525" y="79805"/>
                  </a:lnTo>
                  <a:lnTo>
                    <a:pt x="537051" y="39902"/>
                  </a:lnTo>
                  <a:lnTo>
                    <a:pt x="805577" y="119708"/>
                  </a:lnTo>
                  <a:lnTo>
                    <a:pt x="1074103" y="39902"/>
                  </a:lnTo>
                  <a:lnTo>
                    <a:pt x="1342628" y="199513"/>
                  </a:lnTo>
                  <a:lnTo>
                    <a:pt x="1611154" y="319221"/>
                  </a:lnTo>
                  <a:lnTo>
                    <a:pt x="1879680" y="199513"/>
                  </a:lnTo>
                  <a:lnTo>
                    <a:pt x="2148206" y="39902"/>
                  </a:lnTo>
                  <a:lnTo>
                    <a:pt x="2416732" y="39902"/>
                  </a:lnTo>
                  <a:lnTo>
                    <a:pt x="2685257" y="0"/>
                  </a:lnTo>
                  <a:lnTo>
                    <a:pt x="2953783" y="0"/>
                  </a:lnTo>
                  <a:lnTo>
                    <a:pt x="3222309" y="39902"/>
                  </a:lnTo>
                  <a:lnTo>
                    <a:pt x="3490835" y="159610"/>
                  </a:lnTo>
                  <a:lnTo>
                    <a:pt x="3759360" y="119708"/>
                  </a:lnTo>
                  <a:lnTo>
                    <a:pt x="4027886" y="119708"/>
                  </a:lnTo>
                  <a:lnTo>
                    <a:pt x="4296412" y="79805"/>
                  </a:lnTo>
                  <a:lnTo>
                    <a:pt x="4564938" y="0"/>
                  </a:lnTo>
                  <a:lnTo>
                    <a:pt x="4833464" y="0"/>
                  </a:lnTo>
                  <a:lnTo>
                    <a:pt x="5101989" y="0"/>
                  </a:lnTo>
                  <a:lnTo>
                    <a:pt x="5370515" y="39902"/>
                  </a:lnTo>
                  <a:lnTo>
                    <a:pt x="5639041" y="0"/>
                  </a:lnTo>
                  <a:lnTo>
                    <a:pt x="5907567" y="39902"/>
                  </a:lnTo>
                  <a:lnTo>
                    <a:pt x="6176092" y="0"/>
                  </a:lnTo>
                  <a:lnTo>
                    <a:pt x="6444618" y="39902"/>
                  </a:lnTo>
                </a:path>
              </a:pathLst>
            </a:custGeom>
            <a:ln w="27101" cap="flat">
              <a:solidFill>
                <a:srgbClr val="00BFC4">
                  <a:alpha val="100000"/>
                </a:srgbClr>
              </a:solidFill>
              <a:prstDash val="solid"/>
              <a:round/>
            </a:ln>
          </p:spPr>
          <p:txBody>
            <a:bodyPr/>
            <a:lstStyle/>
            <a:p/>
          </p:txBody>
        </p:sp>
        <p:sp>
          <p:nvSpPr>
            <p:cNvPr id="30" name="pl30"/>
            <p:cNvSpPr/>
            <p:nvPr/>
          </p:nvSpPr>
          <p:spPr>
            <a:xfrm>
              <a:off x="3327959" y="1398418"/>
              <a:ext cx="4564938" cy="678346"/>
            </a:xfrm>
            <a:custGeom>
              <a:avLst/>
              <a:pathLst>
                <a:path w="4564938" h="678346">
                  <a:moveTo>
                    <a:pt x="0" y="678346"/>
                  </a:moveTo>
                  <a:lnTo>
                    <a:pt x="268525" y="438929"/>
                  </a:lnTo>
                  <a:lnTo>
                    <a:pt x="537051" y="598540"/>
                  </a:lnTo>
                  <a:lnTo>
                    <a:pt x="805577" y="438929"/>
                  </a:lnTo>
                  <a:lnTo>
                    <a:pt x="1074103" y="598540"/>
                  </a:lnTo>
                  <a:lnTo>
                    <a:pt x="1342628" y="319221"/>
                  </a:lnTo>
                  <a:lnTo>
                    <a:pt x="1611154" y="239416"/>
                  </a:lnTo>
                  <a:lnTo>
                    <a:pt x="1879680" y="279319"/>
                  </a:lnTo>
                  <a:lnTo>
                    <a:pt x="2148206" y="359124"/>
                  </a:lnTo>
                  <a:lnTo>
                    <a:pt x="2416732" y="279319"/>
                  </a:lnTo>
                  <a:lnTo>
                    <a:pt x="2685257" y="119708"/>
                  </a:lnTo>
                  <a:lnTo>
                    <a:pt x="2953783" y="79805"/>
                  </a:lnTo>
                  <a:lnTo>
                    <a:pt x="3222309" y="0"/>
                  </a:lnTo>
                  <a:lnTo>
                    <a:pt x="3490835" y="159610"/>
                  </a:lnTo>
                  <a:lnTo>
                    <a:pt x="3759360" y="0"/>
                  </a:lnTo>
                  <a:lnTo>
                    <a:pt x="4027886" y="39902"/>
                  </a:lnTo>
                  <a:lnTo>
                    <a:pt x="4296412" y="39902"/>
                  </a:lnTo>
                  <a:lnTo>
                    <a:pt x="456493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3600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289582" y="20383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9510" y="1281970"/>
              <a:ext cx="251912" cy="71808"/>
            </a:xfrm>
            <a:custGeom>
              <a:avLst/>
              <a:pathLst>
                <a:path w="251912" h="71808">
                  <a:moveTo>
                    <a:pt x="251912" y="0"/>
                  </a:moveTo>
                  <a:lnTo>
                    <a:pt x="0" y="71808"/>
                  </a:lnTo>
                </a:path>
              </a:pathLst>
            </a:custGeom>
          </p:spPr>
          <p:txBody>
            <a:bodyPr/>
            <a:lstStyle/>
            <a:p/>
          </p:txBody>
        </p:sp>
        <p:sp>
          <p:nvSpPr>
            <p:cNvPr id="41" name="pl41"/>
            <p:cNvSpPr/>
            <p:nvPr/>
          </p:nvSpPr>
          <p:spPr>
            <a:xfrm>
              <a:off x="7900645" y="1018885"/>
              <a:ext cx="260777" cy="329830"/>
            </a:xfrm>
            <a:custGeom>
              <a:avLst/>
              <a:pathLst>
                <a:path w="260777" h="329830">
                  <a:moveTo>
                    <a:pt x="260777" y="0"/>
                  </a:moveTo>
                  <a:lnTo>
                    <a:pt x="0" y="329830"/>
                  </a:lnTo>
                </a:path>
              </a:pathLst>
            </a:custGeom>
          </p:spPr>
          <p:txBody>
            <a:bodyPr/>
            <a:lstStyle/>
            <a:p/>
          </p:txBody>
        </p:sp>
        <p:sp>
          <p:nvSpPr>
            <p:cNvPr id="42" name="pl42"/>
            <p:cNvSpPr/>
            <p:nvPr/>
          </p:nvSpPr>
          <p:spPr>
            <a:xfrm>
              <a:off x="7905724" y="1366288"/>
              <a:ext cx="255699" cy="154950"/>
            </a:xfrm>
            <a:custGeom>
              <a:avLst/>
              <a:pathLst>
                <a:path w="255699" h="154950">
                  <a:moveTo>
                    <a:pt x="255699" y="154950"/>
                  </a:moveTo>
                  <a:lnTo>
                    <a:pt x="0" y="0"/>
                  </a:lnTo>
                </a:path>
              </a:pathLst>
            </a:custGeom>
          </p:spPr>
          <p:txBody>
            <a:bodyPr/>
            <a:lstStyle/>
            <a:p/>
          </p:txBody>
        </p:sp>
        <p:sp>
          <p:nvSpPr>
            <p:cNvPr id="43" name="pl43"/>
            <p:cNvSpPr/>
            <p:nvPr/>
          </p:nvSpPr>
          <p:spPr>
            <a:xfrm>
              <a:off x="7899652" y="1408464"/>
              <a:ext cx="261770" cy="389300"/>
            </a:xfrm>
            <a:custGeom>
              <a:avLst/>
              <a:pathLst>
                <a:path w="261770" h="389300">
                  <a:moveTo>
                    <a:pt x="261770" y="389300"/>
                  </a:moveTo>
                  <a:lnTo>
                    <a:pt x="0" y="0"/>
                  </a:lnTo>
                </a:path>
              </a:pathLst>
            </a:custGeom>
          </p:spPr>
          <p:txBody>
            <a:bodyPr/>
            <a:lstStyle/>
            <a:p/>
          </p:txBody>
        </p:sp>
        <p:sp>
          <p:nvSpPr>
            <p:cNvPr id="44" name="pg44"/>
            <p:cNvSpPr/>
            <p:nvPr/>
          </p:nvSpPr>
          <p:spPr>
            <a:xfrm>
              <a:off x="8092843" y="117981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2065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90901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94985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98%</a:t>
              </a:r>
            </a:p>
          </p:txBody>
        </p:sp>
        <p:sp>
          <p:nvSpPr>
            <p:cNvPr id="48" name="pg48"/>
            <p:cNvSpPr/>
            <p:nvPr/>
          </p:nvSpPr>
          <p:spPr>
            <a:xfrm>
              <a:off x="8092843" y="145265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49349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50" name="pg50"/>
            <p:cNvSpPr/>
            <p:nvPr/>
          </p:nvSpPr>
          <p:spPr>
            <a:xfrm>
              <a:off x="8092843" y="172389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76474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97%</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754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Andorra,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1 vaccines increased coverage, 1 declined and 2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49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674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299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924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361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987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612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237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637649"/>
              <a:ext cx="249522" cy="235990"/>
            </a:xfrm>
            <a:prstGeom prst="rect">
              <a:avLst/>
            </a:prstGeom>
            <a:solidFill>
              <a:srgbClr val="1CABE2">
                <a:alpha val="100000"/>
              </a:srgbClr>
            </a:solidFill>
          </p:spPr>
          <p:txBody>
            <a:bodyPr/>
            <a:lstStyle/>
            <a:p/>
          </p:txBody>
        </p:sp>
        <p:sp>
          <p:nvSpPr>
            <p:cNvPr id="25" name="rc25"/>
            <p:cNvSpPr/>
            <p:nvPr/>
          </p:nvSpPr>
          <p:spPr>
            <a:xfrm>
              <a:off x="1573521" y="2988676"/>
              <a:ext cx="249522" cy="884963"/>
            </a:xfrm>
            <a:prstGeom prst="rect">
              <a:avLst/>
            </a:prstGeom>
            <a:solidFill>
              <a:srgbClr val="1CABE2">
                <a:alpha val="100000"/>
              </a:srgbClr>
            </a:solidFill>
          </p:spPr>
          <p:txBody>
            <a:bodyPr/>
            <a:lstStyle/>
            <a:p/>
          </p:txBody>
        </p:sp>
        <p:sp>
          <p:nvSpPr>
            <p:cNvPr id="26" name="rc26"/>
            <p:cNvSpPr/>
            <p:nvPr/>
          </p:nvSpPr>
          <p:spPr>
            <a:xfrm>
              <a:off x="1850769" y="3667148"/>
              <a:ext cx="249522" cy="206491"/>
            </a:xfrm>
            <a:prstGeom prst="rect">
              <a:avLst/>
            </a:prstGeom>
            <a:solidFill>
              <a:srgbClr val="1CABE2">
                <a:alpha val="100000"/>
              </a:srgbClr>
            </a:solidFill>
          </p:spPr>
          <p:txBody>
            <a:bodyPr/>
            <a:lstStyle/>
            <a:p/>
          </p:txBody>
        </p:sp>
        <p:sp>
          <p:nvSpPr>
            <p:cNvPr id="27" name="rc27"/>
            <p:cNvSpPr/>
            <p:nvPr/>
          </p:nvSpPr>
          <p:spPr>
            <a:xfrm>
              <a:off x="2128016" y="3667148"/>
              <a:ext cx="249522" cy="206491"/>
            </a:xfrm>
            <a:prstGeom prst="rect">
              <a:avLst/>
            </a:prstGeom>
            <a:solidFill>
              <a:srgbClr val="1CABE2">
                <a:alpha val="100000"/>
              </a:srgbClr>
            </a:solidFill>
          </p:spPr>
          <p:txBody>
            <a:bodyPr/>
            <a:lstStyle/>
            <a:p/>
          </p:txBody>
        </p:sp>
        <p:sp>
          <p:nvSpPr>
            <p:cNvPr id="28" name="rc28"/>
            <p:cNvSpPr/>
            <p:nvPr/>
          </p:nvSpPr>
          <p:spPr>
            <a:xfrm>
              <a:off x="2405264" y="3637649"/>
              <a:ext cx="249522" cy="235990"/>
            </a:xfrm>
            <a:prstGeom prst="rect">
              <a:avLst/>
            </a:prstGeom>
            <a:solidFill>
              <a:srgbClr val="1CABE2">
                <a:alpha val="100000"/>
              </a:srgbClr>
            </a:solidFill>
          </p:spPr>
          <p:txBody>
            <a:bodyPr/>
            <a:lstStyle/>
            <a:p/>
          </p:txBody>
        </p:sp>
        <p:sp>
          <p:nvSpPr>
            <p:cNvPr id="29" name="rc29"/>
            <p:cNvSpPr/>
            <p:nvPr/>
          </p:nvSpPr>
          <p:spPr>
            <a:xfrm>
              <a:off x="2682512" y="3637649"/>
              <a:ext cx="249522" cy="235990"/>
            </a:xfrm>
            <a:prstGeom prst="rect">
              <a:avLst/>
            </a:prstGeom>
            <a:solidFill>
              <a:srgbClr val="1CABE2">
                <a:alpha val="100000"/>
              </a:srgbClr>
            </a:solidFill>
          </p:spPr>
          <p:txBody>
            <a:bodyPr/>
            <a:lstStyle/>
            <a:p/>
          </p:txBody>
        </p:sp>
        <p:sp>
          <p:nvSpPr>
            <p:cNvPr id="30" name="rc30"/>
            <p:cNvSpPr/>
            <p:nvPr/>
          </p:nvSpPr>
          <p:spPr>
            <a:xfrm>
              <a:off x="2959759" y="3637649"/>
              <a:ext cx="249522" cy="235990"/>
            </a:xfrm>
            <a:prstGeom prst="rect">
              <a:avLst/>
            </a:prstGeom>
            <a:solidFill>
              <a:srgbClr val="1CABE2">
                <a:alpha val="100000"/>
              </a:srgbClr>
            </a:solidFill>
          </p:spPr>
          <p:txBody>
            <a:bodyPr/>
            <a:lstStyle/>
            <a:p/>
          </p:txBody>
        </p:sp>
        <p:sp>
          <p:nvSpPr>
            <p:cNvPr id="31" name="rc31"/>
            <p:cNvSpPr/>
            <p:nvPr/>
          </p:nvSpPr>
          <p:spPr>
            <a:xfrm>
              <a:off x="3237007" y="3637649"/>
              <a:ext cx="249522" cy="235990"/>
            </a:xfrm>
            <a:prstGeom prst="rect">
              <a:avLst/>
            </a:prstGeom>
            <a:solidFill>
              <a:srgbClr val="1CABE2">
                <a:alpha val="100000"/>
              </a:srgbClr>
            </a:solidFill>
          </p:spPr>
          <p:txBody>
            <a:bodyPr/>
            <a:lstStyle/>
            <a:p/>
          </p:txBody>
        </p:sp>
        <p:sp>
          <p:nvSpPr>
            <p:cNvPr id="32" name="rc32"/>
            <p:cNvSpPr/>
            <p:nvPr/>
          </p:nvSpPr>
          <p:spPr>
            <a:xfrm>
              <a:off x="3514255" y="3608151"/>
              <a:ext cx="249522" cy="265489"/>
            </a:xfrm>
            <a:prstGeom prst="rect">
              <a:avLst/>
            </a:prstGeom>
            <a:solidFill>
              <a:srgbClr val="1CABE2">
                <a:alpha val="100000"/>
              </a:srgbClr>
            </a:solidFill>
          </p:spPr>
          <p:txBody>
            <a:bodyPr/>
            <a:lstStyle/>
            <a:p/>
          </p:txBody>
        </p:sp>
        <p:sp>
          <p:nvSpPr>
            <p:cNvPr id="33" name="rc33"/>
            <p:cNvSpPr/>
            <p:nvPr/>
          </p:nvSpPr>
          <p:spPr>
            <a:xfrm>
              <a:off x="3791502" y="3637649"/>
              <a:ext cx="249522" cy="235990"/>
            </a:xfrm>
            <a:prstGeom prst="rect">
              <a:avLst/>
            </a:prstGeom>
            <a:solidFill>
              <a:srgbClr val="1CABE2">
                <a:alpha val="100000"/>
              </a:srgbClr>
            </a:solidFill>
          </p:spPr>
          <p:txBody>
            <a:bodyPr/>
            <a:lstStyle/>
            <a:p/>
          </p:txBody>
        </p:sp>
        <p:sp>
          <p:nvSpPr>
            <p:cNvPr id="34" name="rc34"/>
            <p:cNvSpPr/>
            <p:nvPr/>
          </p:nvSpPr>
          <p:spPr>
            <a:xfrm>
              <a:off x="4068750" y="3608151"/>
              <a:ext cx="249522" cy="265489"/>
            </a:xfrm>
            <a:prstGeom prst="rect">
              <a:avLst/>
            </a:prstGeom>
            <a:solidFill>
              <a:srgbClr val="1CABE2">
                <a:alpha val="100000"/>
              </a:srgbClr>
            </a:solidFill>
          </p:spPr>
          <p:txBody>
            <a:bodyPr/>
            <a:lstStyle/>
            <a:p/>
          </p:txBody>
        </p:sp>
        <p:sp>
          <p:nvSpPr>
            <p:cNvPr id="35" name="rc35"/>
            <p:cNvSpPr/>
            <p:nvPr/>
          </p:nvSpPr>
          <p:spPr>
            <a:xfrm>
              <a:off x="4345998" y="3637649"/>
              <a:ext cx="249522" cy="235990"/>
            </a:xfrm>
            <a:prstGeom prst="rect">
              <a:avLst/>
            </a:prstGeom>
            <a:solidFill>
              <a:srgbClr val="1CABE2">
                <a:alpha val="100000"/>
              </a:srgbClr>
            </a:solidFill>
          </p:spPr>
          <p:txBody>
            <a:bodyPr/>
            <a:lstStyle/>
            <a:p/>
          </p:txBody>
        </p:sp>
        <p:sp>
          <p:nvSpPr>
            <p:cNvPr id="36" name="rc36"/>
            <p:cNvSpPr/>
            <p:nvPr/>
          </p:nvSpPr>
          <p:spPr>
            <a:xfrm>
              <a:off x="4623245" y="3637649"/>
              <a:ext cx="249522" cy="235990"/>
            </a:xfrm>
            <a:prstGeom prst="rect">
              <a:avLst/>
            </a:prstGeom>
            <a:solidFill>
              <a:srgbClr val="1CABE2">
                <a:alpha val="100000"/>
              </a:srgbClr>
            </a:solidFill>
          </p:spPr>
          <p:txBody>
            <a:bodyPr/>
            <a:lstStyle/>
            <a:p/>
          </p:txBody>
        </p:sp>
        <p:sp>
          <p:nvSpPr>
            <p:cNvPr id="37" name="rc37"/>
            <p:cNvSpPr/>
            <p:nvPr/>
          </p:nvSpPr>
          <p:spPr>
            <a:xfrm>
              <a:off x="4900493" y="3077172"/>
              <a:ext cx="249522" cy="796467"/>
            </a:xfrm>
            <a:prstGeom prst="rect">
              <a:avLst/>
            </a:prstGeom>
            <a:solidFill>
              <a:srgbClr val="1CABE2">
                <a:alpha val="100000"/>
              </a:srgbClr>
            </a:solidFill>
          </p:spPr>
          <p:txBody>
            <a:bodyPr/>
            <a:lstStyle/>
            <a:p/>
          </p:txBody>
        </p:sp>
        <p:sp>
          <p:nvSpPr>
            <p:cNvPr id="38" name="rc38"/>
            <p:cNvSpPr/>
            <p:nvPr/>
          </p:nvSpPr>
          <p:spPr>
            <a:xfrm>
              <a:off x="5177741" y="3667148"/>
              <a:ext cx="249522" cy="206491"/>
            </a:xfrm>
            <a:prstGeom prst="rect">
              <a:avLst/>
            </a:prstGeom>
            <a:solidFill>
              <a:srgbClr val="1CABE2">
                <a:alpha val="100000"/>
              </a:srgbClr>
            </a:solidFill>
          </p:spPr>
          <p:txBody>
            <a:bodyPr/>
            <a:lstStyle/>
            <a:p/>
          </p:txBody>
        </p:sp>
        <p:sp>
          <p:nvSpPr>
            <p:cNvPr id="39" name="rc39"/>
            <p:cNvSpPr/>
            <p:nvPr/>
          </p:nvSpPr>
          <p:spPr>
            <a:xfrm>
              <a:off x="5454988" y="3667148"/>
              <a:ext cx="249522" cy="206491"/>
            </a:xfrm>
            <a:prstGeom prst="rect">
              <a:avLst/>
            </a:prstGeom>
            <a:solidFill>
              <a:srgbClr val="1CABE2">
                <a:alpha val="100000"/>
              </a:srgbClr>
            </a:solidFill>
          </p:spPr>
          <p:txBody>
            <a:bodyPr/>
            <a:lstStyle/>
            <a:p/>
          </p:txBody>
        </p:sp>
        <p:sp>
          <p:nvSpPr>
            <p:cNvPr id="40" name="rc40"/>
            <p:cNvSpPr/>
            <p:nvPr/>
          </p:nvSpPr>
          <p:spPr>
            <a:xfrm>
              <a:off x="5732236" y="3696647"/>
              <a:ext cx="249522" cy="176992"/>
            </a:xfrm>
            <a:prstGeom prst="rect">
              <a:avLst/>
            </a:prstGeom>
            <a:solidFill>
              <a:srgbClr val="1CABE2">
                <a:alpha val="100000"/>
              </a:srgbClr>
            </a:solidFill>
          </p:spPr>
          <p:txBody>
            <a:bodyPr/>
            <a:lstStyle/>
            <a:p/>
          </p:txBody>
        </p:sp>
        <p:sp>
          <p:nvSpPr>
            <p:cNvPr id="41" name="rc41"/>
            <p:cNvSpPr/>
            <p:nvPr/>
          </p:nvSpPr>
          <p:spPr>
            <a:xfrm>
              <a:off x="6009484" y="3696647"/>
              <a:ext cx="249522" cy="176992"/>
            </a:xfrm>
            <a:prstGeom prst="rect">
              <a:avLst/>
            </a:prstGeom>
            <a:solidFill>
              <a:srgbClr val="1CABE2">
                <a:alpha val="100000"/>
              </a:srgbClr>
            </a:solidFill>
          </p:spPr>
          <p:txBody>
            <a:bodyPr/>
            <a:lstStyle/>
            <a:p/>
          </p:txBody>
        </p:sp>
        <p:sp>
          <p:nvSpPr>
            <p:cNvPr id="42" name="rc42"/>
            <p:cNvSpPr/>
            <p:nvPr/>
          </p:nvSpPr>
          <p:spPr>
            <a:xfrm>
              <a:off x="6286731" y="3726146"/>
              <a:ext cx="249522" cy="147493"/>
            </a:xfrm>
            <a:prstGeom prst="rect">
              <a:avLst/>
            </a:prstGeom>
            <a:solidFill>
              <a:srgbClr val="1CABE2">
                <a:alpha val="100000"/>
              </a:srgbClr>
            </a:solidFill>
          </p:spPr>
          <p:txBody>
            <a:bodyPr/>
            <a:lstStyle/>
            <a:p/>
          </p:txBody>
        </p:sp>
        <p:sp>
          <p:nvSpPr>
            <p:cNvPr id="43" name="rc43"/>
            <p:cNvSpPr/>
            <p:nvPr/>
          </p:nvSpPr>
          <p:spPr>
            <a:xfrm>
              <a:off x="6563979" y="3726146"/>
              <a:ext cx="249522" cy="147493"/>
            </a:xfrm>
            <a:prstGeom prst="rect">
              <a:avLst/>
            </a:prstGeom>
            <a:solidFill>
              <a:srgbClr val="1CABE2">
                <a:alpha val="100000"/>
              </a:srgbClr>
            </a:solidFill>
          </p:spPr>
          <p:txBody>
            <a:bodyPr/>
            <a:lstStyle/>
            <a:p/>
          </p:txBody>
        </p:sp>
        <p:sp>
          <p:nvSpPr>
            <p:cNvPr id="44" name="rc44"/>
            <p:cNvSpPr/>
            <p:nvPr/>
          </p:nvSpPr>
          <p:spPr>
            <a:xfrm>
              <a:off x="6841227" y="3726146"/>
              <a:ext cx="249522" cy="147493"/>
            </a:xfrm>
            <a:prstGeom prst="rect">
              <a:avLst/>
            </a:prstGeom>
            <a:solidFill>
              <a:srgbClr val="1CABE2">
                <a:alpha val="100000"/>
              </a:srgbClr>
            </a:solidFill>
          </p:spPr>
          <p:txBody>
            <a:bodyPr/>
            <a:lstStyle/>
            <a:p/>
          </p:txBody>
        </p:sp>
        <p:sp>
          <p:nvSpPr>
            <p:cNvPr id="45" name="rc45"/>
            <p:cNvSpPr/>
            <p:nvPr/>
          </p:nvSpPr>
          <p:spPr>
            <a:xfrm>
              <a:off x="7118474" y="3726146"/>
              <a:ext cx="249522" cy="147493"/>
            </a:xfrm>
            <a:prstGeom prst="rect">
              <a:avLst/>
            </a:prstGeom>
            <a:solidFill>
              <a:srgbClr val="1CABE2">
                <a:alpha val="100000"/>
              </a:srgbClr>
            </a:solidFill>
          </p:spPr>
          <p:txBody>
            <a:bodyPr/>
            <a:lstStyle/>
            <a:p/>
          </p:txBody>
        </p:sp>
        <p:sp>
          <p:nvSpPr>
            <p:cNvPr id="46" name="rc46"/>
            <p:cNvSpPr/>
            <p:nvPr/>
          </p:nvSpPr>
          <p:spPr>
            <a:xfrm>
              <a:off x="7395722" y="3549153"/>
              <a:ext cx="249522" cy="324486"/>
            </a:xfrm>
            <a:prstGeom prst="rect">
              <a:avLst/>
            </a:prstGeom>
            <a:solidFill>
              <a:srgbClr val="1CABE2">
                <a:alpha val="100000"/>
              </a:srgbClr>
            </a:solidFill>
          </p:spPr>
          <p:txBody>
            <a:bodyPr/>
            <a:lstStyle/>
            <a:p/>
          </p:txBody>
        </p:sp>
        <p:sp>
          <p:nvSpPr>
            <p:cNvPr id="47" name="rc47"/>
            <p:cNvSpPr/>
            <p:nvPr/>
          </p:nvSpPr>
          <p:spPr>
            <a:xfrm>
              <a:off x="7672970" y="3549153"/>
              <a:ext cx="249522" cy="324486"/>
            </a:xfrm>
            <a:prstGeom prst="rect">
              <a:avLst/>
            </a:prstGeom>
            <a:solidFill>
              <a:srgbClr val="1CABE2">
                <a:alpha val="100000"/>
              </a:srgbClr>
            </a:solidFill>
          </p:spPr>
          <p:txBody>
            <a:bodyPr/>
            <a:lstStyle/>
            <a:p/>
          </p:txBody>
        </p:sp>
        <p:sp>
          <p:nvSpPr>
            <p:cNvPr id="48" name="rc48"/>
            <p:cNvSpPr/>
            <p:nvPr/>
          </p:nvSpPr>
          <p:spPr>
            <a:xfrm>
              <a:off x="7950217" y="3549153"/>
              <a:ext cx="249522" cy="324486"/>
            </a:xfrm>
            <a:prstGeom prst="rect">
              <a:avLst/>
            </a:prstGeom>
            <a:solidFill>
              <a:srgbClr val="1CABE2">
                <a:alpha val="100000"/>
              </a:srgbClr>
            </a:solidFill>
          </p:spPr>
          <p:txBody>
            <a:bodyPr/>
            <a:lstStyle/>
            <a:p/>
          </p:txBody>
        </p:sp>
        <p:sp>
          <p:nvSpPr>
            <p:cNvPr id="49" name="rc49"/>
            <p:cNvSpPr/>
            <p:nvPr/>
          </p:nvSpPr>
          <p:spPr>
            <a:xfrm>
              <a:off x="1296273" y="3431158"/>
              <a:ext cx="249522" cy="206491"/>
            </a:xfrm>
            <a:prstGeom prst="rect">
              <a:avLst/>
            </a:prstGeom>
            <a:solidFill>
              <a:srgbClr val="B3B3B3">
                <a:alpha val="100000"/>
              </a:srgbClr>
            </a:solidFill>
          </p:spPr>
          <p:txBody>
            <a:bodyPr/>
            <a:lstStyle/>
            <a:p/>
          </p:txBody>
        </p:sp>
        <p:sp>
          <p:nvSpPr>
            <p:cNvPr id="50" name="rc50"/>
            <p:cNvSpPr/>
            <p:nvPr/>
          </p:nvSpPr>
          <p:spPr>
            <a:xfrm>
              <a:off x="1573521" y="2988676"/>
              <a:ext cx="249522" cy="0"/>
            </a:xfrm>
            <a:prstGeom prst="rect">
              <a:avLst/>
            </a:prstGeom>
            <a:solidFill>
              <a:srgbClr val="B3B3B3">
                <a:alpha val="100000"/>
              </a:srgbClr>
            </a:solidFill>
          </p:spPr>
          <p:txBody>
            <a:bodyPr/>
            <a:lstStyle/>
            <a:p/>
          </p:txBody>
        </p:sp>
        <p:sp>
          <p:nvSpPr>
            <p:cNvPr id="51" name="rc51"/>
            <p:cNvSpPr/>
            <p:nvPr/>
          </p:nvSpPr>
          <p:spPr>
            <a:xfrm>
              <a:off x="1850769" y="3254165"/>
              <a:ext cx="249522" cy="412983"/>
            </a:xfrm>
            <a:prstGeom prst="rect">
              <a:avLst/>
            </a:prstGeom>
            <a:solidFill>
              <a:srgbClr val="B3B3B3">
                <a:alpha val="100000"/>
              </a:srgbClr>
            </a:solidFill>
          </p:spPr>
          <p:txBody>
            <a:bodyPr/>
            <a:lstStyle/>
            <a:p/>
          </p:txBody>
        </p:sp>
        <p:sp>
          <p:nvSpPr>
            <p:cNvPr id="52" name="rc52"/>
            <p:cNvSpPr/>
            <p:nvPr/>
          </p:nvSpPr>
          <p:spPr>
            <a:xfrm>
              <a:off x="2128016" y="3667148"/>
              <a:ext cx="249522" cy="0"/>
            </a:xfrm>
            <a:prstGeom prst="rect">
              <a:avLst/>
            </a:prstGeom>
            <a:solidFill>
              <a:srgbClr val="B3B3B3">
                <a:alpha val="100000"/>
              </a:srgbClr>
            </a:solidFill>
          </p:spPr>
          <p:txBody>
            <a:bodyPr/>
            <a:lstStyle/>
            <a:p/>
          </p:txBody>
        </p:sp>
        <p:sp>
          <p:nvSpPr>
            <p:cNvPr id="53" name="rc53"/>
            <p:cNvSpPr/>
            <p:nvPr/>
          </p:nvSpPr>
          <p:spPr>
            <a:xfrm>
              <a:off x="2405264" y="3637649"/>
              <a:ext cx="249522" cy="0"/>
            </a:xfrm>
            <a:prstGeom prst="rect">
              <a:avLst/>
            </a:prstGeom>
            <a:solidFill>
              <a:srgbClr val="B3B3B3">
                <a:alpha val="100000"/>
              </a:srgbClr>
            </a:solidFill>
          </p:spPr>
          <p:txBody>
            <a:bodyPr/>
            <a:lstStyle/>
            <a:p/>
          </p:txBody>
        </p:sp>
        <p:sp>
          <p:nvSpPr>
            <p:cNvPr id="54" name="rc54"/>
            <p:cNvSpPr/>
            <p:nvPr/>
          </p:nvSpPr>
          <p:spPr>
            <a:xfrm>
              <a:off x="2682512" y="3401659"/>
              <a:ext cx="249522" cy="235990"/>
            </a:xfrm>
            <a:prstGeom prst="rect">
              <a:avLst/>
            </a:prstGeom>
            <a:solidFill>
              <a:srgbClr val="B3B3B3">
                <a:alpha val="100000"/>
              </a:srgbClr>
            </a:solidFill>
          </p:spPr>
          <p:txBody>
            <a:bodyPr/>
            <a:lstStyle/>
            <a:p/>
          </p:txBody>
        </p:sp>
        <p:sp>
          <p:nvSpPr>
            <p:cNvPr id="55" name="rc55"/>
            <p:cNvSpPr/>
            <p:nvPr/>
          </p:nvSpPr>
          <p:spPr>
            <a:xfrm>
              <a:off x="2959759" y="2162710"/>
              <a:ext cx="249522" cy="1474939"/>
            </a:xfrm>
            <a:prstGeom prst="rect">
              <a:avLst/>
            </a:prstGeom>
            <a:solidFill>
              <a:srgbClr val="B3B3B3">
                <a:alpha val="100000"/>
              </a:srgbClr>
            </a:solidFill>
          </p:spPr>
          <p:txBody>
            <a:bodyPr/>
            <a:lstStyle/>
            <a:p/>
          </p:txBody>
        </p:sp>
        <p:sp>
          <p:nvSpPr>
            <p:cNvPr id="56" name="rc56"/>
            <p:cNvSpPr/>
            <p:nvPr/>
          </p:nvSpPr>
          <p:spPr>
            <a:xfrm>
              <a:off x="3237007" y="2900180"/>
              <a:ext cx="249522" cy="737469"/>
            </a:xfrm>
            <a:prstGeom prst="rect">
              <a:avLst/>
            </a:prstGeom>
            <a:solidFill>
              <a:srgbClr val="B3B3B3">
                <a:alpha val="100000"/>
              </a:srgbClr>
            </a:solidFill>
          </p:spPr>
          <p:txBody>
            <a:bodyPr/>
            <a:lstStyle/>
            <a:p/>
          </p:txBody>
        </p:sp>
        <p:sp>
          <p:nvSpPr>
            <p:cNvPr id="57" name="rc57"/>
            <p:cNvSpPr/>
            <p:nvPr/>
          </p:nvSpPr>
          <p:spPr>
            <a:xfrm>
              <a:off x="3514255" y="3608151"/>
              <a:ext cx="249522" cy="0"/>
            </a:xfrm>
            <a:prstGeom prst="rect">
              <a:avLst/>
            </a:prstGeom>
            <a:solidFill>
              <a:srgbClr val="B3B3B3">
                <a:alpha val="100000"/>
              </a:srgbClr>
            </a:solidFill>
          </p:spPr>
          <p:txBody>
            <a:bodyPr/>
            <a:lstStyle/>
            <a:p/>
          </p:txBody>
        </p:sp>
        <p:sp>
          <p:nvSpPr>
            <p:cNvPr id="58" name="rc58"/>
            <p:cNvSpPr/>
            <p:nvPr/>
          </p:nvSpPr>
          <p:spPr>
            <a:xfrm>
              <a:off x="3791502" y="3637649"/>
              <a:ext cx="249522" cy="0"/>
            </a:xfrm>
            <a:prstGeom prst="rect">
              <a:avLst/>
            </a:prstGeom>
            <a:solidFill>
              <a:srgbClr val="B3B3B3">
                <a:alpha val="100000"/>
              </a:srgbClr>
            </a:solidFill>
          </p:spPr>
          <p:txBody>
            <a:bodyPr/>
            <a:lstStyle/>
            <a:p/>
          </p:txBody>
        </p:sp>
        <p:sp>
          <p:nvSpPr>
            <p:cNvPr id="59" name="rc59"/>
            <p:cNvSpPr/>
            <p:nvPr/>
          </p:nvSpPr>
          <p:spPr>
            <a:xfrm>
              <a:off x="4068750" y="3608151"/>
              <a:ext cx="249522" cy="0"/>
            </a:xfrm>
            <a:prstGeom prst="rect">
              <a:avLst/>
            </a:prstGeom>
            <a:solidFill>
              <a:srgbClr val="B3B3B3">
                <a:alpha val="100000"/>
              </a:srgbClr>
            </a:solidFill>
          </p:spPr>
          <p:txBody>
            <a:bodyPr/>
            <a:lstStyle/>
            <a:p/>
          </p:txBody>
        </p:sp>
        <p:sp>
          <p:nvSpPr>
            <p:cNvPr id="60" name="rc60"/>
            <p:cNvSpPr/>
            <p:nvPr/>
          </p:nvSpPr>
          <p:spPr>
            <a:xfrm>
              <a:off x="4345998" y="3637649"/>
              <a:ext cx="249522" cy="0"/>
            </a:xfrm>
            <a:prstGeom prst="rect">
              <a:avLst/>
            </a:prstGeom>
            <a:solidFill>
              <a:srgbClr val="B3B3B3">
                <a:alpha val="100000"/>
              </a:srgbClr>
            </a:solidFill>
          </p:spPr>
          <p:txBody>
            <a:bodyPr/>
            <a:lstStyle/>
            <a:p/>
          </p:txBody>
        </p:sp>
        <p:sp>
          <p:nvSpPr>
            <p:cNvPr id="61" name="rc61"/>
            <p:cNvSpPr/>
            <p:nvPr/>
          </p:nvSpPr>
          <p:spPr>
            <a:xfrm>
              <a:off x="4623245" y="3637649"/>
              <a:ext cx="249522" cy="0"/>
            </a:xfrm>
            <a:prstGeom prst="rect">
              <a:avLst/>
            </a:prstGeom>
            <a:solidFill>
              <a:srgbClr val="B3B3B3">
                <a:alpha val="100000"/>
              </a:srgbClr>
            </a:solidFill>
          </p:spPr>
          <p:txBody>
            <a:bodyPr/>
            <a:lstStyle/>
            <a:p/>
          </p:txBody>
        </p:sp>
        <p:sp>
          <p:nvSpPr>
            <p:cNvPr id="62" name="rc62"/>
            <p:cNvSpPr/>
            <p:nvPr/>
          </p:nvSpPr>
          <p:spPr>
            <a:xfrm>
              <a:off x="4900493" y="3077172"/>
              <a:ext cx="249522" cy="0"/>
            </a:xfrm>
            <a:prstGeom prst="rect">
              <a:avLst/>
            </a:prstGeom>
            <a:solidFill>
              <a:srgbClr val="B3B3B3">
                <a:alpha val="100000"/>
              </a:srgbClr>
            </a:solidFill>
          </p:spPr>
          <p:txBody>
            <a:bodyPr/>
            <a:lstStyle/>
            <a:p/>
          </p:txBody>
        </p:sp>
        <p:sp>
          <p:nvSpPr>
            <p:cNvPr id="63" name="rc63"/>
            <p:cNvSpPr/>
            <p:nvPr/>
          </p:nvSpPr>
          <p:spPr>
            <a:xfrm>
              <a:off x="5177741" y="3283664"/>
              <a:ext cx="249522" cy="383484"/>
            </a:xfrm>
            <a:prstGeom prst="rect">
              <a:avLst/>
            </a:prstGeom>
            <a:solidFill>
              <a:srgbClr val="B3B3B3">
                <a:alpha val="100000"/>
              </a:srgbClr>
            </a:solidFill>
          </p:spPr>
          <p:txBody>
            <a:bodyPr/>
            <a:lstStyle/>
            <a:p/>
          </p:txBody>
        </p:sp>
        <p:sp>
          <p:nvSpPr>
            <p:cNvPr id="64" name="rc64"/>
            <p:cNvSpPr/>
            <p:nvPr/>
          </p:nvSpPr>
          <p:spPr>
            <a:xfrm>
              <a:off x="5454988" y="3283664"/>
              <a:ext cx="249522" cy="383484"/>
            </a:xfrm>
            <a:prstGeom prst="rect">
              <a:avLst/>
            </a:prstGeom>
            <a:solidFill>
              <a:srgbClr val="B3B3B3">
                <a:alpha val="100000"/>
              </a:srgbClr>
            </a:solidFill>
          </p:spPr>
          <p:txBody>
            <a:bodyPr/>
            <a:lstStyle/>
            <a:p/>
          </p:txBody>
        </p:sp>
        <p:sp>
          <p:nvSpPr>
            <p:cNvPr id="65" name="rc65"/>
            <p:cNvSpPr/>
            <p:nvPr/>
          </p:nvSpPr>
          <p:spPr>
            <a:xfrm>
              <a:off x="5732236" y="3519654"/>
              <a:ext cx="249522" cy="176992"/>
            </a:xfrm>
            <a:prstGeom prst="rect">
              <a:avLst/>
            </a:prstGeom>
            <a:solidFill>
              <a:srgbClr val="B3B3B3">
                <a:alpha val="100000"/>
              </a:srgbClr>
            </a:solidFill>
          </p:spPr>
          <p:txBody>
            <a:bodyPr/>
            <a:lstStyle/>
            <a:p/>
          </p:txBody>
        </p:sp>
        <p:sp>
          <p:nvSpPr>
            <p:cNvPr id="66" name="rc66"/>
            <p:cNvSpPr/>
            <p:nvPr/>
          </p:nvSpPr>
          <p:spPr>
            <a:xfrm>
              <a:off x="6009484" y="3696647"/>
              <a:ext cx="249522" cy="0"/>
            </a:xfrm>
            <a:prstGeom prst="rect">
              <a:avLst/>
            </a:prstGeom>
            <a:solidFill>
              <a:srgbClr val="B3B3B3">
                <a:alpha val="100000"/>
              </a:srgbClr>
            </a:solidFill>
          </p:spPr>
          <p:txBody>
            <a:bodyPr/>
            <a:lstStyle/>
            <a:p/>
          </p:txBody>
        </p:sp>
        <p:sp>
          <p:nvSpPr>
            <p:cNvPr id="67" name="rc67"/>
            <p:cNvSpPr/>
            <p:nvPr/>
          </p:nvSpPr>
          <p:spPr>
            <a:xfrm>
              <a:off x="6286731" y="3726146"/>
              <a:ext cx="249522" cy="0"/>
            </a:xfrm>
            <a:prstGeom prst="rect">
              <a:avLst/>
            </a:prstGeom>
            <a:solidFill>
              <a:srgbClr val="B3B3B3">
                <a:alpha val="100000"/>
              </a:srgbClr>
            </a:solidFill>
          </p:spPr>
          <p:txBody>
            <a:bodyPr/>
            <a:lstStyle/>
            <a:p/>
          </p:txBody>
        </p:sp>
        <p:sp>
          <p:nvSpPr>
            <p:cNvPr id="68" name="rc68"/>
            <p:cNvSpPr/>
            <p:nvPr/>
          </p:nvSpPr>
          <p:spPr>
            <a:xfrm>
              <a:off x="6563979" y="3726146"/>
              <a:ext cx="249522" cy="0"/>
            </a:xfrm>
            <a:prstGeom prst="rect">
              <a:avLst/>
            </a:prstGeom>
            <a:solidFill>
              <a:srgbClr val="B3B3B3">
                <a:alpha val="100000"/>
              </a:srgbClr>
            </a:solidFill>
          </p:spPr>
          <p:txBody>
            <a:bodyPr/>
            <a:lstStyle/>
            <a:p/>
          </p:txBody>
        </p:sp>
        <p:sp>
          <p:nvSpPr>
            <p:cNvPr id="69" name="rc69"/>
            <p:cNvSpPr/>
            <p:nvPr/>
          </p:nvSpPr>
          <p:spPr>
            <a:xfrm>
              <a:off x="6841227" y="3726146"/>
              <a:ext cx="249522" cy="0"/>
            </a:xfrm>
            <a:prstGeom prst="rect">
              <a:avLst/>
            </a:prstGeom>
            <a:solidFill>
              <a:srgbClr val="B3B3B3">
                <a:alpha val="100000"/>
              </a:srgbClr>
            </a:solidFill>
          </p:spPr>
          <p:txBody>
            <a:bodyPr/>
            <a:lstStyle/>
            <a:p/>
          </p:txBody>
        </p:sp>
        <p:sp>
          <p:nvSpPr>
            <p:cNvPr id="70" name="rc70"/>
            <p:cNvSpPr/>
            <p:nvPr/>
          </p:nvSpPr>
          <p:spPr>
            <a:xfrm>
              <a:off x="7118474" y="3726146"/>
              <a:ext cx="249522" cy="0"/>
            </a:xfrm>
            <a:prstGeom prst="rect">
              <a:avLst/>
            </a:prstGeom>
            <a:solidFill>
              <a:srgbClr val="B3B3B3">
                <a:alpha val="100000"/>
              </a:srgbClr>
            </a:solidFill>
          </p:spPr>
          <p:txBody>
            <a:bodyPr/>
            <a:lstStyle/>
            <a:p/>
          </p:txBody>
        </p:sp>
        <p:sp>
          <p:nvSpPr>
            <p:cNvPr id="71" name="rc71"/>
            <p:cNvSpPr/>
            <p:nvPr/>
          </p:nvSpPr>
          <p:spPr>
            <a:xfrm>
              <a:off x="7395722" y="3549153"/>
              <a:ext cx="249522" cy="0"/>
            </a:xfrm>
            <a:prstGeom prst="rect">
              <a:avLst/>
            </a:prstGeom>
            <a:solidFill>
              <a:srgbClr val="B3B3B3">
                <a:alpha val="100000"/>
              </a:srgbClr>
            </a:solidFill>
          </p:spPr>
          <p:txBody>
            <a:bodyPr/>
            <a:lstStyle/>
            <a:p/>
          </p:txBody>
        </p:sp>
        <p:sp>
          <p:nvSpPr>
            <p:cNvPr id="72" name="rc72"/>
            <p:cNvSpPr/>
            <p:nvPr/>
          </p:nvSpPr>
          <p:spPr>
            <a:xfrm>
              <a:off x="7672970" y="3549153"/>
              <a:ext cx="249522" cy="0"/>
            </a:xfrm>
            <a:prstGeom prst="rect">
              <a:avLst/>
            </a:prstGeom>
            <a:solidFill>
              <a:srgbClr val="B3B3B3">
                <a:alpha val="100000"/>
              </a:srgbClr>
            </a:solidFill>
          </p:spPr>
          <p:txBody>
            <a:bodyPr/>
            <a:lstStyle/>
            <a:p/>
          </p:txBody>
        </p:sp>
        <p:sp>
          <p:nvSpPr>
            <p:cNvPr id="73" name="rc73"/>
            <p:cNvSpPr/>
            <p:nvPr/>
          </p:nvSpPr>
          <p:spPr>
            <a:xfrm>
              <a:off x="7950217" y="3549153"/>
              <a:ext cx="249522" cy="0"/>
            </a:xfrm>
            <a:prstGeom prst="rect">
              <a:avLst/>
            </a:prstGeom>
            <a:solidFill>
              <a:srgbClr val="B3B3B3">
                <a:alpha val="100000"/>
              </a:srgbClr>
            </a:solidFill>
          </p:spPr>
          <p:txBody>
            <a:bodyPr/>
            <a:lstStyle/>
            <a:p/>
          </p:txBody>
        </p:sp>
        <p:sp>
          <p:nvSpPr>
            <p:cNvPr id="74" name="pl74"/>
            <p:cNvSpPr/>
            <p:nvPr/>
          </p:nvSpPr>
          <p:spPr>
            <a:xfrm>
              <a:off x="1421035" y="1050606"/>
              <a:ext cx="6653943" cy="85546"/>
            </a:xfrm>
            <a:custGeom>
              <a:avLst/>
              <a:pathLst>
                <a:path w="6653943" h="85546">
                  <a:moveTo>
                    <a:pt x="0" y="0"/>
                  </a:moveTo>
                  <a:lnTo>
                    <a:pt x="277247" y="85546"/>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85546"/>
                  </a:lnTo>
                  <a:lnTo>
                    <a:pt x="3881467" y="0"/>
                  </a:lnTo>
                  <a:lnTo>
                    <a:pt x="4158714" y="0"/>
                  </a:lnTo>
                  <a:lnTo>
                    <a:pt x="4435962" y="0"/>
                  </a:lnTo>
                  <a:lnTo>
                    <a:pt x="4713210" y="0"/>
                  </a:lnTo>
                  <a:lnTo>
                    <a:pt x="4990457" y="0"/>
                  </a:lnTo>
                  <a:lnTo>
                    <a:pt x="5267705" y="0"/>
                  </a:lnTo>
                  <a:lnTo>
                    <a:pt x="5544953" y="0"/>
                  </a:lnTo>
                  <a:lnTo>
                    <a:pt x="5822200" y="0"/>
                  </a:lnTo>
                  <a:lnTo>
                    <a:pt x="6099448" y="28515"/>
                  </a:lnTo>
                  <a:lnTo>
                    <a:pt x="6376696" y="28515"/>
                  </a:lnTo>
                  <a:lnTo>
                    <a:pt x="6653943" y="28515"/>
                  </a:lnTo>
                </a:path>
              </a:pathLst>
            </a:custGeom>
            <a:ln w="27101" cap="flat">
              <a:solidFill>
                <a:srgbClr val="0058AB">
                  <a:alpha val="50196"/>
                </a:srgbClr>
              </a:solidFill>
              <a:prstDash val="solid"/>
              <a:round/>
            </a:ln>
          </p:spPr>
          <p:txBody>
            <a:bodyPr/>
            <a:lstStyle/>
            <a:p/>
          </p:txBody>
        </p:sp>
        <p:sp>
          <p:nvSpPr>
            <p:cNvPr id="75" name="pl75"/>
            <p:cNvSpPr/>
            <p:nvPr/>
          </p:nvSpPr>
          <p:spPr>
            <a:xfrm>
              <a:off x="1421035" y="1050606"/>
              <a:ext cx="6653943" cy="171092"/>
            </a:xfrm>
            <a:custGeom>
              <a:avLst/>
              <a:pathLst>
                <a:path w="6653943" h="171092">
                  <a:moveTo>
                    <a:pt x="0" y="28515"/>
                  </a:moveTo>
                  <a:lnTo>
                    <a:pt x="277247" y="85546"/>
                  </a:lnTo>
                  <a:lnTo>
                    <a:pt x="554495" y="57030"/>
                  </a:lnTo>
                  <a:lnTo>
                    <a:pt x="831742" y="0"/>
                  </a:lnTo>
                  <a:lnTo>
                    <a:pt x="1108990" y="0"/>
                  </a:lnTo>
                  <a:lnTo>
                    <a:pt x="1386238" y="28515"/>
                  </a:lnTo>
                  <a:lnTo>
                    <a:pt x="1663485" y="171092"/>
                  </a:lnTo>
                  <a:lnTo>
                    <a:pt x="1940733" y="85546"/>
                  </a:lnTo>
                  <a:lnTo>
                    <a:pt x="2217981" y="0"/>
                  </a:lnTo>
                  <a:lnTo>
                    <a:pt x="2495228" y="0"/>
                  </a:lnTo>
                  <a:lnTo>
                    <a:pt x="2772476" y="0"/>
                  </a:lnTo>
                  <a:lnTo>
                    <a:pt x="3049724" y="0"/>
                  </a:lnTo>
                  <a:lnTo>
                    <a:pt x="3326971" y="0"/>
                  </a:lnTo>
                  <a:lnTo>
                    <a:pt x="3604219" y="85546"/>
                  </a:lnTo>
                  <a:lnTo>
                    <a:pt x="3881467" y="57030"/>
                  </a:lnTo>
                  <a:lnTo>
                    <a:pt x="4158714" y="57030"/>
                  </a:lnTo>
                  <a:lnTo>
                    <a:pt x="4435962" y="28515"/>
                  </a:lnTo>
                  <a:lnTo>
                    <a:pt x="4713210" y="0"/>
                  </a:lnTo>
                  <a:lnTo>
                    <a:pt x="4990457" y="0"/>
                  </a:lnTo>
                  <a:lnTo>
                    <a:pt x="5267705" y="0"/>
                  </a:lnTo>
                  <a:lnTo>
                    <a:pt x="5544953" y="0"/>
                  </a:lnTo>
                  <a:lnTo>
                    <a:pt x="5822200" y="0"/>
                  </a:lnTo>
                  <a:lnTo>
                    <a:pt x="6099448" y="28515"/>
                  </a:lnTo>
                  <a:lnTo>
                    <a:pt x="6376696" y="28515"/>
                  </a:lnTo>
                  <a:lnTo>
                    <a:pt x="6653943" y="28515"/>
                  </a:lnTo>
                </a:path>
              </a:pathLst>
            </a:custGeom>
            <a:ln w="27101" cap="flat">
              <a:solidFill>
                <a:srgbClr val="333333">
                  <a:alpha val="50196"/>
                </a:srgbClr>
              </a:solidFill>
              <a:prstDash val="solid"/>
              <a:round/>
            </a:ln>
          </p:spPr>
          <p:txBody>
            <a:bodyPr/>
            <a:lstStyle/>
            <a:p/>
          </p:txBody>
        </p:sp>
        <p:sp>
          <p:nvSpPr>
            <p:cNvPr id="76" name="tx76"/>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460194"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73744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8014689"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62845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3" name="tx83"/>
            <p:cNvSpPr/>
            <p:nvPr/>
          </p:nvSpPr>
          <p:spPr>
            <a:xfrm>
              <a:off x="6905698"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4" name="tx84"/>
            <p:cNvSpPr/>
            <p:nvPr/>
          </p:nvSpPr>
          <p:spPr>
            <a:xfrm>
              <a:off x="7182946"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5" name="tx85"/>
            <p:cNvSpPr/>
            <p:nvPr/>
          </p:nvSpPr>
          <p:spPr>
            <a:xfrm>
              <a:off x="7460194"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6" name="tx86"/>
            <p:cNvSpPr/>
            <p:nvPr/>
          </p:nvSpPr>
          <p:spPr>
            <a:xfrm>
              <a:off x="7737441"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7" name="tx87"/>
            <p:cNvSpPr/>
            <p:nvPr/>
          </p:nvSpPr>
          <p:spPr>
            <a:xfrm>
              <a:off x="8014689"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8" name="tx88"/>
            <p:cNvSpPr/>
            <p:nvPr/>
          </p:nvSpPr>
          <p:spPr>
            <a:xfrm>
              <a:off x="1298947" y="331311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2685185" y="328362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4071423" y="349011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1" name="tx91"/>
            <p:cNvSpPr/>
            <p:nvPr/>
          </p:nvSpPr>
          <p:spPr>
            <a:xfrm>
              <a:off x="5457662" y="316562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6566652" y="360810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3" name="tx93"/>
            <p:cNvSpPr/>
            <p:nvPr/>
          </p:nvSpPr>
          <p:spPr>
            <a:xfrm>
              <a:off x="6843900" y="360810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4" name="tx94"/>
            <p:cNvSpPr/>
            <p:nvPr/>
          </p:nvSpPr>
          <p:spPr>
            <a:xfrm>
              <a:off x="7121148" y="360810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5" name="tx95"/>
            <p:cNvSpPr/>
            <p:nvPr/>
          </p:nvSpPr>
          <p:spPr>
            <a:xfrm>
              <a:off x="7398395" y="343111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6" name="tx96"/>
            <p:cNvSpPr/>
            <p:nvPr/>
          </p:nvSpPr>
          <p:spPr>
            <a:xfrm>
              <a:off x="7675643" y="343111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7" name="tx97"/>
            <p:cNvSpPr/>
            <p:nvPr/>
          </p:nvSpPr>
          <p:spPr>
            <a:xfrm>
              <a:off x="7952891" y="343111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8" name="tx98"/>
            <p:cNvSpPr/>
            <p:nvPr/>
          </p:nvSpPr>
          <p:spPr>
            <a:xfrm>
              <a:off x="810775"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733081" y="3084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0" name="tx100"/>
            <p:cNvSpPr/>
            <p:nvPr/>
          </p:nvSpPr>
          <p:spPr>
            <a:xfrm>
              <a:off x="733081" y="23465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733081" y="161082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655386" y="8716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3" name="tx10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5" name="tx10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6" name="tx10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7" name="tx10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8" name="tx108"/>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4" name="tx114"/>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5" name="tx115"/>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6" name="tx116"/>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9" name="tx11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0" name="pl120"/>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1" name="pl121"/>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2" name="tx122"/>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3" name="tx123"/>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4" name="rc124"/>
            <p:cNvSpPr/>
            <p:nvPr/>
          </p:nvSpPr>
          <p:spPr>
            <a:xfrm>
              <a:off x="4663170" y="4778716"/>
              <a:ext cx="201456" cy="201456"/>
            </a:xfrm>
            <a:prstGeom prst="rect">
              <a:avLst/>
            </a:prstGeom>
            <a:solidFill>
              <a:srgbClr val="B3B3B3">
                <a:alpha val="100000"/>
              </a:srgbClr>
            </a:solidFill>
          </p:spPr>
          <p:txBody>
            <a:bodyPr/>
            <a:lstStyle/>
            <a:p/>
          </p:txBody>
        </p:sp>
        <p:sp>
          <p:nvSpPr>
            <p:cNvPr id="125" name="rc125"/>
            <p:cNvSpPr/>
            <p:nvPr/>
          </p:nvSpPr>
          <p:spPr>
            <a:xfrm>
              <a:off x="5565324" y="4778716"/>
              <a:ext cx="201456" cy="201456"/>
            </a:xfrm>
            <a:prstGeom prst="rect">
              <a:avLst/>
            </a:prstGeom>
            <a:solidFill>
              <a:srgbClr val="1CABE2">
                <a:alpha val="100000"/>
              </a:srgbClr>
            </a:solidFill>
          </p:spPr>
          <p:txBody>
            <a:bodyPr/>
            <a:lstStyle/>
            <a:p/>
          </p:txBody>
        </p:sp>
        <p:sp>
          <p:nvSpPr>
            <p:cNvPr id="126" name="tx126"/>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7" name="tx127"/>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8" name="tx128"/>
            <p:cNvSpPr/>
            <p:nvPr/>
          </p:nvSpPr>
          <p:spPr>
            <a:xfrm>
              <a:off x="951100" y="467611"/>
              <a:ext cx="739907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Andorra, 2000-2024</a:t>
              </a:r>
            </a:p>
          </p:txBody>
        </p:sp>
        <p:sp>
          <p:nvSpPr>
            <p:cNvPr id="129" name="pl129"/>
            <p:cNvSpPr/>
            <p:nvPr/>
          </p:nvSpPr>
          <p:spPr>
            <a:xfrm>
              <a:off x="223765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412041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600318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788594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6" name="pl136"/>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17903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06180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694456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296273" y="5650800"/>
              <a:ext cx="3137939" cy="164676"/>
            </a:xfrm>
            <a:prstGeom prst="rect">
              <a:avLst/>
            </a:prstGeom>
            <a:solidFill>
              <a:srgbClr val="1CABE2">
                <a:alpha val="100000"/>
              </a:srgbClr>
            </a:solidFill>
          </p:spPr>
          <p:txBody>
            <a:bodyPr/>
            <a:lstStyle/>
            <a:p/>
          </p:txBody>
        </p:sp>
        <p:sp>
          <p:nvSpPr>
            <p:cNvPr id="141" name="rc141"/>
            <p:cNvSpPr/>
            <p:nvPr/>
          </p:nvSpPr>
          <p:spPr>
            <a:xfrm>
              <a:off x="1296273" y="5444954"/>
              <a:ext cx="6903466" cy="164676"/>
            </a:xfrm>
            <a:prstGeom prst="rect">
              <a:avLst/>
            </a:prstGeom>
            <a:solidFill>
              <a:srgbClr val="1CABE2">
                <a:alpha val="100000"/>
              </a:srgbClr>
            </a:solidFill>
          </p:spPr>
          <p:txBody>
            <a:bodyPr/>
            <a:lstStyle/>
            <a:p/>
          </p:txBody>
        </p:sp>
        <p:sp>
          <p:nvSpPr>
            <p:cNvPr id="142" name="rc142"/>
            <p:cNvSpPr/>
            <p:nvPr/>
          </p:nvSpPr>
          <p:spPr>
            <a:xfrm>
              <a:off x="1296273" y="5239108"/>
              <a:ext cx="6903466" cy="164676"/>
            </a:xfrm>
            <a:prstGeom prst="rect">
              <a:avLst/>
            </a:prstGeom>
            <a:solidFill>
              <a:srgbClr val="1CABE2">
                <a:alpha val="100000"/>
              </a:srgbClr>
            </a:solidFill>
          </p:spPr>
          <p:txBody>
            <a:bodyPr/>
            <a:lstStyle/>
            <a:p/>
          </p:txBody>
        </p:sp>
        <p:sp>
          <p:nvSpPr>
            <p:cNvPr id="143" name="rc143"/>
            <p:cNvSpPr/>
            <p:nvPr/>
          </p:nvSpPr>
          <p:spPr>
            <a:xfrm>
              <a:off x="4434213" y="5650800"/>
              <a:ext cx="0" cy="164676"/>
            </a:xfrm>
            <a:prstGeom prst="rect">
              <a:avLst/>
            </a:prstGeom>
            <a:solidFill>
              <a:srgbClr val="B3B3B3">
                <a:alpha val="100000"/>
              </a:srgbClr>
            </a:solidFill>
          </p:spPr>
          <p:txBody>
            <a:bodyPr/>
            <a:lstStyle/>
            <a:p/>
          </p:txBody>
        </p:sp>
        <p:sp>
          <p:nvSpPr>
            <p:cNvPr id="144" name="rc144"/>
            <p:cNvSpPr/>
            <p:nvPr/>
          </p:nvSpPr>
          <p:spPr>
            <a:xfrm>
              <a:off x="8199740" y="5444954"/>
              <a:ext cx="0" cy="164676"/>
            </a:xfrm>
            <a:prstGeom prst="rect">
              <a:avLst/>
            </a:prstGeom>
            <a:solidFill>
              <a:srgbClr val="B3B3B3">
                <a:alpha val="100000"/>
              </a:srgbClr>
            </a:solidFill>
          </p:spPr>
          <p:txBody>
            <a:bodyPr/>
            <a:lstStyle/>
            <a:p/>
          </p:txBody>
        </p:sp>
        <p:sp>
          <p:nvSpPr>
            <p:cNvPr id="145" name="rc145"/>
            <p:cNvSpPr/>
            <p:nvPr/>
          </p:nvSpPr>
          <p:spPr>
            <a:xfrm>
              <a:off x="8199740" y="5239108"/>
              <a:ext cx="0" cy="164676"/>
            </a:xfrm>
            <a:prstGeom prst="rect">
              <a:avLst/>
            </a:prstGeom>
            <a:solidFill>
              <a:srgbClr val="B3B3B3">
                <a:alpha val="100000"/>
              </a:srgbClr>
            </a:solidFill>
          </p:spPr>
          <p:txBody>
            <a:bodyPr/>
            <a:lstStyle/>
            <a:p/>
          </p:txBody>
        </p:sp>
        <p:sp>
          <p:nvSpPr>
            <p:cNvPr id="146" name="tx146"/>
            <p:cNvSpPr/>
            <p:nvPr/>
          </p:nvSpPr>
          <p:spPr>
            <a:xfrm>
              <a:off x="4564440"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7" name="tx147"/>
            <p:cNvSpPr/>
            <p:nvPr/>
          </p:nvSpPr>
          <p:spPr>
            <a:xfrm>
              <a:off x="8329967"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8" name="tx148"/>
            <p:cNvSpPr/>
            <p:nvPr/>
          </p:nvSpPr>
          <p:spPr>
            <a:xfrm>
              <a:off x="8329967"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9" name="tx149"/>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3" name="tx153"/>
            <p:cNvSpPr/>
            <p:nvPr/>
          </p:nvSpPr>
          <p:spPr>
            <a:xfrm>
              <a:off x="3140190" y="5917094"/>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54" name="tx154"/>
            <p:cNvSpPr/>
            <p:nvPr/>
          </p:nvSpPr>
          <p:spPr>
            <a:xfrm>
              <a:off x="5022953"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55" name="tx155"/>
            <p:cNvSpPr/>
            <p:nvPr/>
          </p:nvSpPr>
          <p:spPr>
            <a:xfrm>
              <a:off x="6905717"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56" name="tx156"/>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7" name="tx157"/>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8" name="tx158"/>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9" name="tx159"/>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Andorra.
In 2024, DTP1 coverage in Andorra remained constant 98%. There were &lt;100 children who missed out on any DTP vaccination (zero-dose children).
DTP3 coverage remained constant at 98% in 2024, leaving &lt;100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85710"/>
            </a:xfrm>
            <a:custGeom>
              <a:avLst/>
              <a:pathLst>
                <a:path w="3418439" h="85710">
                  <a:moveTo>
                    <a:pt x="0" y="0"/>
                  </a:moveTo>
                  <a:lnTo>
                    <a:pt x="142434" y="8571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85710"/>
                  </a:lnTo>
                  <a:lnTo>
                    <a:pt x="1994089" y="0"/>
                  </a:lnTo>
                  <a:lnTo>
                    <a:pt x="2136524" y="0"/>
                  </a:lnTo>
                  <a:lnTo>
                    <a:pt x="2278959" y="0"/>
                  </a:lnTo>
                  <a:lnTo>
                    <a:pt x="2421394" y="0"/>
                  </a:lnTo>
                  <a:lnTo>
                    <a:pt x="2563829" y="0"/>
                  </a:lnTo>
                  <a:lnTo>
                    <a:pt x="2706264" y="0"/>
                  </a:lnTo>
                  <a:lnTo>
                    <a:pt x="2848699" y="0"/>
                  </a:lnTo>
                  <a:lnTo>
                    <a:pt x="2991134" y="0"/>
                  </a:lnTo>
                  <a:lnTo>
                    <a:pt x="3133569" y="28570"/>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85710"/>
            </a:xfrm>
            <a:custGeom>
              <a:avLst/>
              <a:pathLst>
                <a:path w="3418439" h="85710">
                  <a:moveTo>
                    <a:pt x="0" y="0"/>
                  </a:moveTo>
                  <a:lnTo>
                    <a:pt x="142434" y="8571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85710"/>
                  </a:lnTo>
                  <a:lnTo>
                    <a:pt x="1994089" y="0"/>
                  </a:lnTo>
                  <a:lnTo>
                    <a:pt x="2136524" y="0"/>
                  </a:lnTo>
                  <a:lnTo>
                    <a:pt x="2278959" y="0"/>
                  </a:lnTo>
                  <a:lnTo>
                    <a:pt x="2421394" y="0"/>
                  </a:lnTo>
                  <a:lnTo>
                    <a:pt x="2563829" y="0"/>
                  </a:lnTo>
                  <a:lnTo>
                    <a:pt x="2706264" y="0"/>
                  </a:lnTo>
                  <a:lnTo>
                    <a:pt x="2848699" y="0"/>
                  </a:lnTo>
                  <a:lnTo>
                    <a:pt x="2991134" y="0"/>
                  </a:lnTo>
                  <a:lnTo>
                    <a:pt x="3133569" y="28570"/>
                  </a:lnTo>
                  <a:lnTo>
                    <a:pt x="3276004" y="28570"/>
                  </a:lnTo>
                  <a:lnTo>
                    <a:pt x="3418439" y="2857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85710"/>
            </a:xfrm>
            <a:custGeom>
              <a:avLst/>
              <a:pathLst>
                <a:path w="3418439" h="85710">
                  <a:moveTo>
                    <a:pt x="0" y="0"/>
                  </a:moveTo>
                  <a:lnTo>
                    <a:pt x="142434" y="8571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85710"/>
                  </a:lnTo>
                  <a:lnTo>
                    <a:pt x="1994089" y="0"/>
                  </a:lnTo>
                  <a:lnTo>
                    <a:pt x="2136524" y="0"/>
                  </a:lnTo>
                  <a:lnTo>
                    <a:pt x="2278959" y="0"/>
                  </a:lnTo>
                  <a:lnTo>
                    <a:pt x="2421394" y="0"/>
                  </a:lnTo>
                  <a:lnTo>
                    <a:pt x="2563829" y="0"/>
                  </a:lnTo>
                  <a:lnTo>
                    <a:pt x="2706264" y="0"/>
                  </a:lnTo>
                  <a:lnTo>
                    <a:pt x="2848699" y="0"/>
                  </a:lnTo>
                  <a:lnTo>
                    <a:pt x="2991134" y="0"/>
                  </a:lnTo>
                  <a:lnTo>
                    <a:pt x="3133569" y="28570"/>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9109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9109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4672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918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58193" y="4831778"/>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Andorra</a:t>
              </a:r>
            </a:p>
          </p:txBody>
        </p:sp>
        <p:sp>
          <p:nvSpPr>
            <p:cNvPr id="60" name="tx60"/>
            <p:cNvSpPr/>
            <p:nvPr/>
          </p:nvSpPr>
          <p:spPr>
            <a:xfrm>
              <a:off x="251382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7628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81643" y="472419"/>
              <a:ext cx="24991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Andorra,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602454"/>
              <a:ext cx="3418439" cy="473664"/>
            </a:xfrm>
            <a:custGeom>
              <a:avLst/>
              <a:pathLst>
                <a:path w="3418439" h="473664">
                  <a:moveTo>
                    <a:pt x="0" y="0"/>
                  </a:moveTo>
                  <a:lnTo>
                    <a:pt x="142434" y="473664"/>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473664"/>
                  </a:lnTo>
                  <a:lnTo>
                    <a:pt x="1994089" y="0"/>
                  </a:lnTo>
                  <a:lnTo>
                    <a:pt x="2136524" y="0"/>
                  </a:lnTo>
                  <a:lnTo>
                    <a:pt x="2278959" y="0"/>
                  </a:lnTo>
                  <a:lnTo>
                    <a:pt x="2421394" y="0"/>
                  </a:lnTo>
                  <a:lnTo>
                    <a:pt x="2563829" y="0"/>
                  </a:lnTo>
                  <a:lnTo>
                    <a:pt x="2706264" y="0"/>
                  </a:lnTo>
                  <a:lnTo>
                    <a:pt x="2848699" y="0"/>
                  </a:lnTo>
                  <a:lnTo>
                    <a:pt x="2991134" y="0"/>
                  </a:lnTo>
                  <a:lnTo>
                    <a:pt x="3133569" y="157888"/>
                  </a:lnTo>
                  <a:lnTo>
                    <a:pt x="3276004" y="157888"/>
                  </a:lnTo>
                  <a:lnTo>
                    <a:pt x="3418439" y="157888"/>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602454"/>
              <a:ext cx="3418439" cy="473664"/>
            </a:xfrm>
            <a:custGeom>
              <a:avLst/>
              <a:pathLst>
                <a:path w="3418439" h="473664">
                  <a:moveTo>
                    <a:pt x="0" y="0"/>
                  </a:moveTo>
                  <a:lnTo>
                    <a:pt x="142434" y="473664"/>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473664"/>
                  </a:lnTo>
                  <a:lnTo>
                    <a:pt x="1994089" y="0"/>
                  </a:lnTo>
                  <a:lnTo>
                    <a:pt x="2136524" y="0"/>
                  </a:lnTo>
                  <a:lnTo>
                    <a:pt x="2278959" y="0"/>
                  </a:lnTo>
                  <a:lnTo>
                    <a:pt x="2421394" y="0"/>
                  </a:lnTo>
                  <a:lnTo>
                    <a:pt x="2563829" y="0"/>
                  </a:lnTo>
                  <a:lnTo>
                    <a:pt x="2706264" y="0"/>
                  </a:lnTo>
                  <a:lnTo>
                    <a:pt x="2848699" y="0"/>
                  </a:lnTo>
                  <a:lnTo>
                    <a:pt x="2991134" y="0"/>
                  </a:lnTo>
                  <a:lnTo>
                    <a:pt x="3133569" y="157888"/>
                  </a:lnTo>
                  <a:lnTo>
                    <a:pt x="3276004" y="157888"/>
                  </a:lnTo>
                  <a:lnTo>
                    <a:pt x="3418439" y="157888"/>
                  </a:lnTo>
                </a:path>
              </a:pathLst>
            </a:custGeom>
            <a:ln w="43362" cap="flat">
              <a:solidFill>
                <a:srgbClr val="000000">
                  <a:alpha val="100000"/>
                </a:srgbClr>
              </a:solidFill>
              <a:prstDash val="solid"/>
              <a:round/>
            </a:ln>
          </p:spPr>
          <p:txBody>
            <a:bodyPr/>
            <a:lstStyle/>
            <a:p/>
          </p:txBody>
        </p:sp>
        <p:sp>
          <p:nvSpPr>
            <p:cNvPr id="83" name="pl83"/>
            <p:cNvSpPr/>
            <p:nvPr/>
          </p:nvSpPr>
          <p:spPr>
            <a:xfrm>
              <a:off x="5415460"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2349833"/>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2349833"/>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602454"/>
              <a:ext cx="3418439" cy="473664"/>
            </a:xfrm>
            <a:custGeom>
              <a:avLst/>
              <a:pathLst>
                <a:path w="3418439" h="473664">
                  <a:moveTo>
                    <a:pt x="0" y="0"/>
                  </a:moveTo>
                  <a:lnTo>
                    <a:pt x="142434" y="473664"/>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473664"/>
                  </a:lnTo>
                  <a:lnTo>
                    <a:pt x="1994089" y="0"/>
                  </a:lnTo>
                  <a:lnTo>
                    <a:pt x="2136524" y="0"/>
                  </a:lnTo>
                  <a:lnTo>
                    <a:pt x="2278959" y="0"/>
                  </a:lnTo>
                  <a:lnTo>
                    <a:pt x="2421394" y="0"/>
                  </a:lnTo>
                  <a:lnTo>
                    <a:pt x="2563829" y="0"/>
                  </a:lnTo>
                  <a:lnTo>
                    <a:pt x="2706264" y="0"/>
                  </a:lnTo>
                  <a:lnTo>
                    <a:pt x="2848699" y="0"/>
                  </a:lnTo>
                  <a:lnTo>
                    <a:pt x="2991134" y="0"/>
                  </a:lnTo>
                  <a:lnTo>
                    <a:pt x="3133569" y="157888"/>
                  </a:lnTo>
                  <a:lnTo>
                    <a:pt x="3276004" y="157888"/>
                  </a:lnTo>
                  <a:lnTo>
                    <a:pt x="3418439" y="157888"/>
                  </a:lnTo>
                </a:path>
              </a:pathLst>
            </a:custGeom>
            <a:ln w="27101" cap="flat">
              <a:solidFill>
                <a:srgbClr val="0058AB">
                  <a:alpha val="100000"/>
                </a:srgbClr>
              </a:solidFill>
              <a:prstDash val="solid"/>
              <a:round/>
            </a:ln>
          </p:spPr>
          <p:txBody>
            <a:bodyPr/>
            <a:lstStyle/>
            <a:p/>
          </p:txBody>
        </p:sp>
        <p:sp>
          <p:nvSpPr>
            <p:cNvPr id="91" name="tx91"/>
            <p:cNvSpPr/>
            <p:nvPr/>
          </p:nvSpPr>
          <p:spPr>
            <a:xfrm>
              <a:off x="5385315"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09749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809665"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2184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158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3270" y="22475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5705" y="22475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6845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6845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5401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30262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51631" y="4831778"/>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Andorra</a:t>
              </a:r>
            </a:p>
          </p:txBody>
        </p:sp>
        <p:sp>
          <p:nvSpPr>
            <p:cNvPr id="117" name="tx117"/>
            <p:cNvSpPr/>
            <p:nvPr/>
          </p:nvSpPr>
          <p:spPr>
            <a:xfrm>
              <a:off x="680726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56971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1557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123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30915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3059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139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31075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30755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3327984" cy="149993"/>
            </a:xfrm>
            <a:prstGeom prst="rect">
              <a:avLst/>
            </a:prstGeom>
            <a:solidFill>
              <a:srgbClr val="1CABE2">
                <a:alpha val="80000"/>
              </a:srgbClr>
            </a:solidFill>
          </p:spPr>
          <p:txBody>
            <a:bodyPr/>
            <a:lstStyle/>
            <a:p/>
          </p:txBody>
        </p:sp>
        <p:sp>
          <p:nvSpPr>
            <p:cNvPr id="132" name="rc132"/>
            <p:cNvSpPr/>
            <p:nvPr/>
          </p:nvSpPr>
          <p:spPr>
            <a:xfrm>
              <a:off x="1317178" y="5637654"/>
              <a:ext cx="7321564" cy="149993"/>
            </a:xfrm>
            <a:prstGeom prst="rect">
              <a:avLst/>
            </a:prstGeom>
            <a:solidFill>
              <a:srgbClr val="1CABE2">
                <a:alpha val="80000"/>
              </a:srgbClr>
            </a:solidFill>
          </p:spPr>
          <p:txBody>
            <a:bodyPr/>
            <a:lstStyle/>
            <a:p/>
          </p:txBody>
        </p:sp>
        <p:sp>
          <p:nvSpPr>
            <p:cNvPr id="133" name="rc133"/>
            <p:cNvSpPr/>
            <p:nvPr/>
          </p:nvSpPr>
          <p:spPr>
            <a:xfrm>
              <a:off x="1317178" y="5450161"/>
              <a:ext cx="7321564"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236274"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9" name="tx139"/>
            <p:cNvSpPr/>
            <p:nvPr/>
          </p:nvSpPr>
          <p:spPr>
            <a:xfrm>
              <a:off x="5233065"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40" name="tx140"/>
            <p:cNvSpPr/>
            <p:nvPr/>
          </p:nvSpPr>
          <p:spPr>
            <a:xfrm>
              <a:off x="7229855"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41" name="tx14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Andorra (98%) was 9 percentage points higher than the global average (89%) and 1 percentage point higher than average across all non-programme countries (97%).
National DTP1 coverage was 1 percentage point lower than in 2019 (99%).
The number of zero-dose children remained approximately the same (&lt;100)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Andorra ranked number 22 out of 41 countries for lowest DTP1 coverage (based on tied ranks).
Andorra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Andorra ranked number 40 out of 41 countries with &lt;100 zero-dose children.
In 2024, Andorra ranked number 40 out of 41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126634"/>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3128831"/>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2131028"/>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1133226"/>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8" name="pl8"/>
            <p:cNvSpPr/>
            <p:nvPr/>
          </p:nvSpPr>
          <p:spPr>
            <a:xfrm>
              <a:off x="856762" y="4625535"/>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3627732"/>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629930"/>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63212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2" name="pl12"/>
            <p:cNvSpPr/>
            <p:nvPr/>
          </p:nvSpPr>
          <p:spPr>
            <a:xfrm>
              <a:off x="13145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619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0940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5682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5164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1990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475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3371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6320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5926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2216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11313" y="3152778"/>
              <a:ext cx="206534" cy="1472756"/>
            </a:xfrm>
            <a:prstGeom prst="rect">
              <a:avLst/>
            </a:prstGeom>
            <a:solidFill>
              <a:srgbClr val="80BD41">
                <a:alpha val="100000"/>
              </a:srgbClr>
            </a:solidFill>
          </p:spPr>
          <p:txBody>
            <a:bodyPr/>
            <a:lstStyle/>
            <a:p/>
          </p:txBody>
        </p:sp>
        <p:sp>
          <p:nvSpPr>
            <p:cNvPr id="26" name="rc26"/>
            <p:cNvSpPr/>
            <p:nvPr/>
          </p:nvSpPr>
          <p:spPr>
            <a:xfrm>
              <a:off x="1211313" y="3122844"/>
              <a:ext cx="206534" cy="15964"/>
            </a:xfrm>
            <a:prstGeom prst="rect">
              <a:avLst/>
            </a:prstGeom>
            <a:solidFill>
              <a:srgbClr val="0058AB">
                <a:alpha val="100000"/>
              </a:srgbClr>
            </a:solidFill>
          </p:spPr>
          <p:txBody>
            <a:bodyPr/>
            <a:lstStyle/>
            <a:p/>
          </p:txBody>
        </p:sp>
        <p:sp>
          <p:nvSpPr>
            <p:cNvPr id="27" name="rc27"/>
            <p:cNvSpPr/>
            <p:nvPr/>
          </p:nvSpPr>
          <p:spPr>
            <a:xfrm>
              <a:off x="1211313" y="3138809"/>
              <a:ext cx="206534" cy="13969"/>
            </a:xfrm>
            <a:prstGeom prst="rect">
              <a:avLst/>
            </a:prstGeom>
            <a:solidFill>
              <a:srgbClr val="1CABE2">
                <a:alpha val="100000"/>
              </a:srgbClr>
            </a:solidFill>
          </p:spPr>
          <p:txBody>
            <a:bodyPr/>
            <a:lstStyle/>
            <a:p/>
          </p:txBody>
        </p:sp>
        <p:sp>
          <p:nvSpPr>
            <p:cNvPr id="28" name="rc28"/>
            <p:cNvSpPr/>
            <p:nvPr/>
          </p:nvSpPr>
          <p:spPr>
            <a:xfrm>
              <a:off x="1440796" y="3194686"/>
              <a:ext cx="206534" cy="1430849"/>
            </a:xfrm>
            <a:prstGeom prst="rect">
              <a:avLst/>
            </a:prstGeom>
            <a:solidFill>
              <a:srgbClr val="80BD41">
                <a:alpha val="100000"/>
              </a:srgbClr>
            </a:solidFill>
          </p:spPr>
          <p:txBody>
            <a:bodyPr/>
            <a:lstStyle/>
            <a:p/>
          </p:txBody>
        </p:sp>
        <p:sp>
          <p:nvSpPr>
            <p:cNvPr id="29" name="rc29"/>
            <p:cNvSpPr/>
            <p:nvPr/>
          </p:nvSpPr>
          <p:spPr>
            <a:xfrm>
              <a:off x="1440796" y="3134818"/>
              <a:ext cx="206534" cy="59868"/>
            </a:xfrm>
            <a:prstGeom prst="rect">
              <a:avLst/>
            </a:prstGeom>
            <a:solidFill>
              <a:srgbClr val="0058AB">
                <a:alpha val="100000"/>
              </a:srgbClr>
            </a:solidFill>
          </p:spPr>
          <p:txBody>
            <a:bodyPr/>
            <a:lstStyle/>
            <a:p/>
          </p:txBody>
        </p:sp>
        <p:sp>
          <p:nvSpPr>
            <p:cNvPr id="30" name="rc30"/>
            <p:cNvSpPr/>
            <p:nvPr/>
          </p:nvSpPr>
          <p:spPr>
            <a:xfrm>
              <a:off x="1440796" y="3194686"/>
              <a:ext cx="206534" cy="0"/>
            </a:xfrm>
            <a:prstGeom prst="rect">
              <a:avLst/>
            </a:prstGeom>
            <a:solidFill>
              <a:srgbClr val="1CABE2">
                <a:alpha val="100000"/>
              </a:srgbClr>
            </a:solidFill>
          </p:spPr>
          <p:txBody>
            <a:bodyPr/>
            <a:lstStyle/>
            <a:p/>
          </p:txBody>
        </p:sp>
        <p:sp>
          <p:nvSpPr>
            <p:cNvPr id="31" name="rc31"/>
            <p:cNvSpPr/>
            <p:nvPr/>
          </p:nvSpPr>
          <p:spPr>
            <a:xfrm>
              <a:off x="1670279" y="3252559"/>
              <a:ext cx="206534" cy="1372976"/>
            </a:xfrm>
            <a:prstGeom prst="rect">
              <a:avLst/>
            </a:prstGeom>
            <a:solidFill>
              <a:srgbClr val="80BD41">
                <a:alpha val="100000"/>
              </a:srgbClr>
            </a:solidFill>
          </p:spPr>
          <p:txBody>
            <a:bodyPr/>
            <a:lstStyle/>
            <a:p/>
          </p:txBody>
        </p:sp>
        <p:sp>
          <p:nvSpPr>
            <p:cNvPr id="32" name="rc32"/>
            <p:cNvSpPr/>
            <p:nvPr/>
          </p:nvSpPr>
          <p:spPr>
            <a:xfrm>
              <a:off x="1670279" y="3210651"/>
              <a:ext cx="206534" cy="13969"/>
            </a:xfrm>
            <a:prstGeom prst="rect">
              <a:avLst/>
            </a:prstGeom>
            <a:solidFill>
              <a:srgbClr val="0058AB">
                <a:alpha val="100000"/>
              </a:srgbClr>
            </a:solidFill>
          </p:spPr>
          <p:txBody>
            <a:bodyPr/>
            <a:lstStyle/>
            <a:p/>
          </p:txBody>
        </p:sp>
        <p:sp>
          <p:nvSpPr>
            <p:cNvPr id="33" name="rc33"/>
            <p:cNvSpPr/>
            <p:nvPr/>
          </p:nvSpPr>
          <p:spPr>
            <a:xfrm>
              <a:off x="1670279" y="3224620"/>
              <a:ext cx="206534" cy="27938"/>
            </a:xfrm>
            <a:prstGeom prst="rect">
              <a:avLst/>
            </a:prstGeom>
            <a:solidFill>
              <a:srgbClr val="1CABE2">
                <a:alpha val="100000"/>
              </a:srgbClr>
            </a:solidFill>
          </p:spPr>
          <p:txBody>
            <a:bodyPr/>
            <a:lstStyle/>
            <a:p/>
          </p:txBody>
        </p:sp>
        <p:sp>
          <p:nvSpPr>
            <p:cNvPr id="34" name="rc34"/>
            <p:cNvSpPr/>
            <p:nvPr/>
          </p:nvSpPr>
          <p:spPr>
            <a:xfrm>
              <a:off x="1899761" y="3324400"/>
              <a:ext cx="206534" cy="1301134"/>
            </a:xfrm>
            <a:prstGeom prst="rect">
              <a:avLst/>
            </a:prstGeom>
            <a:solidFill>
              <a:srgbClr val="80BD41">
                <a:alpha val="100000"/>
              </a:srgbClr>
            </a:solidFill>
          </p:spPr>
          <p:txBody>
            <a:bodyPr/>
            <a:lstStyle/>
            <a:p/>
          </p:txBody>
        </p:sp>
        <p:sp>
          <p:nvSpPr>
            <p:cNvPr id="35" name="rc35"/>
            <p:cNvSpPr/>
            <p:nvPr/>
          </p:nvSpPr>
          <p:spPr>
            <a:xfrm>
              <a:off x="1899761" y="3310431"/>
              <a:ext cx="206534" cy="13969"/>
            </a:xfrm>
            <a:prstGeom prst="rect">
              <a:avLst/>
            </a:prstGeom>
            <a:solidFill>
              <a:srgbClr val="0058AB">
                <a:alpha val="100000"/>
              </a:srgbClr>
            </a:solidFill>
          </p:spPr>
          <p:txBody>
            <a:bodyPr/>
            <a:lstStyle/>
            <a:p/>
          </p:txBody>
        </p:sp>
        <p:sp>
          <p:nvSpPr>
            <p:cNvPr id="36" name="rc36"/>
            <p:cNvSpPr/>
            <p:nvPr/>
          </p:nvSpPr>
          <p:spPr>
            <a:xfrm>
              <a:off x="1899761" y="3324400"/>
              <a:ext cx="206534" cy="0"/>
            </a:xfrm>
            <a:prstGeom prst="rect">
              <a:avLst/>
            </a:prstGeom>
            <a:solidFill>
              <a:srgbClr val="1CABE2">
                <a:alpha val="100000"/>
              </a:srgbClr>
            </a:solidFill>
          </p:spPr>
          <p:txBody>
            <a:bodyPr/>
            <a:lstStyle/>
            <a:p/>
          </p:txBody>
        </p:sp>
        <p:sp>
          <p:nvSpPr>
            <p:cNvPr id="37" name="rc37"/>
            <p:cNvSpPr/>
            <p:nvPr/>
          </p:nvSpPr>
          <p:spPr>
            <a:xfrm>
              <a:off x="2129244" y="3128831"/>
              <a:ext cx="206534" cy="1496704"/>
            </a:xfrm>
            <a:prstGeom prst="rect">
              <a:avLst/>
            </a:prstGeom>
            <a:solidFill>
              <a:srgbClr val="80BD41">
                <a:alpha val="100000"/>
              </a:srgbClr>
            </a:solidFill>
          </p:spPr>
          <p:txBody>
            <a:bodyPr/>
            <a:lstStyle/>
            <a:p/>
          </p:txBody>
        </p:sp>
        <p:sp>
          <p:nvSpPr>
            <p:cNvPr id="38" name="rc38"/>
            <p:cNvSpPr/>
            <p:nvPr/>
          </p:nvSpPr>
          <p:spPr>
            <a:xfrm>
              <a:off x="2129244" y="3112866"/>
              <a:ext cx="206534" cy="15964"/>
            </a:xfrm>
            <a:prstGeom prst="rect">
              <a:avLst/>
            </a:prstGeom>
            <a:solidFill>
              <a:srgbClr val="0058AB">
                <a:alpha val="100000"/>
              </a:srgbClr>
            </a:solidFill>
          </p:spPr>
          <p:txBody>
            <a:bodyPr/>
            <a:lstStyle/>
            <a:p/>
          </p:txBody>
        </p:sp>
        <p:sp>
          <p:nvSpPr>
            <p:cNvPr id="39" name="rc39"/>
            <p:cNvSpPr/>
            <p:nvPr/>
          </p:nvSpPr>
          <p:spPr>
            <a:xfrm>
              <a:off x="2129244" y="3128831"/>
              <a:ext cx="206534" cy="0"/>
            </a:xfrm>
            <a:prstGeom prst="rect">
              <a:avLst/>
            </a:prstGeom>
            <a:solidFill>
              <a:srgbClr val="1CABE2">
                <a:alpha val="100000"/>
              </a:srgbClr>
            </a:solidFill>
          </p:spPr>
          <p:txBody>
            <a:bodyPr/>
            <a:lstStyle/>
            <a:p/>
          </p:txBody>
        </p:sp>
        <p:sp>
          <p:nvSpPr>
            <p:cNvPr id="40" name="rc40"/>
            <p:cNvSpPr/>
            <p:nvPr/>
          </p:nvSpPr>
          <p:spPr>
            <a:xfrm>
              <a:off x="2358727" y="3043020"/>
              <a:ext cx="206534" cy="1582515"/>
            </a:xfrm>
            <a:prstGeom prst="rect">
              <a:avLst/>
            </a:prstGeom>
            <a:solidFill>
              <a:srgbClr val="80BD41">
                <a:alpha val="100000"/>
              </a:srgbClr>
            </a:solidFill>
          </p:spPr>
          <p:txBody>
            <a:bodyPr/>
            <a:lstStyle/>
            <a:p/>
          </p:txBody>
        </p:sp>
        <p:sp>
          <p:nvSpPr>
            <p:cNvPr id="41" name="rc41"/>
            <p:cNvSpPr/>
            <p:nvPr/>
          </p:nvSpPr>
          <p:spPr>
            <a:xfrm>
              <a:off x="2358727" y="3011090"/>
              <a:ext cx="206534" cy="15964"/>
            </a:xfrm>
            <a:prstGeom prst="rect">
              <a:avLst/>
            </a:prstGeom>
            <a:solidFill>
              <a:srgbClr val="0058AB">
                <a:alpha val="100000"/>
              </a:srgbClr>
            </a:solidFill>
          </p:spPr>
          <p:txBody>
            <a:bodyPr/>
            <a:lstStyle/>
            <a:p/>
          </p:txBody>
        </p:sp>
        <p:sp>
          <p:nvSpPr>
            <p:cNvPr id="42" name="rc42"/>
            <p:cNvSpPr/>
            <p:nvPr/>
          </p:nvSpPr>
          <p:spPr>
            <a:xfrm>
              <a:off x="2358727" y="3027055"/>
              <a:ext cx="206534" cy="15964"/>
            </a:xfrm>
            <a:prstGeom prst="rect">
              <a:avLst/>
            </a:prstGeom>
            <a:solidFill>
              <a:srgbClr val="1CABE2">
                <a:alpha val="100000"/>
              </a:srgbClr>
            </a:solidFill>
          </p:spPr>
          <p:txBody>
            <a:bodyPr/>
            <a:lstStyle/>
            <a:p/>
          </p:txBody>
        </p:sp>
        <p:sp>
          <p:nvSpPr>
            <p:cNvPr id="43" name="rc43"/>
            <p:cNvSpPr/>
            <p:nvPr/>
          </p:nvSpPr>
          <p:spPr>
            <a:xfrm>
              <a:off x="2588210" y="3082932"/>
              <a:ext cx="206534" cy="1542602"/>
            </a:xfrm>
            <a:prstGeom prst="rect">
              <a:avLst/>
            </a:prstGeom>
            <a:solidFill>
              <a:srgbClr val="80BD41">
                <a:alpha val="100000"/>
              </a:srgbClr>
            </a:solidFill>
          </p:spPr>
          <p:txBody>
            <a:bodyPr/>
            <a:lstStyle/>
            <a:p/>
          </p:txBody>
        </p:sp>
        <p:sp>
          <p:nvSpPr>
            <p:cNvPr id="44" name="rc44"/>
            <p:cNvSpPr/>
            <p:nvPr/>
          </p:nvSpPr>
          <p:spPr>
            <a:xfrm>
              <a:off x="2588210" y="2967187"/>
              <a:ext cx="206534" cy="15964"/>
            </a:xfrm>
            <a:prstGeom prst="rect">
              <a:avLst/>
            </a:prstGeom>
            <a:solidFill>
              <a:srgbClr val="0058AB">
                <a:alpha val="100000"/>
              </a:srgbClr>
            </a:solidFill>
          </p:spPr>
          <p:txBody>
            <a:bodyPr/>
            <a:lstStyle/>
            <a:p/>
          </p:txBody>
        </p:sp>
        <p:sp>
          <p:nvSpPr>
            <p:cNvPr id="45" name="rc45"/>
            <p:cNvSpPr/>
            <p:nvPr/>
          </p:nvSpPr>
          <p:spPr>
            <a:xfrm>
              <a:off x="2588210" y="2983152"/>
              <a:ext cx="206534" cy="99780"/>
            </a:xfrm>
            <a:prstGeom prst="rect">
              <a:avLst/>
            </a:prstGeom>
            <a:solidFill>
              <a:srgbClr val="1CABE2">
                <a:alpha val="100000"/>
              </a:srgbClr>
            </a:solidFill>
          </p:spPr>
          <p:txBody>
            <a:bodyPr/>
            <a:lstStyle/>
            <a:p/>
          </p:txBody>
        </p:sp>
        <p:sp>
          <p:nvSpPr>
            <p:cNvPr id="46" name="rc46"/>
            <p:cNvSpPr/>
            <p:nvPr/>
          </p:nvSpPr>
          <p:spPr>
            <a:xfrm>
              <a:off x="2817692" y="3058985"/>
              <a:ext cx="206534" cy="1566550"/>
            </a:xfrm>
            <a:prstGeom prst="rect">
              <a:avLst/>
            </a:prstGeom>
            <a:solidFill>
              <a:srgbClr val="80BD41">
                <a:alpha val="100000"/>
              </a:srgbClr>
            </a:solidFill>
          </p:spPr>
          <p:txBody>
            <a:bodyPr/>
            <a:lstStyle/>
            <a:p/>
          </p:txBody>
        </p:sp>
        <p:sp>
          <p:nvSpPr>
            <p:cNvPr id="47" name="rc47"/>
            <p:cNvSpPr/>
            <p:nvPr/>
          </p:nvSpPr>
          <p:spPr>
            <a:xfrm>
              <a:off x="2817692" y="2993130"/>
              <a:ext cx="206534" cy="15964"/>
            </a:xfrm>
            <a:prstGeom prst="rect">
              <a:avLst/>
            </a:prstGeom>
            <a:solidFill>
              <a:srgbClr val="0058AB">
                <a:alpha val="100000"/>
              </a:srgbClr>
            </a:solidFill>
          </p:spPr>
          <p:txBody>
            <a:bodyPr/>
            <a:lstStyle/>
            <a:p/>
          </p:txBody>
        </p:sp>
        <p:sp>
          <p:nvSpPr>
            <p:cNvPr id="48" name="rc48"/>
            <p:cNvSpPr/>
            <p:nvPr/>
          </p:nvSpPr>
          <p:spPr>
            <a:xfrm>
              <a:off x="2817692" y="3009095"/>
              <a:ext cx="206534" cy="49890"/>
            </a:xfrm>
            <a:prstGeom prst="rect">
              <a:avLst/>
            </a:prstGeom>
            <a:solidFill>
              <a:srgbClr val="1CABE2">
                <a:alpha val="100000"/>
              </a:srgbClr>
            </a:solidFill>
          </p:spPr>
          <p:txBody>
            <a:bodyPr/>
            <a:lstStyle/>
            <a:p/>
          </p:txBody>
        </p:sp>
        <p:sp>
          <p:nvSpPr>
            <p:cNvPr id="49" name="rc49"/>
            <p:cNvSpPr/>
            <p:nvPr/>
          </p:nvSpPr>
          <p:spPr>
            <a:xfrm>
              <a:off x="3047175" y="2909314"/>
              <a:ext cx="206534" cy="1716220"/>
            </a:xfrm>
            <a:prstGeom prst="rect">
              <a:avLst/>
            </a:prstGeom>
            <a:solidFill>
              <a:srgbClr val="80BD41">
                <a:alpha val="100000"/>
              </a:srgbClr>
            </a:solidFill>
          </p:spPr>
          <p:txBody>
            <a:bodyPr/>
            <a:lstStyle/>
            <a:p/>
          </p:txBody>
        </p:sp>
        <p:sp>
          <p:nvSpPr>
            <p:cNvPr id="50" name="rc50"/>
            <p:cNvSpPr/>
            <p:nvPr/>
          </p:nvSpPr>
          <p:spPr>
            <a:xfrm>
              <a:off x="3047175" y="2891354"/>
              <a:ext cx="206534" cy="17960"/>
            </a:xfrm>
            <a:prstGeom prst="rect">
              <a:avLst/>
            </a:prstGeom>
            <a:solidFill>
              <a:srgbClr val="0058AB">
                <a:alpha val="100000"/>
              </a:srgbClr>
            </a:solidFill>
          </p:spPr>
          <p:txBody>
            <a:bodyPr/>
            <a:lstStyle/>
            <a:p/>
          </p:txBody>
        </p:sp>
        <p:sp>
          <p:nvSpPr>
            <p:cNvPr id="51" name="rc51"/>
            <p:cNvSpPr/>
            <p:nvPr/>
          </p:nvSpPr>
          <p:spPr>
            <a:xfrm>
              <a:off x="3047175" y="2909314"/>
              <a:ext cx="206534" cy="0"/>
            </a:xfrm>
            <a:prstGeom prst="rect">
              <a:avLst/>
            </a:prstGeom>
            <a:solidFill>
              <a:srgbClr val="1CABE2">
                <a:alpha val="100000"/>
              </a:srgbClr>
            </a:solidFill>
          </p:spPr>
          <p:txBody>
            <a:bodyPr/>
            <a:lstStyle/>
            <a:p/>
          </p:txBody>
        </p:sp>
        <p:sp>
          <p:nvSpPr>
            <p:cNvPr id="52" name="rc52"/>
            <p:cNvSpPr/>
            <p:nvPr/>
          </p:nvSpPr>
          <p:spPr>
            <a:xfrm>
              <a:off x="3276658" y="2959205"/>
              <a:ext cx="206534" cy="1666330"/>
            </a:xfrm>
            <a:prstGeom prst="rect">
              <a:avLst/>
            </a:prstGeom>
            <a:solidFill>
              <a:srgbClr val="80BD41">
                <a:alpha val="100000"/>
              </a:srgbClr>
            </a:solidFill>
          </p:spPr>
          <p:txBody>
            <a:bodyPr/>
            <a:lstStyle/>
            <a:p/>
          </p:txBody>
        </p:sp>
        <p:sp>
          <p:nvSpPr>
            <p:cNvPr id="53" name="rc53"/>
            <p:cNvSpPr/>
            <p:nvPr/>
          </p:nvSpPr>
          <p:spPr>
            <a:xfrm>
              <a:off x="3276658" y="2943240"/>
              <a:ext cx="206534" cy="15964"/>
            </a:xfrm>
            <a:prstGeom prst="rect">
              <a:avLst/>
            </a:prstGeom>
            <a:solidFill>
              <a:srgbClr val="0058AB">
                <a:alpha val="100000"/>
              </a:srgbClr>
            </a:solidFill>
          </p:spPr>
          <p:txBody>
            <a:bodyPr/>
            <a:lstStyle/>
            <a:p/>
          </p:txBody>
        </p:sp>
        <p:sp>
          <p:nvSpPr>
            <p:cNvPr id="54" name="rc54"/>
            <p:cNvSpPr/>
            <p:nvPr/>
          </p:nvSpPr>
          <p:spPr>
            <a:xfrm>
              <a:off x="3276658" y="2959205"/>
              <a:ext cx="206534" cy="0"/>
            </a:xfrm>
            <a:prstGeom prst="rect">
              <a:avLst/>
            </a:prstGeom>
            <a:solidFill>
              <a:srgbClr val="1CABE2">
                <a:alpha val="100000"/>
              </a:srgbClr>
            </a:solidFill>
          </p:spPr>
          <p:txBody>
            <a:bodyPr/>
            <a:lstStyle/>
            <a:p/>
          </p:txBody>
        </p:sp>
        <p:sp>
          <p:nvSpPr>
            <p:cNvPr id="55" name="rc55"/>
            <p:cNvSpPr/>
            <p:nvPr/>
          </p:nvSpPr>
          <p:spPr>
            <a:xfrm>
              <a:off x="3506141" y="2921288"/>
              <a:ext cx="206534" cy="1704246"/>
            </a:xfrm>
            <a:prstGeom prst="rect">
              <a:avLst/>
            </a:prstGeom>
            <a:solidFill>
              <a:srgbClr val="80BD41">
                <a:alpha val="100000"/>
              </a:srgbClr>
            </a:solidFill>
          </p:spPr>
          <p:txBody>
            <a:bodyPr/>
            <a:lstStyle/>
            <a:p/>
          </p:txBody>
        </p:sp>
        <p:sp>
          <p:nvSpPr>
            <p:cNvPr id="56" name="rc56"/>
            <p:cNvSpPr/>
            <p:nvPr/>
          </p:nvSpPr>
          <p:spPr>
            <a:xfrm>
              <a:off x="3506141" y="2903328"/>
              <a:ext cx="206534" cy="17960"/>
            </a:xfrm>
            <a:prstGeom prst="rect">
              <a:avLst/>
            </a:prstGeom>
            <a:solidFill>
              <a:srgbClr val="0058AB">
                <a:alpha val="100000"/>
              </a:srgbClr>
            </a:solidFill>
          </p:spPr>
          <p:txBody>
            <a:bodyPr/>
            <a:lstStyle/>
            <a:p/>
          </p:txBody>
        </p:sp>
        <p:sp>
          <p:nvSpPr>
            <p:cNvPr id="57" name="rc57"/>
            <p:cNvSpPr/>
            <p:nvPr/>
          </p:nvSpPr>
          <p:spPr>
            <a:xfrm>
              <a:off x="3506141" y="2921288"/>
              <a:ext cx="206534" cy="0"/>
            </a:xfrm>
            <a:prstGeom prst="rect">
              <a:avLst/>
            </a:prstGeom>
            <a:solidFill>
              <a:srgbClr val="1CABE2">
                <a:alpha val="100000"/>
              </a:srgbClr>
            </a:solidFill>
          </p:spPr>
          <p:txBody>
            <a:bodyPr/>
            <a:lstStyle/>
            <a:p/>
          </p:txBody>
        </p:sp>
        <p:sp>
          <p:nvSpPr>
            <p:cNvPr id="58" name="rc58"/>
            <p:cNvSpPr/>
            <p:nvPr/>
          </p:nvSpPr>
          <p:spPr>
            <a:xfrm>
              <a:off x="3735623" y="3025060"/>
              <a:ext cx="206534" cy="1600475"/>
            </a:xfrm>
            <a:prstGeom prst="rect">
              <a:avLst/>
            </a:prstGeom>
            <a:solidFill>
              <a:srgbClr val="80BD41">
                <a:alpha val="100000"/>
              </a:srgbClr>
            </a:solidFill>
          </p:spPr>
          <p:txBody>
            <a:bodyPr/>
            <a:lstStyle/>
            <a:p/>
          </p:txBody>
        </p:sp>
        <p:sp>
          <p:nvSpPr>
            <p:cNvPr id="59" name="rc59"/>
            <p:cNvSpPr/>
            <p:nvPr/>
          </p:nvSpPr>
          <p:spPr>
            <a:xfrm>
              <a:off x="3735623" y="3009095"/>
              <a:ext cx="206534" cy="15964"/>
            </a:xfrm>
            <a:prstGeom prst="rect">
              <a:avLst/>
            </a:prstGeom>
            <a:solidFill>
              <a:srgbClr val="0058AB">
                <a:alpha val="100000"/>
              </a:srgbClr>
            </a:solidFill>
          </p:spPr>
          <p:txBody>
            <a:bodyPr/>
            <a:lstStyle/>
            <a:p/>
          </p:txBody>
        </p:sp>
        <p:sp>
          <p:nvSpPr>
            <p:cNvPr id="60" name="rc60"/>
            <p:cNvSpPr/>
            <p:nvPr/>
          </p:nvSpPr>
          <p:spPr>
            <a:xfrm>
              <a:off x="3735623" y="3025060"/>
              <a:ext cx="206534" cy="0"/>
            </a:xfrm>
            <a:prstGeom prst="rect">
              <a:avLst/>
            </a:prstGeom>
            <a:solidFill>
              <a:srgbClr val="1CABE2">
                <a:alpha val="100000"/>
              </a:srgbClr>
            </a:solidFill>
          </p:spPr>
          <p:txBody>
            <a:bodyPr/>
            <a:lstStyle/>
            <a:p/>
          </p:txBody>
        </p:sp>
        <p:sp>
          <p:nvSpPr>
            <p:cNvPr id="61" name="rc61"/>
            <p:cNvSpPr/>
            <p:nvPr/>
          </p:nvSpPr>
          <p:spPr>
            <a:xfrm>
              <a:off x="3965106" y="3088919"/>
              <a:ext cx="206534" cy="1536616"/>
            </a:xfrm>
            <a:prstGeom prst="rect">
              <a:avLst/>
            </a:prstGeom>
            <a:solidFill>
              <a:srgbClr val="80BD41">
                <a:alpha val="100000"/>
              </a:srgbClr>
            </a:solidFill>
          </p:spPr>
          <p:txBody>
            <a:bodyPr/>
            <a:lstStyle/>
            <a:p/>
          </p:txBody>
        </p:sp>
        <p:sp>
          <p:nvSpPr>
            <p:cNvPr id="62" name="rc62"/>
            <p:cNvSpPr/>
            <p:nvPr/>
          </p:nvSpPr>
          <p:spPr>
            <a:xfrm>
              <a:off x="3965106" y="3072954"/>
              <a:ext cx="206534" cy="15964"/>
            </a:xfrm>
            <a:prstGeom prst="rect">
              <a:avLst/>
            </a:prstGeom>
            <a:solidFill>
              <a:srgbClr val="0058AB">
                <a:alpha val="100000"/>
              </a:srgbClr>
            </a:solidFill>
          </p:spPr>
          <p:txBody>
            <a:bodyPr/>
            <a:lstStyle/>
            <a:p/>
          </p:txBody>
        </p:sp>
        <p:sp>
          <p:nvSpPr>
            <p:cNvPr id="63" name="rc63"/>
            <p:cNvSpPr/>
            <p:nvPr/>
          </p:nvSpPr>
          <p:spPr>
            <a:xfrm>
              <a:off x="3965106" y="3088919"/>
              <a:ext cx="206534" cy="0"/>
            </a:xfrm>
            <a:prstGeom prst="rect">
              <a:avLst/>
            </a:prstGeom>
            <a:solidFill>
              <a:srgbClr val="1CABE2">
                <a:alpha val="100000"/>
              </a:srgbClr>
            </a:solidFill>
          </p:spPr>
          <p:txBody>
            <a:bodyPr/>
            <a:lstStyle/>
            <a:p/>
          </p:txBody>
        </p:sp>
        <p:sp>
          <p:nvSpPr>
            <p:cNvPr id="64" name="rc64"/>
            <p:cNvSpPr/>
            <p:nvPr/>
          </p:nvSpPr>
          <p:spPr>
            <a:xfrm>
              <a:off x="4194589" y="3330387"/>
              <a:ext cx="206534" cy="1295147"/>
            </a:xfrm>
            <a:prstGeom prst="rect">
              <a:avLst/>
            </a:prstGeom>
            <a:solidFill>
              <a:srgbClr val="80BD41">
                <a:alpha val="100000"/>
              </a:srgbClr>
            </a:solidFill>
          </p:spPr>
          <p:txBody>
            <a:bodyPr/>
            <a:lstStyle/>
            <a:p/>
          </p:txBody>
        </p:sp>
        <p:sp>
          <p:nvSpPr>
            <p:cNvPr id="65" name="rc65"/>
            <p:cNvSpPr/>
            <p:nvPr/>
          </p:nvSpPr>
          <p:spPr>
            <a:xfrm>
              <a:off x="4194589" y="3276506"/>
              <a:ext cx="206534" cy="53881"/>
            </a:xfrm>
            <a:prstGeom prst="rect">
              <a:avLst/>
            </a:prstGeom>
            <a:solidFill>
              <a:srgbClr val="0058AB">
                <a:alpha val="100000"/>
              </a:srgbClr>
            </a:solidFill>
          </p:spPr>
          <p:txBody>
            <a:bodyPr/>
            <a:lstStyle/>
            <a:p/>
          </p:txBody>
        </p:sp>
        <p:sp>
          <p:nvSpPr>
            <p:cNvPr id="66" name="rc66"/>
            <p:cNvSpPr/>
            <p:nvPr/>
          </p:nvSpPr>
          <p:spPr>
            <a:xfrm>
              <a:off x="4194589" y="3330387"/>
              <a:ext cx="206534" cy="0"/>
            </a:xfrm>
            <a:prstGeom prst="rect">
              <a:avLst/>
            </a:prstGeom>
            <a:solidFill>
              <a:srgbClr val="1CABE2">
                <a:alpha val="100000"/>
              </a:srgbClr>
            </a:solidFill>
          </p:spPr>
          <p:txBody>
            <a:bodyPr/>
            <a:lstStyle/>
            <a:p/>
          </p:txBody>
        </p:sp>
        <p:sp>
          <p:nvSpPr>
            <p:cNvPr id="67" name="rc67"/>
            <p:cNvSpPr/>
            <p:nvPr/>
          </p:nvSpPr>
          <p:spPr>
            <a:xfrm>
              <a:off x="4424072" y="3350343"/>
              <a:ext cx="206534" cy="1275191"/>
            </a:xfrm>
            <a:prstGeom prst="rect">
              <a:avLst/>
            </a:prstGeom>
            <a:solidFill>
              <a:srgbClr val="80BD41">
                <a:alpha val="100000"/>
              </a:srgbClr>
            </a:solidFill>
          </p:spPr>
          <p:txBody>
            <a:bodyPr/>
            <a:lstStyle/>
            <a:p/>
          </p:txBody>
        </p:sp>
        <p:sp>
          <p:nvSpPr>
            <p:cNvPr id="68" name="rc68"/>
            <p:cNvSpPr/>
            <p:nvPr/>
          </p:nvSpPr>
          <p:spPr>
            <a:xfrm>
              <a:off x="4424072" y="3310431"/>
              <a:ext cx="206534" cy="13969"/>
            </a:xfrm>
            <a:prstGeom prst="rect">
              <a:avLst/>
            </a:prstGeom>
            <a:solidFill>
              <a:srgbClr val="0058AB">
                <a:alpha val="100000"/>
              </a:srgbClr>
            </a:solidFill>
          </p:spPr>
          <p:txBody>
            <a:bodyPr/>
            <a:lstStyle/>
            <a:p/>
          </p:txBody>
        </p:sp>
        <p:sp>
          <p:nvSpPr>
            <p:cNvPr id="69" name="rc69"/>
            <p:cNvSpPr/>
            <p:nvPr/>
          </p:nvSpPr>
          <p:spPr>
            <a:xfrm>
              <a:off x="4424072" y="3324400"/>
              <a:ext cx="206534" cy="25942"/>
            </a:xfrm>
            <a:prstGeom prst="rect">
              <a:avLst/>
            </a:prstGeom>
            <a:solidFill>
              <a:srgbClr val="1CABE2">
                <a:alpha val="100000"/>
              </a:srgbClr>
            </a:solidFill>
          </p:spPr>
          <p:txBody>
            <a:bodyPr/>
            <a:lstStyle/>
            <a:p/>
          </p:txBody>
        </p:sp>
        <p:sp>
          <p:nvSpPr>
            <p:cNvPr id="70" name="rc70"/>
            <p:cNvSpPr/>
            <p:nvPr/>
          </p:nvSpPr>
          <p:spPr>
            <a:xfrm>
              <a:off x="4653554" y="3356330"/>
              <a:ext cx="206534" cy="1269205"/>
            </a:xfrm>
            <a:prstGeom prst="rect">
              <a:avLst/>
            </a:prstGeom>
            <a:solidFill>
              <a:srgbClr val="80BD41">
                <a:alpha val="100000"/>
              </a:srgbClr>
            </a:solidFill>
          </p:spPr>
          <p:txBody>
            <a:bodyPr/>
            <a:lstStyle/>
            <a:p/>
          </p:txBody>
        </p:sp>
        <p:sp>
          <p:nvSpPr>
            <p:cNvPr id="71" name="rc71"/>
            <p:cNvSpPr/>
            <p:nvPr/>
          </p:nvSpPr>
          <p:spPr>
            <a:xfrm>
              <a:off x="4653554" y="3316418"/>
              <a:ext cx="206534" cy="13969"/>
            </a:xfrm>
            <a:prstGeom prst="rect">
              <a:avLst/>
            </a:prstGeom>
            <a:solidFill>
              <a:srgbClr val="0058AB">
                <a:alpha val="100000"/>
              </a:srgbClr>
            </a:solidFill>
          </p:spPr>
          <p:txBody>
            <a:bodyPr/>
            <a:lstStyle/>
            <a:p/>
          </p:txBody>
        </p:sp>
        <p:sp>
          <p:nvSpPr>
            <p:cNvPr id="72" name="rc72"/>
            <p:cNvSpPr/>
            <p:nvPr/>
          </p:nvSpPr>
          <p:spPr>
            <a:xfrm>
              <a:off x="4653554" y="3330387"/>
              <a:ext cx="206534" cy="25942"/>
            </a:xfrm>
            <a:prstGeom prst="rect">
              <a:avLst/>
            </a:prstGeom>
            <a:solidFill>
              <a:srgbClr val="1CABE2">
                <a:alpha val="100000"/>
              </a:srgbClr>
            </a:solidFill>
          </p:spPr>
          <p:txBody>
            <a:bodyPr/>
            <a:lstStyle/>
            <a:p/>
          </p:txBody>
        </p:sp>
        <p:sp>
          <p:nvSpPr>
            <p:cNvPr id="73" name="rc73"/>
            <p:cNvSpPr/>
            <p:nvPr/>
          </p:nvSpPr>
          <p:spPr>
            <a:xfrm>
              <a:off x="4883037" y="3440145"/>
              <a:ext cx="206534" cy="1185389"/>
            </a:xfrm>
            <a:prstGeom prst="rect">
              <a:avLst/>
            </a:prstGeom>
            <a:solidFill>
              <a:srgbClr val="80BD41">
                <a:alpha val="100000"/>
              </a:srgbClr>
            </a:solidFill>
          </p:spPr>
          <p:txBody>
            <a:bodyPr/>
            <a:lstStyle/>
            <a:p/>
          </p:txBody>
        </p:sp>
        <p:sp>
          <p:nvSpPr>
            <p:cNvPr id="74" name="rc74"/>
            <p:cNvSpPr/>
            <p:nvPr/>
          </p:nvSpPr>
          <p:spPr>
            <a:xfrm>
              <a:off x="4883037" y="3416198"/>
              <a:ext cx="206534" cy="11973"/>
            </a:xfrm>
            <a:prstGeom prst="rect">
              <a:avLst/>
            </a:prstGeom>
            <a:solidFill>
              <a:srgbClr val="0058AB">
                <a:alpha val="100000"/>
              </a:srgbClr>
            </a:solidFill>
          </p:spPr>
          <p:txBody>
            <a:bodyPr/>
            <a:lstStyle/>
            <a:p/>
          </p:txBody>
        </p:sp>
        <p:sp>
          <p:nvSpPr>
            <p:cNvPr id="75" name="rc75"/>
            <p:cNvSpPr/>
            <p:nvPr/>
          </p:nvSpPr>
          <p:spPr>
            <a:xfrm>
              <a:off x="4883037" y="3428172"/>
              <a:ext cx="206534" cy="11973"/>
            </a:xfrm>
            <a:prstGeom prst="rect">
              <a:avLst/>
            </a:prstGeom>
            <a:solidFill>
              <a:srgbClr val="1CABE2">
                <a:alpha val="100000"/>
              </a:srgbClr>
            </a:solidFill>
          </p:spPr>
          <p:txBody>
            <a:bodyPr/>
            <a:lstStyle/>
            <a:p/>
          </p:txBody>
        </p:sp>
        <p:sp>
          <p:nvSpPr>
            <p:cNvPr id="76" name="rc76"/>
            <p:cNvSpPr/>
            <p:nvPr/>
          </p:nvSpPr>
          <p:spPr>
            <a:xfrm>
              <a:off x="5112520" y="3490036"/>
              <a:ext cx="206534" cy="1135499"/>
            </a:xfrm>
            <a:prstGeom prst="rect">
              <a:avLst/>
            </a:prstGeom>
            <a:solidFill>
              <a:srgbClr val="80BD41">
                <a:alpha val="100000"/>
              </a:srgbClr>
            </a:solidFill>
          </p:spPr>
          <p:txBody>
            <a:bodyPr/>
            <a:lstStyle/>
            <a:p/>
          </p:txBody>
        </p:sp>
        <p:sp>
          <p:nvSpPr>
            <p:cNvPr id="77" name="rc77"/>
            <p:cNvSpPr/>
            <p:nvPr/>
          </p:nvSpPr>
          <p:spPr>
            <a:xfrm>
              <a:off x="5112520" y="3478062"/>
              <a:ext cx="206534" cy="11973"/>
            </a:xfrm>
            <a:prstGeom prst="rect">
              <a:avLst/>
            </a:prstGeom>
            <a:solidFill>
              <a:srgbClr val="0058AB">
                <a:alpha val="100000"/>
              </a:srgbClr>
            </a:solidFill>
          </p:spPr>
          <p:txBody>
            <a:bodyPr/>
            <a:lstStyle/>
            <a:p/>
          </p:txBody>
        </p:sp>
        <p:sp>
          <p:nvSpPr>
            <p:cNvPr id="78" name="rc78"/>
            <p:cNvSpPr/>
            <p:nvPr/>
          </p:nvSpPr>
          <p:spPr>
            <a:xfrm>
              <a:off x="5112520" y="3490036"/>
              <a:ext cx="206534" cy="0"/>
            </a:xfrm>
            <a:prstGeom prst="rect">
              <a:avLst/>
            </a:prstGeom>
            <a:solidFill>
              <a:srgbClr val="1CABE2">
                <a:alpha val="100000"/>
              </a:srgbClr>
            </a:solidFill>
          </p:spPr>
          <p:txBody>
            <a:bodyPr/>
            <a:lstStyle/>
            <a:p/>
          </p:txBody>
        </p:sp>
        <p:sp>
          <p:nvSpPr>
            <p:cNvPr id="79" name="rc79"/>
            <p:cNvSpPr/>
            <p:nvPr/>
          </p:nvSpPr>
          <p:spPr>
            <a:xfrm>
              <a:off x="5342003" y="3567864"/>
              <a:ext cx="206534" cy="1057670"/>
            </a:xfrm>
            <a:prstGeom prst="rect">
              <a:avLst/>
            </a:prstGeom>
            <a:solidFill>
              <a:srgbClr val="80BD41">
                <a:alpha val="100000"/>
              </a:srgbClr>
            </a:solidFill>
          </p:spPr>
          <p:txBody>
            <a:bodyPr/>
            <a:lstStyle/>
            <a:p/>
          </p:txBody>
        </p:sp>
        <p:sp>
          <p:nvSpPr>
            <p:cNvPr id="80" name="rc80"/>
            <p:cNvSpPr/>
            <p:nvPr/>
          </p:nvSpPr>
          <p:spPr>
            <a:xfrm>
              <a:off x="5342003" y="3557886"/>
              <a:ext cx="206534" cy="9978"/>
            </a:xfrm>
            <a:prstGeom prst="rect">
              <a:avLst/>
            </a:prstGeom>
            <a:solidFill>
              <a:srgbClr val="0058AB">
                <a:alpha val="100000"/>
              </a:srgbClr>
            </a:solidFill>
          </p:spPr>
          <p:txBody>
            <a:bodyPr/>
            <a:lstStyle/>
            <a:p/>
          </p:txBody>
        </p:sp>
        <p:sp>
          <p:nvSpPr>
            <p:cNvPr id="81" name="rc81"/>
            <p:cNvSpPr/>
            <p:nvPr/>
          </p:nvSpPr>
          <p:spPr>
            <a:xfrm>
              <a:off x="5342003" y="3567864"/>
              <a:ext cx="206534" cy="0"/>
            </a:xfrm>
            <a:prstGeom prst="rect">
              <a:avLst/>
            </a:prstGeom>
            <a:solidFill>
              <a:srgbClr val="1CABE2">
                <a:alpha val="100000"/>
              </a:srgbClr>
            </a:solidFill>
          </p:spPr>
          <p:txBody>
            <a:bodyPr/>
            <a:lstStyle/>
            <a:p/>
          </p:txBody>
        </p:sp>
        <p:sp>
          <p:nvSpPr>
            <p:cNvPr id="82" name="rc82"/>
            <p:cNvSpPr/>
            <p:nvPr/>
          </p:nvSpPr>
          <p:spPr>
            <a:xfrm>
              <a:off x="5571486" y="3573851"/>
              <a:ext cx="206534" cy="1051684"/>
            </a:xfrm>
            <a:prstGeom prst="rect">
              <a:avLst/>
            </a:prstGeom>
            <a:solidFill>
              <a:srgbClr val="80BD41">
                <a:alpha val="100000"/>
              </a:srgbClr>
            </a:solidFill>
          </p:spPr>
          <p:txBody>
            <a:bodyPr/>
            <a:lstStyle/>
            <a:p/>
          </p:txBody>
        </p:sp>
        <p:sp>
          <p:nvSpPr>
            <p:cNvPr id="83" name="rc83"/>
            <p:cNvSpPr/>
            <p:nvPr/>
          </p:nvSpPr>
          <p:spPr>
            <a:xfrm>
              <a:off x="5571486" y="3563873"/>
              <a:ext cx="206534" cy="9978"/>
            </a:xfrm>
            <a:prstGeom prst="rect">
              <a:avLst/>
            </a:prstGeom>
            <a:solidFill>
              <a:srgbClr val="0058AB">
                <a:alpha val="100000"/>
              </a:srgbClr>
            </a:solidFill>
          </p:spPr>
          <p:txBody>
            <a:bodyPr/>
            <a:lstStyle/>
            <a:p/>
          </p:txBody>
        </p:sp>
        <p:sp>
          <p:nvSpPr>
            <p:cNvPr id="84" name="rc84"/>
            <p:cNvSpPr/>
            <p:nvPr/>
          </p:nvSpPr>
          <p:spPr>
            <a:xfrm>
              <a:off x="5571486" y="3573851"/>
              <a:ext cx="206534" cy="0"/>
            </a:xfrm>
            <a:prstGeom prst="rect">
              <a:avLst/>
            </a:prstGeom>
            <a:solidFill>
              <a:srgbClr val="1CABE2">
                <a:alpha val="100000"/>
              </a:srgbClr>
            </a:solidFill>
          </p:spPr>
          <p:txBody>
            <a:bodyPr/>
            <a:lstStyle/>
            <a:p/>
          </p:txBody>
        </p:sp>
        <p:sp>
          <p:nvSpPr>
            <p:cNvPr id="85" name="rc85"/>
            <p:cNvSpPr/>
            <p:nvPr/>
          </p:nvSpPr>
          <p:spPr>
            <a:xfrm>
              <a:off x="5800968" y="3585825"/>
              <a:ext cx="206534" cy="1039710"/>
            </a:xfrm>
            <a:prstGeom prst="rect">
              <a:avLst/>
            </a:prstGeom>
            <a:solidFill>
              <a:srgbClr val="80BD41">
                <a:alpha val="100000"/>
              </a:srgbClr>
            </a:solidFill>
          </p:spPr>
          <p:txBody>
            <a:bodyPr/>
            <a:lstStyle/>
            <a:p/>
          </p:txBody>
        </p:sp>
        <p:sp>
          <p:nvSpPr>
            <p:cNvPr id="86" name="rc86"/>
            <p:cNvSpPr/>
            <p:nvPr/>
          </p:nvSpPr>
          <p:spPr>
            <a:xfrm>
              <a:off x="5800968" y="3575847"/>
              <a:ext cx="206534" cy="9978"/>
            </a:xfrm>
            <a:prstGeom prst="rect">
              <a:avLst/>
            </a:prstGeom>
            <a:solidFill>
              <a:srgbClr val="0058AB">
                <a:alpha val="100000"/>
              </a:srgbClr>
            </a:solidFill>
          </p:spPr>
          <p:txBody>
            <a:bodyPr/>
            <a:lstStyle/>
            <a:p/>
          </p:txBody>
        </p:sp>
        <p:sp>
          <p:nvSpPr>
            <p:cNvPr id="87" name="rc87"/>
            <p:cNvSpPr/>
            <p:nvPr/>
          </p:nvSpPr>
          <p:spPr>
            <a:xfrm>
              <a:off x="5800968" y="3585825"/>
              <a:ext cx="206534" cy="0"/>
            </a:xfrm>
            <a:prstGeom prst="rect">
              <a:avLst/>
            </a:prstGeom>
            <a:solidFill>
              <a:srgbClr val="1CABE2">
                <a:alpha val="100000"/>
              </a:srgbClr>
            </a:solidFill>
          </p:spPr>
          <p:txBody>
            <a:bodyPr/>
            <a:lstStyle/>
            <a:p/>
          </p:txBody>
        </p:sp>
        <p:sp>
          <p:nvSpPr>
            <p:cNvPr id="88" name="rc88"/>
            <p:cNvSpPr/>
            <p:nvPr/>
          </p:nvSpPr>
          <p:spPr>
            <a:xfrm>
              <a:off x="6030451" y="3573851"/>
              <a:ext cx="206534" cy="1051684"/>
            </a:xfrm>
            <a:prstGeom prst="rect">
              <a:avLst/>
            </a:prstGeom>
            <a:solidFill>
              <a:srgbClr val="80BD41">
                <a:alpha val="100000"/>
              </a:srgbClr>
            </a:solidFill>
          </p:spPr>
          <p:txBody>
            <a:bodyPr/>
            <a:lstStyle/>
            <a:p/>
          </p:txBody>
        </p:sp>
        <p:sp>
          <p:nvSpPr>
            <p:cNvPr id="89" name="rc89"/>
            <p:cNvSpPr/>
            <p:nvPr/>
          </p:nvSpPr>
          <p:spPr>
            <a:xfrm>
              <a:off x="6030451" y="3563873"/>
              <a:ext cx="206534" cy="9978"/>
            </a:xfrm>
            <a:prstGeom prst="rect">
              <a:avLst/>
            </a:prstGeom>
            <a:solidFill>
              <a:srgbClr val="0058AB">
                <a:alpha val="100000"/>
              </a:srgbClr>
            </a:solidFill>
          </p:spPr>
          <p:txBody>
            <a:bodyPr/>
            <a:lstStyle/>
            <a:p/>
          </p:txBody>
        </p:sp>
        <p:sp>
          <p:nvSpPr>
            <p:cNvPr id="90" name="rc90"/>
            <p:cNvSpPr/>
            <p:nvPr/>
          </p:nvSpPr>
          <p:spPr>
            <a:xfrm>
              <a:off x="6030451" y="3573851"/>
              <a:ext cx="206534" cy="0"/>
            </a:xfrm>
            <a:prstGeom prst="rect">
              <a:avLst/>
            </a:prstGeom>
            <a:solidFill>
              <a:srgbClr val="1CABE2">
                <a:alpha val="100000"/>
              </a:srgbClr>
            </a:solidFill>
          </p:spPr>
          <p:txBody>
            <a:bodyPr/>
            <a:lstStyle/>
            <a:p/>
          </p:txBody>
        </p:sp>
        <p:sp>
          <p:nvSpPr>
            <p:cNvPr id="91" name="rc91"/>
            <p:cNvSpPr/>
            <p:nvPr/>
          </p:nvSpPr>
          <p:spPr>
            <a:xfrm>
              <a:off x="6259934" y="3563873"/>
              <a:ext cx="206534" cy="1061662"/>
            </a:xfrm>
            <a:prstGeom prst="rect">
              <a:avLst/>
            </a:prstGeom>
            <a:solidFill>
              <a:srgbClr val="80BD41">
                <a:alpha val="100000"/>
              </a:srgbClr>
            </a:solidFill>
          </p:spPr>
          <p:txBody>
            <a:bodyPr/>
            <a:lstStyle/>
            <a:p/>
          </p:txBody>
        </p:sp>
        <p:sp>
          <p:nvSpPr>
            <p:cNvPr id="92" name="rc92"/>
            <p:cNvSpPr/>
            <p:nvPr/>
          </p:nvSpPr>
          <p:spPr>
            <a:xfrm>
              <a:off x="6259934" y="3541921"/>
              <a:ext cx="206534" cy="21951"/>
            </a:xfrm>
            <a:prstGeom prst="rect">
              <a:avLst/>
            </a:prstGeom>
            <a:solidFill>
              <a:srgbClr val="0058AB">
                <a:alpha val="100000"/>
              </a:srgbClr>
            </a:solidFill>
          </p:spPr>
          <p:txBody>
            <a:bodyPr/>
            <a:lstStyle/>
            <a:p/>
          </p:txBody>
        </p:sp>
        <p:sp>
          <p:nvSpPr>
            <p:cNvPr id="93" name="rc93"/>
            <p:cNvSpPr/>
            <p:nvPr/>
          </p:nvSpPr>
          <p:spPr>
            <a:xfrm>
              <a:off x="6259934" y="3563873"/>
              <a:ext cx="206534" cy="0"/>
            </a:xfrm>
            <a:prstGeom prst="rect">
              <a:avLst/>
            </a:prstGeom>
            <a:solidFill>
              <a:srgbClr val="1CABE2">
                <a:alpha val="100000"/>
              </a:srgbClr>
            </a:solidFill>
          </p:spPr>
          <p:txBody>
            <a:bodyPr/>
            <a:lstStyle/>
            <a:p/>
          </p:txBody>
        </p:sp>
        <p:sp>
          <p:nvSpPr>
            <p:cNvPr id="94" name="rc94"/>
            <p:cNvSpPr/>
            <p:nvPr/>
          </p:nvSpPr>
          <p:spPr>
            <a:xfrm>
              <a:off x="6489417" y="3545913"/>
              <a:ext cx="206534" cy="1079622"/>
            </a:xfrm>
            <a:prstGeom prst="rect">
              <a:avLst/>
            </a:prstGeom>
            <a:solidFill>
              <a:srgbClr val="80BD41">
                <a:alpha val="100000"/>
              </a:srgbClr>
            </a:solidFill>
          </p:spPr>
          <p:txBody>
            <a:bodyPr/>
            <a:lstStyle/>
            <a:p/>
          </p:txBody>
        </p:sp>
        <p:sp>
          <p:nvSpPr>
            <p:cNvPr id="95" name="rc95"/>
            <p:cNvSpPr/>
            <p:nvPr/>
          </p:nvSpPr>
          <p:spPr>
            <a:xfrm>
              <a:off x="6489417" y="3523961"/>
              <a:ext cx="206534" cy="21951"/>
            </a:xfrm>
            <a:prstGeom prst="rect">
              <a:avLst/>
            </a:prstGeom>
            <a:solidFill>
              <a:srgbClr val="0058AB">
                <a:alpha val="100000"/>
              </a:srgbClr>
            </a:solidFill>
          </p:spPr>
          <p:txBody>
            <a:bodyPr/>
            <a:lstStyle/>
            <a:p/>
          </p:txBody>
        </p:sp>
        <p:sp>
          <p:nvSpPr>
            <p:cNvPr id="96" name="rc96"/>
            <p:cNvSpPr/>
            <p:nvPr/>
          </p:nvSpPr>
          <p:spPr>
            <a:xfrm>
              <a:off x="6489417" y="3545913"/>
              <a:ext cx="206534" cy="0"/>
            </a:xfrm>
            <a:prstGeom prst="rect">
              <a:avLst/>
            </a:prstGeom>
            <a:solidFill>
              <a:srgbClr val="1CABE2">
                <a:alpha val="100000"/>
              </a:srgbClr>
            </a:solidFill>
          </p:spPr>
          <p:txBody>
            <a:bodyPr/>
            <a:lstStyle/>
            <a:p/>
          </p:txBody>
        </p:sp>
        <p:sp>
          <p:nvSpPr>
            <p:cNvPr id="97" name="rc97"/>
            <p:cNvSpPr/>
            <p:nvPr/>
          </p:nvSpPr>
          <p:spPr>
            <a:xfrm>
              <a:off x="6718899" y="3533939"/>
              <a:ext cx="206534" cy="1091596"/>
            </a:xfrm>
            <a:prstGeom prst="rect">
              <a:avLst/>
            </a:prstGeom>
            <a:solidFill>
              <a:srgbClr val="80BD41">
                <a:alpha val="100000"/>
              </a:srgbClr>
            </a:solidFill>
          </p:spPr>
          <p:txBody>
            <a:bodyPr/>
            <a:lstStyle/>
            <a:p/>
          </p:txBody>
        </p:sp>
        <p:sp>
          <p:nvSpPr>
            <p:cNvPr id="98" name="rc98"/>
            <p:cNvSpPr/>
            <p:nvPr/>
          </p:nvSpPr>
          <p:spPr>
            <a:xfrm>
              <a:off x="6718899" y="3511987"/>
              <a:ext cx="206534" cy="21951"/>
            </a:xfrm>
            <a:prstGeom prst="rect">
              <a:avLst/>
            </a:prstGeom>
            <a:solidFill>
              <a:srgbClr val="0058AB">
                <a:alpha val="100000"/>
              </a:srgbClr>
            </a:solidFill>
          </p:spPr>
          <p:txBody>
            <a:bodyPr/>
            <a:lstStyle/>
            <a:p/>
          </p:txBody>
        </p:sp>
        <p:sp>
          <p:nvSpPr>
            <p:cNvPr id="99" name="rc99"/>
            <p:cNvSpPr/>
            <p:nvPr/>
          </p:nvSpPr>
          <p:spPr>
            <a:xfrm>
              <a:off x="6718899" y="3533939"/>
              <a:ext cx="206534" cy="0"/>
            </a:xfrm>
            <a:prstGeom prst="rect">
              <a:avLst/>
            </a:prstGeom>
            <a:solidFill>
              <a:srgbClr val="1CABE2">
                <a:alpha val="100000"/>
              </a:srgbClr>
            </a:solidFill>
          </p:spPr>
          <p:txBody>
            <a:bodyPr/>
            <a:lstStyle/>
            <a:p/>
          </p:txBody>
        </p:sp>
        <p:sp>
          <p:nvSpPr>
            <p:cNvPr id="100" name="rc100"/>
            <p:cNvSpPr/>
            <p:nvPr/>
          </p:nvSpPr>
          <p:spPr>
            <a:xfrm>
              <a:off x="6948382" y="3498018"/>
              <a:ext cx="206534" cy="17148"/>
            </a:xfrm>
            <a:prstGeom prst="rect">
              <a:avLst/>
            </a:prstGeom>
            <a:solidFill>
              <a:srgbClr val="F26A21">
                <a:alpha val="100000"/>
              </a:srgbClr>
            </a:solidFill>
          </p:spPr>
          <p:txBody>
            <a:bodyPr/>
            <a:lstStyle/>
            <a:p/>
          </p:txBody>
        </p:sp>
        <p:sp>
          <p:nvSpPr>
            <p:cNvPr id="101" name="rc101"/>
            <p:cNvSpPr/>
            <p:nvPr/>
          </p:nvSpPr>
          <p:spPr>
            <a:xfrm>
              <a:off x="6948382" y="3515167"/>
              <a:ext cx="206534" cy="1110368"/>
            </a:xfrm>
            <a:prstGeom prst="rect">
              <a:avLst/>
            </a:prstGeom>
            <a:solidFill>
              <a:srgbClr val="FFC20E">
                <a:alpha val="100000"/>
              </a:srgbClr>
            </a:solidFill>
          </p:spPr>
          <p:txBody>
            <a:bodyPr/>
            <a:lstStyle/>
            <a:p/>
          </p:txBody>
        </p:sp>
        <p:sp>
          <p:nvSpPr>
            <p:cNvPr id="102" name="rc102"/>
            <p:cNvSpPr/>
            <p:nvPr/>
          </p:nvSpPr>
          <p:spPr>
            <a:xfrm>
              <a:off x="7177865" y="3484049"/>
              <a:ext cx="206534" cy="13396"/>
            </a:xfrm>
            <a:prstGeom prst="rect">
              <a:avLst/>
            </a:prstGeom>
            <a:solidFill>
              <a:srgbClr val="F26A21">
                <a:alpha val="100000"/>
              </a:srgbClr>
            </a:solidFill>
          </p:spPr>
          <p:txBody>
            <a:bodyPr/>
            <a:lstStyle/>
            <a:p/>
          </p:txBody>
        </p:sp>
        <p:sp>
          <p:nvSpPr>
            <p:cNvPr id="103" name="rc103"/>
            <p:cNvSpPr/>
            <p:nvPr/>
          </p:nvSpPr>
          <p:spPr>
            <a:xfrm>
              <a:off x="7177865" y="3497445"/>
              <a:ext cx="206534" cy="1128090"/>
            </a:xfrm>
            <a:prstGeom prst="rect">
              <a:avLst/>
            </a:prstGeom>
            <a:solidFill>
              <a:srgbClr val="FFC20E">
                <a:alpha val="100000"/>
              </a:srgbClr>
            </a:solidFill>
          </p:spPr>
          <p:txBody>
            <a:bodyPr/>
            <a:lstStyle/>
            <a:p/>
          </p:txBody>
        </p:sp>
        <p:sp>
          <p:nvSpPr>
            <p:cNvPr id="104" name="rc104"/>
            <p:cNvSpPr/>
            <p:nvPr/>
          </p:nvSpPr>
          <p:spPr>
            <a:xfrm>
              <a:off x="7407348" y="3474071"/>
              <a:ext cx="206534" cy="10465"/>
            </a:xfrm>
            <a:prstGeom prst="rect">
              <a:avLst/>
            </a:prstGeom>
            <a:solidFill>
              <a:srgbClr val="F26A21">
                <a:alpha val="100000"/>
              </a:srgbClr>
            </a:solidFill>
          </p:spPr>
          <p:txBody>
            <a:bodyPr/>
            <a:lstStyle/>
            <a:p/>
          </p:txBody>
        </p:sp>
        <p:sp>
          <p:nvSpPr>
            <p:cNvPr id="105" name="rc105"/>
            <p:cNvSpPr/>
            <p:nvPr/>
          </p:nvSpPr>
          <p:spPr>
            <a:xfrm>
              <a:off x="7407348" y="3484536"/>
              <a:ext cx="206534" cy="1140999"/>
            </a:xfrm>
            <a:prstGeom prst="rect">
              <a:avLst/>
            </a:prstGeom>
            <a:solidFill>
              <a:srgbClr val="FFC20E">
                <a:alpha val="100000"/>
              </a:srgbClr>
            </a:solidFill>
          </p:spPr>
          <p:txBody>
            <a:bodyPr/>
            <a:lstStyle/>
            <a:p/>
          </p:txBody>
        </p:sp>
        <p:sp>
          <p:nvSpPr>
            <p:cNvPr id="106" name="rc106"/>
            <p:cNvSpPr/>
            <p:nvPr/>
          </p:nvSpPr>
          <p:spPr>
            <a:xfrm>
              <a:off x="7636830" y="3464093"/>
              <a:ext cx="206534" cy="8175"/>
            </a:xfrm>
            <a:prstGeom prst="rect">
              <a:avLst/>
            </a:prstGeom>
            <a:solidFill>
              <a:srgbClr val="F26A21">
                <a:alpha val="100000"/>
              </a:srgbClr>
            </a:solidFill>
          </p:spPr>
          <p:txBody>
            <a:bodyPr/>
            <a:lstStyle/>
            <a:p/>
          </p:txBody>
        </p:sp>
        <p:sp>
          <p:nvSpPr>
            <p:cNvPr id="107" name="rc107"/>
            <p:cNvSpPr/>
            <p:nvPr/>
          </p:nvSpPr>
          <p:spPr>
            <a:xfrm>
              <a:off x="7636830" y="3472268"/>
              <a:ext cx="206534" cy="1153267"/>
            </a:xfrm>
            <a:prstGeom prst="rect">
              <a:avLst/>
            </a:prstGeom>
            <a:solidFill>
              <a:srgbClr val="FFC20E">
                <a:alpha val="100000"/>
              </a:srgbClr>
            </a:solidFill>
          </p:spPr>
          <p:txBody>
            <a:bodyPr/>
            <a:lstStyle/>
            <a:p/>
          </p:txBody>
        </p:sp>
        <p:sp>
          <p:nvSpPr>
            <p:cNvPr id="108" name="rc108"/>
            <p:cNvSpPr/>
            <p:nvPr/>
          </p:nvSpPr>
          <p:spPr>
            <a:xfrm>
              <a:off x="7866313" y="3458106"/>
              <a:ext cx="206534" cy="6386"/>
            </a:xfrm>
            <a:prstGeom prst="rect">
              <a:avLst/>
            </a:prstGeom>
            <a:solidFill>
              <a:srgbClr val="F26A21">
                <a:alpha val="100000"/>
              </a:srgbClr>
            </a:solidFill>
          </p:spPr>
          <p:txBody>
            <a:bodyPr/>
            <a:lstStyle/>
            <a:p/>
          </p:txBody>
        </p:sp>
        <p:sp>
          <p:nvSpPr>
            <p:cNvPr id="109" name="rc109"/>
            <p:cNvSpPr/>
            <p:nvPr/>
          </p:nvSpPr>
          <p:spPr>
            <a:xfrm>
              <a:off x="7866313" y="3464492"/>
              <a:ext cx="206534" cy="1161042"/>
            </a:xfrm>
            <a:prstGeom prst="rect">
              <a:avLst/>
            </a:prstGeom>
            <a:solidFill>
              <a:srgbClr val="FFC20E">
                <a:alpha val="100000"/>
              </a:srgbClr>
            </a:solidFill>
          </p:spPr>
          <p:txBody>
            <a:bodyPr/>
            <a:lstStyle/>
            <a:p/>
          </p:txBody>
        </p:sp>
        <p:sp>
          <p:nvSpPr>
            <p:cNvPr id="110" name="rc110"/>
            <p:cNvSpPr/>
            <p:nvPr/>
          </p:nvSpPr>
          <p:spPr>
            <a:xfrm>
              <a:off x="8095796" y="3454115"/>
              <a:ext cx="206534" cy="4989"/>
            </a:xfrm>
            <a:prstGeom prst="rect">
              <a:avLst/>
            </a:prstGeom>
            <a:solidFill>
              <a:srgbClr val="F26A21">
                <a:alpha val="100000"/>
              </a:srgbClr>
            </a:solidFill>
          </p:spPr>
          <p:txBody>
            <a:bodyPr/>
            <a:lstStyle/>
            <a:p/>
          </p:txBody>
        </p:sp>
        <p:sp>
          <p:nvSpPr>
            <p:cNvPr id="111" name="rc111"/>
            <p:cNvSpPr/>
            <p:nvPr/>
          </p:nvSpPr>
          <p:spPr>
            <a:xfrm>
              <a:off x="8095796" y="3459104"/>
              <a:ext cx="206534" cy="1166431"/>
            </a:xfrm>
            <a:prstGeom prst="rect">
              <a:avLst/>
            </a:prstGeom>
            <a:solidFill>
              <a:srgbClr val="FFC20E">
                <a:alpha val="100000"/>
              </a:srgbClr>
            </a:solidFill>
          </p:spPr>
          <p:txBody>
            <a:bodyPr/>
            <a:lstStyle/>
            <a:p/>
          </p:txBody>
        </p:sp>
        <p:sp>
          <p:nvSpPr>
            <p:cNvPr id="112" name="pl112"/>
            <p:cNvSpPr/>
            <p:nvPr/>
          </p:nvSpPr>
          <p:spPr>
            <a:xfrm>
              <a:off x="1314580" y="1227418"/>
              <a:ext cx="5507586" cy="102973"/>
            </a:xfrm>
            <a:custGeom>
              <a:avLst/>
              <a:pathLst>
                <a:path w="5507586" h="102973">
                  <a:moveTo>
                    <a:pt x="0" y="0"/>
                  </a:moveTo>
                  <a:lnTo>
                    <a:pt x="229482" y="102973"/>
                  </a:lnTo>
                  <a:lnTo>
                    <a:pt x="458965" y="0"/>
                  </a:lnTo>
                  <a:lnTo>
                    <a:pt x="688448" y="0"/>
                  </a:lnTo>
                  <a:lnTo>
                    <a:pt x="917931" y="0"/>
                  </a:lnTo>
                  <a:lnTo>
                    <a:pt x="1147413" y="0"/>
                  </a:lnTo>
                  <a:lnTo>
                    <a:pt x="1376896" y="0"/>
                  </a:lnTo>
                  <a:lnTo>
                    <a:pt x="1606379" y="0"/>
                  </a:lnTo>
                  <a:lnTo>
                    <a:pt x="1835862" y="0"/>
                  </a:lnTo>
                  <a:lnTo>
                    <a:pt x="2065344" y="0"/>
                  </a:lnTo>
                  <a:lnTo>
                    <a:pt x="2294827" y="0"/>
                  </a:lnTo>
                  <a:lnTo>
                    <a:pt x="2524310" y="0"/>
                  </a:lnTo>
                  <a:lnTo>
                    <a:pt x="2753793" y="0"/>
                  </a:lnTo>
                  <a:lnTo>
                    <a:pt x="2983275" y="102973"/>
                  </a:lnTo>
                  <a:lnTo>
                    <a:pt x="3212758" y="0"/>
                  </a:lnTo>
                  <a:lnTo>
                    <a:pt x="3442241" y="0"/>
                  </a:lnTo>
                  <a:lnTo>
                    <a:pt x="3671724" y="0"/>
                  </a:lnTo>
                  <a:lnTo>
                    <a:pt x="3901207" y="0"/>
                  </a:lnTo>
                  <a:lnTo>
                    <a:pt x="4130689" y="0"/>
                  </a:lnTo>
                  <a:lnTo>
                    <a:pt x="4360172" y="0"/>
                  </a:lnTo>
                  <a:lnTo>
                    <a:pt x="4589655" y="0"/>
                  </a:lnTo>
                  <a:lnTo>
                    <a:pt x="4819138" y="0"/>
                  </a:lnTo>
                  <a:lnTo>
                    <a:pt x="5048620" y="34324"/>
                  </a:lnTo>
                  <a:lnTo>
                    <a:pt x="5278103" y="34324"/>
                  </a:lnTo>
                  <a:lnTo>
                    <a:pt x="5507586" y="34324"/>
                  </a:lnTo>
                </a:path>
              </a:pathLst>
            </a:custGeom>
            <a:ln w="27101" cap="flat">
              <a:solidFill>
                <a:srgbClr val="0058AB">
                  <a:alpha val="100000"/>
                </a:srgbClr>
              </a:solidFill>
              <a:prstDash val="solid"/>
              <a:round/>
            </a:ln>
          </p:spPr>
          <p:txBody>
            <a:bodyPr/>
            <a:lstStyle/>
            <a:p/>
          </p:txBody>
        </p:sp>
        <p:sp>
          <p:nvSpPr>
            <p:cNvPr id="113" name="pl113"/>
            <p:cNvSpPr/>
            <p:nvPr/>
          </p:nvSpPr>
          <p:spPr>
            <a:xfrm>
              <a:off x="1314580" y="1227418"/>
              <a:ext cx="5507586" cy="205946"/>
            </a:xfrm>
            <a:custGeom>
              <a:avLst/>
              <a:pathLst>
                <a:path w="5507586" h="205946">
                  <a:moveTo>
                    <a:pt x="0" y="34324"/>
                  </a:moveTo>
                  <a:lnTo>
                    <a:pt x="229482" y="102973"/>
                  </a:lnTo>
                  <a:lnTo>
                    <a:pt x="458965" y="68648"/>
                  </a:lnTo>
                  <a:lnTo>
                    <a:pt x="688448" y="0"/>
                  </a:lnTo>
                  <a:lnTo>
                    <a:pt x="917931" y="0"/>
                  </a:lnTo>
                  <a:lnTo>
                    <a:pt x="1147413" y="34324"/>
                  </a:lnTo>
                  <a:lnTo>
                    <a:pt x="1376896" y="205946"/>
                  </a:lnTo>
                  <a:lnTo>
                    <a:pt x="1606379" y="102973"/>
                  </a:lnTo>
                  <a:lnTo>
                    <a:pt x="1835862" y="0"/>
                  </a:lnTo>
                  <a:lnTo>
                    <a:pt x="2065344" y="0"/>
                  </a:lnTo>
                  <a:lnTo>
                    <a:pt x="2294827" y="0"/>
                  </a:lnTo>
                  <a:lnTo>
                    <a:pt x="2524310" y="0"/>
                  </a:lnTo>
                  <a:lnTo>
                    <a:pt x="2753793" y="0"/>
                  </a:lnTo>
                  <a:lnTo>
                    <a:pt x="2983275" y="102973"/>
                  </a:lnTo>
                  <a:lnTo>
                    <a:pt x="3212758" y="68648"/>
                  </a:lnTo>
                  <a:lnTo>
                    <a:pt x="3442241" y="68648"/>
                  </a:lnTo>
                  <a:lnTo>
                    <a:pt x="3671724" y="34324"/>
                  </a:lnTo>
                  <a:lnTo>
                    <a:pt x="3901207" y="0"/>
                  </a:lnTo>
                  <a:lnTo>
                    <a:pt x="4130689" y="0"/>
                  </a:lnTo>
                  <a:lnTo>
                    <a:pt x="4360172" y="0"/>
                  </a:lnTo>
                  <a:lnTo>
                    <a:pt x="4589655" y="0"/>
                  </a:lnTo>
                  <a:lnTo>
                    <a:pt x="4819138" y="0"/>
                  </a:lnTo>
                  <a:lnTo>
                    <a:pt x="5048620" y="34324"/>
                  </a:lnTo>
                  <a:lnTo>
                    <a:pt x="5278103" y="34324"/>
                  </a:lnTo>
                  <a:lnTo>
                    <a:pt x="5507586" y="34324"/>
                  </a:lnTo>
                </a:path>
              </a:pathLst>
            </a:custGeom>
            <a:ln w="27101" cap="flat">
              <a:solidFill>
                <a:srgbClr val="80BD41">
                  <a:alpha val="100000"/>
                </a:srgbClr>
              </a:solidFill>
              <a:prstDash val="solid"/>
              <a:round/>
            </a:ln>
          </p:spPr>
          <p:txBody>
            <a:bodyPr/>
            <a:lstStyle/>
            <a:p/>
          </p:txBody>
        </p:sp>
        <p:sp>
          <p:nvSpPr>
            <p:cNvPr id="114" name="tx114"/>
            <p:cNvSpPr/>
            <p:nvPr/>
          </p:nvSpPr>
          <p:spPr>
            <a:xfrm>
              <a:off x="124625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239366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354108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468849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60642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83590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06539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29487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52435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75383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1246252"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5" name="tx125"/>
            <p:cNvSpPr/>
            <p:nvPr/>
          </p:nvSpPr>
          <p:spPr>
            <a:xfrm>
              <a:off x="2393666"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6" name="tx126"/>
            <p:cNvSpPr/>
            <p:nvPr/>
          </p:nvSpPr>
          <p:spPr>
            <a:xfrm>
              <a:off x="354108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468849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5606424"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5835907"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606539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6294873"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6524356"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675383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730564"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603427" y="358509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136" name="tx136"/>
            <p:cNvSpPr/>
            <p:nvPr/>
          </p:nvSpPr>
          <p:spPr>
            <a:xfrm>
              <a:off x="508103" y="257250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137" name="tx137"/>
            <p:cNvSpPr/>
            <p:nvPr/>
          </p:nvSpPr>
          <p:spPr>
            <a:xfrm>
              <a:off x="508103" y="157469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1865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33399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48140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2882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2364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103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467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057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352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6465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6941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652255" y="5504603"/>
              <a:ext cx="201456" cy="201456"/>
            </a:xfrm>
            <a:prstGeom prst="rect">
              <a:avLst/>
            </a:prstGeom>
            <a:solidFill>
              <a:srgbClr val="80BD41">
                <a:alpha val="100000"/>
              </a:srgbClr>
            </a:solidFill>
          </p:spPr>
          <p:txBody>
            <a:bodyPr/>
            <a:lstStyle/>
            <a:p/>
          </p:txBody>
        </p:sp>
        <p:sp>
          <p:nvSpPr>
            <p:cNvPr id="159" name="rc159"/>
            <p:cNvSpPr/>
            <p:nvPr/>
          </p:nvSpPr>
          <p:spPr>
            <a:xfrm>
              <a:off x="2554205" y="5504603"/>
              <a:ext cx="201456" cy="201456"/>
            </a:xfrm>
            <a:prstGeom prst="rect">
              <a:avLst/>
            </a:prstGeom>
            <a:solidFill>
              <a:srgbClr val="1CABE2">
                <a:alpha val="100000"/>
              </a:srgbClr>
            </a:solidFill>
          </p:spPr>
          <p:txBody>
            <a:bodyPr/>
            <a:lstStyle/>
            <a:p/>
          </p:txBody>
        </p:sp>
        <p:sp>
          <p:nvSpPr>
            <p:cNvPr id="160" name="rc160"/>
            <p:cNvSpPr/>
            <p:nvPr/>
          </p:nvSpPr>
          <p:spPr>
            <a:xfrm>
              <a:off x="3627028" y="5504603"/>
              <a:ext cx="201456" cy="201456"/>
            </a:xfrm>
            <a:prstGeom prst="rect">
              <a:avLst/>
            </a:prstGeom>
            <a:solidFill>
              <a:srgbClr val="0058AB">
                <a:alpha val="100000"/>
              </a:srgbClr>
            </a:solidFill>
          </p:spPr>
          <p:txBody>
            <a:bodyPr/>
            <a:lstStyle/>
            <a:p/>
          </p:txBody>
        </p:sp>
        <p:sp>
          <p:nvSpPr>
            <p:cNvPr id="161" name="rc161"/>
            <p:cNvSpPr/>
            <p:nvPr/>
          </p:nvSpPr>
          <p:spPr>
            <a:xfrm>
              <a:off x="4622361" y="5504603"/>
              <a:ext cx="201456" cy="201456"/>
            </a:xfrm>
            <a:prstGeom prst="rect">
              <a:avLst/>
            </a:prstGeom>
            <a:solidFill>
              <a:srgbClr val="FFC20E">
                <a:alpha val="100000"/>
              </a:srgbClr>
            </a:solidFill>
          </p:spPr>
          <p:txBody>
            <a:bodyPr/>
            <a:lstStyle/>
            <a:p/>
          </p:txBody>
        </p:sp>
        <p:sp>
          <p:nvSpPr>
            <p:cNvPr id="162" name="rc162"/>
            <p:cNvSpPr/>
            <p:nvPr/>
          </p:nvSpPr>
          <p:spPr>
            <a:xfrm>
              <a:off x="6526495" y="5504603"/>
              <a:ext cx="201455" cy="201456"/>
            </a:xfrm>
            <a:prstGeom prst="rect">
              <a:avLst/>
            </a:prstGeom>
            <a:solidFill>
              <a:srgbClr val="F26A21">
                <a:alpha val="100000"/>
              </a:srgbClr>
            </a:solidFill>
          </p:spPr>
          <p:txBody>
            <a:bodyPr/>
            <a:lstStyle/>
            <a:p/>
          </p:txBody>
        </p:sp>
        <p:sp>
          <p:nvSpPr>
            <p:cNvPr id="163" name="tx163"/>
            <p:cNvSpPr/>
            <p:nvPr/>
          </p:nvSpPr>
          <p:spPr>
            <a:xfrm>
              <a:off x="1932300"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34250"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07073"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02406"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0654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48432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1356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75142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080661"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856762"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856762" y="580629"/>
              <a:ext cx="426851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Andorra</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Andorra is projected to have a  small increase (&lt;10,000) in the number of surviving infants by 2030. Therefore, to achieve the IA2030 ZD target, more (~1.11%) children need to be vaccinated with DTP1 each year.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7869" y="4303372"/>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5" name="pl5"/>
            <p:cNvSpPr/>
            <p:nvPr/>
          </p:nvSpPr>
          <p:spPr>
            <a:xfrm>
              <a:off x="697869" y="2928597"/>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6" name="pl6"/>
            <p:cNvSpPr/>
            <p:nvPr/>
          </p:nvSpPr>
          <p:spPr>
            <a:xfrm>
              <a:off x="697869" y="1553821"/>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7" name="pl7"/>
            <p:cNvSpPr/>
            <p:nvPr/>
          </p:nvSpPr>
          <p:spPr>
            <a:xfrm>
              <a:off x="697869" y="4990760"/>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8" name="pl8"/>
            <p:cNvSpPr/>
            <p:nvPr/>
          </p:nvSpPr>
          <p:spPr>
            <a:xfrm>
              <a:off x="697869" y="3615984"/>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9" name="pl9"/>
            <p:cNvSpPr/>
            <p:nvPr/>
          </p:nvSpPr>
          <p:spPr>
            <a:xfrm>
              <a:off x="697869" y="2241209"/>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0" name="pl10"/>
            <p:cNvSpPr/>
            <p:nvPr/>
          </p:nvSpPr>
          <p:spPr>
            <a:xfrm>
              <a:off x="697869" y="866434"/>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1" name="pl11"/>
            <p:cNvSpPr/>
            <p:nvPr/>
          </p:nvSpPr>
          <p:spPr>
            <a:xfrm>
              <a:off x="1189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4359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8240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2884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752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2172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681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146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610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074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539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0037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14681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932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396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8861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1325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37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254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87190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1834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647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122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576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041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505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827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078621" y="3890939"/>
              <a:ext cx="221797" cy="1099820"/>
            </a:xfrm>
            <a:prstGeom prst="rect">
              <a:avLst/>
            </a:prstGeom>
            <a:solidFill>
              <a:srgbClr val="0058AB">
                <a:alpha val="100000"/>
              </a:srgbClr>
            </a:solidFill>
          </p:spPr>
          <p:txBody>
            <a:bodyPr/>
            <a:lstStyle/>
            <a:p/>
          </p:txBody>
        </p:sp>
        <p:sp>
          <p:nvSpPr>
            <p:cNvPr id="39" name="rc39"/>
            <p:cNvSpPr/>
            <p:nvPr/>
          </p:nvSpPr>
          <p:spPr>
            <a:xfrm>
              <a:off x="1325063" y="866434"/>
              <a:ext cx="221797" cy="4124325"/>
            </a:xfrm>
            <a:prstGeom prst="rect">
              <a:avLst/>
            </a:prstGeom>
            <a:solidFill>
              <a:srgbClr val="0058AB">
                <a:alpha val="100000"/>
              </a:srgbClr>
            </a:solidFill>
          </p:spPr>
          <p:txBody>
            <a:bodyPr/>
            <a:lstStyle/>
            <a:p/>
          </p:txBody>
        </p:sp>
        <p:sp>
          <p:nvSpPr>
            <p:cNvPr id="40" name="rc40"/>
            <p:cNvSpPr/>
            <p:nvPr/>
          </p:nvSpPr>
          <p:spPr>
            <a:xfrm>
              <a:off x="1571504" y="4028417"/>
              <a:ext cx="221797" cy="962342"/>
            </a:xfrm>
            <a:prstGeom prst="rect">
              <a:avLst/>
            </a:prstGeom>
            <a:solidFill>
              <a:srgbClr val="0058AB">
                <a:alpha val="100000"/>
              </a:srgbClr>
            </a:solidFill>
          </p:spPr>
          <p:txBody>
            <a:bodyPr/>
            <a:lstStyle/>
            <a:p/>
          </p:txBody>
        </p:sp>
        <p:sp>
          <p:nvSpPr>
            <p:cNvPr id="41" name="rc41"/>
            <p:cNvSpPr/>
            <p:nvPr/>
          </p:nvSpPr>
          <p:spPr>
            <a:xfrm>
              <a:off x="1817945" y="4028417"/>
              <a:ext cx="221797" cy="962342"/>
            </a:xfrm>
            <a:prstGeom prst="rect">
              <a:avLst/>
            </a:prstGeom>
            <a:solidFill>
              <a:srgbClr val="0058AB">
                <a:alpha val="100000"/>
              </a:srgbClr>
            </a:solidFill>
          </p:spPr>
          <p:txBody>
            <a:bodyPr/>
            <a:lstStyle/>
            <a:p/>
          </p:txBody>
        </p:sp>
        <p:sp>
          <p:nvSpPr>
            <p:cNvPr id="42" name="rc42"/>
            <p:cNvSpPr/>
            <p:nvPr/>
          </p:nvSpPr>
          <p:spPr>
            <a:xfrm>
              <a:off x="2064387" y="3890939"/>
              <a:ext cx="221797" cy="1099820"/>
            </a:xfrm>
            <a:prstGeom prst="rect">
              <a:avLst/>
            </a:prstGeom>
            <a:solidFill>
              <a:srgbClr val="0058AB">
                <a:alpha val="100000"/>
              </a:srgbClr>
            </a:solidFill>
          </p:spPr>
          <p:txBody>
            <a:bodyPr/>
            <a:lstStyle/>
            <a:p/>
          </p:txBody>
        </p:sp>
        <p:sp>
          <p:nvSpPr>
            <p:cNvPr id="43" name="rc43"/>
            <p:cNvSpPr/>
            <p:nvPr/>
          </p:nvSpPr>
          <p:spPr>
            <a:xfrm>
              <a:off x="2310828" y="3890939"/>
              <a:ext cx="221797" cy="1099820"/>
            </a:xfrm>
            <a:prstGeom prst="rect">
              <a:avLst/>
            </a:prstGeom>
            <a:solidFill>
              <a:srgbClr val="0058AB">
                <a:alpha val="100000"/>
              </a:srgbClr>
            </a:solidFill>
          </p:spPr>
          <p:txBody>
            <a:bodyPr/>
            <a:lstStyle/>
            <a:p/>
          </p:txBody>
        </p:sp>
        <p:sp>
          <p:nvSpPr>
            <p:cNvPr id="44" name="rc44"/>
            <p:cNvSpPr/>
            <p:nvPr/>
          </p:nvSpPr>
          <p:spPr>
            <a:xfrm>
              <a:off x="2557269" y="3890939"/>
              <a:ext cx="221797" cy="1099820"/>
            </a:xfrm>
            <a:prstGeom prst="rect">
              <a:avLst/>
            </a:prstGeom>
            <a:solidFill>
              <a:srgbClr val="0058AB">
                <a:alpha val="100000"/>
              </a:srgbClr>
            </a:solidFill>
          </p:spPr>
          <p:txBody>
            <a:bodyPr/>
            <a:lstStyle/>
            <a:p/>
          </p:txBody>
        </p:sp>
        <p:sp>
          <p:nvSpPr>
            <p:cNvPr id="45" name="rc45"/>
            <p:cNvSpPr/>
            <p:nvPr/>
          </p:nvSpPr>
          <p:spPr>
            <a:xfrm>
              <a:off x="2803711" y="3890939"/>
              <a:ext cx="221797" cy="1099820"/>
            </a:xfrm>
            <a:prstGeom prst="rect">
              <a:avLst/>
            </a:prstGeom>
            <a:solidFill>
              <a:srgbClr val="0058AB">
                <a:alpha val="100000"/>
              </a:srgbClr>
            </a:solidFill>
          </p:spPr>
          <p:txBody>
            <a:bodyPr/>
            <a:lstStyle/>
            <a:p/>
          </p:txBody>
        </p:sp>
        <p:sp>
          <p:nvSpPr>
            <p:cNvPr id="46" name="rc46"/>
            <p:cNvSpPr/>
            <p:nvPr/>
          </p:nvSpPr>
          <p:spPr>
            <a:xfrm>
              <a:off x="3050152" y="3753462"/>
              <a:ext cx="221797" cy="1237297"/>
            </a:xfrm>
            <a:prstGeom prst="rect">
              <a:avLst/>
            </a:prstGeom>
            <a:solidFill>
              <a:srgbClr val="0058AB">
                <a:alpha val="100000"/>
              </a:srgbClr>
            </a:solidFill>
          </p:spPr>
          <p:txBody>
            <a:bodyPr/>
            <a:lstStyle/>
            <a:p/>
          </p:txBody>
        </p:sp>
        <p:sp>
          <p:nvSpPr>
            <p:cNvPr id="47" name="rc47"/>
            <p:cNvSpPr/>
            <p:nvPr/>
          </p:nvSpPr>
          <p:spPr>
            <a:xfrm>
              <a:off x="3296593" y="3890939"/>
              <a:ext cx="221797" cy="1099820"/>
            </a:xfrm>
            <a:prstGeom prst="rect">
              <a:avLst/>
            </a:prstGeom>
            <a:solidFill>
              <a:srgbClr val="0058AB">
                <a:alpha val="100000"/>
              </a:srgbClr>
            </a:solidFill>
          </p:spPr>
          <p:txBody>
            <a:bodyPr/>
            <a:lstStyle/>
            <a:p/>
          </p:txBody>
        </p:sp>
        <p:sp>
          <p:nvSpPr>
            <p:cNvPr id="48" name="rc48"/>
            <p:cNvSpPr/>
            <p:nvPr/>
          </p:nvSpPr>
          <p:spPr>
            <a:xfrm>
              <a:off x="3543035" y="3753462"/>
              <a:ext cx="221797" cy="1237297"/>
            </a:xfrm>
            <a:prstGeom prst="rect">
              <a:avLst/>
            </a:prstGeom>
            <a:solidFill>
              <a:srgbClr val="0058AB">
                <a:alpha val="100000"/>
              </a:srgbClr>
            </a:solidFill>
          </p:spPr>
          <p:txBody>
            <a:bodyPr/>
            <a:lstStyle/>
            <a:p/>
          </p:txBody>
        </p:sp>
        <p:sp>
          <p:nvSpPr>
            <p:cNvPr id="49" name="rc49"/>
            <p:cNvSpPr/>
            <p:nvPr/>
          </p:nvSpPr>
          <p:spPr>
            <a:xfrm>
              <a:off x="3789476" y="3890939"/>
              <a:ext cx="221797" cy="1099820"/>
            </a:xfrm>
            <a:prstGeom prst="rect">
              <a:avLst/>
            </a:prstGeom>
            <a:solidFill>
              <a:srgbClr val="0058AB">
                <a:alpha val="100000"/>
              </a:srgbClr>
            </a:solidFill>
          </p:spPr>
          <p:txBody>
            <a:bodyPr/>
            <a:lstStyle/>
            <a:p/>
          </p:txBody>
        </p:sp>
        <p:sp>
          <p:nvSpPr>
            <p:cNvPr id="50" name="rc50"/>
            <p:cNvSpPr/>
            <p:nvPr/>
          </p:nvSpPr>
          <p:spPr>
            <a:xfrm>
              <a:off x="4035917" y="3890939"/>
              <a:ext cx="221797" cy="1099820"/>
            </a:xfrm>
            <a:prstGeom prst="rect">
              <a:avLst/>
            </a:prstGeom>
            <a:solidFill>
              <a:srgbClr val="0058AB">
                <a:alpha val="100000"/>
              </a:srgbClr>
            </a:solidFill>
          </p:spPr>
          <p:txBody>
            <a:bodyPr/>
            <a:lstStyle/>
            <a:p/>
          </p:txBody>
        </p:sp>
        <p:sp>
          <p:nvSpPr>
            <p:cNvPr id="51" name="rc51"/>
            <p:cNvSpPr/>
            <p:nvPr/>
          </p:nvSpPr>
          <p:spPr>
            <a:xfrm>
              <a:off x="4282359" y="1278866"/>
              <a:ext cx="221797" cy="3711893"/>
            </a:xfrm>
            <a:prstGeom prst="rect">
              <a:avLst/>
            </a:prstGeom>
            <a:solidFill>
              <a:srgbClr val="0058AB">
                <a:alpha val="100000"/>
              </a:srgbClr>
            </a:solidFill>
          </p:spPr>
          <p:txBody>
            <a:bodyPr/>
            <a:lstStyle/>
            <a:p/>
          </p:txBody>
        </p:sp>
        <p:sp>
          <p:nvSpPr>
            <p:cNvPr id="52" name="rc52"/>
            <p:cNvSpPr/>
            <p:nvPr/>
          </p:nvSpPr>
          <p:spPr>
            <a:xfrm>
              <a:off x="4528800" y="4028417"/>
              <a:ext cx="221797" cy="962342"/>
            </a:xfrm>
            <a:prstGeom prst="rect">
              <a:avLst/>
            </a:prstGeom>
            <a:solidFill>
              <a:srgbClr val="0058AB">
                <a:alpha val="100000"/>
              </a:srgbClr>
            </a:solidFill>
          </p:spPr>
          <p:txBody>
            <a:bodyPr/>
            <a:lstStyle/>
            <a:p/>
          </p:txBody>
        </p:sp>
        <p:sp>
          <p:nvSpPr>
            <p:cNvPr id="53" name="rc53"/>
            <p:cNvSpPr/>
            <p:nvPr/>
          </p:nvSpPr>
          <p:spPr>
            <a:xfrm>
              <a:off x="4775241" y="4028417"/>
              <a:ext cx="221797" cy="962342"/>
            </a:xfrm>
            <a:prstGeom prst="rect">
              <a:avLst/>
            </a:prstGeom>
            <a:solidFill>
              <a:srgbClr val="0058AB">
                <a:alpha val="100000"/>
              </a:srgbClr>
            </a:solidFill>
          </p:spPr>
          <p:txBody>
            <a:bodyPr/>
            <a:lstStyle/>
            <a:p/>
          </p:txBody>
        </p:sp>
        <p:sp>
          <p:nvSpPr>
            <p:cNvPr id="54" name="rc54"/>
            <p:cNvSpPr/>
            <p:nvPr/>
          </p:nvSpPr>
          <p:spPr>
            <a:xfrm>
              <a:off x="5021683" y="4165894"/>
              <a:ext cx="221797" cy="824865"/>
            </a:xfrm>
            <a:prstGeom prst="rect">
              <a:avLst/>
            </a:prstGeom>
            <a:solidFill>
              <a:srgbClr val="0058AB">
                <a:alpha val="100000"/>
              </a:srgbClr>
            </a:solidFill>
          </p:spPr>
          <p:txBody>
            <a:bodyPr/>
            <a:lstStyle/>
            <a:p/>
          </p:txBody>
        </p:sp>
        <p:sp>
          <p:nvSpPr>
            <p:cNvPr id="55" name="rc55"/>
            <p:cNvSpPr/>
            <p:nvPr/>
          </p:nvSpPr>
          <p:spPr>
            <a:xfrm>
              <a:off x="5268124" y="4165894"/>
              <a:ext cx="221797" cy="824865"/>
            </a:xfrm>
            <a:prstGeom prst="rect">
              <a:avLst/>
            </a:prstGeom>
            <a:solidFill>
              <a:srgbClr val="0058AB">
                <a:alpha val="100000"/>
              </a:srgbClr>
            </a:solidFill>
          </p:spPr>
          <p:txBody>
            <a:bodyPr/>
            <a:lstStyle/>
            <a:p/>
          </p:txBody>
        </p:sp>
        <p:sp>
          <p:nvSpPr>
            <p:cNvPr id="56" name="rc56"/>
            <p:cNvSpPr/>
            <p:nvPr/>
          </p:nvSpPr>
          <p:spPr>
            <a:xfrm>
              <a:off x="5514565" y="4303372"/>
              <a:ext cx="221797" cy="687387"/>
            </a:xfrm>
            <a:prstGeom prst="rect">
              <a:avLst/>
            </a:prstGeom>
            <a:solidFill>
              <a:srgbClr val="0058AB">
                <a:alpha val="100000"/>
              </a:srgbClr>
            </a:solidFill>
          </p:spPr>
          <p:txBody>
            <a:bodyPr/>
            <a:lstStyle/>
            <a:p/>
          </p:txBody>
        </p:sp>
        <p:sp>
          <p:nvSpPr>
            <p:cNvPr id="57" name="rc57"/>
            <p:cNvSpPr/>
            <p:nvPr/>
          </p:nvSpPr>
          <p:spPr>
            <a:xfrm>
              <a:off x="5761007" y="4303372"/>
              <a:ext cx="221797" cy="687387"/>
            </a:xfrm>
            <a:prstGeom prst="rect">
              <a:avLst/>
            </a:prstGeom>
            <a:solidFill>
              <a:srgbClr val="0058AB">
                <a:alpha val="100000"/>
              </a:srgbClr>
            </a:solidFill>
          </p:spPr>
          <p:txBody>
            <a:bodyPr/>
            <a:lstStyle/>
            <a:p/>
          </p:txBody>
        </p:sp>
        <p:sp>
          <p:nvSpPr>
            <p:cNvPr id="58" name="rc58"/>
            <p:cNvSpPr/>
            <p:nvPr/>
          </p:nvSpPr>
          <p:spPr>
            <a:xfrm>
              <a:off x="6007448" y="4303372"/>
              <a:ext cx="221797" cy="687387"/>
            </a:xfrm>
            <a:prstGeom prst="rect">
              <a:avLst/>
            </a:prstGeom>
            <a:solidFill>
              <a:srgbClr val="0058AB">
                <a:alpha val="100000"/>
              </a:srgbClr>
            </a:solidFill>
          </p:spPr>
          <p:txBody>
            <a:bodyPr/>
            <a:lstStyle/>
            <a:p/>
          </p:txBody>
        </p:sp>
        <p:sp>
          <p:nvSpPr>
            <p:cNvPr id="59" name="rc59"/>
            <p:cNvSpPr/>
            <p:nvPr/>
          </p:nvSpPr>
          <p:spPr>
            <a:xfrm>
              <a:off x="6253889" y="4303372"/>
              <a:ext cx="221797" cy="687387"/>
            </a:xfrm>
            <a:prstGeom prst="rect">
              <a:avLst/>
            </a:prstGeom>
            <a:solidFill>
              <a:srgbClr val="0058AB">
                <a:alpha val="100000"/>
              </a:srgbClr>
            </a:solidFill>
          </p:spPr>
          <p:txBody>
            <a:bodyPr/>
            <a:lstStyle/>
            <a:p/>
          </p:txBody>
        </p:sp>
        <p:sp>
          <p:nvSpPr>
            <p:cNvPr id="60" name="rc60"/>
            <p:cNvSpPr/>
            <p:nvPr/>
          </p:nvSpPr>
          <p:spPr>
            <a:xfrm>
              <a:off x="6500331" y="3478507"/>
              <a:ext cx="221797" cy="1512252"/>
            </a:xfrm>
            <a:prstGeom prst="rect">
              <a:avLst/>
            </a:prstGeom>
            <a:solidFill>
              <a:srgbClr val="0058AB">
                <a:alpha val="100000"/>
              </a:srgbClr>
            </a:solidFill>
          </p:spPr>
          <p:txBody>
            <a:bodyPr/>
            <a:lstStyle/>
            <a:p/>
          </p:txBody>
        </p:sp>
        <p:sp>
          <p:nvSpPr>
            <p:cNvPr id="61" name="rc61"/>
            <p:cNvSpPr/>
            <p:nvPr/>
          </p:nvSpPr>
          <p:spPr>
            <a:xfrm>
              <a:off x="6746772" y="3478507"/>
              <a:ext cx="221797" cy="1512252"/>
            </a:xfrm>
            <a:prstGeom prst="rect">
              <a:avLst/>
            </a:prstGeom>
            <a:solidFill>
              <a:srgbClr val="0058AB">
                <a:alpha val="100000"/>
              </a:srgbClr>
            </a:solidFill>
          </p:spPr>
          <p:txBody>
            <a:bodyPr/>
            <a:lstStyle/>
            <a:p/>
          </p:txBody>
        </p:sp>
        <p:sp>
          <p:nvSpPr>
            <p:cNvPr id="62" name="rc62"/>
            <p:cNvSpPr/>
            <p:nvPr/>
          </p:nvSpPr>
          <p:spPr>
            <a:xfrm>
              <a:off x="6993213" y="3478507"/>
              <a:ext cx="221797" cy="1512252"/>
            </a:xfrm>
            <a:prstGeom prst="rect">
              <a:avLst/>
            </a:prstGeom>
            <a:solidFill>
              <a:srgbClr val="0058AB">
                <a:alpha val="100000"/>
              </a:srgbClr>
            </a:solidFill>
          </p:spPr>
          <p:txBody>
            <a:bodyPr/>
            <a:lstStyle/>
            <a:p/>
          </p:txBody>
        </p:sp>
        <p:sp>
          <p:nvSpPr>
            <p:cNvPr id="63" name="rc63"/>
            <p:cNvSpPr/>
            <p:nvPr/>
          </p:nvSpPr>
          <p:spPr>
            <a:xfrm>
              <a:off x="8471861" y="4715805"/>
              <a:ext cx="221797" cy="274955"/>
            </a:xfrm>
            <a:prstGeom prst="rect">
              <a:avLst/>
            </a:prstGeom>
            <a:solidFill>
              <a:srgbClr val="69DBFF">
                <a:alpha val="100000"/>
              </a:srgbClr>
            </a:solidFill>
          </p:spPr>
          <p:txBody>
            <a:bodyPr/>
            <a:lstStyle/>
            <a:p/>
          </p:txBody>
        </p:sp>
        <p:sp>
          <p:nvSpPr>
            <p:cNvPr id="64" name="pl64"/>
            <p:cNvSpPr/>
            <p:nvPr/>
          </p:nvSpPr>
          <p:spPr>
            <a:xfrm>
              <a:off x="6118347" y="4303372"/>
              <a:ext cx="2464413" cy="343693"/>
            </a:xfrm>
            <a:custGeom>
              <a:avLst/>
              <a:pathLst>
                <a:path w="2464413" h="343693">
                  <a:moveTo>
                    <a:pt x="0" y="0"/>
                  </a:moveTo>
                  <a:lnTo>
                    <a:pt x="246441" y="34369"/>
                  </a:lnTo>
                  <a:lnTo>
                    <a:pt x="492882" y="68738"/>
                  </a:lnTo>
                  <a:lnTo>
                    <a:pt x="739324" y="103108"/>
                  </a:lnTo>
                  <a:lnTo>
                    <a:pt x="985765" y="137477"/>
                  </a:lnTo>
                  <a:lnTo>
                    <a:pt x="1232206" y="171846"/>
                  </a:lnTo>
                  <a:lnTo>
                    <a:pt x="1478648" y="206216"/>
                  </a:lnTo>
                  <a:lnTo>
                    <a:pt x="1725089" y="240585"/>
                  </a:lnTo>
                  <a:lnTo>
                    <a:pt x="1971530" y="274955"/>
                  </a:lnTo>
                  <a:lnTo>
                    <a:pt x="2217972" y="309324"/>
                  </a:lnTo>
                  <a:lnTo>
                    <a:pt x="2464413" y="343693"/>
                  </a:lnTo>
                </a:path>
              </a:pathLst>
            </a:custGeom>
            <a:ln w="13550" cap="flat">
              <a:solidFill>
                <a:srgbClr val="000000">
                  <a:alpha val="100000"/>
                </a:srgbClr>
              </a:solidFill>
              <a:prstDash val="solid"/>
              <a:round/>
            </a:ln>
          </p:spPr>
          <p:txBody>
            <a:bodyPr/>
            <a:lstStyle/>
            <a:p/>
          </p:txBody>
        </p:sp>
        <p:sp>
          <p:nvSpPr>
            <p:cNvPr id="65" name="pt65"/>
            <p:cNvSpPr/>
            <p:nvPr/>
          </p:nvSpPr>
          <p:spPr>
            <a:xfrm>
              <a:off x="6093521" y="42785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39962" y="43129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586403" y="43472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32845" y="43816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079286" y="44160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25727" y="44503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572169" y="44847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18610" y="45191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65051" y="45535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11493" y="45878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57934" y="46222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571671"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57334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78" name="tx78"/>
            <p:cNvSpPr/>
            <p:nvPr/>
          </p:nvSpPr>
          <p:spPr>
            <a:xfrm>
              <a:off x="508103" y="21985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79" name="tx79"/>
            <p:cNvSpPr/>
            <p:nvPr/>
          </p:nvSpPr>
          <p:spPr>
            <a:xfrm>
              <a:off x="508103" y="82373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80" name="tx80"/>
            <p:cNvSpPr/>
            <p:nvPr/>
          </p:nvSpPr>
          <p:spPr>
            <a:xfrm rot="-5400000">
              <a:off x="10686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3150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5615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807927"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054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3008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5472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7937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04016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2866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5330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7794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0259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27234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51880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76525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116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2581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045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75101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599745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438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49033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367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69832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296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6184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550153" y="5881714"/>
              <a:ext cx="201456" cy="201456"/>
            </a:xfrm>
            <a:prstGeom prst="rect">
              <a:avLst/>
            </a:prstGeom>
            <a:solidFill>
              <a:srgbClr val="0058AB">
                <a:alpha val="100000"/>
              </a:srgbClr>
            </a:solidFill>
          </p:spPr>
          <p:txBody>
            <a:bodyPr/>
            <a:lstStyle/>
            <a:p/>
          </p:txBody>
        </p:sp>
        <p:sp>
          <p:nvSpPr>
            <p:cNvPr id="109" name="rc109"/>
            <p:cNvSpPr/>
            <p:nvPr/>
          </p:nvSpPr>
          <p:spPr>
            <a:xfrm>
              <a:off x="4452240" y="5881714"/>
              <a:ext cx="201456" cy="201456"/>
            </a:xfrm>
            <a:prstGeom prst="rect">
              <a:avLst/>
            </a:prstGeom>
            <a:solidFill>
              <a:srgbClr val="69DBFF">
                <a:alpha val="100000"/>
              </a:srgbClr>
            </a:solidFill>
          </p:spPr>
          <p:txBody>
            <a:bodyPr/>
            <a:lstStyle/>
            <a:p/>
          </p:txBody>
        </p:sp>
        <p:sp>
          <p:nvSpPr>
            <p:cNvPr id="110" name="tx110"/>
            <p:cNvSpPr/>
            <p:nvPr/>
          </p:nvSpPr>
          <p:spPr>
            <a:xfrm>
              <a:off x="3830198"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73228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885400" y="398022"/>
              <a:ext cx="600147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Andorra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175%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0296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60351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6040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10324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10378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10432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613507"/>
              <a:ext cx="248247" cy="1489190"/>
            </a:xfrm>
            <a:prstGeom prst="rect">
              <a:avLst/>
            </a:prstGeom>
            <a:solidFill>
              <a:srgbClr val="80BD41">
                <a:alpha val="100000"/>
              </a:srgbClr>
            </a:solidFill>
          </p:spPr>
          <p:txBody>
            <a:bodyPr/>
            <a:lstStyle/>
            <a:p/>
          </p:txBody>
        </p:sp>
        <p:sp>
          <p:nvSpPr>
            <p:cNvPr id="23" name="rc23"/>
            <p:cNvSpPr/>
            <p:nvPr/>
          </p:nvSpPr>
          <p:spPr>
            <a:xfrm>
              <a:off x="1333322" y="2597515"/>
              <a:ext cx="248247" cy="15991"/>
            </a:xfrm>
            <a:prstGeom prst="rect">
              <a:avLst/>
            </a:prstGeom>
            <a:solidFill>
              <a:srgbClr val="1CABE2">
                <a:alpha val="100000"/>
              </a:srgbClr>
            </a:solidFill>
          </p:spPr>
          <p:txBody>
            <a:bodyPr/>
            <a:lstStyle/>
            <a:p/>
          </p:txBody>
        </p:sp>
        <p:sp>
          <p:nvSpPr>
            <p:cNvPr id="24" name="rc24"/>
            <p:cNvSpPr/>
            <p:nvPr/>
          </p:nvSpPr>
          <p:spPr>
            <a:xfrm>
              <a:off x="1609153" y="2669476"/>
              <a:ext cx="248247" cy="1433220"/>
            </a:xfrm>
            <a:prstGeom prst="rect">
              <a:avLst/>
            </a:prstGeom>
            <a:solidFill>
              <a:srgbClr val="80BD41">
                <a:alpha val="100000"/>
              </a:srgbClr>
            </a:solidFill>
          </p:spPr>
          <p:txBody>
            <a:bodyPr/>
            <a:lstStyle/>
            <a:p/>
          </p:txBody>
        </p:sp>
        <p:sp>
          <p:nvSpPr>
            <p:cNvPr id="25" name="rc25"/>
            <p:cNvSpPr/>
            <p:nvPr/>
          </p:nvSpPr>
          <p:spPr>
            <a:xfrm>
              <a:off x="1609153" y="2609509"/>
              <a:ext cx="248247" cy="59967"/>
            </a:xfrm>
            <a:prstGeom prst="rect">
              <a:avLst/>
            </a:prstGeom>
            <a:solidFill>
              <a:srgbClr val="1CABE2">
                <a:alpha val="100000"/>
              </a:srgbClr>
            </a:solidFill>
          </p:spPr>
          <p:txBody>
            <a:bodyPr/>
            <a:lstStyle/>
            <a:p/>
          </p:txBody>
        </p:sp>
        <p:sp>
          <p:nvSpPr>
            <p:cNvPr id="26" name="rc26"/>
            <p:cNvSpPr/>
            <p:nvPr/>
          </p:nvSpPr>
          <p:spPr>
            <a:xfrm>
              <a:off x="1884983" y="2699460"/>
              <a:ext cx="248247" cy="1403236"/>
            </a:xfrm>
            <a:prstGeom prst="rect">
              <a:avLst/>
            </a:prstGeom>
            <a:solidFill>
              <a:srgbClr val="80BD41">
                <a:alpha val="100000"/>
              </a:srgbClr>
            </a:solidFill>
          </p:spPr>
          <p:txBody>
            <a:bodyPr/>
            <a:lstStyle/>
            <a:p/>
          </p:txBody>
        </p:sp>
        <p:sp>
          <p:nvSpPr>
            <p:cNvPr id="27" name="rc27"/>
            <p:cNvSpPr/>
            <p:nvPr/>
          </p:nvSpPr>
          <p:spPr>
            <a:xfrm>
              <a:off x="1884983" y="2685468"/>
              <a:ext cx="248247" cy="13992"/>
            </a:xfrm>
            <a:prstGeom prst="rect">
              <a:avLst/>
            </a:prstGeom>
            <a:solidFill>
              <a:srgbClr val="1CABE2">
                <a:alpha val="100000"/>
              </a:srgbClr>
            </a:solidFill>
          </p:spPr>
          <p:txBody>
            <a:bodyPr/>
            <a:lstStyle/>
            <a:p/>
          </p:txBody>
        </p:sp>
        <p:sp>
          <p:nvSpPr>
            <p:cNvPr id="28" name="rc28"/>
            <p:cNvSpPr/>
            <p:nvPr/>
          </p:nvSpPr>
          <p:spPr>
            <a:xfrm>
              <a:off x="2160814" y="2799406"/>
              <a:ext cx="248247" cy="1303291"/>
            </a:xfrm>
            <a:prstGeom prst="rect">
              <a:avLst/>
            </a:prstGeom>
            <a:solidFill>
              <a:srgbClr val="80BD41">
                <a:alpha val="100000"/>
              </a:srgbClr>
            </a:solidFill>
          </p:spPr>
          <p:txBody>
            <a:bodyPr/>
            <a:lstStyle/>
            <a:p/>
          </p:txBody>
        </p:sp>
        <p:sp>
          <p:nvSpPr>
            <p:cNvPr id="29" name="rc29"/>
            <p:cNvSpPr/>
            <p:nvPr/>
          </p:nvSpPr>
          <p:spPr>
            <a:xfrm>
              <a:off x="2160814" y="2785413"/>
              <a:ext cx="248247" cy="13992"/>
            </a:xfrm>
            <a:prstGeom prst="rect">
              <a:avLst/>
            </a:prstGeom>
            <a:solidFill>
              <a:srgbClr val="1CABE2">
                <a:alpha val="100000"/>
              </a:srgbClr>
            </a:solidFill>
          </p:spPr>
          <p:txBody>
            <a:bodyPr/>
            <a:lstStyle/>
            <a:p/>
          </p:txBody>
        </p:sp>
        <p:sp>
          <p:nvSpPr>
            <p:cNvPr id="30" name="rc30"/>
            <p:cNvSpPr/>
            <p:nvPr/>
          </p:nvSpPr>
          <p:spPr>
            <a:xfrm>
              <a:off x="2436645" y="2603512"/>
              <a:ext cx="248247" cy="1499184"/>
            </a:xfrm>
            <a:prstGeom prst="rect">
              <a:avLst/>
            </a:prstGeom>
            <a:solidFill>
              <a:srgbClr val="80BD41">
                <a:alpha val="100000"/>
              </a:srgbClr>
            </a:solidFill>
          </p:spPr>
          <p:txBody>
            <a:bodyPr/>
            <a:lstStyle/>
            <a:p/>
          </p:txBody>
        </p:sp>
        <p:sp>
          <p:nvSpPr>
            <p:cNvPr id="31" name="rc31"/>
            <p:cNvSpPr/>
            <p:nvPr/>
          </p:nvSpPr>
          <p:spPr>
            <a:xfrm>
              <a:off x="2436645" y="2587521"/>
              <a:ext cx="248247" cy="15991"/>
            </a:xfrm>
            <a:prstGeom prst="rect">
              <a:avLst/>
            </a:prstGeom>
            <a:solidFill>
              <a:srgbClr val="1CABE2">
                <a:alpha val="100000"/>
              </a:srgbClr>
            </a:solidFill>
          </p:spPr>
          <p:txBody>
            <a:bodyPr/>
            <a:lstStyle/>
            <a:p/>
          </p:txBody>
        </p:sp>
        <p:sp>
          <p:nvSpPr>
            <p:cNvPr id="32" name="rc32"/>
            <p:cNvSpPr/>
            <p:nvPr/>
          </p:nvSpPr>
          <p:spPr>
            <a:xfrm>
              <a:off x="2712475" y="2501568"/>
              <a:ext cx="248247" cy="1601129"/>
            </a:xfrm>
            <a:prstGeom prst="rect">
              <a:avLst/>
            </a:prstGeom>
            <a:solidFill>
              <a:srgbClr val="80BD41">
                <a:alpha val="100000"/>
              </a:srgbClr>
            </a:solidFill>
          </p:spPr>
          <p:txBody>
            <a:bodyPr/>
            <a:lstStyle/>
            <a:p/>
          </p:txBody>
        </p:sp>
        <p:sp>
          <p:nvSpPr>
            <p:cNvPr id="33" name="rc33"/>
            <p:cNvSpPr/>
            <p:nvPr/>
          </p:nvSpPr>
          <p:spPr>
            <a:xfrm>
              <a:off x="2712475" y="2485576"/>
              <a:ext cx="248247" cy="15991"/>
            </a:xfrm>
            <a:prstGeom prst="rect">
              <a:avLst/>
            </a:prstGeom>
            <a:solidFill>
              <a:srgbClr val="1CABE2">
                <a:alpha val="100000"/>
              </a:srgbClr>
            </a:solidFill>
          </p:spPr>
          <p:txBody>
            <a:bodyPr/>
            <a:lstStyle/>
            <a:p/>
          </p:txBody>
        </p:sp>
        <p:sp>
          <p:nvSpPr>
            <p:cNvPr id="34" name="rc34"/>
            <p:cNvSpPr/>
            <p:nvPr/>
          </p:nvSpPr>
          <p:spPr>
            <a:xfrm>
              <a:off x="2988306" y="2457591"/>
              <a:ext cx="248247" cy="1645105"/>
            </a:xfrm>
            <a:prstGeom prst="rect">
              <a:avLst/>
            </a:prstGeom>
            <a:solidFill>
              <a:srgbClr val="80BD41">
                <a:alpha val="100000"/>
              </a:srgbClr>
            </a:solidFill>
          </p:spPr>
          <p:txBody>
            <a:bodyPr/>
            <a:lstStyle/>
            <a:p/>
          </p:txBody>
        </p:sp>
        <p:sp>
          <p:nvSpPr>
            <p:cNvPr id="35" name="rc35"/>
            <p:cNvSpPr/>
            <p:nvPr/>
          </p:nvSpPr>
          <p:spPr>
            <a:xfrm>
              <a:off x="2988306" y="2441600"/>
              <a:ext cx="248247" cy="15991"/>
            </a:xfrm>
            <a:prstGeom prst="rect">
              <a:avLst/>
            </a:prstGeom>
            <a:solidFill>
              <a:srgbClr val="1CABE2">
                <a:alpha val="100000"/>
              </a:srgbClr>
            </a:solidFill>
          </p:spPr>
          <p:txBody>
            <a:bodyPr/>
            <a:lstStyle/>
            <a:p/>
          </p:txBody>
        </p:sp>
        <p:sp>
          <p:nvSpPr>
            <p:cNvPr id="36" name="rc36"/>
            <p:cNvSpPr/>
            <p:nvPr/>
          </p:nvSpPr>
          <p:spPr>
            <a:xfrm>
              <a:off x="3264137" y="2483577"/>
              <a:ext cx="248247" cy="1619119"/>
            </a:xfrm>
            <a:prstGeom prst="rect">
              <a:avLst/>
            </a:prstGeom>
            <a:solidFill>
              <a:srgbClr val="80BD41">
                <a:alpha val="100000"/>
              </a:srgbClr>
            </a:solidFill>
          </p:spPr>
          <p:txBody>
            <a:bodyPr/>
            <a:lstStyle/>
            <a:p/>
          </p:txBody>
        </p:sp>
        <p:sp>
          <p:nvSpPr>
            <p:cNvPr id="37" name="rc37"/>
            <p:cNvSpPr/>
            <p:nvPr/>
          </p:nvSpPr>
          <p:spPr>
            <a:xfrm>
              <a:off x="3264137" y="2467586"/>
              <a:ext cx="248247" cy="15991"/>
            </a:xfrm>
            <a:prstGeom prst="rect">
              <a:avLst/>
            </a:prstGeom>
            <a:solidFill>
              <a:srgbClr val="1CABE2">
                <a:alpha val="100000"/>
              </a:srgbClr>
            </a:solidFill>
          </p:spPr>
          <p:txBody>
            <a:bodyPr/>
            <a:lstStyle/>
            <a:p/>
          </p:txBody>
        </p:sp>
        <p:sp>
          <p:nvSpPr>
            <p:cNvPr id="38" name="rc38"/>
            <p:cNvSpPr/>
            <p:nvPr/>
          </p:nvSpPr>
          <p:spPr>
            <a:xfrm>
              <a:off x="3539967" y="2383632"/>
              <a:ext cx="248247" cy="1719065"/>
            </a:xfrm>
            <a:prstGeom prst="rect">
              <a:avLst/>
            </a:prstGeom>
            <a:solidFill>
              <a:srgbClr val="80BD41">
                <a:alpha val="100000"/>
              </a:srgbClr>
            </a:solidFill>
          </p:spPr>
          <p:txBody>
            <a:bodyPr/>
            <a:lstStyle/>
            <a:p/>
          </p:txBody>
        </p:sp>
        <p:sp>
          <p:nvSpPr>
            <p:cNvPr id="39" name="rc39"/>
            <p:cNvSpPr/>
            <p:nvPr/>
          </p:nvSpPr>
          <p:spPr>
            <a:xfrm>
              <a:off x="3539967" y="2365641"/>
              <a:ext cx="248247" cy="17990"/>
            </a:xfrm>
            <a:prstGeom prst="rect">
              <a:avLst/>
            </a:prstGeom>
            <a:solidFill>
              <a:srgbClr val="1CABE2">
                <a:alpha val="100000"/>
              </a:srgbClr>
            </a:solidFill>
          </p:spPr>
          <p:txBody>
            <a:bodyPr/>
            <a:lstStyle/>
            <a:p/>
          </p:txBody>
        </p:sp>
        <p:sp>
          <p:nvSpPr>
            <p:cNvPr id="40" name="rc40"/>
            <p:cNvSpPr/>
            <p:nvPr/>
          </p:nvSpPr>
          <p:spPr>
            <a:xfrm>
              <a:off x="3815798" y="2433605"/>
              <a:ext cx="248247" cy="1669092"/>
            </a:xfrm>
            <a:prstGeom prst="rect">
              <a:avLst/>
            </a:prstGeom>
            <a:solidFill>
              <a:srgbClr val="80BD41">
                <a:alpha val="100000"/>
              </a:srgbClr>
            </a:solidFill>
          </p:spPr>
          <p:txBody>
            <a:bodyPr/>
            <a:lstStyle/>
            <a:p/>
          </p:txBody>
        </p:sp>
        <p:sp>
          <p:nvSpPr>
            <p:cNvPr id="41" name="rc41"/>
            <p:cNvSpPr/>
            <p:nvPr/>
          </p:nvSpPr>
          <p:spPr>
            <a:xfrm>
              <a:off x="3815798" y="2417613"/>
              <a:ext cx="248247" cy="15991"/>
            </a:xfrm>
            <a:prstGeom prst="rect">
              <a:avLst/>
            </a:prstGeom>
            <a:solidFill>
              <a:srgbClr val="1CABE2">
                <a:alpha val="100000"/>
              </a:srgbClr>
            </a:solidFill>
          </p:spPr>
          <p:txBody>
            <a:bodyPr/>
            <a:lstStyle/>
            <a:p/>
          </p:txBody>
        </p:sp>
        <p:sp>
          <p:nvSpPr>
            <p:cNvPr id="42" name="rc42"/>
            <p:cNvSpPr/>
            <p:nvPr/>
          </p:nvSpPr>
          <p:spPr>
            <a:xfrm>
              <a:off x="4091628" y="2395625"/>
              <a:ext cx="248247" cy="1707071"/>
            </a:xfrm>
            <a:prstGeom prst="rect">
              <a:avLst/>
            </a:prstGeom>
            <a:solidFill>
              <a:srgbClr val="80BD41">
                <a:alpha val="100000"/>
              </a:srgbClr>
            </a:solidFill>
          </p:spPr>
          <p:txBody>
            <a:bodyPr/>
            <a:lstStyle/>
            <a:p/>
          </p:txBody>
        </p:sp>
        <p:sp>
          <p:nvSpPr>
            <p:cNvPr id="43" name="rc43"/>
            <p:cNvSpPr/>
            <p:nvPr/>
          </p:nvSpPr>
          <p:spPr>
            <a:xfrm>
              <a:off x="4091628" y="2377635"/>
              <a:ext cx="248247" cy="17990"/>
            </a:xfrm>
            <a:prstGeom prst="rect">
              <a:avLst/>
            </a:prstGeom>
            <a:solidFill>
              <a:srgbClr val="1CABE2">
                <a:alpha val="100000"/>
              </a:srgbClr>
            </a:solidFill>
          </p:spPr>
          <p:txBody>
            <a:bodyPr/>
            <a:lstStyle/>
            <a:p/>
          </p:txBody>
        </p:sp>
        <p:sp>
          <p:nvSpPr>
            <p:cNvPr id="44" name="rc44"/>
            <p:cNvSpPr/>
            <p:nvPr/>
          </p:nvSpPr>
          <p:spPr>
            <a:xfrm>
              <a:off x="4367459" y="2499569"/>
              <a:ext cx="248247" cy="1603128"/>
            </a:xfrm>
            <a:prstGeom prst="rect">
              <a:avLst/>
            </a:prstGeom>
            <a:solidFill>
              <a:srgbClr val="80BD41">
                <a:alpha val="100000"/>
              </a:srgbClr>
            </a:solidFill>
          </p:spPr>
          <p:txBody>
            <a:bodyPr/>
            <a:lstStyle/>
            <a:p/>
          </p:txBody>
        </p:sp>
        <p:sp>
          <p:nvSpPr>
            <p:cNvPr id="45" name="rc45"/>
            <p:cNvSpPr/>
            <p:nvPr/>
          </p:nvSpPr>
          <p:spPr>
            <a:xfrm>
              <a:off x="4367459" y="2483577"/>
              <a:ext cx="248247" cy="15991"/>
            </a:xfrm>
            <a:prstGeom prst="rect">
              <a:avLst/>
            </a:prstGeom>
            <a:solidFill>
              <a:srgbClr val="1CABE2">
                <a:alpha val="100000"/>
              </a:srgbClr>
            </a:solidFill>
          </p:spPr>
          <p:txBody>
            <a:bodyPr/>
            <a:lstStyle/>
            <a:p/>
          </p:txBody>
        </p:sp>
        <p:sp>
          <p:nvSpPr>
            <p:cNvPr id="46" name="rc46"/>
            <p:cNvSpPr/>
            <p:nvPr/>
          </p:nvSpPr>
          <p:spPr>
            <a:xfrm>
              <a:off x="4643290" y="2563534"/>
              <a:ext cx="248247" cy="1539162"/>
            </a:xfrm>
            <a:prstGeom prst="rect">
              <a:avLst/>
            </a:prstGeom>
            <a:solidFill>
              <a:srgbClr val="80BD41">
                <a:alpha val="100000"/>
              </a:srgbClr>
            </a:solidFill>
          </p:spPr>
          <p:txBody>
            <a:bodyPr/>
            <a:lstStyle/>
            <a:p/>
          </p:txBody>
        </p:sp>
        <p:sp>
          <p:nvSpPr>
            <p:cNvPr id="47" name="rc47"/>
            <p:cNvSpPr/>
            <p:nvPr/>
          </p:nvSpPr>
          <p:spPr>
            <a:xfrm>
              <a:off x="4643290" y="2547543"/>
              <a:ext cx="248247" cy="15991"/>
            </a:xfrm>
            <a:prstGeom prst="rect">
              <a:avLst/>
            </a:prstGeom>
            <a:solidFill>
              <a:srgbClr val="1CABE2">
                <a:alpha val="100000"/>
              </a:srgbClr>
            </a:solidFill>
          </p:spPr>
          <p:txBody>
            <a:bodyPr/>
            <a:lstStyle/>
            <a:p/>
          </p:txBody>
        </p:sp>
        <p:sp>
          <p:nvSpPr>
            <p:cNvPr id="48" name="rc48"/>
            <p:cNvSpPr/>
            <p:nvPr/>
          </p:nvSpPr>
          <p:spPr>
            <a:xfrm>
              <a:off x="4919120" y="2805402"/>
              <a:ext cx="248247" cy="1297294"/>
            </a:xfrm>
            <a:prstGeom prst="rect">
              <a:avLst/>
            </a:prstGeom>
            <a:solidFill>
              <a:srgbClr val="80BD41">
                <a:alpha val="100000"/>
              </a:srgbClr>
            </a:solidFill>
          </p:spPr>
          <p:txBody>
            <a:bodyPr/>
            <a:lstStyle/>
            <a:p/>
          </p:txBody>
        </p:sp>
        <p:sp>
          <p:nvSpPr>
            <p:cNvPr id="49" name="rc49"/>
            <p:cNvSpPr/>
            <p:nvPr/>
          </p:nvSpPr>
          <p:spPr>
            <a:xfrm>
              <a:off x="4919120" y="2751432"/>
              <a:ext cx="248247" cy="53970"/>
            </a:xfrm>
            <a:prstGeom prst="rect">
              <a:avLst/>
            </a:prstGeom>
            <a:solidFill>
              <a:srgbClr val="1CABE2">
                <a:alpha val="100000"/>
              </a:srgbClr>
            </a:solidFill>
          </p:spPr>
          <p:txBody>
            <a:bodyPr/>
            <a:lstStyle/>
            <a:p/>
          </p:txBody>
        </p:sp>
        <p:sp>
          <p:nvSpPr>
            <p:cNvPr id="50" name="rc50"/>
            <p:cNvSpPr/>
            <p:nvPr/>
          </p:nvSpPr>
          <p:spPr>
            <a:xfrm>
              <a:off x="5194951" y="2799406"/>
              <a:ext cx="248247" cy="1303291"/>
            </a:xfrm>
            <a:prstGeom prst="rect">
              <a:avLst/>
            </a:prstGeom>
            <a:solidFill>
              <a:srgbClr val="80BD41">
                <a:alpha val="100000"/>
              </a:srgbClr>
            </a:solidFill>
          </p:spPr>
          <p:txBody>
            <a:bodyPr/>
            <a:lstStyle/>
            <a:p/>
          </p:txBody>
        </p:sp>
        <p:sp>
          <p:nvSpPr>
            <p:cNvPr id="51" name="rc51"/>
            <p:cNvSpPr/>
            <p:nvPr/>
          </p:nvSpPr>
          <p:spPr>
            <a:xfrm>
              <a:off x="5194951" y="2785413"/>
              <a:ext cx="248247" cy="13992"/>
            </a:xfrm>
            <a:prstGeom prst="rect">
              <a:avLst/>
            </a:prstGeom>
            <a:solidFill>
              <a:srgbClr val="1CABE2">
                <a:alpha val="100000"/>
              </a:srgbClr>
            </a:solidFill>
          </p:spPr>
          <p:txBody>
            <a:bodyPr/>
            <a:lstStyle/>
            <a:p/>
          </p:txBody>
        </p:sp>
        <p:sp>
          <p:nvSpPr>
            <p:cNvPr id="52" name="rc52"/>
            <p:cNvSpPr/>
            <p:nvPr/>
          </p:nvSpPr>
          <p:spPr>
            <a:xfrm>
              <a:off x="5470781" y="2805402"/>
              <a:ext cx="248247" cy="1297294"/>
            </a:xfrm>
            <a:prstGeom prst="rect">
              <a:avLst/>
            </a:prstGeom>
            <a:solidFill>
              <a:srgbClr val="80BD41">
                <a:alpha val="100000"/>
              </a:srgbClr>
            </a:solidFill>
          </p:spPr>
          <p:txBody>
            <a:bodyPr/>
            <a:lstStyle/>
            <a:p/>
          </p:txBody>
        </p:sp>
        <p:sp>
          <p:nvSpPr>
            <p:cNvPr id="53" name="rc53"/>
            <p:cNvSpPr/>
            <p:nvPr/>
          </p:nvSpPr>
          <p:spPr>
            <a:xfrm>
              <a:off x="5470781" y="2791410"/>
              <a:ext cx="248247" cy="13992"/>
            </a:xfrm>
            <a:prstGeom prst="rect">
              <a:avLst/>
            </a:prstGeom>
            <a:solidFill>
              <a:srgbClr val="1CABE2">
                <a:alpha val="100000"/>
              </a:srgbClr>
            </a:solidFill>
          </p:spPr>
          <p:txBody>
            <a:bodyPr/>
            <a:lstStyle/>
            <a:p/>
          </p:txBody>
        </p:sp>
        <p:sp>
          <p:nvSpPr>
            <p:cNvPr id="54" name="rc54"/>
            <p:cNvSpPr/>
            <p:nvPr/>
          </p:nvSpPr>
          <p:spPr>
            <a:xfrm>
              <a:off x="5746612" y="2903349"/>
              <a:ext cx="248247" cy="1199347"/>
            </a:xfrm>
            <a:prstGeom prst="rect">
              <a:avLst/>
            </a:prstGeom>
            <a:solidFill>
              <a:srgbClr val="80BD41">
                <a:alpha val="100000"/>
              </a:srgbClr>
            </a:solidFill>
          </p:spPr>
          <p:txBody>
            <a:bodyPr/>
            <a:lstStyle/>
            <a:p/>
          </p:txBody>
        </p:sp>
        <p:sp>
          <p:nvSpPr>
            <p:cNvPr id="55" name="rc55"/>
            <p:cNvSpPr/>
            <p:nvPr/>
          </p:nvSpPr>
          <p:spPr>
            <a:xfrm>
              <a:off x="5746612" y="2891356"/>
              <a:ext cx="248247" cy="11993"/>
            </a:xfrm>
            <a:prstGeom prst="rect">
              <a:avLst/>
            </a:prstGeom>
            <a:solidFill>
              <a:srgbClr val="1CABE2">
                <a:alpha val="100000"/>
              </a:srgbClr>
            </a:solidFill>
          </p:spPr>
          <p:txBody>
            <a:bodyPr/>
            <a:lstStyle/>
            <a:p/>
          </p:txBody>
        </p:sp>
        <p:sp>
          <p:nvSpPr>
            <p:cNvPr id="56" name="rc56"/>
            <p:cNvSpPr/>
            <p:nvPr/>
          </p:nvSpPr>
          <p:spPr>
            <a:xfrm>
              <a:off x="6022443" y="2965315"/>
              <a:ext cx="248247" cy="1137381"/>
            </a:xfrm>
            <a:prstGeom prst="rect">
              <a:avLst/>
            </a:prstGeom>
            <a:solidFill>
              <a:srgbClr val="80BD41">
                <a:alpha val="100000"/>
              </a:srgbClr>
            </a:solidFill>
          </p:spPr>
          <p:txBody>
            <a:bodyPr/>
            <a:lstStyle/>
            <a:p/>
          </p:txBody>
        </p:sp>
        <p:sp>
          <p:nvSpPr>
            <p:cNvPr id="57" name="rc57"/>
            <p:cNvSpPr/>
            <p:nvPr/>
          </p:nvSpPr>
          <p:spPr>
            <a:xfrm>
              <a:off x="6022443" y="2953322"/>
              <a:ext cx="248247" cy="11993"/>
            </a:xfrm>
            <a:prstGeom prst="rect">
              <a:avLst/>
            </a:prstGeom>
            <a:solidFill>
              <a:srgbClr val="1CABE2">
                <a:alpha val="100000"/>
              </a:srgbClr>
            </a:solidFill>
          </p:spPr>
          <p:txBody>
            <a:bodyPr/>
            <a:lstStyle/>
            <a:p/>
          </p:txBody>
        </p:sp>
        <p:sp>
          <p:nvSpPr>
            <p:cNvPr id="58" name="rc58"/>
            <p:cNvSpPr/>
            <p:nvPr/>
          </p:nvSpPr>
          <p:spPr>
            <a:xfrm>
              <a:off x="6298273" y="3043273"/>
              <a:ext cx="248247" cy="1059423"/>
            </a:xfrm>
            <a:prstGeom prst="rect">
              <a:avLst/>
            </a:prstGeom>
            <a:solidFill>
              <a:srgbClr val="80BD41">
                <a:alpha val="100000"/>
              </a:srgbClr>
            </a:solidFill>
          </p:spPr>
          <p:txBody>
            <a:bodyPr/>
            <a:lstStyle/>
            <a:p/>
          </p:txBody>
        </p:sp>
        <p:sp>
          <p:nvSpPr>
            <p:cNvPr id="59" name="rc59"/>
            <p:cNvSpPr/>
            <p:nvPr/>
          </p:nvSpPr>
          <p:spPr>
            <a:xfrm>
              <a:off x="6298273" y="3033278"/>
              <a:ext cx="248247" cy="9994"/>
            </a:xfrm>
            <a:prstGeom prst="rect">
              <a:avLst/>
            </a:prstGeom>
            <a:solidFill>
              <a:srgbClr val="1CABE2">
                <a:alpha val="100000"/>
              </a:srgbClr>
            </a:solidFill>
          </p:spPr>
          <p:txBody>
            <a:bodyPr/>
            <a:lstStyle/>
            <a:p/>
          </p:txBody>
        </p:sp>
        <p:sp>
          <p:nvSpPr>
            <p:cNvPr id="60" name="rc60"/>
            <p:cNvSpPr/>
            <p:nvPr/>
          </p:nvSpPr>
          <p:spPr>
            <a:xfrm>
              <a:off x="6574104" y="3049270"/>
              <a:ext cx="248247" cy="1053427"/>
            </a:xfrm>
            <a:prstGeom prst="rect">
              <a:avLst/>
            </a:prstGeom>
            <a:solidFill>
              <a:srgbClr val="80BD41">
                <a:alpha val="100000"/>
              </a:srgbClr>
            </a:solidFill>
          </p:spPr>
          <p:txBody>
            <a:bodyPr/>
            <a:lstStyle/>
            <a:p/>
          </p:txBody>
        </p:sp>
        <p:sp>
          <p:nvSpPr>
            <p:cNvPr id="61" name="rc61"/>
            <p:cNvSpPr/>
            <p:nvPr/>
          </p:nvSpPr>
          <p:spPr>
            <a:xfrm>
              <a:off x="6574104" y="3039275"/>
              <a:ext cx="248247" cy="9994"/>
            </a:xfrm>
            <a:prstGeom prst="rect">
              <a:avLst/>
            </a:prstGeom>
            <a:solidFill>
              <a:srgbClr val="1CABE2">
                <a:alpha val="100000"/>
              </a:srgbClr>
            </a:solidFill>
          </p:spPr>
          <p:txBody>
            <a:bodyPr/>
            <a:lstStyle/>
            <a:p/>
          </p:txBody>
        </p:sp>
        <p:sp>
          <p:nvSpPr>
            <p:cNvPr id="62" name="rc62"/>
            <p:cNvSpPr/>
            <p:nvPr/>
          </p:nvSpPr>
          <p:spPr>
            <a:xfrm>
              <a:off x="6849934" y="3061263"/>
              <a:ext cx="248247" cy="1041433"/>
            </a:xfrm>
            <a:prstGeom prst="rect">
              <a:avLst/>
            </a:prstGeom>
            <a:solidFill>
              <a:srgbClr val="80BD41">
                <a:alpha val="100000"/>
              </a:srgbClr>
            </a:solidFill>
          </p:spPr>
          <p:txBody>
            <a:bodyPr/>
            <a:lstStyle/>
            <a:p/>
          </p:txBody>
        </p:sp>
        <p:sp>
          <p:nvSpPr>
            <p:cNvPr id="63" name="rc63"/>
            <p:cNvSpPr/>
            <p:nvPr/>
          </p:nvSpPr>
          <p:spPr>
            <a:xfrm>
              <a:off x="6849934" y="3051269"/>
              <a:ext cx="248247" cy="9994"/>
            </a:xfrm>
            <a:prstGeom prst="rect">
              <a:avLst/>
            </a:prstGeom>
            <a:solidFill>
              <a:srgbClr val="1CABE2">
                <a:alpha val="100000"/>
              </a:srgbClr>
            </a:solidFill>
          </p:spPr>
          <p:txBody>
            <a:bodyPr/>
            <a:lstStyle/>
            <a:p/>
          </p:txBody>
        </p:sp>
        <p:sp>
          <p:nvSpPr>
            <p:cNvPr id="64" name="rc64"/>
            <p:cNvSpPr/>
            <p:nvPr/>
          </p:nvSpPr>
          <p:spPr>
            <a:xfrm>
              <a:off x="7125765" y="3049270"/>
              <a:ext cx="248247" cy="1053427"/>
            </a:xfrm>
            <a:prstGeom prst="rect">
              <a:avLst/>
            </a:prstGeom>
            <a:solidFill>
              <a:srgbClr val="80BD41">
                <a:alpha val="100000"/>
              </a:srgbClr>
            </a:solidFill>
          </p:spPr>
          <p:txBody>
            <a:bodyPr/>
            <a:lstStyle/>
            <a:p/>
          </p:txBody>
        </p:sp>
        <p:sp>
          <p:nvSpPr>
            <p:cNvPr id="65" name="rc65"/>
            <p:cNvSpPr/>
            <p:nvPr/>
          </p:nvSpPr>
          <p:spPr>
            <a:xfrm>
              <a:off x="7125765" y="3039275"/>
              <a:ext cx="248247" cy="9994"/>
            </a:xfrm>
            <a:prstGeom prst="rect">
              <a:avLst/>
            </a:prstGeom>
            <a:solidFill>
              <a:srgbClr val="1CABE2">
                <a:alpha val="100000"/>
              </a:srgbClr>
            </a:solidFill>
          </p:spPr>
          <p:txBody>
            <a:bodyPr/>
            <a:lstStyle/>
            <a:p/>
          </p:txBody>
        </p:sp>
        <p:sp>
          <p:nvSpPr>
            <p:cNvPr id="66" name="rc66"/>
            <p:cNvSpPr/>
            <p:nvPr/>
          </p:nvSpPr>
          <p:spPr>
            <a:xfrm>
              <a:off x="7401596" y="3039275"/>
              <a:ext cx="248247" cy="1063421"/>
            </a:xfrm>
            <a:prstGeom prst="rect">
              <a:avLst/>
            </a:prstGeom>
            <a:solidFill>
              <a:srgbClr val="80BD41">
                <a:alpha val="100000"/>
              </a:srgbClr>
            </a:solidFill>
          </p:spPr>
          <p:txBody>
            <a:bodyPr/>
            <a:lstStyle/>
            <a:p/>
          </p:txBody>
        </p:sp>
        <p:sp>
          <p:nvSpPr>
            <p:cNvPr id="67" name="rc67"/>
            <p:cNvSpPr/>
            <p:nvPr/>
          </p:nvSpPr>
          <p:spPr>
            <a:xfrm>
              <a:off x="7401596" y="3017287"/>
              <a:ext cx="248247" cy="21988"/>
            </a:xfrm>
            <a:prstGeom prst="rect">
              <a:avLst/>
            </a:prstGeom>
            <a:solidFill>
              <a:srgbClr val="1CABE2">
                <a:alpha val="100000"/>
              </a:srgbClr>
            </a:solidFill>
          </p:spPr>
          <p:txBody>
            <a:bodyPr/>
            <a:lstStyle/>
            <a:p/>
          </p:txBody>
        </p:sp>
        <p:sp>
          <p:nvSpPr>
            <p:cNvPr id="68" name="rc68"/>
            <p:cNvSpPr/>
            <p:nvPr/>
          </p:nvSpPr>
          <p:spPr>
            <a:xfrm>
              <a:off x="7677426" y="3021285"/>
              <a:ext cx="248247" cy="1081411"/>
            </a:xfrm>
            <a:prstGeom prst="rect">
              <a:avLst/>
            </a:prstGeom>
            <a:solidFill>
              <a:srgbClr val="80BD41">
                <a:alpha val="100000"/>
              </a:srgbClr>
            </a:solidFill>
          </p:spPr>
          <p:txBody>
            <a:bodyPr/>
            <a:lstStyle/>
            <a:p/>
          </p:txBody>
        </p:sp>
        <p:sp>
          <p:nvSpPr>
            <p:cNvPr id="69" name="rc69"/>
            <p:cNvSpPr/>
            <p:nvPr/>
          </p:nvSpPr>
          <p:spPr>
            <a:xfrm>
              <a:off x="7677426" y="2999297"/>
              <a:ext cx="248247" cy="21988"/>
            </a:xfrm>
            <a:prstGeom prst="rect">
              <a:avLst/>
            </a:prstGeom>
            <a:solidFill>
              <a:srgbClr val="1CABE2">
                <a:alpha val="100000"/>
              </a:srgbClr>
            </a:solidFill>
          </p:spPr>
          <p:txBody>
            <a:bodyPr/>
            <a:lstStyle/>
            <a:p/>
          </p:txBody>
        </p:sp>
        <p:sp>
          <p:nvSpPr>
            <p:cNvPr id="70" name="rc70"/>
            <p:cNvSpPr/>
            <p:nvPr/>
          </p:nvSpPr>
          <p:spPr>
            <a:xfrm>
              <a:off x="7953257" y="3009291"/>
              <a:ext cx="248247" cy="1093405"/>
            </a:xfrm>
            <a:prstGeom prst="rect">
              <a:avLst/>
            </a:prstGeom>
            <a:solidFill>
              <a:srgbClr val="80BD41">
                <a:alpha val="100000"/>
              </a:srgbClr>
            </a:solidFill>
          </p:spPr>
          <p:txBody>
            <a:bodyPr/>
            <a:lstStyle/>
            <a:p/>
          </p:txBody>
        </p:sp>
        <p:sp>
          <p:nvSpPr>
            <p:cNvPr id="71" name="rc71"/>
            <p:cNvSpPr/>
            <p:nvPr/>
          </p:nvSpPr>
          <p:spPr>
            <a:xfrm>
              <a:off x="7953257" y="2987303"/>
              <a:ext cx="248247" cy="21988"/>
            </a:xfrm>
            <a:prstGeom prst="rect">
              <a:avLst/>
            </a:prstGeom>
            <a:solidFill>
              <a:srgbClr val="1CABE2">
                <a:alpha val="100000"/>
              </a:srgbClr>
            </a:solidFill>
          </p:spPr>
          <p:txBody>
            <a:bodyPr/>
            <a:lstStyle/>
            <a:p/>
          </p:txBody>
        </p:sp>
        <p:sp>
          <p:nvSpPr>
            <p:cNvPr id="72" name="pl72"/>
            <p:cNvSpPr/>
            <p:nvPr/>
          </p:nvSpPr>
          <p:spPr>
            <a:xfrm>
              <a:off x="1457446" y="1236556"/>
              <a:ext cx="6619934" cy="86852"/>
            </a:xfrm>
            <a:custGeom>
              <a:avLst/>
              <a:pathLst>
                <a:path w="6619934" h="86852">
                  <a:moveTo>
                    <a:pt x="0" y="0"/>
                  </a:moveTo>
                  <a:lnTo>
                    <a:pt x="275830" y="86852"/>
                  </a:lnTo>
                  <a:lnTo>
                    <a:pt x="551661" y="0"/>
                  </a:lnTo>
                  <a:lnTo>
                    <a:pt x="827491" y="0"/>
                  </a:lnTo>
                  <a:lnTo>
                    <a:pt x="1103322" y="0"/>
                  </a:lnTo>
                  <a:lnTo>
                    <a:pt x="1379153" y="0"/>
                  </a:lnTo>
                  <a:lnTo>
                    <a:pt x="1654983" y="0"/>
                  </a:lnTo>
                  <a:lnTo>
                    <a:pt x="1930814" y="0"/>
                  </a:lnTo>
                  <a:lnTo>
                    <a:pt x="2206644" y="0"/>
                  </a:lnTo>
                  <a:lnTo>
                    <a:pt x="2482475" y="0"/>
                  </a:lnTo>
                  <a:lnTo>
                    <a:pt x="2758306" y="0"/>
                  </a:lnTo>
                  <a:lnTo>
                    <a:pt x="3034136" y="0"/>
                  </a:lnTo>
                  <a:lnTo>
                    <a:pt x="3309967" y="0"/>
                  </a:lnTo>
                  <a:lnTo>
                    <a:pt x="3585797" y="86852"/>
                  </a:lnTo>
                  <a:lnTo>
                    <a:pt x="3861628" y="0"/>
                  </a:lnTo>
                  <a:lnTo>
                    <a:pt x="4137459" y="0"/>
                  </a:lnTo>
                  <a:lnTo>
                    <a:pt x="4413289" y="0"/>
                  </a:lnTo>
                  <a:lnTo>
                    <a:pt x="4689120" y="0"/>
                  </a:lnTo>
                  <a:lnTo>
                    <a:pt x="4964950" y="0"/>
                  </a:lnTo>
                  <a:lnTo>
                    <a:pt x="5240781" y="0"/>
                  </a:lnTo>
                  <a:lnTo>
                    <a:pt x="5516612" y="0"/>
                  </a:lnTo>
                  <a:lnTo>
                    <a:pt x="5792442" y="0"/>
                  </a:lnTo>
                  <a:lnTo>
                    <a:pt x="6068273" y="28950"/>
                  </a:lnTo>
                  <a:lnTo>
                    <a:pt x="6344103" y="28950"/>
                  </a:lnTo>
                  <a:lnTo>
                    <a:pt x="6619934" y="28950"/>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1312460" y="2449432"/>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4" name="tx84"/>
            <p:cNvSpPr/>
            <p:nvPr/>
          </p:nvSpPr>
          <p:spPr>
            <a:xfrm>
              <a:off x="2691613" y="2337493"/>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5" name="tx85"/>
            <p:cNvSpPr/>
            <p:nvPr/>
          </p:nvSpPr>
          <p:spPr>
            <a:xfrm>
              <a:off x="4070766" y="2229552"/>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6" name="tx86"/>
            <p:cNvSpPr/>
            <p:nvPr/>
          </p:nvSpPr>
          <p:spPr>
            <a:xfrm>
              <a:off x="5449919" y="2643327"/>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7" name="tx87"/>
            <p:cNvSpPr/>
            <p:nvPr/>
          </p:nvSpPr>
          <p:spPr>
            <a:xfrm>
              <a:off x="6553241" y="2891192"/>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8" name="tx88"/>
            <p:cNvSpPr/>
            <p:nvPr/>
          </p:nvSpPr>
          <p:spPr>
            <a:xfrm>
              <a:off x="6829072" y="2903186"/>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9" name="tx89"/>
            <p:cNvSpPr/>
            <p:nvPr/>
          </p:nvSpPr>
          <p:spPr>
            <a:xfrm>
              <a:off x="7104902" y="2891192"/>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0" name="tx90"/>
            <p:cNvSpPr/>
            <p:nvPr/>
          </p:nvSpPr>
          <p:spPr>
            <a:xfrm>
              <a:off x="7380733" y="2869204"/>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1" name="tx91"/>
            <p:cNvSpPr/>
            <p:nvPr/>
          </p:nvSpPr>
          <p:spPr>
            <a:xfrm>
              <a:off x="7656564" y="2851214"/>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2" name="tx92"/>
            <p:cNvSpPr/>
            <p:nvPr/>
          </p:nvSpPr>
          <p:spPr>
            <a:xfrm>
              <a:off x="7932394" y="2839220"/>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3" name="pl93"/>
            <p:cNvSpPr/>
            <p:nvPr/>
          </p:nvSpPr>
          <p:spPr>
            <a:xfrm>
              <a:off x="145744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694200" y="30511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05" name="tx105"/>
            <p:cNvSpPr/>
            <p:nvPr/>
          </p:nvSpPr>
          <p:spPr>
            <a:xfrm>
              <a:off x="577692" y="203359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06" name="tx106"/>
            <p:cNvSpPr/>
            <p:nvPr/>
          </p:nvSpPr>
          <p:spPr>
            <a:xfrm>
              <a:off x="577692" y="103413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07" name="tx10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8" name="tx118"/>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9" name="tx119"/>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0" name="tx120"/>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100707" y="2531068"/>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3" name="tx12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4" name="pl124"/>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tx125"/>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26" name="rc126"/>
            <p:cNvSpPr/>
            <p:nvPr/>
          </p:nvSpPr>
          <p:spPr>
            <a:xfrm>
              <a:off x="4076212" y="5010059"/>
              <a:ext cx="201456" cy="201456"/>
            </a:xfrm>
            <a:prstGeom prst="rect">
              <a:avLst/>
            </a:prstGeom>
            <a:solidFill>
              <a:srgbClr val="1CABE2">
                <a:alpha val="100000"/>
              </a:srgbClr>
            </a:solidFill>
          </p:spPr>
          <p:txBody>
            <a:bodyPr/>
            <a:lstStyle/>
            <a:p/>
          </p:txBody>
        </p:sp>
        <p:sp>
          <p:nvSpPr>
            <p:cNvPr id="127" name="rc127"/>
            <p:cNvSpPr/>
            <p:nvPr/>
          </p:nvSpPr>
          <p:spPr>
            <a:xfrm>
              <a:off x="6034370" y="5010059"/>
              <a:ext cx="201456" cy="201456"/>
            </a:xfrm>
            <a:prstGeom prst="rect">
              <a:avLst/>
            </a:prstGeom>
            <a:solidFill>
              <a:srgbClr val="80BD41">
                <a:alpha val="100000"/>
              </a:srgbClr>
            </a:solidFill>
          </p:spPr>
          <p:txBody>
            <a:bodyPr/>
            <a:lstStyle/>
            <a:p/>
          </p:txBody>
        </p:sp>
        <p:sp>
          <p:nvSpPr>
            <p:cNvPr id="128" name="tx128"/>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29" name="tx129"/>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0" name="tx130"/>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31" name="tx131"/>
            <p:cNvSpPr/>
            <p:nvPr/>
          </p:nvSpPr>
          <p:spPr>
            <a:xfrm>
              <a:off x="989913" y="661760"/>
              <a:ext cx="14912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Andorra, 2000-2024</a:t>
              </a:r>
            </a:p>
          </p:txBody>
        </p:sp>
        <p:sp>
          <p:nvSpPr>
            <p:cNvPr id="132" name="pl132"/>
            <p:cNvSpPr/>
            <p:nvPr/>
          </p:nvSpPr>
          <p:spPr>
            <a:xfrm>
              <a:off x="250556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48500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719454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6" name="pl136"/>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7" name="pl137"/>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8" name="pl138"/>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367781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60223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3667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2" name="rc142"/>
            <p:cNvSpPr/>
            <p:nvPr/>
          </p:nvSpPr>
          <p:spPr>
            <a:xfrm>
              <a:off x="1333322" y="5889059"/>
              <a:ext cx="6177729" cy="167191"/>
            </a:xfrm>
            <a:prstGeom prst="rect">
              <a:avLst/>
            </a:prstGeom>
            <a:solidFill>
              <a:srgbClr val="80BD41">
                <a:alpha val="100000"/>
              </a:srgbClr>
            </a:solidFill>
          </p:spPr>
          <p:txBody>
            <a:bodyPr/>
            <a:lstStyle/>
            <a:p/>
          </p:txBody>
        </p:sp>
        <p:sp>
          <p:nvSpPr>
            <p:cNvPr id="143" name="rc143"/>
            <p:cNvSpPr/>
            <p:nvPr/>
          </p:nvSpPr>
          <p:spPr>
            <a:xfrm>
              <a:off x="7511052" y="5889059"/>
              <a:ext cx="58612" cy="167191"/>
            </a:xfrm>
            <a:prstGeom prst="rect">
              <a:avLst/>
            </a:prstGeom>
            <a:solidFill>
              <a:srgbClr val="1CABE2">
                <a:alpha val="100000"/>
              </a:srgbClr>
            </a:solidFill>
          </p:spPr>
          <p:txBody>
            <a:bodyPr/>
            <a:lstStyle/>
            <a:p/>
          </p:txBody>
        </p:sp>
        <p:sp>
          <p:nvSpPr>
            <p:cNvPr id="144" name="rc144"/>
            <p:cNvSpPr/>
            <p:nvPr/>
          </p:nvSpPr>
          <p:spPr>
            <a:xfrm>
              <a:off x="1333322" y="5680069"/>
              <a:ext cx="6341844" cy="167191"/>
            </a:xfrm>
            <a:prstGeom prst="rect">
              <a:avLst/>
            </a:prstGeom>
            <a:solidFill>
              <a:srgbClr val="80BD41">
                <a:alpha val="100000"/>
              </a:srgbClr>
            </a:solidFill>
          </p:spPr>
          <p:txBody>
            <a:bodyPr/>
            <a:lstStyle/>
            <a:p/>
          </p:txBody>
        </p:sp>
        <p:sp>
          <p:nvSpPr>
            <p:cNvPr id="145" name="rc145"/>
            <p:cNvSpPr/>
            <p:nvPr/>
          </p:nvSpPr>
          <p:spPr>
            <a:xfrm>
              <a:off x="7675166" y="5680069"/>
              <a:ext cx="128946" cy="167191"/>
            </a:xfrm>
            <a:prstGeom prst="rect">
              <a:avLst/>
            </a:prstGeom>
            <a:solidFill>
              <a:srgbClr val="1CABE2">
                <a:alpha val="100000"/>
              </a:srgbClr>
            </a:solidFill>
          </p:spPr>
          <p:txBody>
            <a:bodyPr/>
            <a:lstStyle/>
            <a:p/>
          </p:txBody>
        </p:sp>
        <p:sp>
          <p:nvSpPr>
            <p:cNvPr id="146" name="rc146"/>
            <p:cNvSpPr/>
            <p:nvPr/>
          </p:nvSpPr>
          <p:spPr>
            <a:xfrm>
              <a:off x="1333322" y="5471080"/>
              <a:ext cx="6412178" cy="167191"/>
            </a:xfrm>
            <a:prstGeom prst="rect">
              <a:avLst/>
            </a:prstGeom>
            <a:solidFill>
              <a:srgbClr val="80BD41">
                <a:alpha val="100000"/>
              </a:srgbClr>
            </a:solidFill>
          </p:spPr>
          <p:txBody>
            <a:bodyPr/>
            <a:lstStyle/>
            <a:p/>
          </p:txBody>
        </p:sp>
        <p:sp>
          <p:nvSpPr>
            <p:cNvPr id="147" name="rc147"/>
            <p:cNvSpPr/>
            <p:nvPr/>
          </p:nvSpPr>
          <p:spPr>
            <a:xfrm>
              <a:off x="7745501" y="5471080"/>
              <a:ext cx="128946" cy="167191"/>
            </a:xfrm>
            <a:prstGeom prst="rect">
              <a:avLst/>
            </a:prstGeom>
            <a:solidFill>
              <a:srgbClr val="1CABE2">
                <a:alpha val="100000"/>
              </a:srgbClr>
            </a:solidFill>
          </p:spPr>
          <p:txBody>
            <a:bodyPr/>
            <a:lstStyle/>
            <a:p/>
          </p:txBody>
        </p:sp>
        <p:sp>
          <p:nvSpPr>
            <p:cNvPr id="148" name="tx148"/>
            <p:cNvSpPr/>
            <p:nvPr/>
          </p:nvSpPr>
          <p:spPr>
            <a:xfrm>
              <a:off x="7703037" y="5914556"/>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9" name="tx149"/>
            <p:cNvSpPr/>
            <p:nvPr/>
          </p:nvSpPr>
          <p:spPr>
            <a:xfrm>
              <a:off x="7949208" y="5705567"/>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0" name="tx150"/>
            <p:cNvSpPr/>
            <p:nvPr/>
          </p:nvSpPr>
          <p:spPr>
            <a:xfrm>
              <a:off x="8023060" y="5496577"/>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1" name="tx151"/>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5" name="tx155"/>
            <p:cNvSpPr/>
            <p:nvPr/>
          </p:nvSpPr>
          <p:spPr>
            <a:xfrm>
              <a:off x="356127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6" name="tx156"/>
            <p:cNvSpPr/>
            <p:nvPr/>
          </p:nvSpPr>
          <p:spPr>
            <a:xfrm>
              <a:off x="590576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57" name="tx157"/>
            <p:cNvSpPr/>
            <p:nvPr/>
          </p:nvSpPr>
          <p:spPr>
            <a:xfrm>
              <a:off x="825024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58" name="tx158"/>
            <p:cNvSpPr/>
            <p:nvPr/>
          </p:nvSpPr>
          <p:spPr>
            <a:xfrm>
              <a:off x="4406328" y="6321462"/>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59" name="tx15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relatively constant within 1% compared to 2019 (99%).
The number of children vaccinated with DTP1 increased between 2019 and 2024.
The number of surviving infants increased between 2019 and 2024.
In 2024, more children were vaccinated than in 2019.
In 2024, there were more surviving infants (target population) than in 2019.</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Andorra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71421"/>
            </a:xfrm>
            <a:custGeom>
              <a:avLst/>
              <a:pathLst>
                <a:path w="3397293" h="171421">
                  <a:moveTo>
                    <a:pt x="0" y="28570"/>
                  </a:moveTo>
                  <a:lnTo>
                    <a:pt x="141553" y="85710"/>
                  </a:lnTo>
                  <a:lnTo>
                    <a:pt x="283107" y="57140"/>
                  </a:lnTo>
                  <a:lnTo>
                    <a:pt x="424661" y="0"/>
                  </a:lnTo>
                  <a:lnTo>
                    <a:pt x="566215" y="0"/>
                  </a:lnTo>
                  <a:lnTo>
                    <a:pt x="707769" y="28570"/>
                  </a:lnTo>
                  <a:lnTo>
                    <a:pt x="849323" y="171421"/>
                  </a:lnTo>
                  <a:lnTo>
                    <a:pt x="990877" y="85710"/>
                  </a:lnTo>
                  <a:lnTo>
                    <a:pt x="1132431" y="0"/>
                  </a:lnTo>
                  <a:lnTo>
                    <a:pt x="1273984" y="0"/>
                  </a:lnTo>
                  <a:lnTo>
                    <a:pt x="1415538" y="0"/>
                  </a:lnTo>
                  <a:lnTo>
                    <a:pt x="1557092" y="0"/>
                  </a:lnTo>
                  <a:lnTo>
                    <a:pt x="1698646" y="0"/>
                  </a:lnTo>
                  <a:lnTo>
                    <a:pt x="1840200" y="85710"/>
                  </a:lnTo>
                  <a:lnTo>
                    <a:pt x="1981754" y="57140"/>
                  </a:lnTo>
                  <a:lnTo>
                    <a:pt x="2123308" y="57140"/>
                  </a:lnTo>
                  <a:lnTo>
                    <a:pt x="2264862" y="28570"/>
                  </a:lnTo>
                  <a:lnTo>
                    <a:pt x="2406416" y="0"/>
                  </a:lnTo>
                  <a:lnTo>
                    <a:pt x="2547969" y="0"/>
                  </a:lnTo>
                  <a:lnTo>
                    <a:pt x="2689523" y="0"/>
                  </a:lnTo>
                  <a:lnTo>
                    <a:pt x="2831077" y="0"/>
                  </a:lnTo>
                  <a:lnTo>
                    <a:pt x="2972631" y="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71421"/>
            </a:xfrm>
            <a:custGeom>
              <a:avLst/>
              <a:pathLst>
                <a:path w="3397293" h="171421">
                  <a:moveTo>
                    <a:pt x="0" y="28570"/>
                  </a:moveTo>
                  <a:lnTo>
                    <a:pt x="141553" y="85710"/>
                  </a:lnTo>
                  <a:lnTo>
                    <a:pt x="283107" y="57140"/>
                  </a:lnTo>
                  <a:lnTo>
                    <a:pt x="424661" y="0"/>
                  </a:lnTo>
                  <a:lnTo>
                    <a:pt x="566215" y="0"/>
                  </a:lnTo>
                  <a:lnTo>
                    <a:pt x="707769" y="28570"/>
                  </a:lnTo>
                  <a:lnTo>
                    <a:pt x="849323" y="171421"/>
                  </a:lnTo>
                  <a:lnTo>
                    <a:pt x="990877" y="85710"/>
                  </a:lnTo>
                  <a:lnTo>
                    <a:pt x="1132431" y="0"/>
                  </a:lnTo>
                  <a:lnTo>
                    <a:pt x="1273984" y="0"/>
                  </a:lnTo>
                  <a:lnTo>
                    <a:pt x="1415538" y="0"/>
                  </a:lnTo>
                  <a:lnTo>
                    <a:pt x="1557092" y="0"/>
                  </a:lnTo>
                  <a:lnTo>
                    <a:pt x="1698646" y="0"/>
                  </a:lnTo>
                  <a:lnTo>
                    <a:pt x="1840200" y="85710"/>
                  </a:lnTo>
                  <a:lnTo>
                    <a:pt x="1981754" y="57140"/>
                  </a:lnTo>
                  <a:lnTo>
                    <a:pt x="2123308" y="57140"/>
                  </a:lnTo>
                  <a:lnTo>
                    <a:pt x="2264862" y="28570"/>
                  </a:lnTo>
                  <a:lnTo>
                    <a:pt x="2406416" y="0"/>
                  </a:lnTo>
                  <a:lnTo>
                    <a:pt x="2547969" y="0"/>
                  </a:lnTo>
                  <a:lnTo>
                    <a:pt x="2689523" y="0"/>
                  </a:lnTo>
                  <a:lnTo>
                    <a:pt x="2831077" y="0"/>
                  </a:lnTo>
                  <a:lnTo>
                    <a:pt x="2972631" y="0"/>
                  </a:lnTo>
                  <a:lnTo>
                    <a:pt x="3114185" y="28570"/>
                  </a:lnTo>
                  <a:lnTo>
                    <a:pt x="3255739" y="2857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71421"/>
            </a:xfrm>
            <a:custGeom>
              <a:avLst/>
              <a:pathLst>
                <a:path w="3397293" h="171421">
                  <a:moveTo>
                    <a:pt x="0" y="28570"/>
                  </a:moveTo>
                  <a:lnTo>
                    <a:pt x="141553" y="85710"/>
                  </a:lnTo>
                  <a:lnTo>
                    <a:pt x="283107" y="57140"/>
                  </a:lnTo>
                  <a:lnTo>
                    <a:pt x="424661" y="0"/>
                  </a:lnTo>
                  <a:lnTo>
                    <a:pt x="566215" y="0"/>
                  </a:lnTo>
                  <a:lnTo>
                    <a:pt x="707769" y="28570"/>
                  </a:lnTo>
                  <a:lnTo>
                    <a:pt x="849323" y="171421"/>
                  </a:lnTo>
                  <a:lnTo>
                    <a:pt x="990877" y="85710"/>
                  </a:lnTo>
                  <a:lnTo>
                    <a:pt x="1132431" y="0"/>
                  </a:lnTo>
                  <a:lnTo>
                    <a:pt x="1273984" y="0"/>
                  </a:lnTo>
                  <a:lnTo>
                    <a:pt x="1415538" y="0"/>
                  </a:lnTo>
                  <a:lnTo>
                    <a:pt x="1557092" y="0"/>
                  </a:lnTo>
                  <a:lnTo>
                    <a:pt x="1698646" y="0"/>
                  </a:lnTo>
                  <a:lnTo>
                    <a:pt x="1840200" y="85710"/>
                  </a:lnTo>
                  <a:lnTo>
                    <a:pt x="1981754" y="57140"/>
                  </a:lnTo>
                  <a:lnTo>
                    <a:pt x="2123308" y="57140"/>
                  </a:lnTo>
                  <a:lnTo>
                    <a:pt x="2264862" y="28570"/>
                  </a:lnTo>
                  <a:lnTo>
                    <a:pt x="2406416" y="0"/>
                  </a:lnTo>
                  <a:lnTo>
                    <a:pt x="2547969" y="0"/>
                  </a:lnTo>
                  <a:lnTo>
                    <a:pt x="2689523" y="0"/>
                  </a:lnTo>
                  <a:lnTo>
                    <a:pt x="2831077" y="0"/>
                  </a:lnTo>
                  <a:lnTo>
                    <a:pt x="2972631" y="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946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946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509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9755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6563" y="4831778"/>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Andorra</a:t>
              </a:r>
            </a:p>
          </p:txBody>
        </p:sp>
        <p:sp>
          <p:nvSpPr>
            <p:cNvPr id="60" name="tx60"/>
            <p:cNvSpPr/>
            <p:nvPr/>
          </p:nvSpPr>
          <p:spPr>
            <a:xfrm>
              <a:off x="250219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465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70013" y="472419"/>
              <a:ext cx="24991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Andorra, 2000-2024</a:t>
              </a:r>
            </a:p>
          </p:txBody>
        </p:sp>
        <p:sp>
          <p:nvSpPr>
            <p:cNvPr id="63" name="pl63"/>
            <p:cNvSpPr/>
            <p:nvPr/>
          </p:nvSpPr>
          <p:spPr>
            <a:xfrm>
              <a:off x="5267799" y="3685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5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5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5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5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5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855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56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85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85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5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85630"/>
              <a:ext cx="3397293" cy="719970"/>
            </a:xfrm>
            <a:custGeom>
              <a:avLst/>
              <a:pathLst>
                <a:path w="3397293" h="719970">
                  <a:moveTo>
                    <a:pt x="0" y="119995"/>
                  </a:moveTo>
                  <a:lnTo>
                    <a:pt x="141553" y="359985"/>
                  </a:lnTo>
                  <a:lnTo>
                    <a:pt x="283107" y="239990"/>
                  </a:lnTo>
                  <a:lnTo>
                    <a:pt x="424661" y="0"/>
                  </a:lnTo>
                  <a:lnTo>
                    <a:pt x="566215" y="0"/>
                  </a:lnTo>
                  <a:lnTo>
                    <a:pt x="707769" y="119995"/>
                  </a:lnTo>
                  <a:lnTo>
                    <a:pt x="849323" y="719970"/>
                  </a:lnTo>
                  <a:lnTo>
                    <a:pt x="990877" y="359985"/>
                  </a:lnTo>
                  <a:lnTo>
                    <a:pt x="1132431" y="0"/>
                  </a:lnTo>
                  <a:lnTo>
                    <a:pt x="1273984" y="0"/>
                  </a:lnTo>
                  <a:lnTo>
                    <a:pt x="1415538" y="0"/>
                  </a:lnTo>
                  <a:lnTo>
                    <a:pt x="1557092" y="0"/>
                  </a:lnTo>
                  <a:lnTo>
                    <a:pt x="1698646" y="0"/>
                  </a:lnTo>
                  <a:lnTo>
                    <a:pt x="1840200" y="359985"/>
                  </a:lnTo>
                  <a:lnTo>
                    <a:pt x="1981754" y="239990"/>
                  </a:lnTo>
                  <a:lnTo>
                    <a:pt x="2123308" y="239990"/>
                  </a:lnTo>
                  <a:lnTo>
                    <a:pt x="2264862" y="119995"/>
                  </a:lnTo>
                  <a:lnTo>
                    <a:pt x="2406416" y="0"/>
                  </a:lnTo>
                  <a:lnTo>
                    <a:pt x="2547969" y="0"/>
                  </a:lnTo>
                  <a:lnTo>
                    <a:pt x="2689523" y="0"/>
                  </a:lnTo>
                  <a:lnTo>
                    <a:pt x="2831077" y="0"/>
                  </a:lnTo>
                  <a:lnTo>
                    <a:pt x="2972631" y="0"/>
                  </a:lnTo>
                  <a:lnTo>
                    <a:pt x="3114185" y="119995"/>
                  </a:lnTo>
                  <a:lnTo>
                    <a:pt x="3255739" y="119995"/>
                  </a:lnTo>
                  <a:lnTo>
                    <a:pt x="3397293" y="119995"/>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85630"/>
              <a:ext cx="3397293" cy="1679930"/>
            </a:xfrm>
            <a:custGeom>
              <a:avLst/>
              <a:pathLst>
                <a:path w="3397293" h="1679930">
                  <a:moveTo>
                    <a:pt x="0" y="1679930"/>
                  </a:moveTo>
                  <a:lnTo>
                    <a:pt x="141553" y="1679930"/>
                  </a:lnTo>
                  <a:lnTo>
                    <a:pt x="283107" y="1679930"/>
                  </a:lnTo>
                  <a:lnTo>
                    <a:pt x="424661" y="1439940"/>
                  </a:lnTo>
                  <a:lnTo>
                    <a:pt x="566215" y="1199950"/>
                  </a:lnTo>
                  <a:lnTo>
                    <a:pt x="707769" y="1079955"/>
                  </a:lnTo>
                  <a:lnTo>
                    <a:pt x="849323" y="959960"/>
                  </a:lnTo>
                  <a:lnTo>
                    <a:pt x="990877" y="959960"/>
                  </a:lnTo>
                  <a:lnTo>
                    <a:pt x="1132431" y="599975"/>
                  </a:lnTo>
                  <a:lnTo>
                    <a:pt x="1273984" y="359985"/>
                  </a:lnTo>
                  <a:lnTo>
                    <a:pt x="1415538" y="359985"/>
                  </a:lnTo>
                  <a:lnTo>
                    <a:pt x="1557092" y="239990"/>
                  </a:lnTo>
                  <a:lnTo>
                    <a:pt x="1698646" y="239990"/>
                  </a:lnTo>
                  <a:lnTo>
                    <a:pt x="1840200" y="359985"/>
                  </a:lnTo>
                  <a:lnTo>
                    <a:pt x="1981754" y="239990"/>
                  </a:lnTo>
                  <a:lnTo>
                    <a:pt x="2123308" y="119995"/>
                  </a:lnTo>
                  <a:lnTo>
                    <a:pt x="2264862" y="0"/>
                  </a:lnTo>
                  <a:lnTo>
                    <a:pt x="2406416" y="0"/>
                  </a:lnTo>
                  <a:lnTo>
                    <a:pt x="2547969" y="0"/>
                  </a:lnTo>
                  <a:lnTo>
                    <a:pt x="2689523" y="0"/>
                  </a:lnTo>
                  <a:lnTo>
                    <a:pt x="2831077" y="359985"/>
                  </a:lnTo>
                  <a:lnTo>
                    <a:pt x="2972631" y="479980"/>
                  </a:lnTo>
                  <a:lnTo>
                    <a:pt x="3114185" y="119995"/>
                  </a:lnTo>
                  <a:lnTo>
                    <a:pt x="3255739" y="239990"/>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119995"/>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9995"/>
                  </a:lnTo>
                  <a:lnTo>
                    <a:pt x="1981754" y="119995"/>
                  </a:lnTo>
                  <a:lnTo>
                    <a:pt x="2123308" y="119995"/>
                  </a:lnTo>
                  <a:lnTo>
                    <a:pt x="2264862" y="119995"/>
                  </a:lnTo>
                  <a:lnTo>
                    <a:pt x="2406416" y="119995"/>
                  </a:lnTo>
                  <a:lnTo>
                    <a:pt x="2547969" y="119995"/>
                  </a:lnTo>
                  <a:lnTo>
                    <a:pt x="2689523" y="119995"/>
                  </a:lnTo>
                  <a:lnTo>
                    <a:pt x="2831077" y="239990"/>
                  </a:lnTo>
                  <a:lnTo>
                    <a:pt x="2972631" y="119995"/>
                  </a:lnTo>
                  <a:lnTo>
                    <a:pt x="3114185" y="119995"/>
                  </a:lnTo>
                  <a:lnTo>
                    <a:pt x="3255739" y="239990"/>
                  </a:lnTo>
                  <a:lnTo>
                    <a:pt x="3397293" y="23999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856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85630"/>
              <a:ext cx="3397293" cy="719970"/>
            </a:xfrm>
            <a:custGeom>
              <a:avLst/>
              <a:pathLst>
                <a:path w="3397293" h="719970">
                  <a:moveTo>
                    <a:pt x="0" y="119995"/>
                  </a:moveTo>
                  <a:lnTo>
                    <a:pt x="141553" y="359985"/>
                  </a:lnTo>
                  <a:lnTo>
                    <a:pt x="283107" y="239990"/>
                  </a:lnTo>
                  <a:lnTo>
                    <a:pt x="424661" y="0"/>
                  </a:lnTo>
                  <a:lnTo>
                    <a:pt x="566215" y="0"/>
                  </a:lnTo>
                  <a:lnTo>
                    <a:pt x="707769" y="119995"/>
                  </a:lnTo>
                  <a:lnTo>
                    <a:pt x="849323" y="719970"/>
                  </a:lnTo>
                  <a:lnTo>
                    <a:pt x="990877" y="359985"/>
                  </a:lnTo>
                  <a:lnTo>
                    <a:pt x="1132431" y="0"/>
                  </a:lnTo>
                  <a:lnTo>
                    <a:pt x="1273984" y="0"/>
                  </a:lnTo>
                  <a:lnTo>
                    <a:pt x="1415538" y="0"/>
                  </a:lnTo>
                  <a:lnTo>
                    <a:pt x="1557092" y="0"/>
                  </a:lnTo>
                  <a:lnTo>
                    <a:pt x="1698646" y="0"/>
                  </a:lnTo>
                  <a:lnTo>
                    <a:pt x="1840200" y="359985"/>
                  </a:lnTo>
                  <a:lnTo>
                    <a:pt x="1981754" y="239990"/>
                  </a:lnTo>
                  <a:lnTo>
                    <a:pt x="2123308" y="239990"/>
                  </a:lnTo>
                  <a:lnTo>
                    <a:pt x="2264862" y="119995"/>
                  </a:lnTo>
                  <a:lnTo>
                    <a:pt x="2406416" y="0"/>
                  </a:lnTo>
                  <a:lnTo>
                    <a:pt x="2547969" y="0"/>
                  </a:lnTo>
                  <a:lnTo>
                    <a:pt x="2689523" y="0"/>
                  </a:lnTo>
                  <a:lnTo>
                    <a:pt x="2831077" y="0"/>
                  </a:lnTo>
                  <a:lnTo>
                    <a:pt x="2972631" y="0"/>
                  </a:lnTo>
                  <a:lnTo>
                    <a:pt x="3114185" y="119995"/>
                  </a:lnTo>
                  <a:lnTo>
                    <a:pt x="3255739" y="119995"/>
                  </a:lnTo>
                  <a:lnTo>
                    <a:pt x="3397293" y="119995"/>
                  </a:lnTo>
                </a:path>
              </a:pathLst>
            </a:custGeom>
            <a:ln w="43362" cap="flat">
              <a:solidFill>
                <a:srgbClr val="000000">
                  <a:alpha val="100000"/>
                </a:srgbClr>
              </a:solidFill>
              <a:prstDash val="solid"/>
              <a:round/>
            </a:ln>
          </p:spPr>
          <p:txBody>
            <a:bodyPr/>
            <a:lstStyle/>
            <a:p/>
          </p:txBody>
        </p:sp>
        <p:sp>
          <p:nvSpPr>
            <p:cNvPr id="86" name="pl86"/>
            <p:cNvSpPr/>
            <p:nvPr/>
          </p:nvSpPr>
          <p:spPr>
            <a:xfrm>
              <a:off x="5437664" y="1993637"/>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993637"/>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993637"/>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993637"/>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993637"/>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185630"/>
              <a:ext cx="3397293" cy="719970"/>
            </a:xfrm>
            <a:custGeom>
              <a:avLst/>
              <a:pathLst>
                <a:path w="3397293" h="719970">
                  <a:moveTo>
                    <a:pt x="0" y="119995"/>
                  </a:moveTo>
                  <a:lnTo>
                    <a:pt x="141553" y="359985"/>
                  </a:lnTo>
                  <a:lnTo>
                    <a:pt x="283107" y="239990"/>
                  </a:lnTo>
                  <a:lnTo>
                    <a:pt x="424661" y="0"/>
                  </a:lnTo>
                  <a:lnTo>
                    <a:pt x="566215" y="0"/>
                  </a:lnTo>
                  <a:lnTo>
                    <a:pt x="707769" y="119995"/>
                  </a:lnTo>
                  <a:lnTo>
                    <a:pt x="849323" y="719970"/>
                  </a:lnTo>
                  <a:lnTo>
                    <a:pt x="990877" y="359985"/>
                  </a:lnTo>
                  <a:lnTo>
                    <a:pt x="1132431" y="0"/>
                  </a:lnTo>
                  <a:lnTo>
                    <a:pt x="1273984" y="0"/>
                  </a:lnTo>
                  <a:lnTo>
                    <a:pt x="1415538" y="0"/>
                  </a:lnTo>
                  <a:lnTo>
                    <a:pt x="1557092" y="0"/>
                  </a:lnTo>
                  <a:lnTo>
                    <a:pt x="1698646" y="0"/>
                  </a:lnTo>
                  <a:lnTo>
                    <a:pt x="1840200" y="359985"/>
                  </a:lnTo>
                  <a:lnTo>
                    <a:pt x="1981754" y="239990"/>
                  </a:lnTo>
                  <a:lnTo>
                    <a:pt x="2123308" y="239990"/>
                  </a:lnTo>
                  <a:lnTo>
                    <a:pt x="2264862" y="119995"/>
                  </a:lnTo>
                  <a:lnTo>
                    <a:pt x="2406416" y="0"/>
                  </a:lnTo>
                  <a:lnTo>
                    <a:pt x="2547969" y="0"/>
                  </a:lnTo>
                  <a:lnTo>
                    <a:pt x="2689523" y="0"/>
                  </a:lnTo>
                  <a:lnTo>
                    <a:pt x="2831077" y="0"/>
                  </a:lnTo>
                  <a:lnTo>
                    <a:pt x="2972631" y="0"/>
                  </a:lnTo>
                  <a:lnTo>
                    <a:pt x="3114185" y="119995"/>
                  </a:lnTo>
                  <a:lnTo>
                    <a:pt x="3255739" y="119995"/>
                  </a:lnTo>
                  <a:lnTo>
                    <a:pt x="3397293" y="119995"/>
                  </a:lnTo>
                </a:path>
              </a:pathLst>
            </a:custGeom>
            <a:ln w="27101" cap="flat">
              <a:solidFill>
                <a:srgbClr val="0058AB">
                  <a:alpha val="100000"/>
                </a:srgbClr>
              </a:solidFill>
              <a:prstDash val="solid"/>
              <a:round/>
            </a:ln>
          </p:spPr>
          <p:txBody>
            <a:bodyPr/>
            <a:lstStyle/>
            <a:p/>
          </p:txBody>
        </p:sp>
        <p:sp>
          <p:nvSpPr>
            <p:cNvPr id="94" name="tx94"/>
            <p:cNvSpPr/>
            <p:nvPr/>
          </p:nvSpPr>
          <p:spPr>
            <a:xfrm>
              <a:off x="5389469" y="19065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097238" y="19065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823058"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12777" y="19065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097042"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9065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786762" y="19065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334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334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73526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1335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3531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33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9616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9616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5179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1425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63262" y="4831778"/>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Andorra</a:t>
              </a:r>
            </a:p>
          </p:txBody>
        </p:sp>
        <p:sp>
          <p:nvSpPr>
            <p:cNvPr id="122" name="tx122"/>
            <p:cNvSpPr/>
            <p:nvPr/>
          </p:nvSpPr>
          <p:spPr>
            <a:xfrm>
              <a:off x="681889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8134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1557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3123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30915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3059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3139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31075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30755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3327984" cy="149993"/>
            </a:xfrm>
            <a:prstGeom prst="rect">
              <a:avLst/>
            </a:prstGeom>
            <a:solidFill>
              <a:srgbClr val="1CABE2">
                <a:alpha val="80000"/>
              </a:srgbClr>
            </a:solidFill>
          </p:spPr>
          <p:txBody>
            <a:bodyPr/>
            <a:lstStyle/>
            <a:p/>
          </p:txBody>
        </p:sp>
        <p:sp>
          <p:nvSpPr>
            <p:cNvPr id="137" name="rc137"/>
            <p:cNvSpPr/>
            <p:nvPr/>
          </p:nvSpPr>
          <p:spPr>
            <a:xfrm>
              <a:off x="1317178" y="5637654"/>
              <a:ext cx="7321564" cy="149993"/>
            </a:xfrm>
            <a:prstGeom prst="rect">
              <a:avLst/>
            </a:prstGeom>
            <a:solidFill>
              <a:srgbClr val="1CABE2">
                <a:alpha val="80000"/>
              </a:srgbClr>
            </a:solidFill>
          </p:spPr>
          <p:txBody>
            <a:bodyPr/>
            <a:lstStyle/>
            <a:p/>
          </p:txBody>
        </p:sp>
        <p:sp>
          <p:nvSpPr>
            <p:cNvPr id="138" name="rc138"/>
            <p:cNvSpPr/>
            <p:nvPr/>
          </p:nvSpPr>
          <p:spPr>
            <a:xfrm>
              <a:off x="1317178" y="5450161"/>
              <a:ext cx="7321564" cy="149993"/>
            </a:xfrm>
            <a:prstGeom prst="rect">
              <a:avLst/>
            </a:prstGeom>
            <a:solidFill>
              <a:srgbClr val="1CABE2">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236274"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44" name="tx144"/>
            <p:cNvSpPr/>
            <p:nvPr/>
          </p:nvSpPr>
          <p:spPr>
            <a:xfrm>
              <a:off x="5233065"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45" name="tx145"/>
            <p:cNvSpPr/>
            <p:nvPr/>
          </p:nvSpPr>
          <p:spPr>
            <a:xfrm>
              <a:off x="7229855"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Andorra (98%) was 13 percentage points higher than the global average (85%) and 4 percentage points higher than the average across all non-programme countries (94%).
National DTP3 coverage was 1 percentage point lower than in 2019 (99%).
The number of un- and undervaccinated children remained approximately the same (&lt;100)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Andorra ranked number 35 out of 41 countries for lowest DTP3 coverage (based on tied ranks).
Andorra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2198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55259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58320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03729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06790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09850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575862"/>
              <a:ext cx="248247" cy="1430823"/>
            </a:xfrm>
            <a:prstGeom prst="rect">
              <a:avLst/>
            </a:prstGeom>
            <a:solidFill>
              <a:srgbClr val="80BD41">
                <a:alpha val="100000"/>
              </a:srgbClr>
            </a:solidFill>
          </p:spPr>
          <p:txBody>
            <a:bodyPr/>
            <a:lstStyle/>
            <a:p/>
          </p:txBody>
        </p:sp>
        <p:sp>
          <p:nvSpPr>
            <p:cNvPr id="23" name="rc23"/>
            <p:cNvSpPr/>
            <p:nvPr/>
          </p:nvSpPr>
          <p:spPr>
            <a:xfrm>
              <a:off x="1333322" y="2546780"/>
              <a:ext cx="248247" cy="29081"/>
            </a:xfrm>
            <a:prstGeom prst="rect">
              <a:avLst/>
            </a:prstGeom>
            <a:solidFill>
              <a:srgbClr val="1CABE2">
                <a:alpha val="100000"/>
              </a:srgbClr>
            </a:solidFill>
          </p:spPr>
          <p:txBody>
            <a:bodyPr/>
            <a:lstStyle/>
            <a:p/>
          </p:txBody>
        </p:sp>
        <p:sp>
          <p:nvSpPr>
            <p:cNvPr id="24" name="rc24"/>
            <p:cNvSpPr/>
            <p:nvPr/>
          </p:nvSpPr>
          <p:spPr>
            <a:xfrm>
              <a:off x="1609153" y="2616576"/>
              <a:ext cx="248247" cy="1390108"/>
            </a:xfrm>
            <a:prstGeom prst="rect">
              <a:avLst/>
            </a:prstGeom>
            <a:solidFill>
              <a:srgbClr val="80BD41">
                <a:alpha val="100000"/>
              </a:srgbClr>
            </a:solidFill>
          </p:spPr>
          <p:txBody>
            <a:bodyPr/>
            <a:lstStyle/>
            <a:p/>
          </p:txBody>
        </p:sp>
        <p:sp>
          <p:nvSpPr>
            <p:cNvPr id="25" name="rc25"/>
            <p:cNvSpPr/>
            <p:nvPr/>
          </p:nvSpPr>
          <p:spPr>
            <a:xfrm>
              <a:off x="1609153" y="2558413"/>
              <a:ext cx="248247" cy="58163"/>
            </a:xfrm>
            <a:prstGeom prst="rect">
              <a:avLst/>
            </a:prstGeom>
            <a:solidFill>
              <a:srgbClr val="1CABE2">
                <a:alpha val="100000"/>
              </a:srgbClr>
            </a:solidFill>
          </p:spPr>
          <p:txBody>
            <a:bodyPr/>
            <a:lstStyle/>
            <a:p/>
          </p:txBody>
        </p:sp>
        <p:sp>
          <p:nvSpPr>
            <p:cNvPr id="26" name="rc26"/>
            <p:cNvSpPr/>
            <p:nvPr/>
          </p:nvSpPr>
          <p:spPr>
            <a:xfrm>
              <a:off x="1884983" y="2672801"/>
              <a:ext cx="248247" cy="1333883"/>
            </a:xfrm>
            <a:prstGeom prst="rect">
              <a:avLst/>
            </a:prstGeom>
            <a:solidFill>
              <a:srgbClr val="80BD41">
                <a:alpha val="100000"/>
              </a:srgbClr>
            </a:solidFill>
          </p:spPr>
          <p:txBody>
            <a:bodyPr/>
            <a:lstStyle/>
            <a:p/>
          </p:txBody>
        </p:sp>
        <p:sp>
          <p:nvSpPr>
            <p:cNvPr id="27" name="rc27"/>
            <p:cNvSpPr/>
            <p:nvPr/>
          </p:nvSpPr>
          <p:spPr>
            <a:xfrm>
              <a:off x="1884983" y="2632086"/>
              <a:ext cx="248247" cy="40714"/>
            </a:xfrm>
            <a:prstGeom prst="rect">
              <a:avLst/>
            </a:prstGeom>
            <a:solidFill>
              <a:srgbClr val="1CABE2">
                <a:alpha val="100000"/>
              </a:srgbClr>
            </a:solidFill>
          </p:spPr>
          <p:txBody>
            <a:bodyPr/>
            <a:lstStyle/>
            <a:p/>
          </p:txBody>
        </p:sp>
        <p:sp>
          <p:nvSpPr>
            <p:cNvPr id="28" name="rc28"/>
            <p:cNvSpPr/>
            <p:nvPr/>
          </p:nvSpPr>
          <p:spPr>
            <a:xfrm>
              <a:off x="2160814" y="2742597"/>
              <a:ext cx="248247" cy="1264087"/>
            </a:xfrm>
            <a:prstGeom prst="rect">
              <a:avLst/>
            </a:prstGeom>
            <a:solidFill>
              <a:srgbClr val="80BD41">
                <a:alpha val="100000"/>
              </a:srgbClr>
            </a:solidFill>
          </p:spPr>
          <p:txBody>
            <a:bodyPr/>
            <a:lstStyle/>
            <a:p/>
          </p:txBody>
        </p:sp>
        <p:sp>
          <p:nvSpPr>
            <p:cNvPr id="29" name="rc29"/>
            <p:cNvSpPr/>
            <p:nvPr/>
          </p:nvSpPr>
          <p:spPr>
            <a:xfrm>
              <a:off x="2160814" y="2729026"/>
              <a:ext cx="248247" cy="13571"/>
            </a:xfrm>
            <a:prstGeom prst="rect">
              <a:avLst/>
            </a:prstGeom>
            <a:solidFill>
              <a:srgbClr val="1CABE2">
                <a:alpha val="100000"/>
              </a:srgbClr>
            </a:solidFill>
          </p:spPr>
          <p:txBody>
            <a:bodyPr/>
            <a:lstStyle/>
            <a:p/>
          </p:txBody>
        </p:sp>
        <p:sp>
          <p:nvSpPr>
            <p:cNvPr id="30" name="rc30"/>
            <p:cNvSpPr/>
            <p:nvPr/>
          </p:nvSpPr>
          <p:spPr>
            <a:xfrm>
              <a:off x="2436645" y="2552596"/>
              <a:ext cx="248247" cy="1454088"/>
            </a:xfrm>
            <a:prstGeom prst="rect">
              <a:avLst/>
            </a:prstGeom>
            <a:solidFill>
              <a:srgbClr val="80BD41">
                <a:alpha val="100000"/>
              </a:srgbClr>
            </a:solidFill>
          </p:spPr>
          <p:txBody>
            <a:bodyPr/>
            <a:lstStyle/>
            <a:p/>
          </p:txBody>
        </p:sp>
        <p:sp>
          <p:nvSpPr>
            <p:cNvPr id="31" name="rc31"/>
            <p:cNvSpPr/>
            <p:nvPr/>
          </p:nvSpPr>
          <p:spPr>
            <a:xfrm>
              <a:off x="2436645" y="2537086"/>
              <a:ext cx="248247" cy="15510"/>
            </a:xfrm>
            <a:prstGeom prst="rect">
              <a:avLst/>
            </a:prstGeom>
            <a:solidFill>
              <a:srgbClr val="1CABE2">
                <a:alpha val="100000"/>
              </a:srgbClr>
            </a:solidFill>
          </p:spPr>
          <p:txBody>
            <a:bodyPr/>
            <a:lstStyle/>
            <a:p/>
          </p:txBody>
        </p:sp>
        <p:sp>
          <p:nvSpPr>
            <p:cNvPr id="32" name="rc32"/>
            <p:cNvSpPr/>
            <p:nvPr/>
          </p:nvSpPr>
          <p:spPr>
            <a:xfrm>
              <a:off x="2712475" y="2469229"/>
              <a:ext cx="248247" cy="1537456"/>
            </a:xfrm>
            <a:prstGeom prst="rect">
              <a:avLst/>
            </a:prstGeom>
            <a:solidFill>
              <a:srgbClr val="80BD41">
                <a:alpha val="100000"/>
              </a:srgbClr>
            </a:solidFill>
          </p:spPr>
          <p:txBody>
            <a:bodyPr/>
            <a:lstStyle/>
            <a:p/>
          </p:txBody>
        </p:sp>
        <p:sp>
          <p:nvSpPr>
            <p:cNvPr id="33" name="rc33"/>
            <p:cNvSpPr/>
            <p:nvPr/>
          </p:nvSpPr>
          <p:spPr>
            <a:xfrm>
              <a:off x="2712475" y="2438208"/>
              <a:ext cx="248247" cy="31020"/>
            </a:xfrm>
            <a:prstGeom prst="rect">
              <a:avLst/>
            </a:prstGeom>
            <a:solidFill>
              <a:srgbClr val="1CABE2">
                <a:alpha val="100000"/>
              </a:srgbClr>
            </a:solidFill>
          </p:spPr>
          <p:txBody>
            <a:bodyPr/>
            <a:lstStyle/>
            <a:p/>
          </p:txBody>
        </p:sp>
        <p:sp>
          <p:nvSpPr>
            <p:cNvPr id="34" name="rc34"/>
            <p:cNvSpPr/>
            <p:nvPr/>
          </p:nvSpPr>
          <p:spPr>
            <a:xfrm>
              <a:off x="2988306" y="2508004"/>
              <a:ext cx="248247" cy="1498680"/>
            </a:xfrm>
            <a:prstGeom prst="rect">
              <a:avLst/>
            </a:prstGeom>
            <a:solidFill>
              <a:srgbClr val="80BD41">
                <a:alpha val="100000"/>
              </a:srgbClr>
            </a:solidFill>
          </p:spPr>
          <p:txBody>
            <a:bodyPr/>
            <a:lstStyle/>
            <a:p/>
          </p:txBody>
        </p:sp>
        <p:sp>
          <p:nvSpPr>
            <p:cNvPr id="35" name="rc35"/>
            <p:cNvSpPr/>
            <p:nvPr/>
          </p:nvSpPr>
          <p:spPr>
            <a:xfrm>
              <a:off x="2988306" y="2395555"/>
              <a:ext cx="248247" cy="112449"/>
            </a:xfrm>
            <a:prstGeom prst="rect">
              <a:avLst/>
            </a:prstGeom>
            <a:solidFill>
              <a:srgbClr val="1CABE2">
                <a:alpha val="100000"/>
              </a:srgbClr>
            </a:solidFill>
          </p:spPr>
          <p:txBody>
            <a:bodyPr/>
            <a:lstStyle/>
            <a:p/>
          </p:txBody>
        </p:sp>
        <p:sp>
          <p:nvSpPr>
            <p:cNvPr id="36" name="rc36"/>
            <p:cNvSpPr/>
            <p:nvPr/>
          </p:nvSpPr>
          <p:spPr>
            <a:xfrm>
              <a:off x="3264137" y="2484739"/>
              <a:ext cx="248247" cy="1521945"/>
            </a:xfrm>
            <a:prstGeom prst="rect">
              <a:avLst/>
            </a:prstGeom>
            <a:solidFill>
              <a:srgbClr val="80BD41">
                <a:alpha val="100000"/>
              </a:srgbClr>
            </a:solidFill>
          </p:spPr>
          <p:txBody>
            <a:bodyPr/>
            <a:lstStyle/>
            <a:p/>
          </p:txBody>
        </p:sp>
        <p:sp>
          <p:nvSpPr>
            <p:cNvPr id="37" name="rc37"/>
            <p:cNvSpPr/>
            <p:nvPr/>
          </p:nvSpPr>
          <p:spPr>
            <a:xfrm>
              <a:off x="3264137" y="2420759"/>
              <a:ext cx="248247" cy="63979"/>
            </a:xfrm>
            <a:prstGeom prst="rect">
              <a:avLst/>
            </a:prstGeom>
            <a:solidFill>
              <a:srgbClr val="1CABE2">
                <a:alpha val="100000"/>
              </a:srgbClr>
            </a:solidFill>
          </p:spPr>
          <p:txBody>
            <a:bodyPr/>
            <a:lstStyle/>
            <a:p/>
          </p:txBody>
        </p:sp>
        <p:sp>
          <p:nvSpPr>
            <p:cNvPr id="38" name="rc38"/>
            <p:cNvSpPr/>
            <p:nvPr/>
          </p:nvSpPr>
          <p:spPr>
            <a:xfrm>
              <a:off x="3539967" y="2339330"/>
              <a:ext cx="248247" cy="1667354"/>
            </a:xfrm>
            <a:prstGeom prst="rect">
              <a:avLst/>
            </a:prstGeom>
            <a:solidFill>
              <a:srgbClr val="80BD41">
                <a:alpha val="100000"/>
              </a:srgbClr>
            </a:solidFill>
          </p:spPr>
          <p:txBody>
            <a:bodyPr/>
            <a:lstStyle/>
            <a:p/>
          </p:txBody>
        </p:sp>
        <p:sp>
          <p:nvSpPr>
            <p:cNvPr id="39" name="rc39"/>
            <p:cNvSpPr/>
            <p:nvPr/>
          </p:nvSpPr>
          <p:spPr>
            <a:xfrm>
              <a:off x="3539967" y="2321881"/>
              <a:ext cx="248247" cy="17449"/>
            </a:xfrm>
            <a:prstGeom prst="rect">
              <a:avLst/>
            </a:prstGeom>
            <a:solidFill>
              <a:srgbClr val="1CABE2">
                <a:alpha val="100000"/>
              </a:srgbClr>
            </a:solidFill>
          </p:spPr>
          <p:txBody>
            <a:bodyPr/>
            <a:lstStyle/>
            <a:p/>
          </p:txBody>
        </p:sp>
        <p:sp>
          <p:nvSpPr>
            <p:cNvPr id="40" name="rc40"/>
            <p:cNvSpPr/>
            <p:nvPr/>
          </p:nvSpPr>
          <p:spPr>
            <a:xfrm>
              <a:off x="3815798" y="2387800"/>
              <a:ext cx="248247" cy="1618885"/>
            </a:xfrm>
            <a:prstGeom prst="rect">
              <a:avLst/>
            </a:prstGeom>
            <a:solidFill>
              <a:srgbClr val="80BD41">
                <a:alpha val="100000"/>
              </a:srgbClr>
            </a:solidFill>
          </p:spPr>
          <p:txBody>
            <a:bodyPr/>
            <a:lstStyle/>
            <a:p/>
          </p:txBody>
        </p:sp>
        <p:sp>
          <p:nvSpPr>
            <p:cNvPr id="41" name="rc41"/>
            <p:cNvSpPr/>
            <p:nvPr/>
          </p:nvSpPr>
          <p:spPr>
            <a:xfrm>
              <a:off x="3815798" y="2372289"/>
              <a:ext cx="248247" cy="15510"/>
            </a:xfrm>
            <a:prstGeom prst="rect">
              <a:avLst/>
            </a:prstGeom>
            <a:solidFill>
              <a:srgbClr val="1CABE2">
                <a:alpha val="100000"/>
              </a:srgbClr>
            </a:solidFill>
          </p:spPr>
          <p:txBody>
            <a:bodyPr/>
            <a:lstStyle/>
            <a:p/>
          </p:txBody>
        </p:sp>
        <p:sp>
          <p:nvSpPr>
            <p:cNvPr id="42" name="rc42"/>
            <p:cNvSpPr/>
            <p:nvPr/>
          </p:nvSpPr>
          <p:spPr>
            <a:xfrm>
              <a:off x="4091628" y="2350963"/>
              <a:ext cx="248247" cy="1655722"/>
            </a:xfrm>
            <a:prstGeom prst="rect">
              <a:avLst/>
            </a:prstGeom>
            <a:solidFill>
              <a:srgbClr val="80BD41">
                <a:alpha val="100000"/>
              </a:srgbClr>
            </a:solidFill>
          </p:spPr>
          <p:txBody>
            <a:bodyPr/>
            <a:lstStyle/>
            <a:p/>
          </p:txBody>
        </p:sp>
        <p:sp>
          <p:nvSpPr>
            <p:cNvPr id="43" name="rc43"/>
            <p:cNvSpPr/>
            <p:nvPr/>
          </p:nvSpPr>
          <p:spPr>
            <a:xfrm>
              <a:off x="4091628" y="2333514"/>
              <a:ext cx="248247" cy="17449"/>
            </a:xfrm>
            <a:prstGeom prst="rect">
              <a:avLst/>
            </a:prstGeom>
            <a:solidFill>
              <a:srgbClr val="1CABE2">
                <a:alpha val="100000"/>
              </a:srgbClr>
            </a:solidFill>
          </p:spPr>
          <p:txBody>
            <a:bodyPr/>
            <a:lstStyle/>
            <a:p/>
          </p:txBody>
        </p:sp>
        <p:sp>
          <p:nvSpPr>
            <p:cNvPr id="44" name="rc44"/>
            <p:cNvSpPr/>
            <p:nvPr/>
          </p:nvSpPr>
          <p:spPr>
            <a:xfrm>
              <a:off x="4367459" y="2451779"/>
              <a:ext cx="248247" cy="1554905"/>
            </a:xfrm>
            <a:prstGeom prst="rect">
              <a:avLst/>
            </a:prstGeom>
            <a:solidFill>
              <a:srgbClr val="80BD41">
                <a:alpha val="100000"/>
              </a:srgbClr>
            </a:solidFill>
          </p:spPr>
          <p:txBody>
            <a:bodyPr/>
            <a:lstStyle/>
            <a:p/>
          </p:txBody>
        </p:sp>
        <p:sp>
          <p:nvSpPr>
            <p:cNvPr id="45" name="rc45"/>
            <p:cNvSpPr/>
            <p:nvPr/>
          </p:nvSpPr>
          <p:spPr>
            <a:xfrm>
              <a:off x="4367459" y="2436269"/>
              <a:ext cx="248247" cy="15510"/>
            </a:xfrm>
            <a:prstGeom prst="rect">
              <a:avLst/>
            </a:prstGeom>
            <a:solidFill>
              <a:srgbClr val="1CABE2">
                <a:alpha val="100000"/>
              </a:srgbClr>
            </a:solidFill>
          </p:spPr>
          <p:txBody>
            <a:bodyPr/>
            <a:lstStyle/>
            <a:p/>
          </p:txBody>
        </p:sp>
        <p:sp>
          <p:nvSpPr>
            <p:cNvPr id="46" name="rc46"/>
            <p:cNvSpPr/>
            <p:nvPr/>
          </p:nvSpPr>
          <p:spPr>
            <a:xfrm>
              <a:off x="4643290" y="2513821"/>
              <a:ext cx="248247" cy="1492864"/>
            </a:xfrm>
            <a:prstGeom prst="rect">
              <a:avLst/>
            </a:prstGeom>
            <a:solidFill>
              <a:srgbClr val="80BD41">
                <a:alpha val="100000"/>
              </a:srgbClr>
            </a:solidFill>
          </p:spPr>
          <p:txBody>
            <a:bodyPr/>
            <a:lstStyle/>
            <a:p/>
          </p:txBody>
        </p:sp>
        <p:sp>
          <p:nvSpPr>
            <p:cNvPr id="47" name="rc47"/>
            <p:cNvSpPr/>
            <p:nvPr/>
          </p:nvSpPr>
          <p:spPr>
            <a:xfrm>
              <a:off x="4643290" y="2498310"/>
              <a:ext cx="248247" cy="15510"/>
            </a:xfrm>
            <a:prstGeom prst="rect">
              <a:avLst/>
            </a:prstGeom>
            <a:solidFill>
              <a:srgbClr val="1CABE2">
                <a:alpha val="100000"/>
              </a:srgbClr>
            </a:solidFill>
          </p:spPr>
          <p:txBody>
            <a:bodyPr/>
            <a:lstStyle/>
            <a:p/>
          </p:txBody>
        </p:sp>
        <p:sp>
          <p:nvSpPr>
            <p:cNvPr id="48" name="rc48"/>
            <p:cNvSpPr/>
            <p:nvPr/>
          </p:nvSpPr>
          <p:spPr>
            <a:xfrm>
              <a:off x="4919120" y="2748414"/>
              <a:ext cx="248247" cy="1258271"/>
            </a:xfrm>
            <a:prstGeom prst="rect">
              <a:avLst/>
            </a:prstGeom>
            <a:solidFill>
              <a:srgbClr val="80BD41">
                <a:alpha val="100000"/>
              </a:srgbClr>
            </a:solidFill>
          </p:spPr>
          <p:txBody>
            <a:bodyPr/>
            <a:lstStyle/>
            <a:p/>
          </p:txBody>
        </p:sp>
        <p:sp>
          <p:nvSpPr>
            <p:cNvPr id="49" name="rc49"/>
            <p:cNvSpPr/>
            <p:nvPr/>
          </p:nvSpPr>
          <p:spPr>
            <a:xfrm>
              <a:off x="4919120" y="2696066"/>
              <a:ext cx="248247" cy="52347"/>
            </a:xfrm>
            <a:prstGeom prst="rect">
              <a:avLst/>
            </a:prstGeom>
            <a:solidFill>
              <a:srgbClr val="1CABE2">
                <a:alpha val="100000"/>
              </a:srgbClr>
            </a:solidFill>
          </p:spPr>
          <p:txBody>
            <a:bodyPr/>
            <a:lstStyle/>
            <a:p/>
          </p:txBody>
        </p:sp>
        <p:sp>
          <p:nvSpPr>
            <p:cNvPr id="50" name="rc50"/>
            <p:cNvSpPr/>
            <p:nvPr/>
          </p:nvSpPr>
          <p:spPr>
            <a:xfrm>
              <a:off x="5194951" y="2767801"/>
              <a:ext cx="248247" cy="1238883"/>
            </a:xfrm>
            <a:prstGeom prst="rect">
              <a:avLst/>
            </a:prstGeom>
            <a:solidFill>
              <a:srgbClr val="80BD41">
                <a:alpha val="100000"/>
              </a:srgbClr>
            </a:solidFill>
          </p:spPr>
          <p:txBody>
            <a:bodyPr/>
            <a:lstStyle/>
            <a:p/>
          </p:txBody>
        </p:sp>
        <p:sp>
          <p:nvSpPr>
            <p:cNvPr id="51" name="rc51"/>
            <p:cNvSpPr/>
            <p:nvPr/>
          </p:nvSpPr>
          <p:spPr>
            <a:xfrm>
              <a:off x="5194951" y="2729026"/>
              <a:ext cx="248247" cy="38775"/>
            </a:xfrm>
            <a:prstGeom prst="rect">
              <a:avLst/>
            </a:prstGeom>
            <a:solidFill>
              <a:srgbClr val="1CABE2">
                <a:alpha val="100000"/>
              </a:srgbClr>
            </a:solidFill>
          </p:spPr>
          <p:txBody>
            <a:bodyPr/>
            <a:lstStyle/>
            <a:p/>
          </p:txBody>
        </p:sp>
        <p:sp>
          <p:nvSpPr>
            <p:cNvPr id="52" name="rc52"/>
            <p:cNvSpPr/>
            <p:nvPr/>
          </p:nvSpPr>
          <p:spPr>
            <a:xfrm>
              <a:off x="5470781" y="2773618"/>
              <a:ext cx="248247" cy="1233067"/>
            </a:xfrm>
            <a:prstGeom prst="rect">
              <a:avLst/>
            </a:prstGeom>
            <a:solidFill>
              <a:srgbClr val="80BD41">
                <a:alpha val="100000"/>
              </a:srgbClr>
            </a:solidFill>
          </p:spPr>
          <p:txBody>
            <a:bodyPr/>
            <a:lstStyle/>
            <a:p/>
          </p:txBody>
        </p:sp>
        <p:sp>
          <p:nvSpPr>
            <p:cNvPr id="53" name="rc53"/>
            <p:cNvSpPr/>
            <p:nvPr/>
          </p:nvSpPr>
          <p:spPr>
            <a:xfrm>
              <a:off x="5470781" y="2734842"/>
              <a:ext cx="248247" cy="38775"/>
            </a:xfrm>
            <a:prstGeom prst="rect">
              <a:avLst/>
            </a:prstGeom>
            <a:solidFill>
              <a:srgbClr val="1CABE2">
                <a:alpha val="100000"/>
              </a:srgbClr>
            </a:solidFill>
          </p:spPr>
          <p:txBody>
            <a:bodyPr/>
            <a:lstStyle/>
            <a:p/>
          </p:txBody>
        </p:sp>
        <p:sp>
          <p:nvSpPr>
            <p:cNvPr id="54" name="rc54"/>
            <p:cNvSpPr/>
            <p:nvPr/>
          </p:nvSpPr>
          <p:spPr>
            <a:xfrm>
              <a:off x="5746612" y="2855047"/>
              <a:ext cx="248247" cy="1151638"/>
            </a:xfrm>
            <a:prstGeom prst="rect">
              <a:avLst/>
            </a:prstGeom>
            <a:solidFill>
              <a:srgbClr val="80BD41">
                <a:alpha val="100000"/>
              </a:srgbClr>
            </a:solidFill>
          </p:spPr>
          <p:txBody>
            <a:bodyPr/>
            <a:lstStyle/>
            <a:p/>
          </p:txBody>
        </p:sp>
        <p:sp>
          <p:nvSpPr>
            <p:cNvPr id="55" name="rc55"/>
            <p:cNvSpPr/>
            <p:nvPr/>
          </p:nvSpPr>
          <p:spPr>
            <a:xfrm>
              <a:off x="5746612" y="2831781"/>
              <a:ext cx="248247" cy="23265"/>
            </a:xfrm>
            <a:prstGeom prst="rect">
              <a:avLst/>
            </a:prstGeom>
            <a:solidFill>
              <a:srgbClr val="1CABE2">
                <a:alpha val="100000"/>
              </a:srgbClr>
            </a:solidFill>
          </p:spPr>
          <p:txBody>
            <a:bodyPr/>
            <a:lstStyle/>
            <a:p/>
          </p:txBody>
        </p:sp>
        <p:sp>
          <p:nvSpPr>
            <p:cNvPr id="56" name="rc56"/>
            <p:cNvSpPr/>
            <p:nvPr/>
          </p:nvSpPr>
          <p:spPr>
            <a:xfrm>
              <a:off x="6022443" y="2903516"/>
              <a:ext cx="248247" cy="1103168"/>
            </a:xfrm>
            <a:prstGeom prst="rect">
              <a:avLst/>
            </a:prstGeom>
            <a:solidFill>
              <a:srgbClr val="80BD41">
                <a:alpha val="100000"/>
              </a:srgbClr>
            </a:solidFill>
          </p:spPr>
          <p:txBody>
            <a:bodyPr/>
            <a:lstStyle/>
            <a:p/>
          </p:txBody>
        </p:sp>
        <p:sp>
          <p:nvSpPr>
            <p:cNvPr id="57" name="rc57"/>
            <p:cNvSpPr/>
            <p:nvPr/>
          </p:nvSpPr>
          <p:spPr>
            <a:xfrm>
              <a:off x="6022443" y="2891884"/>
              <a:ext cx="248247" cy="11632"/>
            </a:xfrm>
            <a:prstGeom prst="rect">
              <a:avLst/>
            </a:prstGeom>
            <a:solidFill>
              <a:srgbClr val="1CABE2">
                <a:alpha val="100000"/>
              </a:srgbClr>
            </a:solidFill>
          </p:spPr>
          <p:txBody>
            <a:bodyPr/>
            <a:lstStyle/>
            <a:p/>
          </p:txBody>
        </p:sp>
        <p:sp>
          <p:nvSpPr>
            <p:cNvPr id="58" name="rc58"/>
            <p:cNvSpPr/>
            <p:nvPr/>
          </p:nvSpPr>
          <p:spPr>
            <a:xfrm>
              <a:off x="6298273" y="2979129"/>
              <a:ext cx="248247" cy="1027555"/>
            </a:xfrm>
            <a:prstGeom prst="rect">
              <a:avLst/>
            </a:prstGeom>
            <a:solidFill>
              <a:srgbClr val="80BD41">
                <a:alpha val="100000"/>
              </a:srgbClr>
            </a:solidFill>
          </p:spPr>
          <p:txBody>
            <a:bodyPr/>
            <a:lstStyle/>
            <a:p/>
          </p:txBody>
        </p:sp>
        <p:sp>
          <p:nvSpPr>
            <p:cNvPr id="59" name="rc59"/>
            <p:cNvSpPr/>
            <p:nvPr/>
          </p:nvSpPr>
          <p:spPr>
            <a:xfrm>
              <a:off x="6298273" y="2969435"/>
              <a:ext cx="248247" cy="9693"/>
            </a:xfrm>
            <a:prstGeom prst="rect">
              <a:avLst/>
            </a:prstGeom>
            <a:solidFill>
              <a:srgbClr val="1CABE2">
                <a:alpha val="100000"/>
              </a:srgbClr>
            </a:solidFill>
          </p:spPr>
          <p:txBody>
            <a:bodyPr/>
            <a:lstStyle/>
            <a:p/>
          </p:txBody>
        </p:sp>
        <p:sp>
          <p:nvSpPr>
            <p:cNvPr id="60" name="rc60"/>
            <p:cNvSpPr/>
            <p:nvPr/>
          </p:nvSpPr>
          <p:spPr>
            <a:xfrm>
              <a:off x="6574104" y="2984945"/>
              <a:ext cx="248247" cy="1021739"/>
            </a:xfrm>
            <a:prstGeom prst="rect">
              <a:avLst/>
            </a:prstGeom>
            <a:solidFill>
              <a:srgbClr val="80BD41">
                <a:alpha val="100000"/>
              </a:srgbClr>
            </a:solidFill>
          </p:spPr>
          <p:txBody>
            <a:bodyPr/>
            <a:lstStyle/>
            <a:p/>
          </p:txBody>
        </p:sp>
        <p:sp>
          <p:nvSpPr>
            <p:cNvPr id="61" name="rc61"/>
            <p:cNvSpPr/>
            <p:nvPr/>
          </p:nvSpPr>
          <p:spPr>
            <a:xfrm>
              <a:off x="6574104" y="2975251"/>
              <a:ext cx="248247" cy="9693"/>
            </a:xfrm>
            <a:prstGeom prst="rect">
              <a:avLst/>
            </a:prstGeom>
            <a:solidFill>
              <a:srgbClr val="1CABE2">
                <a:alpha val="100000"/>
              </a:srgbClr>
            </a:solidFill>
          </p:spPr>
          <p:txBody>
            <a:bodyPr/>
            <a:lstStyle/>
            <a:p/>
          </p:txBody>
        </p:sp>
        <p:sp>
          <p:nvSpPr>
            <p:cNvPr id="62" name="rc62"/>
            <p:cNvSpPr/>
            <p:nvPr/>
          </p:nvSpPr>
          <p:spPr>
            <a:xfrm>
              <a:off x="6849934" y="2996578"/>
              <a:ext cx="248247" cy="1010106"/>
            </a:xfrm>
            <a:prstGeom prst="rect">
              <a:avLst/>
            </a:prstGeom>
            <a:solidFill>
              <a:srgbClr val="80BD41">
                <a:alpha val="100000"/>
              </a:srgbClr>
            </a:solidFill>
          </p:spPr>
          <p:txBody>
            <a:bodyPr/>
            <a:lstStyle/>
            <a:p/>
          </p:txBody>
        </p:sp>
        <p:sp>
          <p:nvSpPr>
            <p:cNvPr id="63" name="rc63"/>
            <p:cNvSpPr/>
            <p:nvPr/>
          </p:nvSpPr>
          <p:spPr>
            <a:xfrm>
              <a:off x="6849934" y="2986884"/>
              <a:ext cx="248247" cy="9693"/>
            </a:xfrm>
            <a:prstGeom prst="rect">
              <a:avLst/>
            </a:prstGeom>
            <a:solidFill>
              <a:srgbClr val="1CABE2">
                <a:alpha val="100000"/>
              </a:srgbClr>
            </a:solidFill>
          </p:spPr>
          <p:txBody>
            <a:bodyPr/>
            <a:lstStyle/>
            <a:p/>
          </p:txBody>
        </p:sp>
        <p:sp>
          <p:nvSpPr>
            <p:cNvPr id="64" name="rc64"/>
            <p:cNvSpPr/>
            <p:nvPr/>
          </p:nvSpPr>
          <p:spPr>
            <a:xfrm>
              <a:off x="7125765" y="2984945"/>
              <a:ext cx="248247" cy="1021739"/>
            </a:xfrm>
            <a:prstGeom prst="rect">
              <a:avLst/>
            </a:prstGeom>
            <a:solidFill>
              <a:srgbClr val="80BD41">
                <a:alpha val="100000"/>
              </a:srgbClr>
            </a:solidFill>
          </p:spPr>
          <p:txBody>
            <a:bodyPr/>
            <a:lstStyle/>
            <a:p/>
          </p:txBody>
        </p:sp>
        <p:sp>
          <p:nvSpPr>
            <p:cNvPr id="65" name="rc65"/>
            <p:cNvSpPr/>
            <p:nvPr/>
          </p:nvSpPr>
          <p:spPr>
            <a:xfrm>
              <a:off x="7125765" y="2975251"/>
              <a:ext cx="248247" cy="9693"/>
            </a:xfrm>
            <a:prstGeom prst="rect">
              <a:avLst/>
            </a:prstGeom>
            <a:solidFill>
              <a:srgbClr val="1CABE2">
                <a:alpha val="100000"/>
              </a:srgbClr>
            </a:solidFill>
          </p:spPr>
          <p:txBody>
            <a:bodyPr/>
            <a:lstStyle/>
            <a:p/>
          </p:txBody>
        </p:sp>
        <p:sp>
          <p:nvSpPr>
            <p:cNvPr id="66" name="rc66"/>
            <p:cNvSpPr/>
            <p:nvPr/>
          </p:nvSpPr>
          <p:spPr>
            <a:xfrm>
              <a:off x="7401596" y="2975251"/>
              <a:ext cx="248247" cy="1031433"/>
            </a:xfrm>
            <a:prstGeom prst="rect">
              <a:avLst/>
            </a:prstGeom>
            <a:solidFill>
              <a:srgbClr val="80BD41">
                <a:alpha val="100000"/>
              </a:srgbClr>
            </a:solidFill>
          </p:spPr>
          <p:txBody>
            <a:bodyPr/>
            <a:lstStyle/>
            <a:p/>
          </p:txBody>
        </p:sp>
        <p:sp>
          <p:nvSpPr>
            <p:cNvPr id="67" name="rc67"/>
            <p:cNvSpPr/>
            <p:nvPr/>
          </p:nvSpPr>
          <p:spPr>
            <a:xfrm>
              <a:off x="7401596" y="2953925"/>
              <a:ext cx="248247" cy="21326"/>
            </a:xfrm>
            <a:prstGeom prst="rect">
              <a:avLst/>
            </a:prstGeom>
            <a:solidFill>
              <a:srgbClr val="1CABE2">
                <a:alpha val="100000"/>
              </a:srgbClr>
            </a:solidFill>
          </p:spPr>
          <p:txBody>
            <a:bodyPr/>
            <a:lstStyle/>
            <a:p/>
          </p:txBody>
        </p:sp>
        <p:sp>
          <p:nvSpPr>
            <p:cNvPr id="68" name="rc68"/>
            <p:cNvSpPr/>
            <p:nvPr/>
          </p:nvSpPr>
          <p:spPr>
            <a:xfrm>
              <a:off x="7677426" y="2957802"/>
              <a:ext cx="248247" cy="1048882"/>
            </a:xfrm>
            <a:prstGeom prst="rect">
              <a:avLst/>
            </a:prstGeom>
            <a:solidFill>
              <a:srgbClr val="80BD41">
                <a:alpha val="100000"/>
              </a:srgbClr>
            </a:solidFill>
          </p:spPr>
          <p:txBody>
            <a:bodyPr/>
            <a:lstStyle/>
            <a:p/>
          </p:txBody>
        </p:sp>
        <p:sp>
          <p:nvSpPr>
            <p:cNvPr id="69" name="rc69"/>
            <p:cNvSpPr/>
            <p:nvPr/>
          </p:nvSpPr>
          <p:spPr>
            <a:xfrm>
              <a:off x="7677426" y="2936476"/>
              <a:ext cx="248247" cy="21326"/>
            </a:xfrm>
            <a:prstGeom prst="rect">
              <a:avLst/>
            </a:prstGeom>
            <a:solidFill>
              <a:srgbClr val="1CABE2">
                <a:alpha val="100000"/>
              </a:srgbClr>
            </a:solidFill>
          </p:spPr>
          <p:txBody>
            <a:bodyPr/>
            <a:lstStyle/>
            <a:p/>
          </p:txBody>
        </p:sp>
        <p:sp>
          <p:nvSpPr>
            <p:cNvPr id="70" name="rc70"/>
            <p:cNvSpPr/>
            <p:nvPr/>
          </p:nvSpPr>
          <p:spPr>
            <a:xfrm>
              <a:off x="7953257" y="2946170"/>
              <a:ext cx="248247" cy="1060515"/>
            </a:xfrm>
            <a:prstGeom prst="rect">
              <a:avLst/>
            </a:prstGeom>
            <a:solidFill>
              <a:srgbClr val="80BD41">
                <a:alpha val="100000"/>
              </a:srgbClr>
            </a:solidFill>
          </p:spPr>
          <p:txBody>
            <a:bodyPr/>
            <a:lstStyle/>
            <a:p/>
          </p:txBody>
        </p:sp>
        <p:sp>
          <p:nvSpPr>
            <p:cNvPr id="71" name="rc71"/>
            <p:cNvSpPr/>
            <p:nvPr/>
          </p:nvSpPr>
          <p:spPr>
            <a:xfrm>
              <a:off x="7953257" y="2924843"/>
              <a:ext cx="248247" cy="21326"/>
            </a:xfrm>
            <a:prstGeom prst="rect">
              <a:avLst/>
            </a:prstGeom>
            <a:solidFill>
              <a:srgbClr val="1CABE2">
                <a:alpha val="100000"/>
              </a:srgbClr>
            </a:solidFill>
          </p:spPr>
          <p:txBody>
            <a:bodyPr/>
            <a:lstStyle/>
            <a:p/>
          </p:txBody>
        </p:sp>
        <p:sp>
          <p:nvSpPr>
            <p:cNvPr id="72" name="pl72"/>
            <p:cNvSpPr/>
            <p:nvPr/>
          </p:nvSpPr>
          <p:spPr>
            <a:xfrm>
              <a:off x="1457446" y="1226758"/>
              <a:ext cx="6619934" cy="168480"/>
            </a:xfrm>
            <a:custGeom>
              <a:avLst/>
              <a:pathLst>
                <a:path w="6619934" h="168480">
                  <a:moveTo>
                    <a:pt x="0" y="28080"/>
                  </a:moveTo>
                  <a:lnTo>
                    <a:pt x="275830" y="84240"/>
                  </a:lnTo>
                  <a:lnTo>
                    <a:pt x="551661" y="56160"/>
                  </a:lnTo>
                  <a:lnTo>
                    <a:pt x="827491" y="0"/>
                  </a:lnTo>
                  <a:lnTo>
                    <a:pt x="1103322" y="0"/>
                  </a:lnTo>
                  <a:lnTo>
                    <a:pt x="1379153" y="28080"/>
                  </a:lnTo>
                  <a:lnTo>
                    <a:pt x="1654983" y="168480"/>
                  </a:lnTo>
                  <a:lnTo>
                    <a:pt x="1930814" y="84240"/>
                  </a:lnTo>
                  <a:lnTo>
                    <a:pt x="2206644" y="0"/>
                  </a:lnTo>
                  <a:lnTo>
                    <a:pt x="2482475" y="0"/>
                  </a:lnTo>
                  <a:lnTo>
                    <a:pt x="2758306" y="0"/>
                  </a:lnTo>
                  <a:lnTo>
                    <a:pt x="3034136" y="0"/>
                  </a:lnTo>
                  <a:lnTo>
                    <a:pt x="3309967" y="0"/>
                  </a:lnTo>
                  <a:lnTo>
                    <a:pt x="3585797" y="84240"/>
                  </a:lnTo>
                  <a:lnTo>
                    <a:pt x="3861628" y="56160"/>
                  </a:lnTo>
                  <a:lnTo>
                    <a:pt x="4137459" y="56160"/>
                  </a:lnTo>
                  <a:lnTo>
                    <a:pt x="4413289" y="28080"/>
                  </a:lnTo>
                  <a:lnTo>
                    <a:pt x="4689120" y="0"/>
                  </a:lnTo>
                  <a:lnTo>
                    <a:pt x="4964950" y="0"/>
                  </a:lnTo>
                  <a:lnTo>
                    <a:pt x="5240781" y="0"/>
                  </a:lnTo>
                  <a:lnTo>
                    <a:pt x="5516612" y="0"/>
                  </a:lnTo>
                  <a:lnTo>
                    <a:pt x="5792442" y="0"/>
                  </a:lnTo>
                  <a:lnTo>
                    <a:pt x="6068273" y="28080"/>
                  </a:lnTo>
                  <a:lnTo>
                    <a:pt x="6344103" y="28080"/>
                  </a:lnTo>
                  <a:lnTo>
                    <a:pt x="6619934" y="28080"/>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4" name="tx74"/>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1312460" y="2398697"/>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4" name="tx84"/>
            <p:cNvSpPr/>
            <p:nvPr/>
          </p:nvSpPr>
          <p:spPr>
            <a:xfrm>
              <a:off x="2691613" y="2290125"/>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5" name="tx85"/>
            <p:cNvSpPr/>
            <p:nvPr/>
          </p:nvSpPr>
          <p:spPr>
            <a:xfrm>
              <a:off x="4070766" y="2185431"/>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6" name="tx86"/>
            <p:cNvSpPr/>
            <p:nvPr/>
          </p:nvSpPr>
          <p:spPr>
            <a:xfrm>
              <a:off x="5449919" y="2586759"/>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7" name="tx87"/>
            <p:cNvSpPr/>
            <p:nvPr/>
          </p:nvSpPr>
          <p:spPr>
            <a:xfrm>
              <a:off x="6553241" y="2827168"/>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8" name="tx88"/>
            <p:cNvSpPr/>
            <p:nvPr/>
          </p:nvSpPr>
          <p:spPr>
            <a:xfrm>
              <a:off x="6829072" y="2838801"/>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9" name="tx89"/>
            <p:cNvSpPr/>
            <p:nvPr/>
          </p:nvSpPr>
          <p:spPr>
            <a:xfrm>
              <a:off x="7104902" y="2827168"/>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0" name="tx90"/>
            <p:cNvSpPr/>
            <p:nvPr/>
          </p:nvSpPr>
          <p:spPr>
            <a:xfrm>
              <a:off x="7380733" y="2805842"/>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1" name="tx91"/>
            <p:cNvSpPr/>
            <p:nvPr/>
          </p:nvSpPr>
          <p:spPr>
            <a:xfrm>
              <a:off x="7656564" y="2788393"/>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2" name="tx92"/>
            <p:cNvSpPr/>
            <p:nvPr/>
          </p:nvSpPr>
          <p:spPr>
            <a:xfrm>
              <a:off x="7932394" y="2776760"/>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3" name="pl93"/>
            <p:cNvSpPr/>
            <p:nvPr/>
          </p:nvSpPr>
          <p:spPr>
            <a:xfrm>
              <a:off x="1457446"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694200" y="29851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05" name="tx105"/>
            <p:cNvSpPr/>
            <p:nvPr/>
          </p:nvSpPr>
          <p:spPr>
            <a:xfrm>
              <a:off x="577692" y="199770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06" name="tx106"/>
            <p:cNvSpPr/>
            <p:nvPr/>
          </p:nvSpPr>
          <p:spPr>
            <a:xfrm>
              <a:off x="577692" y="102831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07" name="tx10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8" name="tx118"/>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9" name="tx119"/>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0" name="tx120"/>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100707" y="248077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3" name="tx12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4" name="pl124"/>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tx125"/>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26" name="rc126"/>
            <p:cNvSpPr/>
            <p:nvPr/>
          </p:nvSpPr>
          <p:spPr>
            <a:xfrm>
              <a:off x="4452747" y="4909475"/>
              <a:ext cx="201456" cy="201456"/>
            </a:xfrm>
            <a:prstGeom prst="rect">
              <a:avLst/>
            </a:prstGeom>
            <a:solidFill>
              <a:srgbClr val="1CABE2">
                <a:alpha val="100000"/>
              </a:srgbClr>
            </a:solidFill>
          </p:spPr>
          <p:txBody>
            <a:bodyPr/>
            <a:lstStyle/>
            <a:p/>
          </p:txBody>
        </p:sp>
        <p:sp>
          <p:nvSpPr>
            <p:cNvPr id="127" name="rc127"/>
            <p:cNvSpPr/>
            <p:nvPr/>
          </p:nvSpPr>
          <p:spPr>
            <a:xfrm>
              <a:off x="5657835" y="4909475"/>
              <a:ext cx="201456" cy="201456"/>
            </a:xfrm>
            <a:prstGeom prst="rect">
              <a:avLst/>
            </a:prstGeom>
            <a:solidFill>
              <a:srgbClr val="80BD41">
                <a:alpha val="100000"/>
              </a:srgbClr>
            </a:solidFill>
          </p:spPr>
          <p:txBody>
            <a:bodyPr/>
            <a:lstStyle/>
            <a:p/>
          </p:txBody>
        </p:sp>
        <p:sp>
          <p:nvSpPr>
            <p:cNvPr id="128" name="tx128"/>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29" name="tx129"/>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0" name="tx130"/>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31" name="tx131"/>
            <p:cNvSpPr/>
            <p:nvPr/>
          </p:nvSpPr>
          <p:spPr>
            <a:xfrm>
              <a:off x="989913" y="661760"/>
              <a:ext cx="14912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Andorra, 2000-2024</a:t>
              </a:r>
            </a:p>
          </p:txBody>
        </p:sp>
        <p:sp>
          <p:nvSpPr>
            <p:cNvPr id="132" name="pl132"/>
            <p:cNvSpPr/>
            <p:nvPr/>
          </p:nvSpPr>
          <p:spPr>
            <a:xfrm>
              <a:off x="250556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485005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719454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6" name="pl136"/>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7" name="pl137"/>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8" name="pl138"/>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367781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602230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36679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rc142"/>
            <p:cNvSpPr/>
            <p:nvPr/>
          </p:nvSpPr>
          <p:spPr>
            <a:xfrm>
              <a:off x="1333322" y="5774644"/>
              <a:ext cx="6177729" cy="162162"/>
            </a:xfrm>
            <a:prstGeom prst="rect">
              <a:avLst/>
            </a:prstGeom>
            <a:solidFill>
              <a:srgbClr val="80BD41">
                <a:alpha val="100000"/>
              </a:srgbClr>
            </a:solidFill>
          </p:spPr>
          <p:txBody>
            <a:bodyPr/>
            <a:lstStyle/>
            <a:p/>
          </p:txBody>
        </p:sp>
        <p:sp>
          <p:nvSpPr>
            <p:cNvPr id="143" name="rc143"/>
            <p:cNvSpPr/>
            <p:nvPr/>
          </p:nvSpPr>
          <p:spPr>
            <a:xfrm>
              <a:off x="7511052" y="5774644"/>
              <a:ext cx="58612" cy="162162"/>
            </a:xfrm>
            <a:prstGeom prst="rect">
              <a:avLst/>
            </a:prstGeom>
            <a:solidFill>
              <a:srgbClr val="1CABE2">
                <a:alpha val="100000"/>
              </a:srgbClr>
            </a:solidFill>
          </p:spPr>
          <p:txBody>
            <a:bodyPr/>
            <a:lstStyle/>
            <a:p/>
          </p:txBody>
        </p:sp>
        <p:sp>
          <p:nvSpPr>
            <p:cNvPr id="144" name="rc144"/>
            <p:cNvSpPr/>
            <p:nvPr/>
          </p:nvSpPr>
          <p:spPr>
            <a:xfrm>
              <a:off x="1333322" y="5571941"/>
              <a:ext cx="6341844" cy="162162"/>
            </a:xfrm>
            <a:prstGeom prst="rect">
              <a:avLst/>
            </a:prstGeom>
            <a:solidFill>
              <a:srgbClr val="80BD41">
                <a:alpha val="100000"/>
              </a:srgbClr>
            </a:solidFill>
          </p:spPr>
          <p:txBody>
            <a:bodyPr/>
            <a:lstStyle/>
            <a:p/>
          </p:txBody>
        </p:sp>
        <p:sp>
          <p:nvSpPr>
            <p:cNvPr id="145" name="rc145"/>
            <p:cNvSpPr/>
            <p:nvPr/>
          </p:nvSpPr>
          <p:spPr>
            <a:xfrm>
              <a:off x="7675166" y="5571941"/>
              <a:ext cx="128946" cy="162162"/>
            </a:xfrm>
            <a:prstGeom prst="rect">
              <a:avLst/>
            </a:prstGeom>
            <a:solidFill>
              <a:srgbClr val="1CABE2">
                <a:alpha val="100000"/>
              </a:srgbClr>
            </a:solidFill>
          </p:spPr>
          <p:txBody>
            <a:bodyPr/>
            <a:lstStyle/>
            <a:p/>
          </p:txBody>
        </p:sp>
        <p:sp>
          <p:nvSpPr>
            <p:cNvPr id="146" name="rc146"/>
            <p:cNvSpPr/>
            <p:nvPr/>
          </p:nvSpPr>
          <p:spPr>
            <a:xfrm>
              <a:off x="1333322" y="5369238"/>
              <a:ext cx="6412178" cy="162162"/>
            </a:xfrm>
            <a:prstGeom prst="rect">
              <a:avLst/>
            </a:prstGeom>
            <a:solidFill>
              <a:srgbClr val="80BD41">
                <a:alpha val="100000"/>
              </a:srgbClr>
            </a:solidFill>
          </p:spPr>
          <p:txBody>
            <a:bodyPr/>
            <a:lstStyle/>
            <a:p/>
          </p:txBody>
        </p:sp>
        <p:sp>
          <p:nvSpPr>
            <p:cNvPr id="147" name="rc147"/>
            <p:cNvSpPr/>
            <p:nvPr/>
          </p:nvSpPr>
          <p:spPr>
            <a:xfrm>
              <a:off x="7745501" y="5369238"/>
              <a:ext cx="128946" cy="162162"/>
            </a:xfrm>
            <a:prstGeom prst="rect">
              <a:avLst/>
            </a:prstGeom>
            <a:solidFill>
              <a:srgbClr val="1CABE2">
                <a:alpha val="100000"/>
              </a:srgbClr>
            </a:solidFill>
          </p:spPr>
          <p:txBody>
            <a:bodyPr/>
            <a:lstStyle/>
            <a:p/>
          </p:txBody>
        </p:sp>
        <p:sp>
          <p:nvSpPr>
            <p:cNvPr id="148" name="tx148"/>
            <p:cNvSpPr/>
            <p:nvPr/>
          </p:nvSpPr>
          <p:spPr>
            <a:xfrm>
              <a:off x="7703037" y="5797627"/>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9" name="tx149"/>
            <p:cNvSpPr/>
            <p:nvPr/>
          </p:nvSpPr>
          <p:spPr>
            <a:xfrm>
              <a:off x="7949208" y="5594924"/>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0" name="tx150"/>
            <p:cNvSpPr/>
            <p:nvPr/>
          </p:nvSpPr>
          <p:spPr>
            <a:xfrm>
              <a:off x="8023060" y="5392221"/>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1" name="tx151"/>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5" name="tx155"/>
            <p:cNvSpPr/>
            <p:nvPr/>
          </p:nvSpPr>
          <p:spPr>
            <a:xfrm>
              <a:off x="356127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6" name="tx156"/>
            <p:cNvSpPr/>
            <p:nvPr/>
          </p:nvSpPr>
          <p:spPr>
            <a:xfrm>
              <a:off x="590576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57" name="tx157"/>
            <p:cNvSpPr/>
            <p:nvPr/>
          </p:nvSpPr>
          <p:spPr>
            <a:xfrm>
              <a:off x="825024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58" name="tx158"/>
            <p:cNvSpPr/>
            <p:nvPr/>
          </p:nvSpPr>
          <p:spPr>
            <a:xfrm>
              <a:off x="4406328" y="6200761"/>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59" name="tx15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0" name="tx16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(98%) was relatively constant within 1% compared to 2019 (99%).
The number of children vaccinated with DTP3 increased between 2019 and 2024.
The number of surviving infants increased between 2019 and 2024.
In 2024, more children were vaccinated than in 2019.
In 2024, there were more surviving infants (target population) than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225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542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859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384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701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018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783981"/>
              <a:ext cx="249522" cy="222703"/>
            </a:xfrm>
            <a:prstGeom prst="rect">
              <a:avLst/>
            </a:prstGeom>
            <a:solidFill>
              <a:srgbClr val="E2231A">
                <a:alpha val="100000"/>
              </a:srgbClr>
            </a:solidFill>
          </p:spPr>
          <p:txBody>
            <a:bodyPr/>
            <a:lstStyle/>
            <a:p/>
          </p:txBody>
        </p:sp>
        <p:sp>
          <p:nvSpPr>
            <p:cNvPr id="23" name="rc23"/>
            <p:cNvSpPr/>
            <p:nvPr/>
          </p:nvSpPr>
          <p:spPr>
            <a:xfrm>
              <a:off x="1573521" y="3793664"/>
              <a:ext cx="249522" cy="213021"/>
            </a:xfrm>
            <a:prstGeom prst="rect">
              <a:avLst/>
            </a:prstGeom>
            <a:solidFill>
              <a:srgbClr val="E2231A">
                <a:alpha val="100000"/>
              </a:srgbClr>
            </a:solidFill>
          </p:spPr>
          <p:txBody>
            <a:bodyPr/>
            <a:lstStyle/>
            <a:p/>
          </p:txBody>
        </p:sp>
        <p:sp>
          <p:nvSpPr>
            <p:cNvPr id="24" name="rc24"/>
            <p:cNvSpPr/>
            <p:nvPr/>
          </p:nvSpPr>
          <p:spPr>
            <a:xfrm>
              <a:off x="1850769" y="3871126"/>
              <a:ext cx="249522" cy="135558"/>
            </a:xfrm>
            <a:prstGeom prst="rect">
              <a:avLst/>
            </a:prstGeom>
            <a:solidFill>
              <a:srgbClr val="E2231A">
                <a:alpha val="100000"/>
              </a:srgbClr>
            </a:solidFill>
          </p:spPr>
          <p:txBody>
            <a:bodyPr/>
            <a:lstStyle/>
            <a:p/>
          </p:txBody>
        </p:sp>
        <p:sp>
          <p:nvSpPr>
            <p:cNvPr id="25" name="rc25"/>
            <p:cNvSpPr/>
            <p:nvPr/>
          </p:nvSpPr>
          <p:spPr>
            <a:xfrm>
              <a:off x="2128016" y="3754932"/>
              <a:ext cx="249522" cy="251752"/>
            </a:xfrm>
            <a:prstGeom prst="rect">
              <a:avLst/>
            </a:prstGeom>
            <a:solidFill>
              <a:srgbClr val="E2231A">
                <a:alpha val="100000"/>
              </a:srgbClr>
            </a:solidFill>
          </p:spPr>
          <p:txBody>
            <a:bodyPr/>
            <a:lstStyle/>
            <a:p/>
          </p:txBody>
        </p:sp>
        <p:sp>
          <p:nvSpPr>
            <p:cNvPr id="26" name="rc26"/>
            <p:cNvSpPr/>
            <p:nvPr/>
          </p:nvSpPr>
          <p:spPr>
            <a:xfrm>
              <a:off x="2405264" y="3861443"/>
              <a:ext cx="249522" cy="145241"/>
            </a:xfrm>
            <a:prstGeom prst="rect">
              <a:avLst/>
            </a:prstGeom>
            <a:solidFill>
              <a:srgbClr val="E2231A">
                <a:alpha val="100000"/>
              </a:srgbClr>
            </a:solidFill>
          </p:spPr>
          <p:txBody>
            <a:bodyPr/>
            <a:lstStyle/>
            <a:p/>
          </p:txBody>
        </p:sp>
        <p:sp>
          <p:nvSpPr>
            <p:cNvPr id="27" name="rc27"/>
            <p:cNvSpPr/>
            <p:nvPr/>
          </p:nvSpPr>
          <p:spPr>
            <a:xfrm>
              <a:off x="2682512" y="3532229"/>
              <a:ext cx="249522" cy="474456"/>
            </a:xfrm>
            <a:prstGeom prst="rect">
              <a:avLst/>
            </a:prstGeom>
            <a:solidFill>
              <a:srgbClr val="E2231A">
                <a:alpha val="100000"/>
              </a:srgbClr>
            </a:solidFill>
          </p:spPr>
          <p:txBody>
            <a:bodyPr/>
            <a:lstStyle/>
            <a:p/>
          </p:txBody>
        </p:sp>
        <p:sp>
          <p:nvSpPr>
            <p:cNvPr id="28" name="rc28"/>
            <p:cNvSpPr/>
            <p:nvPr/>
          </p:nvSpPr>
          <p:spPr>
            <a:xfrm>
              <a:off x="2959759" y="3280476"/>
              <a:ext cx="249522" cy="726208"/>
            </a:xfrm>
            <a:prstGeom prst="rect">
              <a:avLst/>
            </a:prstGeom>
            <a:solidFill>
              <a:srgbClr val="E2231A">
                <a:alpha val="100000"/>
              </a:srgbClr>
            </a:solidFill>
          </p:spPr>
          <p:txBody>
            <a:bodyPr/>
            <a:lstStyle/>
            <a:p/>
          </p:txBody>
        </p:sp>
        <p:sp>
          <p:nvSpPr>
            <p:cNvPr id="29" name="rc29"/>
            <p:cNvSpPr/>
            <p:nvPr/>
          </p:nvSpPr>
          <p:spPr>
            <a:xfrm>
              <a:off x="3237007" y="3532229"/>
              <a:ext cx="249522" cy="474456"/>
            </a:xfrm>
            <a:prstGeom prst="rect">
              <a:avLst/>
            </a:prstGeom>
            <a:solidFill>
              <a:srgbClr val="E2231A">
                <a:alpha val="100000"/>
              </a:srgbClr>
            </a:solidFill>
          </p:spPr>
          <p:txBody>
            <a:bodyPr/>
            <a:lstStyle/>
            <a:p/>
          </p:txBody>
        </p:sp>
        <p:sp>
          <p:nvSpPr>
            <p:cNvPr id="30" name="rc30"/>
            <p:cNvSpPr/>
            <p:nvPr/>
          </p:nvSpPr>
          <p:spPr>
            <a:xfrm>
              <a:off x="3514255" y="3842078"/>
              <a:ext cx="249522" cy="164607"/>
            </a:xfrm>
            <a:prstGeom prst="rect">
              <a:avLst/>
            </a:prstGeom>
            <a:solidFill>
              <a:srgbClr val="E2231A">
                <a:alpha val="100000"/>
              </a:srgbClr>
            </a:solidFill>
          </p:spPr>
          <p:txBody>
            <a:bodyPr/>
            <a:lstStyle/>
            <a:p/>
          </p:txBody>
        </p:sp>
        <p:sp>
          <p:nvSpPr>
            <p:cNvPr id="31" name="rc31"/>
            <p:cNvSpPr/>
            <p:nvPr/>
          </p:nvSpPr>
          <p:spPr>
            <a:xfrm>
              <a:off x="3791502" y="3842078"/>
              <a:ext cx="249522" cy="164607"/>
            </a:xfrm>
            <a:prstGeom prst="rect">
              <a:avLst/>
            </a:prstGeom>
            <a:solidFill>
              <a:srgbClr val="E2231A">
                <a:alpha val="100000"/>
              </a:srgbClr>
            </a:solidFill>
          </p:spPr>
          <p:txBody>
            <a:bodyPr/>
            <a:lstStyle/>
            <a:p/>
          </p:txBody>
        </p:sp>
        <p:sp>
          <p:nvSpPr>
            <p:cNvPr id="32" name="rc32"/>
            <p:cNvSpPr/>
            <p:nvPr/>
          </p:nvSpPr>
          <p:spPr>
            <a:xfrm>
              <a:off x="4068750" y="3919540"/>
              <a:ext cx="249522" cy="87145"/>
            </a:xfrm>
            <a:prstGeom prst="rect">
              <a:avLst/>
            </a:prstGeom>
            <a:solidFill>
              <a:srgbClr val="E2231A">
                <a:alpha val="100000"/>
              </a:srgbClr>
            </a:solidFill>
          </p:spPr>
          <p:txBody>
            <a:bodyPr/>
            <a:lstStyle/>
            <a:p/>
          </p:txBody>
        </p:sp>
        <p:sp>
          <p:nvSpPr>
            <p:cNvPr id="33" name="rc33"/>
            <p:cNvSpPr/>
            <p:nvPr/>
          </p:nvSpPr>
          <p:spPr>
            <a:xfrm>
              <a:off x="4345998" y="3929223"/>
              <a:ext cx="249522" cy="77462"/>
            </a:xfrm>
            <a:prstGeom prst="rect">
              <a:avLst/>
            </a:prstGeom>
            <a:solidFill>
              <a:srgbClr val="E2231A">
                <a:alpha val="100000"/>
              </a:srgbClr>
            </a:solidFill>
          </p:spPr>
          <p:txBody>
            <a:bodyPr/>
            <a:lstStyle/>
            <a:p/>
          </p:txBody>
        </p:sp>
        <p:sp>
          <p:nvSpPr>
            <p:cNvPr id="34" name="rc34"/>
            <p:cNvSpPr/>
            <p:nvPr/>
          </p:nvSpPr>
          <p:spPr>
            <a:xfrm>
              <a:off x="4623245" y="3851760"/>
              <a:ext cx="249522" cy="154924"/>
            </a:xfrm>
            <a:prstGeom prst="rect">
              <a:avLst/>
            </a:prstGeom>
            <a:solidFill>
              <a:srgbClr val="E2231A">
                <a:alpha val="100000"/>
              </a:srgbClr>
            </a:solidFill>
          </p:spPr>
          <p:txBody>
            <a:bodyPr/>
            <a:lstStyle/>
            <a:p/>
          </p:txBody>
        </p:sp>
        <p:sp>
          <p:nvSpPr>
            <p:cNvPr id="35" name="rc35"/>
            <p:cNvSpPr/>
            <p:nvPr/>
          </p:nvSpPr>
          <p:spPr>
            <a:xfrm>
              <a:off x="4900493" y="3677470"/>
              <a:ext cx="249522" cy="329214"/>
            </a:xfrm>
            <a:prstGeom prst="rect">
              <a:avLst/>
            </a:prstGeom>
            <a:solidFill>
              <a:srgbClr val="E2231A">
                <a:alpha val="100000"/>
              </a:srgbClr>
            </a:solidFill>
          </p:spPr>
          <p:txBody>
            <a:bodyPr/>
            <a:lstStyle/>
            <a:p/>
          </p:txBody>
        </p:sp>
        <p:sp>
          <p:nvSpPr>
            <p:cNvPr id="36" name="rc36"/>
            <p:cNvSpPr/>
            <p:nvPr/>
          </p:nvSpPr>
          <p:spPr>
            <a:xfrm>
              <a:off x="5177741" y="3754932"/>
              <a:ext cx="249522" cy="251752"/>
            </a:xfrm>
            <a:prstGeom prst="rect">
              <a:avLst/>
            </a:prstGeom>
            <a:solidFill>
              <a:srgbClr val="E2231A">
                <a:alpha val="100000"/>
              </a:srgbClr>
            </a:solidFill>
          </p:spPr>
          <p:txBody>
            <a:bodyPr/>
            <a:lstStyle/>
            <a:p/>
          </p:txBody>
        </p:sp>
        <p:sp>
          <p:nvSpPr>
            <p:cNvPr id="37" name="rc37"/>
            <p:cNvSpPr/>
            <p:nvPr/>
          </p:nvSpPr>
          <p:spPr>
            <a:xfrm>
              <a:off x="5454988" y="3754932"/>
              <a:ext cx="249522" cy="251752"/>
            </a:xfrm>
            <a:prstGeom prst="rect">
              <a:avLst/>
            </a:prstGeom>
            <a:solidFill>
              <a:srgbClr val="E2231A">
                <a:alpha val="100000"/>
              </a:srgbClr>
            </a:solidFill>
          </p:spPr>
          <p:txBody>
            <a:bodyPr/>
            <a:lstStyle/>
            <a:p/>
          </p:txBody>
        </p:sp>
        <p:sp>
          <p:nvSpPr>
            <p:cNvPr id="38" name="rc38"/>
            <p:cNvSpPr/>
            <p:nvPr/>
          </p:nvSpPr>
          <p:spPr>
            <a:xfrm>
              <a:off x="5732236" y="3832395"/>
              <a:ext cx="249522" cy="174290"/>
            </a:xfrm>
            <a:prstGeom prst="rect">
              <a:avLst/>
            </a:prstGeom>
            <a:solidFill>
              <a:srgbClr val="E2231A">
                <a:alpha val="100000"/>
              </a:srgbClr>
            </a:solidFill>
          </p:spPr>
          <p:txBody>
            <a:bodyPr/>
            <a:lstStyle/>
            <a:p/>
          </p:txBody>
        </p:sp>
        <p:sp>
          <p:nvSpPr>
            <p:cNvPr id="39" name="rc39"/>
            <p:cNvSpPr/>
            <p:nvPr/>
          </p:nvSpPr>
          <p:spPr>
            <a:xfrm>
              <a:off x="6009484" y="3948588"/>
              <a:ext cx="249522" cy="58096"/>
            </a:xfrm>
            <a:prstGeom prst="rect">
              <a:avLst/>
            </a:prstGeom>
            <a:solidFill>
              <a:srgbClr val="E2231A">
                <a:alpha val="100000"/>
              </a:srgbClr>
            </a:solidFill>
          </p:spPr>
          <p:txBody>
            <a:bodyPr/>
            <a:lstStyle/>
            <a:p/>
          </p:txBody>
        </p:sp>
        <p:sp>
          <p:nvSpPr>
            <p:cNvPr id="40" name="rc40"/>
            <p:cNvSpPr/>
            <p:nvPr/>
          </p:nvSpPr>
          <p:spPr>
            <a:xfrm>
              <a:off x="6286731" y="3958271"/>
              <a:ext cx="249522" cy="48413"/>
            </a:xfrm>
            <a:prstGeom prst="rect">
              <a:avLst/>
            </a:prstGeom>
            <a:solidFill>
              <a:srgbClr val="E2231A">
                <a:alpha val="100000"/>
              </a:srgbClr>
            </a:solidFill>
          </p:spPr>
          <p:txBody>
            <a:bodyPr/>
            <a:lstStyle/>
            <a:p/>
          </p:txBody>
        </p:sp>
        <p:sp>
          <p:nvSpPr>
            <p:cNvPr id="41" name="rc41"/>
            <p:cNvSpPr/>
            <p:nvPr/>
          </p:nvSpPr>
          <p:spPr>
            <a:xfrm>
              <a:off x="6563979" y="3958271"/>
              <a:ext cx="249522" cy="48413"/>
            </a:xfrm>
            <a:prstGeom prst="rect">
              <a:avLst/>
            </a:prstGeom>
            <a:solidFill>
              <a:srgbClr val="E2231A">
                <a:alpha val="100000"/>
              </a:srgbClr>
            </a:solidFill>
          </p:spPr>
          <p:txBody>
            <a:bodyPr/>
            <a:lstStyle/>
            <a:p/>
          </p:txBody>
        </p:sp>
        <p:sp>
          <p:nvSpPr>
            <p:cNvPr id="42" name="rc42"/>
            <p:cNvSpPr/>
            <p:nvPr/>
          </p:nvSpPr>
          <p:spPr>
            <a:xfrm>
              <a:off x="6841227" y="3900174"/>
              <a:ext cx="249522" cy="106510"/>
            </a:xfrm>
            <a:prstGeom prst="rect">
              <a:avLst/>
            </a:prstGeom>
            <a:solidFill>
              <a:srgbClr val="E2231A">
                <a:alpha val="100000"/>
              </a:srgbClr>
            </a:solidFill>
          </p:spPr>
          <p:txBody>
            <a:bodyPr/>
            <a:lstStyle/>
            <a:p/>
          </p:txBody>
        </p:sp>
        <p:sp>
          <p:nvSpPr>
            <p:cNvPr id="43" name="rc43"/>
            <p:cNvSpPr/>
            <p:nvPr/>
          </p:nvSpPr>
          <p:spPr>
            <a:xfrm>
              <a:off x="7118474" y="3958271"/>
              <a:ext cx="249522" cy="48413"/>
            </a:xfrm>
            <a:prstGeom prst="rect">
              <a:avLst/>
            </a:prstGeom>
            <a:solidFill>
              <a:srgbClr val="E2231A">
                <a:alpha val="100000"/>
              </a:srgbClr>
            </a:solidFill>
          </p:spPr>
          <p:txBody>
            <a:bodyPr/>
            <a:lstStyle/>
            <a:p/>
          </p:txBody>
        </p:sp>
        <p:sp>
          <p:nvSpPr>
            <p:cNvPr id="44" name="rc44"/>
            <p:cNvSpPr/>
            <p:nvPr/>
          </p:nvSpPr>
          <p:spPr>
            <a:xfrm>
              <a:off x="7395722" y="3900174"/>
              <a:ext cx="249522" cy="106510"/>
            </a:xfrm>
            <a:prstGeom prst="rect">
              <a:avLst/>
            </a:prstGeom>
            <a:solidFill>
              <a:srgbClr val="E2231A">
                <a:alpha val="100000"/>
              </a:srgbClr>
            </a:solidFill>
          </p:spPr>
          <p:txBody>
            <a:bodyPr/>
            <a:lstStyle/>
            <a:p/>
          </p:txBody>
        </p:sp>
        <p:sp>
          <p:nvSpPr>
            <p:cNvPr id="45" name="rc45"/>
            <p:cNvSpPr/>
            <p:nvPr/>
          </p:nvSpPr>
          <p:spPr>
            <a:xfrm>
              <a:off x="7672970" y="3948588"/>
              <a:ext cx="249522" cy="58096"/>
            </a:xfrm>
            <a:prstGeom prst="rect">
              <a:avLst/>
            </a:prstGeom>
            <a:solidFill>
              <a:srgbClr val="E2231A">
                <a:alpha val="100000"/>
              </a:srgbClr>
            </a:solidFill>
          </p:spPr>
          <p:txBody>
            <a:bodyPr/>
            <a:lstStyle/>
            <a:p/>
          </p:txBody>
        </p:sp>
        <p:sp>
          <p:nvSpPr>
            <p:cNvPr id="46" name="rc46"/>
            <p:cNvSpPr/>
            <p:nvPr/>
          </p:nvSpPr>
          <p:spPr>
            <a:xfrm>
              <a:off x="7950217" y="3900174"/>
              <a:ext cx="249522" cy="106510"/>
            </a:xfrm>
            <a:prstGeom prst="rect">
              <a:avLst/>
            </a:prstGeom>
            <a:solidFill>
              <a:srgbClr val="E2231A">
                <a:alpha val="100000"/>
              </a:srgbClr>
            </a:solidFill>
          </p:spPr>
          <p:txBody>
            <a:bodyPr/>
            <a:lstStyle/>
            <a:p/>
          </p:txBody>
        </p:sp>
        <p:sp>
          <p:nvSpPr>
            <p:cNvPr id="47" name="rc47"/>
            <p:cNvSpPr/>
            <p:nvPr/>
          </p:nvSpPr>
          <p:spPr>
            <a:xfrm>
              <a:off x="3237007" y="2321881"/>
              <a:ext cx="249522" cy="1210347"/>
            </a:xfrm>
            <a:prstGeom prst="rect">
              <a:avLst/>
            </a:prstGeom>
            <a:solidFill>
              <a:srgbClr val="B3B3B3">
                <a:alpha val="100000"/>
              </a:srgbClr>
            </a:solidFill>
          </p:spPr>
          <p:txBody>
            <a:bodyPr/>
            <a:lstStyle/>
            <a:p/>
          </p:txBody>
        </p:sp>
        <p:sp>
          <p:nvSpPr>
            <p:cNvPr id="48" name="rc48"/>
            <p:cNvSpPr/>
            <p:nvPr/>
          </p:nvSpPr>
          <p:spPr>
            <a:xfrm>
              <a:off x="3514255" y="2854434"/>
              <a:ext cx="249522" cy="987643"/>
            </a:xfrm>
            <a:prstGeom prst="rect">
              <a:avLst/>
            </a:prstGeom>
            <a:solidFill>
              <a:srgbClr val="B3B3B3">
                <a:alpha val="100000"/>
              </a:srgbClr>
            </a:solidFill>
          </p:spPr>
          <p:txBody>
            <a:bodyPr/>
            <a:lstStyle/>
            <a:p/>
          </p:txBody>
        </p:sp>
        <p:sp>
          <p:nvSpPr>
            <p:cNvPr id="49" name="rc49"/>
            <p:cNvSpPr/>
            <p:nvPr/>
          </p:nvSpPr>
          <p:spPr>
            <a:xfrm>
              <a:off x="3791502" y="2554268"/>
              <a:ext cx="249522" cy="1287809"/>
            </a:xfrm>
            <a:prstGeom prst="rect">
              <a:avLst/>
            </a:prstGeom>
            <a:solidFill>
              <a:srgbClr val="B3B3B3">
                <a:alpha val="100000"/>
              </a:srgbClr>
            </a:solidFill>
          </p:spPr>
          <p:txBody>
            <a:bodyPr/>
            <a:lstStyle/>
            <a:p/>
          </p:txBody>
        </p:sp>
        <p:sp>
          <p:nvSpPr>
            <p:cNvPr id="50" name="rc50"/>
            <p:cNvSpPr/>
            <p:nvPr/>
          </p:nvSpPr>
          <p:spPr>
            <a:xfrm>
              <a:off x="4068750" y="2893165"/>
              <a:ext cx="249522" cy="1026374"/>
            </a:xfrm>
            <a:prstGeom prst="rect">
              <a:avLst/>
            </a:prstGeom>
            <a:solidFill>
              <a:srgbClr val="B3B3B3">
                <a:alpha val="100000"/>
              </a:srgbClr>
            </a:solidFill>
          </p:spPr>
          <p:txBody>
            <a:bodyPr/>
            <a:lstStyle/>
            <a:p/>
          </p:txBody>
        </p:sp>
        <p:sp>
          <p:nvSpPr>
            <p:cNvPr id="51" name="rc51"/>
            <p:cNvSpPr/>
            <p:nvPr/>
          </p:nvSpPr>
          <p:spPr>
            <a:xfrm>
              <a:off x="4345998" y="2592999"/>
              <a:ext cx="249522" cy="1336223"/>
            </a:xfrm>
            <a:prstGeom prst="rect">
              <a:avLst/>
            </a:prstGeom>
            <a:solidFill>
              <a:srgbClr val="B3B3B3">
                <a:alpha val="100000"/>
              </a:srgbClr>
            </a:solidFill>
          </p:spPr>
          <p:txBody>
            <a:bodyPr/>
            <a:lstStyle/>
            <a:p/>
          </p:txBody>
        </p:sp>
        <p:sp>
          <p:nvSpPr>
            <p:cNvPr id="52" name="rc52"/>
            <p:cNvSpPr/>
            <p:nvPr/>
          </p:nvSpPr>
          <p:spPr>
            <a:xfrm>
              <a:off x="4623245" y="3164283"/>
              <a:ext cx="249522" cy="687477"/>
            </a:xfrm>
            <a:prstGeom prst="rect">
              <a:avLst/>
            </a:prstGeom>
            <a:solidFill>
              <a:srgbClr val="B3B3B3">
                <a:alpha val="100000"/>
              </a:srgbClr>
            </a:solidFill>
          </p:spPr>
          <p:txBody>
            <a:bodyPr/>
            <a:lstStyle/>
            <a:p/>
          </p:txBody>
        </p:sp>
        <p:sp>
          <p:nvSpPr>
            <p:cNvPr id="53" name="rc53"/>
            <p:cNvSpPr/>
            <p:nvPr/>
          </p:nvSpPr>
          <p:spPr>
            <a:xfrm>
              <a:off x="4900493" y="3290159"/>
              <a:ext cx="249522" cy="387311"/>
            </a:xfrm>
            <a:prstGeom prst="rect">
              <a:avLst/>
            </a:prstGeom>
            <a:solidFill>
              <a:srgbClr val="B3B3B3">
                <a:alpha val="100000"/>
              </a:srgbClr>
            </a:solidFill>
          </p:spPr>
          <p:txBody>
            <a:bodyPr/>
            <a:lstStyle/>
            <a:p/>
          </p:txBody>
        </p:sp>
        <p:sp>
          <p:nvSpPr>
            <p:cNvPr id="54" name="rc54"/>
            <p:cNvSpPr/>
            <p:nvPr/>
          </p:nvSpPr>
          <p:spPr>
            <a:xfrm>
              <a:off x="5177741" y="3212697"/>
              <a:ext cx="249522" cy="542235"/>
            </a:xfrm>
            <a:prstGeom prst="rect">
              <a:avLst/>
            </a:prstGeom>
            <a:solidFill>
              <a:srgbClr val="B3B3B3">
                <a:alpha val="100000"/>
              </a:srgbClr>
            </a:solidFill>
          </p:spPr>
          <p:txBody>
            <a:bodyPr/>
            <a:lstStyle/>
            <a:p/>
          </p:txBody>
        </p:sp>
        <p:sp>
          <p:nvSpPr>
            <p:cNvPr id="55" name="rc55"/>
            <p:cNvSpPr/>
            <p:nvPr/>
          </p:nvSpPr>
          <p:spPr>
            <a:xfrm>
              <a:off x="5454988" y="3106186"/>
              <a:ext cx="249522" cy="648746"/>
            </a:xfrm>
            <a:prstGeom prst="rect">
              <a:avLst/>
            </a:prstGeom>
            <a:solidFill>
              <a:srgbClr val="B3B3B3">
                <a:alpha val="100000"/>
              </a:srgbClr>
            </a:solidFill>
          </p:spPr>
          <p:txBody>
            <a:bodyPr/>
            <a:lstStyle/>
            <a:p/>
          </p:txBody>
        </p:sp>
        <p:sp>
          <p:nvSpPr>
            <p:cNvPr id="56" name="rc56"/>
            <p:cNvSpPr/>
            <p:nvPr/>
          </p:nvSpPr>
          <p:spPr>
            <a:xfrm>
              <a:off x="5732236" y="3357938"/>
              <a:ext cx="249522" cy="474456"/>
            </a:xfrm>
            <a:prstGeom prst="rect">
              <a:avLst/>
            </a:prstGeom>
            <a:solidFill>
              <a:srgbClr val="B3B3B3">
                <a:alpha val="100000"/>
              </a:srgbClr>
            </a:solidFill>
          </p:spPr>
          <p:txBody>
            <a:bodyPr/>
            <a:lstStyle/>
            <a:p/>
          </p:txBody>
        </p:sp>
        <p:sp>
          <p:nvSpPr>
            <p:cNvPr id="57" name="rc57"/>
            <p:cNvSpPr/>
            <p:nvPr/>
          </p:nvSpPr>
          <p:spPr>
            <a:xfrm>
              <a:off x="6009484" y="3638739"/>
              <a:ext cx="249522" cy="309848"/>
            </a:xfrm>
            <a:prstGeom prst="rect">
              <a:avLst/>
            </a:prstGeom>
            <a:solidFill>
              <a:srgbClr val="B3B3B3">
                <a:alpha val="100000"/>
              </a:srgbClr>
            </a:solidFill>
          </p:spPr>
          <p:txBody>
            <a:bodyPr/>
            <a:lstStyle/>
            <a:p/>
          </p:txBody>
        </p:sp>
        <p:sp>
          <p:nvSpPr>
            <p:cNvPr id="58" name="rc58"/>
            <p:cNvSpPr/>
            <p:nvPr/>
          </p:nvSpPr>
          <p:spPr>
            <a:xfrm>
              <a:off x="6286731" y="3696836"/>
              <a:ext cx="249522" cy="261435"/>
            </a:xfrm>
            <a:prstGeom prst="rect">
              <a:avLst/>
            </a:prstGeom>
            <a:solidFill>
              <a:srgbClr val="B3B3B3">
                <a:alpha val="100000"/>
              </a:srgbClr>
            </a:solidFill>
          </p:spPr>
          <p:txBody>
            <a:bodyPr/>
            <a:lstStyle/>
            <a:p/>
          </p:txBody>
        </p:sp>
        <p:sp>
          <p:nvSpPr>
            <p:cNvPr id="59" name="rc59"/>
            <p:cNvSpPr/>
            <p:nvPr/>
          </p:nvSpPr>
          <p:spPr>
            <a:xfrm>
              <a:off x="6563979" y="3813029"/>
              <a:ext cx="249522" cy="145241"/>
            </a:xfrm>
            <a:prstGeom prst="rect">
              <a:avLst/>
            </a:prstGeom>
            <a:solidFill>
              <a:srgbClr val="B3B3B3">
                <a:alpha val="100000"/>
              </a:srgbClr>
            </a:solidFill>
          </p:spPr>
          <p:txBody>
            <a:bodyPr/>
            <a:lstStyle/>
            <a:p/>
          </p:txBody>
        </p:sp>
        <p:sp>
          <p:nvSpPr>
            <p:cNvPr id="60" name="rc60"/>
            <p:cNvSpPr/>
            <p:nvPr/>
          </p:nvSpPr>
          <p:spPr>
            <a:xfrm>
              <a:off x="6841227" y="3570960"/>
              <a:ext cx="249522" cy="329214"/>
            </a:xfrm>
            <a:prstGeom prst="rect">
              <a:avLst/>
            </a:prstGeom>
            <a:solidFill>
              <a:srgbClr val="B3B3B3">
                <a:alpha val="100000"/>
              </a:srgbClr>
            </a:solidFill>
          </p:spPr>
          <p:txBody>
            <a:bodyPr/>
            <a:lstStyle/>
            <a:p/>
          </p:txBody>
        </p:sp>
        <p:sp>
          <p:nvSpPr>
            <p:cNvPr id="61" name="rc61"/>
            <p:cNvSpPr/>
            <p:nvPr/>
          </p:nvSpPr>
          <p:spPr>
            <a:xfrm>
              <a:off x="7118474" y="3842078"/>
              <a:ext cx="249522" cy="116193"/>
            </a:xfrm>
            <a:prstGeom prst="rect">
              <a:avLst/>
            </a:prstGeom>
            <a:solidFill>
              <a:srgbClr val="B3B3B3">
                <a:alpha val="100000"/>
              </a:srgbClr>
            </a:solidFill>
          </p:spPr>
          <p:txBody>
            <a:bodyPr/>
            <a:lstStyle/>
            <a:p/>
          </p:txBody>
        </p:sp>
        <p:sp>
          <p:nvSpPr>
            <p:cNvPr id="62" name="rc62"/>
            <p:cNvSpPr/>
            <p:nvPr/>
          </p:nvSpPr>
          <p:spPr>
            <a:xfrm>
              <a:off x="7395722" y="3803346"/>
              <a:ext cx="249522" cy="96827"/>
            </a:xfrm>
            <a:prstGeom prst="rect">
              <a:avLst/>
            </a:prstGeom>
            <a:solidFill>
              <a:srgbClr val="B3B3B3">
                <a:alpha val="100000"/>
              </a:srgbClr>
            </a:solidFill>
          </p:spPr>
          <p:txBody>
            <a:bodyPr/>
            <a:lstStyle/>
            <a:p/>
          </p:txBody>
        </p:sp>
        <p:sp>
          <p:nvSpPr>
            <p:cNvPr id="63" name="rc63"/>
            <p:cNvSpPr/>
            <p:nvPr/>
          </p:nvSpPr>
          <p:spPr>
            <a:xfrm>
              <a:off x="7672970" y="3822712"/>
              <a:ext cx="249522" cy="125876"/>
            </a:xfrm>
            <a:prstGeom prst="rect">
              <a:avLst/>
            </a:prstGeom>
            <a:solidFill>
              <a:srgbClr val="B3B3B3">
                <a:alpha val="100000"/>
              </a:srgbClr>
            </a:solidFill>
          </p:spPr>
          <p:txBody>
            <a:bodyPr/>
            <a:lstStyle/>
            <a:p/>
          </p:txBody>
        </p:sp>
        <p:sp>
          <p:nvSpPr>
            <p:cNvPr id="64" name="rc64"/>
            <p:cNvSpPr/>
            <p:nvPr/>
          </p:nvSpPr>
          <p:spPr>
            <a:xfrm>
              <a:off x="7950217" y="3890491"/>
              <a:ext cx="249522" cy="9682"/>
            </a:xfrm>
            <a:prstGeom prst="rect">
              <a:avLst/>
            </a:prstGeom>
            <a:solidFill>
              <a:srgbClr val="B3B3B3">
                <a:alpha val="100000"/>
              </a:srgbClr>
            </a:solidFill>
          </p:spPr>
          <p:txBody>
            <a:bodyPr/>
            <a:lstStyle/>
            <a:p/>
          </p:txBody>
        </p:sp>
        <p:sp>
          <p:nvSpPr>
            <p:cNvPr id="65" name="pl65"/>
            <p:cNvSpPr/>
            <p:nvPr/>
          </p:nvSpPr>
          <p:spPr>
            <a:xfrm>
              <a:off x="1421035" y="1226758"/>
              <a:ext cx="6653943" cy="224640"/>
            </a:xfrm>
            <a:custGeom>
              <a:avLst/>
              <a:pathLst>
                <a:path w="6653943" h="224640">
                  <a:moveTo>
                    <a:pt x="0" y="56160"/>
                  </a:moveTo>
                  <a:lnTo>
                    <a:pt x="277247" y="56160"/>
                  </a:lnTo>
                  <a:lnTo>
                    <a:pt x="554495" y="28080"/>
                  </a:lnTo>
                  <a:lnTo>
                    <a:pt x="831742" y="84240"/>
                  </a:lnTo>
                  <a:lnTo>
                    <a:pt x="1108990" y="28080"/>
                  </a:lnTo>
                  <a:lnTo>
                    <a:pt x="1386238" y="140400"/>
                  </a:lnTo>
                  <a:lnTo>
                    <a:pt x="1663485" y="224640"/>
                  </a:lnTo>
                  <a:lnTo>
                    <a:pt x="1940733" y="140400"/>
                  </a:lnTo>
                  <a:lnTo>
                    <a:pt x="2217981" y="28080"/>
                  </a:lnTo>
                  <a:lnTo>
                    <a:pt x="2495228" y="28080"/>
                  </a:lnTo>
                  <a:lnTo>
                    <a:pt x="2772476" y="0"/>
                  </a:lnTo>
                  <a:lnTo>
                    <a:pt x="3049724" y="0"/>
                  </a:lnTo>
                  <a:lnTo>
                    <a:pt x="3326971" y="28080"/>
                  </a:lnTo>
                  <a:lnTo>
                    <a:pt x="3604219" y="112320"/>
                  </a:lnTo>
                  <a:lnTo>
                    <a:pt x="3881467" y="84240"/>
                  </a:lnTo>
                  <a:lnTo>
                    <a:pt x="4158714" y="84240"/>
                  </a:lnTo>
                  <a:lnTo>
                    <a:pt x="4435962" y="56160"/>
                  </a:lnTo>
                  <a:lnTo>
                    <a:pt x="4713210" y="0"/>
                  </a:lnTo>
                  <a:lnTo>
                    <a:pt x="4990457" y="0"/>
                  </a:lnTo>
                  <a:lnTo>
                    <a:pt x="5267705" y="0"/>
                  </a:lnTo>
                  <a:lnTo>
                    <a:pt x="5544953" y="28080"/>
                  </a:lnTo>
                  <a:lnTo>
                    <a:pt x="5822200" y="0"/>
                  </a:lnTo>
                  <a:lnTo>
                    <a:pt x="6099448" y="28080"/>
                  </a:lnTo>
                  <a:lnTo>
                    <a:pt x="6376696" y="0"/>
                  </a:lnTo>
                  <a:lnTo>
                    <a:pt x="6653943" y="28080"/>
                  </a:lnTo>
                </a:path>
              </a:pathLst>
            </a:custGeom>
            <a:ln w="27101" cap="flat">
              <a:solidFill>
                <a:srgbClr val="0058AB">
                  <a:alpha val="100000"/>
                </a:srgbClr>
              </a:solidFill>
              <a:prstDash val="solid"/>
              <a:round/>
            </a:ln>
          </p:spPr>
          <p:txBody>
            <a:bodyPr/>
            <a:lstStyle/>
            <a:p/>
          </p:txBody>
        </p:sp>
        <p:sp>
          <p:nvSpPr>
            <p:cNvPr id="66" name="pl66"/>
            <p:cNvSpPr/>
            <p:nvPr/>
          </p:nvSpPr>
          <p:spPr>
            <a:xfrm>
              <a:off x="3361768" y="1282919"/>
              <a:ext cx="4713210" cy="477361"/>
            </a:xfrm>
            <a:custGeom>
              <a:avLst/>
              <a:pathLst>
                <a:path w="4713210" h="477361">
                  <a:moveTo>
                    <a:pt x="0" y="477361"/>
                  </a:moveTo>
                  <a:lnTo>
                    <a:pt x="277247" y="308880"/>
                  </a:lnTo>
                  <a:lnTo>
                    <a:pt x="554495" y="421200"/>
                  </a:lnTo>
                  <a:lnTo>
                    <a:pt x="831742" y="308880"/>
                  </a:lnTo>
                  <a:lnTo>
                    <a:pt x="1108990" y="421200"/>
                  </a:lnTo>
                  <a:lnTo>
                    <a:pt x="1386238" y="224640"/>
                  </a:lnTo>
                  <a:lnTo>
                    <a:pt x="1663485" y="168480"/>
                  </a:lnTo>
                  <a:lnTo>
                    <a:pt x="1940733" y="196560"/>
                  </a:lnTo>
                  <a:lnTo>
                    <a:pt x="2217981" y="252720"/>
                  </a:lnTo>
                  <a:lnTo>
                    <a:pt x="2495228" y="196560"/>
                  </a:lnTo>
                  <a:lnTo>
                    <a:pt x="2772476" y="84240"/>
                  </a:lnTo>
                  <a:lnTo>
                    <a:pt x="3049724" y="56160"/>
                  </a:lnTo>
                  <a:lnTo>
                    <a:pt x="3326971" y="0"/>
                  </a:lnTo>
                  <a:lnTo>
                    <a:pt x="3604219" y="112320"/>
                  </a:lnTo>
                  <a:lnTo>
                    <a:pt x="3881467" y="0"/>
                  </a:lnTo>
                  <a:lnTo>
                    <a:pt x="4158714" y="28080"/>
                  </a:lnTo>
                  <a:lnTo>
                    <a:pt x="4435962" y="28080"/>
                  </a:lnTo>
                  <a:lnTo>
                    <a:pt x="4713210" y="0"/>
                  </a:lnTo>
                </a:path>
              </a:pathLst>
            </a:custGeom>
            <a:ln w="27101" cap="flat">
              <a:solidFill>
                <a:srgbClr val="333333">
                  <a:alpha val="100000"/>
                </a:srgbClr>
              </a:solidFill>
              <a:prstDash val="solid"/>
              <a:round/>
            </a:ln>
          </p:spPr>
          <p:txBody>
            <a:bodyPr/>
            <a:lstStyle/>
            <a:p/>
          </p:txBody>
        </p:sp>
        <p:sp>
          <p:nvSpPr>
            <p:cNvPr id="67" name="tx67"/>
            <p:cNvSpPr/>
            <p:nvPr/>
          </p:nvSpPr>
          <p:spPr>
            <a:xfrm>
              <a:off x="661840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8" name="tx68"/>
            <p:cNvSpPr/>
            <p:nvPr/>
          </p:nvSpPr>
          <p:spPr>
            <a:xfrm>
              <a:off x="6895650"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9" name="tx69"/>
            <p:cNvSpPr/>
            <p:nvPr/>
          </p:nvSpPr>
          <p:spPr>
            <a:xfrm>
              <a:off x="7172898"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0" name="tx70"/>
            <p:cNvSpPr/>
            <p:nvPr/>
          </p:nvSpPr>
          <p:spPr>
            <a:xfrm>
              <a:off x="7450145"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1" name="tx71"/>
            <p:cNvSpPr/>
            <p:nvPr/>
          </p:nvSpPr>
          <p:spPr>
            <a:xfrm>
              <a:off x="7727393"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2" name="tx72"/>
            <p:cNvSpPr/>
            <p:nvPr/>
          </p:nvSpPr>
          <p:spPr>
            <a:xfrm>
              <a:off x="8004641"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3" name="tx73"/>
            <p:cNvSpPr/>
            <p:nvPr/>
          </p:nvSpPr>
          <p:spPr>
            <a:xfrm>
              <a:off x="6618402"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74" name="tx74"/>
            <p:cNvSpPr/>
            <p:nvPr/>
          </p:nvSpPr>
          <p:spPr>
            <a:xfrm>
              <a:off x="6895650"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5" name="tx75"/>
            <p:cNvSpPr/>
            <p:nvPr/>
          </p:nvSpPr>
          <p:spPr>
            <a:xfrm>
              <a:off x="7172898"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76" name="tx76"/>
            <p:cNvSpPr/>
            <p:nvPr/>
          </p:nvSpPr>
          <p:spPr>
            <a:xfrm>
              <a:off x="7450145"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7" name="tx77"/>
            <p:cNvSpPr/>
            <p:nvPr/>
          </p:nvSpPr>
          <p:spPr>
            <a:xfrm>
              <a:off x="7727393"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8" name="tx78"/>
            <p:cNvSpPr/>
            <p:nvPr/>
          </p:nvSpPr>
          <p:spPr>
            <a:xfrm>
              <a:off x="8004641"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79" name="tx79"/>
            <p:cNvSpPr/>
            <p:nvPr/>
          </p:nvSpPr>
          <p:spPr>
            <a:xfrm>
              <a:off x="4071423" y="277512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80" name="tx80"/>
            <p:cNvSpPr/>
            <p:nvPr/>
          </p:nvSpPr>
          <p:spPr>
            <a:xfrm>
              <a:off x="5457662" y="298814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1" name="tx81"/>
            <p:cNvSpPr/>
            <p:nvPr/>
          </p:nvSpPr>
          <p:spPr>
            <a:xfrm>
              <a:off x="6566652" y="369499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2" name="tx82"/>
            <p:cNvSpPr/>
            <p:nvPr/>
          </p:nvSpPr>
          <p:spPr>
            <a:xfrm>
              <a:off x="6843900" y="345292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3" name="tx83"/>
            <p:cNvSpPr/>
            <p:nvPr/>
          </p:nvSpPr>
          <p:spPr>
            <a:xfrm>
              <a:off x="7121148" y="372403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4" name="tx84"/>
            <p:cNvSpPr/>
            <p:nvPr/>
          </p:nvSpPr>
          <p:spPr>
            <a:xfrm>
              <a:off x="7398395" y="368530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5" name="tx85"/>
            <p:cNvSpPr/>
            <p:nvPr/>
          </p:nvSpPr>
          <p:spPr>
            <a:xfrm>
              <a:off x="7675643" y="370467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6" name="tx86"/>
            <p:cNvSpPr/>
            <p:nvPr/>
          </p:nvSpPr>
          <p:spPr>
            <a:xfrm>
              <a:off x="7952891" y="377245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7" name="tx87"/>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8" name="tx88"/>
            <p:cNvSpPr/>
            <p:nvPr/>
          </p:nvSpPr>
          <p:spPr>
            <a:xfrm>
              <a:off x="655386" y="298629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9" name="tx89"/>
            <p:cNvSpPr/>
            <p:nvPr/>
          </p:nvSpPr>
          <p:spPr>
            <a:xfrm>
              <a:off x="655386" y="20180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90" name="tx90"/>
            <p:cNvSpPr/>
            <p:nvPr/>
          </p:nvSpPr>
          <p:spPr>
            <a:xfrm>
              <a:off x="655386" y="104966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91" name="tx9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3" name="tx9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4" name="tx9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5" name="tx9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6" name="tx9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7" name="tx9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8" name="tx9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9" name="tx9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0" name="tx10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1" name="tx10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2" name="tx10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3" name="tx10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4" name="tx10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5" name="tx10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6" name="tx106"/>
            <p:cNvSpPr/>
            <p:nvPr/>
          </p:nvSpPr>
          <p:spPr>
            <a:xfrm rot="-5400000">
              <a:off x="-479988" y="2466929"/>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07" name="tx107"/>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8" name="pl108"/>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9" name="pl109"/>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0" name="tx110"/>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1" name="tx111"/>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2" name="rc112"/>
            <p:cNvSpPr/>
            <p:nvPr/>
          </p:nvSpPr>
          <p:spPr>
            <a:xfrm>
              <a:off x="4678790" y="4909475"/>
              <a:ext cx="201456" cy="201456"/>
            </a:xfrm>
            <a:prstGeom prst="rect">
              <a:avLst/>
            </a:prstGeom>
            <a:solidFill>
              <a:srgbClr val="E2231A">
                <a:alpha val="100000"/>
              </a:srgbClr>
            </a:solidFill>
          </p:spPr>
          <p:txBody>
            <a:bodyPr/>
            <a:lstStyle/>
            <a:p/>
          </p:txBody>
        </p:sp>
        <p:sp>
          <p:nvSpPr>
            <p:cNvPr id="113" name="rc113"/>
            <p:cNvSpPr/>
            <p:nvPr/>
          </p:nvSpPr>
          <p:spPr>
            <a:xfrm>
              <a:off x="5642950" y="4909475"/>
              <a:ext cx="201456" cy="201456"/>
            </a:xfrm>
            <a:prstGeom prst="rect">
              <a:avLst/>
            </a:prstGeom>
            <a:solidFill>
              <a:srgbClr val="B3B3B3">
                <a:alpha val="100000"/>
              </a:srgbClr>
            </a:solidFill>
          </p:spPr>
          <p:txBody>
            <a:bodyPr/>
            <a:lstStyle/>
            <a:p/>
          </p:txBody>
        </p:sp>
        <p:sp>
          <p:nvSpPr>
            <p:cNvPr id="114" name="tx114"/>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5" name="tx115"/>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6" name="tx116"/>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7" name="tx117"/>
            <p:cNvSpPr/>
            <p:nvPr/>
          </p:nvSpPr>
          <p:spPr>
            <a:xfrm>
              <a:off x="951100" y="661760"/>
              <a:ext cx="14912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Andorra, 2000-2024</a:t>
              </a:r>
            </a:p>
          </p:txBody>
        </p:sp>
        <p:sp>
          <p:nvSpPr>
            <p:cNvPr id="118" name="pl118"/>
            <p:cNvSpPr/>
            <p:nvPr/>
          </p:nvSpPr>
          <p:spPr>
            <a:xfrm>
              <a:off x="215920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88507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61094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33680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5" name="pl125"/>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02214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74800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4738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19974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296273" y="5774644"/>
              <a:ext cx="1725866" cy="162162"/>
            </a:xfrm>
            <a:prstGeom prst="rect">
              <a:avLst/>
            </a:prstGeom>
            <a:solidFill>
              <a:srgbClr val="E2231A">
                <a:alpha val="100000"/>
              </a:srgbClr>
            </a:solidFill>
          </p:spPr>
          <p:txBody>
            <a:bodyPr/>
            <a:lstStyle/>
            <a:p/>
          </p:txBody>
        </p:sp>
        <p:sp>
          <p:nvSpPr>
            <p:cNvPr id="131" name="rc131"/>
            <p:cNvSpPr/>
            <p:nvPr/>
          </p:nvSpPr>
          <p:spPr>
            <a:xfrm>
              <a:off x="1296273" y="5571941"/>
              <a:ext cx="2071040" cy="162162"/>
            </a:xfrm>
            <a:prstGeom prst="rect">
              <a:avLst/>
            </a:prstGeom>
            <a:solidFill>
              <a:srgbClr val="E2231A">
                <a:alpha val="100000"/>
              </a:srgbClr>
            </a:solidFill>
          </p:spPr>
          <p:txBody>
            <a:bodyPr/>
            <a:lstStyle/>
            <a:p/>
          </p:txBody>
        </p:sp>
        <p:sp>
          <p:nvSpPr>
            <p:cNvPr id="132" name="rc132"/>
            <p:cNvSpPr/>
            <p:nvPr/>
          </p:nvSpPr>
          <p:spPr>
            <a:xfrm>
              <a:off x="1296273" y="5369238"/>
              <a:ext cx="3796906" cy="162162"/>
            </a:xfrm>
            <a:prstGeom prst="rect">
              <a:avLst/>
            </a:prstGeom>
            <a:solidFill>
              <a:srgbClr val="E2231A">
                <a:alpha val="100000"/>
              </a:srgbClr>
            </a:solidFill>
          </p:spPr>
          <p:txBody>
            <a:bodyPr/>
            <a:lstStyle/>
            <a:p/>
          </p:txBody>
        </p:sp>
        <p:sp>
          <p:nvSpPr>
            <p:cNvPr id="133" name="rc133"/>
            <p:cNvSpPr/>
            <p:nvPr/>
          </p:nvSpPr>
          <p:spPr>
            <a:xfrm>
              <a:off x="3022140" y="5774644"/>
              <a:ext cx="5177600" cy="162162"/>
            </a:xfrm>
            <a:prstGeom prst="rect">
              <a:avLst/>
            </a:prstGeom>
            <a:solidFill>
              <a:srgbClr val="B3B3B3">
                <a:alpha val="100000"/>
              </a:srgbClr>
            </a:solidFill>
          </p:spPr>
          <p:txBody>
            <a:bodyPr/>
            <a:lstStyle/>
            <a:p/>
          </p:txBody>
        </p:sp>
        <p:sp>
          <p:nvSpPr>
            <p:cNvPr id="134" name="rc134"/>
            <p:cNvSpPr/>
            <p:nvPr/>
          </p:nvSpPr>
          <p:spPr>
            <a:xfrm>
              <a:off x="3367313" y="5571941"/>
              <a:ext cx="4487253" cy="162162"/>
            </a:xfrm>
            <a:prstGeom prst="rect">
              <a:avLst/>
            </a:prstGeom>
            <a:solidFill>
              <a:srgbClr val="B3B3B3">
                <a:alpha val="100000"/>
              </a:srgbClr>
            </a:solidFill>
          </p:spPr>
          <p:txBody>
            <a:bodyPr/>
            <a:lstStyle/>
            <a:p/>
          </p:txBody>
        </p:sp>
        <p:sp>
          <p:nvSpPr>
            <p:cNvPr id="135" name="rc135"/>
            <p:cNvSpPr/>
            <p:nvPr/>
          </p:nvSpPr>
          <p:spPr>
            <a:xfrm>
              <a:off x="5093180" y="5369238"/>
              <a:ext cx="345173" cy="162162"/>
            </a:xfrm>
            <a:prstGeom prst="rect">
              <a:avLst/>
            </a:prstGeom>
            <a:solidFill>
              <a:srgbClr val="B3B3B3">
                <a:alpha val="100000"/>
              </a:srgbClr>
            </a:solidFill>
          </p:spPr>
          <p:txBody>
            <a:bodyPr/>
            <a:lstStyle/>
            <a:p/>
          </p:txBody>
        </p:sp>
        <p:sp>
          <p:nvSpPr>
            <p:cNvPr id="136" name="tx136"/>
            <p:cNvSpPr/>
            <p:nvPr/>
          </p:nvSpPr>
          <p:spPr>
            <a:xfrm>
              <a:off x="8329967" y="581258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37" name="tx137"/>
            <p:cNvSpPr/>
            <p:nvPr/>
          </p:nvSpPr>
          <p:spPr>
            <a:xfrm>
              <a:off x="7984794"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38" name="tx138"/>
            <p:cNvSpPr/>
            <p:nvPr/>
          </p:nvSpPr>
          <p:spPr>
            <a:xfrm>
              <a:off x="5568581"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39" name="tx13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983293" y="60396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44" name="tx144"/>
            <p:cNvSpPr/>
            <p:nvPr/>
          </p:nvSpPr>
          <p:spPr>
            <a:xfrm>
              <a:off x="467031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5" name="tx145"/>
            <p:cNvSpPr/>
            <p:nvPr/>
          </p:nvSpPr>
          <p:spPr>
            <a:xfrm>
              <a:off x="639617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6" name="tx146"/>
            <p:cNvSpPr/>
            <p:nvPr/>
          </p:nvSpPr>
          <p:spPr>
            <a:xfrm>
              <a:off x="812204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7" name="tx147"/>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48" name="tx14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98%. This is similar to in 2019, where coverage was 99%.
&lt;100 children missed their routine first dose of measles vaccine.
MCV2 is typically administered to children between 18 months and five years old. MCV2 coverage remained relatively constant (within 1%) at 97%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28562"/>
            </a:xfrm>
            <a:custGeom>
              <a:avLst/>
              <a:pathLst>
                <a:path w="3397293" h="228562">
                  <a:moveTo>
                    <a:pt x="0" y="57140"/>
                  </a:moveTo>
                  <a:lnTo>
                    <a:pt x="141553" y="57140"/>
                  </a:lnTo>
                  <a:lnTo>
                    <a:pt x="283107" y="28570"/>
                  </a:lnTo>
                  <a:lnTo>
                    <a:pt x="424661" y="85710"/>
                  </a:lnTo>
                  <a:lnTo>
                    <a:pt x="566215" y="28570"/>
                  </a:lnTo>
                  <a:lnTo>
                    <a:pt x="707769" y="142851"/>
                  </a:lnTo>
                  <a:lnTo>
                    <a:pt x="849323" y="228562"/>
                  </a:lnTo>
                  <a:lnTo>
                    <a:pt x="990877" y="142851"/>
                  </a:lnTo>
                  <a:lnTo>
                    <a:pt x="1132431" y="28570"/>
                  </a:lnTo>
                  <a:lnTo>
                    <a:pt x="1273984" y="28570"/>
                  </a:lnTo>
                  <a:lnTo>
                    <a:pt x="1415538" y="0"/>
                  </a:lnTo>
                  <a:lnTo>
                    <a:pt x="1557092" y="0"/>
                  </a:lnTo>
                  <a:lnTo>
                    <a:pt x="1698646" y="28570"/>
                  </a:lnTo>
                  <a:lnTo>
                    <a:pt x="1840200" y="114281"/>
                  </a:lnTo>
                  <a:lnTo>
                    <a:pt x="1981754" y="85710"/>
                  </a:lnTo>
                  <a:lnTo>
                    <a:pt x="2123308" y="85710"/>
                  </a:lnTo>
                  <a:lnTo>
                    <a:pt x="2264862" y="57140"/>
                  </a:lnTo>
                  <a:lnTo>
                    <a:pt x="2406416" y="0"/>
                  </a:lnTo>
                  <a:lnTo>
                    <a:pt x="2547969" y="0"/>
                  </a:lnTo>
                  <a:lnTo>
                    <a:pt x="2689523" y="0"/>
                  </a:lnTo>
                  <a:lnTo>
                    <a:pt x="2831077" y="28570"/>
                  </a:lnTo>
                  <a:lnTo>
                    <a:pt x="2972631" y="0"/>
                  </a:lnTo>
                  <a:lnTo>
                    <a:pt x="3114185" y="28570"/>
                  </a:lnTo>
                  <a:lnTo>
                    <a:pt x="3255739" y="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28562"/>
            </a:xfrm>
            <a:custGeom>
              <a:avLst/>
              <a:pathLst>
                <a:path w="3397293" h="228562">
                  <a:moveTo>
                    <a:pt x="0" y="57140"/>
                  </a:moveTo>
                  <a:lnTo>
                    <a:pt x="141553" y="57140"/>
                  </a:lnTo>
                  <a:lnTo>
                    <a:pt x="283107" y="28570"/>
                  </a:lnTo>
                  <a:lnTo>
                    <a:pt x="424661" y="85710"/>
                  </a:lnTo>
                  <a:lnTo>
                    <a:pt x="566215" y="28570"/>
                  </a:lnTo>
                  <a:lnTo>
                    <a:pt x="707769" y="142851"/>
                  </a:lnTo>
                  <a:lnTo>
                    <a:pt x="849323" y="228562"/>
                  </a:lnTo>
                  <a:lnTo>
                    <a:pt x="990877" y="142851"/>
                  </a:lnTo>
                  <a:lnTo>
                    <a:pt x="1132431" y="28570"/>
                  </a:lnTo>
                  <a:lnTo>
                    <a:pt x="1273984" y="28570"/>
                  </a:lnTo>
                  <a:lnTo>
                    <a:pt x="1415538" y="0"/>
                  </a:lnTo>
                  <a:lnTo>
                    <a:pt x="1557092" y="0"/>
                  </a:lnTo>
                  <a:lnTo>
                    <a:pt x="1698646" y="28570"/>
                  </a:lnTo>
                  <a:lnTo>
                    <a:pt x="1840200" y="114281"/>
                  </a:lnTo>
                  <a:lnTo>
                    <a:pt x="1981754" y="85710"/>
                  </a:lnTo>
                  <a:lnTo>
                    <a:pt x="2123308" y="85710"/>
                  </a:lnTo>
                  <a:lnTo>
                    <a:pt x="2264862" y="57140"/>
                  </a:lnTo>
                  <a:lnTo>
                    <a:pt x="2406416" y="0"/>
                  </a:lnTo>
                  <a:lnTo>
                    <a:pt x="2547969" y="0"/>
                  </a:lnTo>
                  <a:lnTo>
                    <a:pt x="2689523" y="0"/>
                  </a:lnTo>
                  <a:lnTo>
                    <a:pt x="2831077" y="28570"/>
                  </a:lnTo>
                  <a:lnTo>
                    <a:pt x="2972631" y="0"/>
                  </a:lnTo>
                  <a:lnTo>
                    <a:pt x="3114185" y="28570"/>
                  </a:lnTo>
                  <a:lnTo>
                    <a:pt x="3255739" y="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28562"/>
            </a:xfrm>
            <a:custGeom>
              <a:avLst/>
              <a:pathLst>
                <a:path w="3397293" h="228562">
                  <a:moveTo>
                    <a:pt x="0" y="57140"/>
                  </a:moveTo>
                  <a:lnTo>
                    <a:pt x="141553" y="57140"/>
                  </a:lnTo>
                  <a:lnTo>
                    <a:pt x="283107" y="28570"/>
                  </a:lnTo>
                  <a:lnTo>
                    <a:pt x="424661" y="85710"/>
                  </a:lnTo>
                  <a:lnTo>
                    <a:pt x="566215" y="28570"/>
                  </a:lnTo>
                  <a:lnTo>
                    <a:pt x="707769" y="142851"/>
                  </a:lnTo>
                  <a:lnTo>
                    <a:pt x="849323" y="228562"/>
                  </a:lnTo>
                  <a:lnTo>
                    <a:pt x="990877" y="142851"/>
                  </a:lnTo>
                  <a:lnTo>
                    <a:pt x="1132431" y="28570"/>
                  </a:lnTo>
                  <a:lnTo>
                    <a:pt x="1273984" y="28570"/>
                  </a:lnTo>
                  <a:lnTo>
                    <a:pt x="1415538" y="0"/>
                  </a:lnTo>
                  <a:lnTo>
                    <a:pt x="1557092" y="0"/>
                  </a:lnTo>
                  <a:lnTo>
                    <a:pt x="1698646" y="28570"/>
                  </a:lnTo>
                  <a:lnTo>
                    <a:pt x="1840200" y="114281"/>
                  </a:lnTo>
                  <a:lnTo>
                    <a:pt x="1981754" y="85710"/>
                  </a:lnTo>
                  <a:lnTo>
                    <a:pt x="2123308" y="85710"/>
                  </a:lnTo>
                  <a:lnTo>
                    <a:pt x="2264862" y="57140"/>
                  </a:lnTo>
                  <a:lnTo>
                    <a:pt x="2406416" y="0"/>
                  </a:lnTo>
                  <a:lnTo>
                    <a:pt x="2547969" y="0"/>
                  </a:lnTo>
                  <a:lnTo>
                    <a:pt x="2689523" y="0"/>
                  </a:lnTo>
                  <a:lnTo>
                    <a:pt x="2831077" y="28570"/>
                  </a:lnTo>
                  <a:lnTo>
                    <a:pt x="2972631" y="0"/>
                  </a:lnTo>
                  <a:lnTo>
                    <a:pt x="3114185" y="28570"/>
                  </a:lnTo>
                  <a:lnTo>
                    <a:pt x="3255739" y="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946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946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509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9755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6563" y="4831778"/>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Andorra</a:t>
              </a:r>
            </a:p>
          </p:txBody>
        </p:sp>
        <p:sp>
          <p:nvSpPr>
            <p:cNvPr id="60" name="tx60"/>
            <p:cNvSpPr/>
            <p:nvPr/>
          </p:nvSpPr>
          <p:spPr>
            <a:xfrm>
              <a:off x="250219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465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53084" y="471005"/>
              <a:ext cx="25330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Andorra, 2000-2024</a:t>
              </a:r>
            </a:p>
          </p:txBody>
        </p:sp>
        <p:sp>
          <p:nvSpPr>
            <p:cNvPr id="63" name="pl63"/>
            <p:cNvSpPr/>
            <p:nvPr/>
          </p:nvSpPr>
          <p:spPr>
            <a:xfrm>
              <a:off x="5267799" y="3565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55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56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65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655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65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959960"/>
            </a:xfrm>
            <a:custGeom>
              <a:avLst/>
              <a:pathLst>
                <a:path w="3397293" h="959960">
                  <a:moveTo>
                    <a:pt x="0" y="239990"/>
                  </a:moveTo>
                  <a:lnTo>
                    <a:pt x="141553" y="239990"/>
                  </a:lnTo>
                  <a:lnTo>
                    <a:pt x="283107" y="119995"/>
                  </a:lnTo>
                  <a:lnTo>
                    <a:pt x="424661" y="359985"/>
                  </a:lnTo>
                  <a:lnTo>
                    <a:pt x="566215" y="119995"/>
                  </a:lnTo>
                  <a:lnTo>
                    <a:pt x="707769" y="599975"/>
                  </a:lnTo>
                  <a:lnTo>
                    <a:pt x="849323" y="959960"/>
                  </a:lnTo>
                  <a:lnTo>
                    <a:pt x="990877" y="599975"/>
                  </a:lnTo>
                  <a:lnTo>
                    <a:pt x="1132431" y="119995"/>
                  </a:lnTo>
                  <a:lnTo>
                    <a:pt x="1273984" y="119995"/>
                  </a:lnTo>
                  <a:lnTo>
                    <a:pt x="1415538" y="0"/>
                  </a:lnTo>
                  <a:lnTo>
                    <a:pt x="1557092" y="0"/>
                  </a:lnTo>
                  <a:lnTo>
                    <a:pt x="1698646" y="119995"/>
                  </a:lnTo>
                  <a:lnTo>
                    <a:pt x="1840200" y="479980"/>
                  </a:lnTo>
                  <a:lnTo>
                    <a:pt x="1981754" y="359985"/>
                  </a:lnTo>
                  <a:lnTo>
                    <a:pt x="2123308" y="359985"/>
                  </a:lnTo>
                  <a:lnTo>
                    <a:pt x="2264862" y="239990"/>
                  </a:lnTo>
                  <a:lnTo>
                    <a:pt x="2406416" y="0"/>
                  </a:lnTo>
                  <a:lnTo>
                    <a:pt x="2547969" y="0"/>
                  </a:lnTo>
                  <a:lnTo>
                    <a:pt x="2689523" y="0"/>
                  </a:lnTo>
                  <a:lnTo>
                    <a:pt x="2831077" y="119995"/>
                  </a:lnTo>
                  <a:lnTo>
                    <a:pt x="2972631" y="0"/>
                  </a:lnTo>
                  <a:lnTo>
                    <a:pt x="3114185" y="119995"/>
                  </a:lnTo>
                  <a:lnTo>
                    <a:pt x="3255739" y="0"/>
                  </a:lnTo>
                  <a:lnTo>
                    <a:pt x="3397293" y="119995"/>
                  </a:lnTo>
                </a:path>
              </a:pathLst>
            </a:custGeom>
            <a:ln w="27101" cap="flat">
              <a:solidFill>
                <a:srgbClr val="0058AB">
                  <a:alpha val="100000"/>
                </a:srgbClr>
              </a:solidFill>
              <a:prstDash val="solid"/>
              <a:round/>
            </a:ln>
          </p:spPr>
          <p:txBody>
            <a:bodyPr/>
            <a:lstStyle/>
            <a:p/>
          </p:txBody>
        </p:sp>
        <p:sp>
          <p:nvSpPr>
            <p:cNvPr id="82" name="pl82"/>
            <p:cNvSpPr/>
            <p:nvPr/>
          </p:nvSpPr>
          <p:spPr>
            <a:xfrm>
              <a:off x="5437664" y="2065634"/>
              <a:ext cx="3397293" cy="1799925"/>
            </a:xfrm>
            <a:custGeom>
              <a:avLst/>
              <a:pathLst>
                <a:path w="3397293" h="1799925">
                  <a:moveTo>
                    <a:pt x="0" y="1799925"/>
                  </a:moveTo>
                  <a:lnTo>
                    <a:pt x="141553" y="1679930"/>
                  </a:lnTo>
                  <a:lnTo>
                    <a:pt x="283107" y="1679930"/>
                  </a:lnTo>
                  <a:lnTo>
                    <a:pt x="424661" y="1559935"/>
                  </a:lnTo>
                  <a:lnTo>
                    <a:pt x="566215" y="1319945"/>
                  </a:lnTo>
                  <a:lnTo>
                    <a:pt x="707769" y="1079955"/>
                  </a:lnTo>
                  <a:lnTo>
                    <a:pt x="849323" y="839965"/>
                  </a:lnTo>
                  <a:lnTo>
                    <a:pt x="990877" y="839965"/>
                  </a:lnTo>
                  <a:lnTo>
                    <a:pt x="1132431" y="599975"/>
                  </a:lnTo>
                  <a:lnTo>
                    <a:pt x="1273984" y="359985"/>
                  </a:lnTo>
                  <a:lnTo>
                    <a:pt x="1415538" y="239990"/>
                  </a:lnTo>
                  <a:lnTo>
                    <a:pt x="1557092" y="239990"/>
                  </a:lnTo>
                  <a:lnTo>
                    <a:pt x="1698646" y="239990"/>
                  </a:lnTo>
                  <a:lnTo>
                    <a:pt x="1840200" y="239990"/>
                  </a:lnTo>
                  <a:lnTo>
                    <a:pt x="1981754" y="239990"/>
                  </a:lnTo>
                  <a:lnTo>
                    <a:pt x="2123308" y="239990"/>
                  </a:lnTo>
                  <a:lnTo>
                    <a:pt x="2264862" y="119995"/>
                  </a:lnTo>
                  <a:lnTo>
                    <a:pt x="2406416" y="119995"/>
                  </a:lnTo>
                  <a:lnTo>
                    <a:pt x="2547969" y="0"/>
                  </a:lnTo>
                  <a:lnTo>
                    <a:pt x="2689523" y="0"/>
                  </a:lnTo>
                  <a:lnTo>
                    <a:pt x="2831077" y="359985"/>
                  </a:lnTo>
                  <a:lnTo>
                    <a:pt x="2972631" y="599975"/>
                  </a:lnTo>
                  <a:lnTo>
                    <a:pt x="3114185" y="359985"/>
                  </a:lnTo>
                  <a:lnTo>
                    <a:pt x="3255739" y="359985"/>
                  </a:lnTo>
                  <a:lnTo>
                    <a:pt x="3397293" y="239990"/>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239990"/>
                  </a:lnTo>
                  <a:lnTo>
                    <a:pt x="424661" y="119995"/>
                  </a:lnTo>
                  <a:lnTo>
                    <a:pt x="566215" y="119995"/>
                  </a:lnTo>
                  <a:lnTo>
                    <a:pt x="707769" y="119995"/>
                  </a:lnTo>
                  <a:lnTo>
                    <a:pt x="849323" y="0"/>
                  </a:lnTo>
                  <a:lnTo>
                    <a:pt x="990877" y="119995"/>
                  </a:lnTo>
                  <a:lnTo>
                    <a:pt x="1132431" y="0"/>
                  </a:lnTo>
                  <a:lnTo>
                    <a:pt x="1273984" y="119995"/>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959960"/>
            </a:xfrm>
            <a:custGeom>
              <a:avLst/>
              <a:pathLst>
                <a:path w="3397293" h="959960">
                  <a:moveTo>
                    <a:pt x="0" y="239990"/>
                  </a:moveTo>
                  <a:lnTo>
                    <a:pt x="141553" y="239990"/>
                  </a:lnTo>
                  <a:lnTo>
                    <a:pt x="283107" y="119995"/>
                  </a:lnTo>
                  <a:lnTo>
                    <a:pt x="424661" y="359985"/>
                  </a:lnTo>
                  <a:lnTo>
                    <a:pt x="566215" y="119995"/>
                  </a:lnTo>
                  <a:lnTo>
                    <a:pt x="707769" y="599975"/>
                  </a:lnTo>
                  <a:lnTo>
                    <a:pt x="849323" y="959960"/>
                  </a:lnTo>
                  <a:lnTo>
                    <a:pt x="990877" y="599975"/>
                  </a:lnTo>
                  <a:lnTo>
                    <a:pt x="1132431" y="119995"/>
                  </a:lnTo>
                  <a:lnTo>
                    <a:pt x="1273984" y="119995"/>
                  </a:lnTo>
                  <a:lnTo>
                    <a:pt x="1415538" y="0"/>
                  </a:lnTo>
                  <a:lnTo>
                    <a:pt x="1557092" y="0"/>
                  </a:lnTo>
                  <a:lnTo>
                    <a:pt x="1698646" y="119995"/>
                  </a:lnTo>
                  <a:lnTo>
                    <a:pt x="1840200" y="479980"/>
                  </a:lnTo>
                  <a:lnTo>
                    <a:pt x="1981754" y="359985"/>
                  </a:lnTo>
                  <a:lnTo>
                    <a:pt x="2123308" y="359985"/>
                  </a:lnTo>
                  <a:lnTo>
                    <a:pt x="2264862" y="239990"/>
                  </a:lnTo>
                  <a:lnTo>
                    <a:pt x="2406416" y="0"/>
                  </a:lnTo>
                  <a:lnTo>
                    <a:pt x="2547969" y="0"/>
                  </a:lnTo>
                  <a:lnTo>
                    <a:pt x="2689523" y="0"/>
                  </a:lnTo>
                  <a:lnTo>
                    <a:pt x="2831077" y="119995"/>
                  </a:lnTo>
                  <a:lnTo>
                    <a:pt x="2972631" y="0"/>
                  </a:lnTo>
                  <a:lnTo>
                    <a:pt x="3114185" y="119995"/>
                  </a:lnTo>
                  <a:lnTo>
                    <a:pt x="3255739" y="0"/>
                  </a:lnTo>
                  <a:lnTo>
                    <a:pt x="3397293" y="119995"/>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73642"/>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73642"/>
              <a:ext cx="0" cy="791967"/>
            </a:xfrm>
            <a:custGeom>
              <a:avLst/>
              <a:pathLst>
                <a:path w="0" h="791967">
                  <a:moveTo>
                    <a:pt x="0" y="79196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73642"/>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959960"/>
            </a:xfrm>
            <a:custGeom>
              <a:avLst/>
              <a:pathLst>
                <a:path w="3397293" h="959960">
                  <a:moveTo>
                    <a:pt x="0" y="239990"/>
                  </a:moveTo>
                  <a:lnTo>
                    <a:pt x="141553" y="239990"/>
                  </a:lnTo>
                  <a:lnTo>
                    <a:pt x="283107" y="119995"/>
                  </a:lnTo>
                  <a:lnTo>
                    <a:pt x="424661" y="359985"/>
                  </a:lnTo>
                  <a:lnTo>
                    <a:pt x="566215" y="119995"/>
                  </a:lnTo>
                  <a:lnTo>
                    <a:pt x="707769" y="599975"/>
                  </a:lnTo>
                  <a:lnTo>
                    <a:pt x="849323" y="959960"/>
                  </a:lnTo>
                  <a:lnTo>
                    <a:pt x="990877" y="599975"/>
                  </a:lnTo>
                  <a:lnTo>
                    <a:pt x="1132431" y="119995"/>
                  </a:lnTo>
                  <a:lnTo>
                    <a:pt x="1273984" y="119995"/>
                  </a:lnTo>
                  <a:lnTo>
                    <a:pt x="1415538" y="0"/>
                  </a:lnTo>
                  <a:lnTo>
                    <a:pt x="1557092" y="0"/>
                  </a:lnTo>
                  <a:lnTo>
                    <a:pt x="1698646" y="119995"/>
                  </a:lnTo>
                  <a:lnTo>
                    <a:pt x="1840200" y="479980"/>
                  </a:lnTo>
                  <a:lnTo>
                    <a:pt x="1981754" y="359985"/>
                  </a:lnTo>
                  <a:lnTo>
                    <a:pt x="2123308" y="359985"/>
                  </a:lnTo>
                  <a:lnTo>
                    <a:pt x="2264862" y="239990"/>
                  </a:lnTo>
                  <a:lnTo>
                    <a:pt x="2406416" y="0"/>
                  </a:lnTo>
                  <a:lnTo>
                    <a:pt x="2547969" y="0"/>
                  </a:lnTo>
                  <a:lnTo>
                    <a:pt x="2689523" y="0"/>
                  </a:lnTo>
                  <a:lnTo>
                    <a:pt x="2831077" y="119995"/>
                  </a:lnTo>
                  <a:lnTo>
                    <a:pt x="2972631" y="0"/>
                  </a:lnTo>
                  <a:lnTo>
                    <a:pt x="3114185" y="119995"/>
                  </a:lnTo>
                  <a:lnTo>
                    <a:pt x="3255739" y="0"/>
                  </a:lnTo>
                  <a:lnTo>
                    <a:pt x="3397293" y="119995"/>
                  </a:lnTo>
                </a:path>
              </a:pathLst>
            </a:custGeom>
            <a:ln w="27101" cap="flat">
              <a:solidFill>
                <a:srgbClr val="0058AB">
                  <a:alpha val="100000"/>
                </a:srgbClr>
              </a:solidFill>
              <a:prstDash val="solid"/>
              <a:round/>
            </a:ln>
          </p:spPr>
          <p:txBody>
            <a:bodyPr/>
            <a:lstStyle/>
            <a:p/>
          </p:txBody>
        </p:sp>
        <p:sp>
          <p:nvSpPr>
            <p:cNvPr id="94" name="tx94"/>
            <p:cNvSpPr/>
            <p:nvPr/>
          </p:nvSpPr>
          <p:spPr>
            <a:xfrm>
              <a:off x="5389469"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097238" y="178658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682305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12777" y="178515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09704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786762"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134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1526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41531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9616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9616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5179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1425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63262" y="4831778"/>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Andorra</a:t>
              </a:r>
            </a:p>
          </p:txBody>
        </p:sp>
        <p:sp>
          <p:nvSpPr>
            <p:cNvPr id="122" name="tx122"/>
            <p:cNvSpPr/>
            <p:nvPr/>
          </p:nvSpPr>
          <p:spPr>
            <a:xfrm>
              <a:off x="681889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8134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1557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3123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30915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3059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3139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31075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30755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3327984" cy="149993"/>
            </a:xfrm>
            <a:prstGeom prst="rect">
              <a:avLst/>
            </a:prstGeom>
            <a:solidFill>
              <a:srgbClr val="E2231A">
                <a:alpha val="80000"/>
              </a:srgbClr>
            </a:solidFill>
          </p:spPr>
          <p:txBody>
            <a:bodyPr/>
            <a:lstStyle/>
            <a:p/>
          </p:txBody>
        </p:sp>
        <p:sp>
          <p:nvSpPr>
            <p:cNvPr id="137" name="rc137"/>
            <p:cNvSpPr/>
            <p:nvPr/>
          </p:nvSpPr>
          <p:spPr>
            <a:xfrm>
              <a:off x="1317178" y="5637654"/>
              <a:ext cx="3993580" cy="149993"/>
            </a:xfrm>
            <a:prstGeom prst="rect">
              <a:avLst/>
            </a:prstGeom>
            <a:solidFill>
              <a:srgbClr val="E2231A">
                <a:alpha val="80000"/>
              </a:srgbClr>
            </a:solidFill>
          </p:spPr>
          <p:txBody>
            <a:bodyPr/>
            <a:lstStyle/>
            <a:p/>
          </p:txBody>
        </p:sp>
        <p:sp>
          <p:nvSpPr>
            <p:cNvPr id="138" name="rc138"/>
            <p:cNvSpPr/>
            <p:nvPr/>
          </p:nvSpPr>
          <p:spPr>
            <a:xfrm>
              <a:off x="1317178" y="5450161"/>
              <a:ext cx="7321564" cy="149993"/>
            </a:xfrm>
            <a:prstGeom prst="rect">
              <a:avLst/>
            </a:prstGeom>
            <a:solidFill>
              <a:srgbClr val="E2231A">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236274"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44" name="tx144"/>
            <p:cNvSpPr/>
            <p:nvPr/>
          </p:nvSpPr>
          <p:spPr>
            <a:xfrm>
              <a:off x="5233065"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45" name="tx145"/>
            <p:cNvSpPr/>
            <p:nvPr/>
          </p:nvSpPr>
          <p:spPr>
            <a:xfrm>
              <a:off x="7229855"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Andorra (98%) was 14 percentage points higher than the global average (84%) and 4 percentage points higher than the average across all non-programme countries (94%).
National MCV1 coverage was 1 percentage point lower than in 2019 (99%).
The number of unvaccinated children remained approximately the same (&lt;100) as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Andorra ranked number 34 out of 41 countries for lowest MCV1 coverage (based on tied ranks).
Andorra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0296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60351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6040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10324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10378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10432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643490"/>
              <a:ext cx="248247" cy="1459206"/>
            </a:xfrm>
            <a:prstGeom prst="rect">
              <a:avLst/>
            </a:prstGeom>
            <a:solidFill>
              <a:srgbClr val="80BD41">
                <a:alpha val="100000"/>
              </a:srgbClr>
            </a:solidFill>
          </p:spPr>
          <p:txBody>
            <a:bodyPr/>
            <a:lstStyle/>
            <a:p/>
          </p:txBody>
        </p:sp>
        <p:sp>
          <p:nvSpPr>
            <p:cNvPr id="23" name="rc23"/>
            <p:cNvSpPr/>
            <p:nvPr/>
          </p:nvSpPr>
          <p:spPr>
            <a:xfrm>
              <a:off x="1333322" y="2597515"/>
              <a:ext cx="248247" cy="45974"/>
            </a:xfrm>
            <a:prstGeom prst="rect">
              <a:avLst/>
            </a:prstGeom>
            <a:solidFill>
              <a:srgbClr val="E2231A">
                <a:alpha val="100000"/>
              </a:srgbClr>
            </a:solidFill>
          </p:spPr>
          <p:txBody>
            <a:bodyPr/>
            <a:lstStyle/>
            <a:p/>
          </p:txBody>
        </p:sp>
        <p:sp>
          <p:nvSpPr>
            <p:cNvPr id="24" name="rc24"/>
            <p:cNvSpPr/>
            <p:nvPr/>
          </p:nvSpPr>
          <p:spPr>
            <a:xfrm>
              <a:off x="1609153" y="2653485"/>
              <a:ext cx="248247" cy="1449211"/>
            </a:xfrm>
            <a:prstGeom prst="rect">
              <a:avLst/>
            </a:prstGeom>
            <a:solidFill>
              <a:srgbClr val="80BD41">
                <a:alpha val="100000"/>
              </a:srgbClr>
            </a:solidFill>
          </p:spPr>
          <p:txBody>
            <a:bodyPr/>
            <a:lstStyle/>
            <a:p/>
          </p:txBody>
        </p:sp>
        <p:sp>
          <p:nvSpPr>
            <p:cNvPr id="25" name="rc25"/>
            <p:cNvSpPr/>
            <p:nvPr/>
          </p:nvSpPr>
          <p:spPr>
            <a:xfrm>
              <a:off x="1609153" y="2609509"/>
              <a:ext cx="248247" cy="43976"/>
            </a:xfrm>
            <a:prstGeom prst="rect">
              <a:avLst/>
            </a:prstGeom>
            <a:solidFill>
              <a:srgbClr val="E2231A">
                <a:alpha val="100000"/>
              </a:srgbClr>
            </a:solidFill>
          </p:spPr>
          <p:txBody>
            <a:bodyPr/>
            <a:lstStyle/>
            <a:p/>
          </p:txBody>
        </p:sp>
        <p:sp>
          <p:nvSpPr>
            <p:cNvPr id="26" name="rc26"/>
            <p:cNvSpPr/>
            <p:nvPr/>
          </p:nvSpPr>
          <p:spPr>
            <a:xfrm>
              <a:off x="1884983" y="2713452"/>
              <a:ext cx="248247" cy="1389244"/>
            </a:xfrm>
            <a:prstGeom prst="rect">
              <a:avLst/>
            </a:prstGeom>
            <a:solidFill>
              <a:srgbClr val="80BD41">
                <a:alpha val="100000"/>
              </a:srgbClr>
            </a:solidFill>
          </p:spPr>
          <p:txBody>
            <a:bodyPr/>
            <a:lstStyle/>
            <a:p/>
          </p:txBody>
        </p:sp>
        <p:sp>
          <p:nvSpPr>
            <p:cNvPr id="27" name="rc27"/>
            <p:cNvSpPr/>
            <p:nvPr/>
          </p:nvSpPr>
          <p:spPr>
            <a:xfrm>
              <a:off x="1884983" y="2685468"/>
              <a:ext cx="248247" cy="27984"/>
            </a:xfrm>
            <a:prstGeom prst="rect">
              <a:avLst/>
            </a:prstGeom>
            <a:solidFill>
              <a:srgbClr val="E2231A">
                <a:alpha val="100000"/>
              </a:srgbClr>
            </a:solidFill>
          </p:spPr>
          <p:txBody>
            <a:bodyPr/>
            <a:lstStyle/>
            <a:p/>
          </p:txBody>
        </p:sp>
        <p:sp>
          <p:nvSpPr>
            <p:cNvPr id="28" name="rc28"/>
            <p:cNvSpPr/>
            <p:nvPr/>
          </p:nvSpPr>
          <p:spPr>
            <a:xfrm>
              <a:off x="2160814" y="2837385"/>
              <a:ext cx="248247" cy="1265311"/>
            </a:xfrm>
            <a:prstGeom prst="rect">
              <a:avLst/>
            </a:prstGeom>
            <a:solidFill>
              <a:srgbClr val="80BD41">
                <a:alpha val="100000"/>
              </a:srgbClr>
            </a:solidFill>
          </p:spPr>
          <p:txBody>
            <a:bodyPr/>
            <a:lstStyle/>
            <a:p/>
          </p:txBody>
        </p:sp>
        <p:sp>
          <p:nvSpPr>
            <p:cNvPr id="29" name="rc29"/>
            <p:cNvSpPr/>
            <p:nvPr/>
          </p:nvSpPr>
          <p:spPr>
            <a:xfrm>
              <a:off x="2160814" y="2785413"/>
              <a:ext cx="248247" cy="51971"/>
            </a:xfrm>
            <a:prstGeom prst="rect">
              <a:avLst/>
            </a:prstGeom>
            <a:solidFill>
              <a:srgbClr val="E2231A">
                <a:alpha val="100000"/>
              </a:srgbClr>
            </a:solidFill>
          </p:spPr>
          <p:txBody>
            <a:bodyPr/>
            <a:lstStyle/>
            <a:p/>
          </p:txBody>
        </p:sp>
        <p:sp>
          <p:nvSpPr>
            <p:cNvPr id="30" name="rc30"/>
            <p:cNvSpPr/>
            <p:nvPr/>
          </p:nvSpPr>
          <p:spPr>
            <a:xfrm>
              <a:off x="2436645" y="2617505"/>
              <a:ext cx="248247" cy="1485192"/>
            </a:xfrm>
            <a:prstGeom prst="rect">
              <a:avLst/>
            </a:prstGeom>
            <a:solidFill>
              <a:srgbClr val="80BD41">
                <a:alpha val="100000"/>
              </a:srgbClr>
            </a:solidFill>
          </p:spPr>
          <p:txBody>
            <a:bodyPr/>
            <a:lstStyle/>
            <a:p/>
          </p:txBody>
        </p:sp>
        <p:sp>
          <p:nvSpPr>
            <p:cNvPr id="31" name="rc31"/>
            <p:cNvSpPr/>
            <p:nvPr/>
          </p:nvSpPr>
          <p:spPr>
            <a:xfrm>
              <a:off x="2436645" y="2587521"/>
              <a:ext cx="248247" cy="29983"/>
            </a:xfrm>
            <a:prstGeom prst="rect">
              <a:avLst/>
            </a:prstGeom>
            <a:solidFill>
              <a:srgbClr val="E2231A">
                <a:alpha val="100000"/>
              </a:srgbClr>
            </a:solidFill>
          </p:spPr>
          <p:txBody>
            <a:bodyPr/>
            <a:lstStyle/>
            <a:p/>
          </p:txBody>
        </p:sp>
        <p:sp>
          <p:nvSpPr>
            <p:cNvPr id="32" name="rc32"/>
            <p:cNvSpPr/>
            <p:nvPr/>
          </p:nvSpPr>
          <p:spPr>
            <a:xfrm>
              <a:off x="2712475" y="2583523"/>
              <a:ext cx="248247" cy="1519173"/>
            </a:xfrm>
            <a:prstGeom prst="rect">
              <a:avLst/>
            </a:prstGeom>
            <a:solidFill>
              <a:srgbClr val="80BD41">
                <a:alpha val="100000"/>
              </a:srgbClr>
            </a:solidFill>
          </p:spPr>
          <p:txBody>
            <a:bodyPr/>
            <a:lstStyle/>
            <a:p/>
          </p:txBody>
        </p:sp>
        <p:sp>
          <p:nvSpPr>
            <p:cNvPr id="33" name="rc33"/>
            <p:cNvSpPr/>
            <p:nvPr/>
          </p:nvSpPr>
          <p:spPr>
            <a:xfrm>
              <a:off x="2712475" y="2485576"/>
              <a:ext cx="248247" cy="97946"/>
            </a:xfrm>
            <a:prstGeom prst="rect">
              <a:avLst/>
            </a:prstGeom>
            <a:solidFill>
              <a:srgbClr val="E2231A">
                <a:alpha val="100000"/>
              </a:srgbClr>
            </a:solidFill>
          </p:spPr>
          <p:txBody>
            <a:bodyPr/>
            <a:lstStyle/>
            <a:p/>
          </p:txBody>
        </p:sp>
        <p:sp>
          <p:nvSpPr>
            <p:cNvPr id="34" name="rc34"/>
            <p:cNvSpPr/>
            <p:nvPr/>
          </p:nvSpPr>
          <p:spPr>
            <a:xfrm>
              <a:off x="2988306" y="2591519"/>
              <a:ext cx="248247" cy="1511178"/>
            </a:xfrm>
            <a:prstGeom prst="rect">
              <a:avLst/>
            </a:prstGeom>
            <a:solidFill>
              <a:srgbClr val="80BD41">
                <a:alpha val="100000"/>
              </a:srgbClr>
            </a:solidFill>
          </p:spPr>
          <p:txBody>
            <a:bodyPr/>
            <a:lstStyle/>
            <a:p/>
          </p:txBody>
        </p:sp>
        <p:sp>
          <p:nvSpPr>
            <p:cNvPr id="35" name="rc35"/>
            <p:cNvSpPr/>
            <p:nvPr/>
          </p:nvSpPr>
          <p:spPr>
            <a:xfrm>
              <a:off x="2988306" y="2441600"/>
              <a:ext cx="248247" cy="149918"/>
            </a:xfrm>
            <a:prstGeom prst="rect">
              <a:avLst/>
            </a:prstGeom>
            <a:solidFill>
              <a:srgbClr val="E2231A">
                <a:alpha val="100000"/>
              </a:srgbClr>
            </a:solidFill>
          </p:spPr>
          <p:txBody>
            <a:bodyPr/>
            <a:lstStyle/>
            <a:p/>
          </p:txBody>
        </p:sp>
        <p:sp>
          <p:nvSpPr>
            <p:cNvPr id="36" name="rc36"/>
            <p:cNvSpPr/>
            <p:nvPr/>
          </p:nvSpPr>
          <p:spPr>
            <a:xfrm>
              <a:off x="3264137" y="2565533"/>
              <a:ext cx="248247" cy="1537164"/>
            </a:xfrm>
            <a:prstGeom prst="rect">
              <a:avLst/>
            </a:prstGeom>
            <a:solidFill>
              <a:srgbClr val="80BD41">
                <a:alpha val="100000"/>
              </a:srgbClr>
            </a:solidFill>
          </p:spPr>
          <p:txBody>
            <a:bodyPr/>
            <a:lstStyle/>
            <a:p/>
          </p:txBody>
        </p:sp>
        <p:sp>
          <p:nvSpPr>
            <p:cNvPr id="37" name="rc37"/>
            <p:cNvSpPr/>
            <p:nvPr/>
          </p:nvSpPr>
          <p:spPr>
            <a:xfrm>
              <a:off x="3264137" y="2467586"/>
              <a:ext cx="248247" cy="97946"/>
            </a:xfrm>
            <a:prstGeom prst="rect">
              <a:avLst/>
            </a:prstGeom>
            <a:solidFill>
              <a:srgbClr val="E2231A">
                <a:alpha val="100000"/>
              </a:srgbClr>
            </a:solidFill>
          </p:spPr>
          <p:txBody>
            <a:bodyPr/>
            <a:lstStyle/>
            <a:p/>
          </p:txBody>
        </p:sp>
        <p:sp>
          <p:nvSpPr>
            <p:cNvPr id="38" name="rc38"/>
            <p:cNvSpPr/>
            <p:nvPr/>
          </p:nvSpPr>
          <p:spPr>
            <a:xfrm>
              <a:off x="3539967" y="2399623"/>
              <a:ext cx="248247" cy="1703073"/>
            </a:xfrm>
            <a:prstGeom prst="rect">
              <a:avLst/>
            </a:prstGeom>
            <a:solidFill>
              <a:srgbClr val="80BD41">
                <a:alpha val="100000"/>
              </a:srgbClr>
            </a:solidFill>
          </p:spPr>
          <p:txBody>
            <a:bodyPr/>
            <a:lstStyle/>
            <a:p/>
          </p:txBody>
        </p:sp>
        <p:sp>
          <p:nvSpPr>
            <p:cNvPr id="39" name="rc39"/>
            <p:cNvSpPr/>
            <p:nvPr/>
          </p:nvSpPr>
          <p:spPr>
            <a:xfrm>
              <a:off x="3539967" y="2365641"/>
              <a:ext cx="248247" cy="33981"/>
            </a:xfrm>
            <a:prstGeom prst="rect">
              <a:avLst/>
            </a:prstGeom>
            <a:solidFill>
              <a:srgbClr val="E2231A">
                <a:alpha val="100000"/>
              </a:srgbClr>
            </a:solidFill>
          </p:spPr>
          <p:txBody>
            <a:bodyPr/>
            <a:lstStyle/>
            <a:p/>
          </p:txBody>
        </p:sp>
        <p:sp>
          <p:nvSpPr>
            <p:cNvPr id="40" name="rc40"/>
            <p:cNvSpPr/>
            <p:nvPr/>
          </p:nvSpPr>
          <p:spPr>
            <a:xfrm>
              <a:off x="3815798" y="2451595"/>
              <a:ext cx="248247" cy="1651102"/>
            </a:xfrm>
            <a:prstGeom prst="rect">
              <a:avLst/>
            </a:prstGeom>
            <a:solidFill>
              <a:srgbClr val="80BD41">
                <a:alpha val="100000"/>
              </a:srgbClr>
            </a:solidFill>
          </p:spPr>
          <p:txBody>
            <a:bodyPr/>
            <a:lstStyle/>
            <a:p/>
          </p:txBody>
        </p:sp>
        <p:sp>
          <p:nvSpPr>
            <p:cNvPr id="41" name="rc41"/>
            <p:cNvSpPr/>
            <p:nvPr/>
          </p:nvSpPr>
          <p:spPr>
            <a:xfrm>
              <a:off x="3815798" y="2417613"/>
              <a:ext cx="248247" cy="33981"/>
            </a:xfrm>
            <a:prstGeom prst="rect">
              <a:avLst/>
            </a:prstGeom>
            <a:solidFill>
              <a:srgbClr val="E2231A">
                <a:alpha val="100000"/>
              </a:srgbClr>
            </a:solidFill>
          </p:spPr>
          <p:txBody>
            <a:bodyPr/>
            <a:lstStyle/>
            <a:p/>
          </p:txBody>
        </p:sp>
        <p:sp>
          <p:nvSpPr>
            <p:cNvPr id="42" name="rc42"/>
            <p:cNvSpPr/>
            <p:nvPr/>
          </p:nvSpPr>
          <p:spPr>
            <a:xfrm>
              <a:off x="4091628" y="2395625"/>
              <a:ext cx="248247" cy="1707071"/>
            </a:xfrm>
            <a:prstGeom prst="rect">
              <a:avLst/>
            </a:prstGeom>
            <a:solidFill>
              <a:srgbClr val="80BD41">
                <a:alpha val="100000"/>
              </a:srgbClr>
            </a:solidFill>
          </p:spPr>
          <p:txBody>
            <a:bodyPr/>
            <a:lstStyle/>
            <a:p/>
          </p:txBody>
        </p:sp>
        <p:sp>
          <p:nvSpPr>
            <p:cNvPr id="43" name="rc43"/>
            <p:cNvSpPr/>
            <p:nvPr/>
          </p:nvSpPr>
          <p:spPr>
            <a:xfrm>
              <a:off x="4091628" y="2377635"/>
              <a:ext cx="248247" cy="17990"/>
            </a:xfrm>
            <a:prstGeom prst="rect">
              <a:avLst/>
            </a:prstGeom>
            <a:solidFill>
              <a:srgbClr val="E2231A">
                <a:alpha val="100000"/>
              </a:srgbClr>
            </a:solidFill>
          </p:spPr>
          <p:txBody>
            <a:bodyPr/>
            <a:lstStyle/>
            <a:p/>
          </p:txBody>
        </p:sp>
        <p:sp>
          <p:nvSpPr>
            <p:cNvPr id="44" name="rc44"/>
            <p:cNvSpPr/>
            <p:nvPr/>
          </p:nvSpPr>
          <p:spPr>
            <a:xfrm>
              <a:off x="4367459" y="2499569"/>
              <a:ext cx="248247" cy="1603128"/>
            </a:xfrm>
            <a:prstGeom prst="rect">
              <a:avLst/>
            </a:prstGeom>
            <a:solidFill>
              <a:srgbClr val="80BD41">
                <a:alpha val="100000"/>
              </a:srgbClr>
            </a:solidFill>
          </p:spPr>
          <p:txBody>
            <a:bodyPr/>
            <a:lstStyle/>
            <a:p/>
          </p:txBody>
        </p:sp>
        <p:sp>
          <p:nvSpPr>
            <p:cNvPr id="45" name="rc45"/>
            <p:cNvSpPr/>
            <p:nvPr/>
          </p:nvSpPr>
          <p:spPr>
            <a:xfrm>
              <a:off x="4367459" y="2483577"/>
              <a:ext cx="248247" cy="15991"/>
            </a:xfrm>
            <a:prstGeom prst="rect">
              <a:avLst/>
            </a:prstGeom>
            <a:solidFill>
              <a:srgbClr val="E2231A">
                <a:alpha val="100000"/>
              </a:srgbClr>
            </a:solidFill>
          </p:spPr>
          <p:txBody>
            <a:bodyPr/>
            <a:lstStyle/>
            <a:p/>
          </p:txBody>
        </p:sp>
        <p:sp>
          <p:nvSpPr>
            <p:cNvPr id="46" name="rc46"/>
            <p:cNvSpPr/>
            <p:nvPr/>
          </p:nvSpPr>
          <p:spPr>
            <a:xfrm>
              <a:off x="4643290" y="2579525"/>
              <a:ext cx="248247" cy="1523171"/>
            </a:xfrm>
            <a:prstGeom prst="rect">
              <a:avLst/>
            </a:prstGeom>
            <a:solidFill>
              <a:srgbClr val="80BD41">
                <a:alpha val="100000"/>
              </a:srgbClr>
            </a:solidFill>
          </p:spPr>
          <p:txBody>
            <a:bodyPr/>
            <a:lstStyle/>
            <a:p/>
          </p:txBody>
        </p:sp>
        <p:sp>
          <p:nvSpPr>
            <p:cNvPr id="47" name="rc47"/>
            <p:cNvSpPr/>
            <p:nvPr/>
          </p:nvSpPr>
          <p:spPr>
            <a:xfrm>
              <a:off x="4643290" y="2547543"/>
              <a:ext cx="248247" cy="31982"/>
            </a:xfrm>
            <a:prstGeom prst="rect">
              <a:avLst/>
            </a:prstGeom>
            <a:solidFill>
              <a:srgbClr val="E2231A">
                <a:alpha val="100000"/>
              </a:srgbClr>
            </a:solidFill>
          </p:spPr>
          <p:txBody>
            <a:bodyPr/>
            <a:lstStyle/>
            <a:p/>
          </p:txBody>
        </p:sp>
        <p:sp>
          <p:nvSpPr>
            <p:cNvPr id="48" name="rc48"/>
            <p:cNvSpPr/>
            <p:nvPr/>
          </p:nvSpPr>
          <p:spPr>
            <a:xfrm>
              <a:off x="4919120" y="2819395"/>
              <a:ext cx="248247" cy="1283302"/>
            </a:xfrm>
            <a:prstGeom prst="rect">
              <a:avLst/>
            </a:prstGeom>
            <a:solidFill>
              <a:srgbClr val="80BD41">
                <a:alpha val="100000"/>
              </a:srgbClr>
            </a:solidFill>
          </p:spPr>
          <p:txBody>
            <a:bodyPr/>
            <a:lstStyle/>
            <a:p/>
          </p:txBody>
        </p:sp>
        <p:sp>
          <p:nvSpPr>
            <p:cNvPr id="49" name="rc49"/>
            <p:cNvSpPr/>
            <p:nvPr/>
          </p:nvSpPr>
          <p:spPr>
            <a:xfrm>
              <a:off x="4919120" y="2751432"/>
              <a:ext cx="248247" cy="67963"/>
            </a:xfrm>
            <a:prstGeom prst="rect">
              <a:avLst/>
            </a:prstGeom>
            <a:solidFill>
              <a:srgbClr val="E2231A">
                <a:alpha val="100000"/>
              </a:srgbClr>
            </a:solidFill>
          </p:spPr>
          <p:txBody>
            <a:bodyPr/>
            <a:lstStyle/>
            <a:p/>
          </p:txBody>
        </p:sp>
        <p:sp>
          <p:nvSpPr>
            <p:cNvPr id="50" name="rc50"/>
            <p:cNvSpPr/>
            <p:nvPr/>
          </p:nvSpPr>
          <p:spPr>
            <a:xfrm>
              <a:off x="5194951" y="2837385"/>
              <a:ext cx="248247" cy="1265311"/>
            </a:xfrm>
            <a:prstGeom prst="rect">
              <a:avLst/>
            </a:prstGeom>
            <a:solidFill>
              <a:srgbClr val="80BD41">
                <a:alpha val="100000"/>
              </a:srgbClr>
            </a:solidFill>
          </p:spPr>
          <p:txBody>
            <a:bodyPr/>
            <a:lstStyle/>
            <a:p/>
          </p:txBody>
        </p:sp>
        <p:sp>
          <p:nvSpPr>
            <p:cNvPr id="51" name="rc51"/>
            <p:cNvSpPr/>
            <p:nvPr/>
          </p:nvSpPr>
          <p:spPr>
            <a:xfrm>
              <a:off x="5194951" y="2785413"/>
              <a:ext cx="248247" cy="51971"/>
            </a:xfrm>
            <a:prstGeom prst="rect">
              <a:avLst/>
            </a:prstGeom>
            <a:solidFill>
              <a:srgbClr val="E2231A">
                <a:alpha val="100000"/>
              </a:srgbClr>
            </a:solidFill>
          </p:spPr>
          <p:txBody>
            <a:bodyPr/>
            <a:lstStyle/>
            <a:p/>
          </p:txBody>
        </p:sp>
        <p:sp>
          <p:nvSpPr>
            <p:cNvPr id="52" name="rc52"/>
            <p:cNvSpPr/>
            <p:nvPr/>
          </p:nvSpPr>
          <p:spPr>
            <a:xfrm>
              <a:off x="5470781" y="2843382"/>
              <a:ext cx="248247" cy="1259315"/>
            </a:xfrm>
            <a:prstGeom prst="rect">
              <a:avLst/>
            </a:prstGeom>
            <a:solidFill>
              <a:srgbClr val="80BD41">
                <a:alpha val="100000"/>
              </a:srgbClr>
            </a:solidFill>
          </p:spPr>
          <p:txBody>
            <a:bodyPr/>
            <a:lstStyle/>
            <a:p/>
          </p:txBody>
        </p:sp>
        <p:sp>
          <p:nvSpPr>
            <p:cNvPr id="53" name="rc53"/>
            <p:cNvSpPr/>
            <p:nvPr/>
          </p:nvSpPr>
          <p:spPr>
            <a:xfrm>
              <a:off x="5470781" y="2791410"/>
              <a:ext cx="248247" cy="51971"/>
            </a:xfrm>
            <a:prstGeom prst="rect">
              <a:avLst/>
            </a:prstGeom>
            <a:solidFill>
              <a:srgbClr val="E2231A">
                <a:alpha val="100000"/>
              </a:srgbClr>
            </a:solidFill>
          </p:spPr>
          <p:txBody>
            <a:bodyPr/>
            <a:lstStyle/>
            <a:p/>
          </p:txBody>
        </p:sp>
        <p:sp>
          <p:nvSpPr>
            <p:cNvPr id="54" name="rc54"/>
            <p:cNvSpPr/>
            <p:nvPr/>
          </p:nvSpPr>
          <p:spPr>
            <a:xfrm>
              <a:off x="5746612" y="2927336"/>
              <a:ext cx="248247" cy="1175360"/>
            </a:xfrm>
            <a:prstGeom prst="rect">
              <a:avLst/>
            </a:prstGeom>
            <a:solidFill>
              <a:srgbClr val="80BD41">
                <a:alpha val="100000"/>
              </a:srgbClr>
            </a:solidFill>
          </p:spPr>
          <p:txBody>
            <a:bodyPr/>
            <a:lstStyle/>
            <a:p/>
          </p:txBody>
        </p:sp>
        <p:sp>
          <p:nvSpPr>
            <p:cNvPr id="55" name="rc55"/>
            <p:cNvSpPr/>
            <p:nvPr/>
          </p:nvSpPr>
          <p:spPr>
            <a:xfrm>
              <a:off x="5746612" y="2891356"/>
              <a:ext cx="248247" cy="35980"/>
            </a:xfrm>
            <a:prstGeom prst="rect">
              <a:avLst/>
            </a:prstGeom>
            <a:solidFill>
              <a:srgbClr val="E2231A">
                <a:alpha val="100000"/>
              </a:srgbClr>
            </a:solidFill>
          </p:spPr>
          <p:txBody>
            <a:bodyPr/>
            <a:lstStyle/>
            <a:p/>
          </p:txBody>
        </p:sp>
        <p:sp>
          <p:nvSpPr>
            <p:cNvPr id="56" name="rc56"/>
            <p:cNvSpPr/>
            <p:nvPr/>
          </p:nvSpPr>
          <p:spPr>
            <a:xfrm>
              <a:off x="6022443" y="2965315"/>
              <a:ext cx="248247" cy="1137381"/>
            </a:xfrm>
            <a:prstGeom prst="rect">
              <a:avLst/>
            </a:prstGeom>
            <a:solidFill>
              <a:srgbClr val="80BD41">
                <a:alpha val="100000"/>
              </a:srgbClr>
            </a:solidFill>
          </p:spPr>
          <p:txBody>
            <a:bodyPr/>
            <a:lstStyle/>
            <a:p/>
          </p:txBody>
        </p:sp>
        <p:sp>
          <p:nvSpPr>
            <p:cNvPr id="57" name="rc57"/>
            <p:cNvSpPr/>
            <p:nvPr/>
          </p:nvSpPr>
          <p:spPr>
            <a:xfrm>
              <a:off x="6022443" y="2953322"/>
              <a:ext cx="248247" cy="11993"/>
            </a:xfrm>
            <a:prstGeom prst="rect">
              <a:avLst/>
            </a:prstGeom>
            <a:solidFill>
              <a:srgbClr val="E2231A">
                <a:alpha val="100000"/>
              </a:srgbClr>
            </a:solidFill>
          </p:spPr>
          <p:txBody>
            <a:bodyPr/>
            <a:lstStyle/>
            <a:p/>
          </p:txBody>
        </p:sp>
        <p:sp>
          <p:nvSpPr>
            <p:cNvPr id="58" name="rc58"/>
            <p:cNvSpPr/>
            <p:nvPr/>
          </p:nvSpPr>
          <p:spPr>
            <a:xfrm>
              <a:off x="6298273" y="3043273"/>
              <a:ext cx="248247" cy="1059423"/>
            </a:xfrm>
            <a:prstGeom prst="rect">
              <a:avLst/>
            </a:prstGeom>
            <a:solidFill>
              <a:srgbClr val="80BD41">
                <a:alpha val="100000"/>
              </a:srgbClr>
            </a:solidFill>
          </p:spPr>
          <p:txBody>
            <a:bodyPr/>
            <a:lstStyle/>
            <a:p/>
          </p:txBody>
        </p:sp>
        <p:sp>
          <p:nvSpPr>
            <p:cNvPr id="59" name="rc59"/>
            <p:cNvSpPr/>
            <p:nvPr/>
          </p:nvSpPr>
          <p:spPr>
            <a:xfrm>
              <a:off x="6298273" y="3033278"/>
              <a:ext cx="248247" cy="9994"/>
            </a:xfrm>
            <a:prstGeom prst="rect">
              <a:avLst/>
            </a:prstGeom>
            <a:solidFill>
              <a:srgbClr val="E2231A">
                <a:alpha val="100000"/>
              </a:srgbClr>
            </a:solidFill>
          </p:spPr>
          <p:txBody>
            <a:bodyPr/>
            <a:lstStyle/>
            <a:p/>
          </p:txBody>
        </p:sp>
        <p:sp>
          <p:nvSpPr>
            <p:cNvPr id="60" name="rc60"/>
            <p:cNvSpPr/>
            <p:nvPr/>
          </p:nvSpPr>
          <p:spPr>
            <a:xfrm>
              <a:off x="6574104" y="3049270"/>
              <a:ext cx="248247" cy="1053427"/>
            </a:xfrm>
            <a:prstGeom prst="rect">
              <a:avLst/>
            </a:prstGeom>
            <a:solidFill>
              <a:srgbClr val="80BD41">
                <a:alpha val="100000"/>
              </a:srgbClr>
            </a:solidFill>
          </p:spPr>
          <p:txBody>
            <a:bodyPr/>
            <a:lstStyle/>
            <a:p/>
          </p:txBody>
        </p:sp>
        <p:sp>
          <p:nvSpPr>
            <p:cNvPr id="61" name="rc61"/>
            <p:cNvSpPr/>
            <p:nvPr/>
          </p:nvSpPr>
          <p:spPr>
            <a:xfrm>
              <a:off x="6574104" y="3039275"/>
              <a:ext cx="248247" cy="9994"/>
            </a:xfrm>
            <a:prstGeom prst="rect">
              <a:avLst/>
            </a:prstGeom>
            <a:solidFill>
              <a:srgbClr val="E2231A">
                <a:alpha val="100000"/>
              </a:srgbClr>
            </a:solidFill>
          </p:spPr>
          <p:txBody>
            <a:bodyPr/>
            <a:lstStyle/>
            <a:p/>
          </p:txBody>
        </p:sp>
        <p:sp>
          <p:nvSpPr>
            <p:cNvPr id="62" name="rc62"/>
            <p:cNvSpPr/>
            <p:nvPr/>
          </p:nvSpPr>
          <p:spPr>
            <a:xfrm>
              <a:off x="6849934" y="3073257"/>
              <a:ext cx="248247" cy="1029440"/>
            </a:xfrm>
            <a:prstGeom prst="rect">
              <a:avLst/>
            </a:prstGeom>
            <a:solidFill>
              <a:srgbClr val="80BD41">
                <a:alpha val="100000"/>
              </a:srgbClr>
            </a:solidFill>
          </p:spPr>
          <p:txBody>
            <a:bodyPr/>
            <a:lstStyle/>
            <a:p/>
          </p:txBody>
        </p:sp>
        <p:sp>
          <p:nvSpPr>
            <p:cNvPr id="63" name="rc63"/>
            <p:cNvSpPr/>
            <p:nvPr/>
          </p:nvSpPr>
          <p:spPr>
            <a:xfrm>
              <a:off x="6849934" y="3051269"/>
              <a:ext cx="248247" cy="21988"/>
            </a:xfrm>
            <a:prstGeom prst="rect">
              <a:avLst/>
            </a:prstGeom>
            <a:solidFill>
              <a:srgbClr val="E2231A">
                <a:alpha val="100000"/>
              </a:srgbClr>
            </a:solidFill>
          </p:spPr>
          <p:txBody>
            <a:bodyPr/>
            <a:lstStyle/>
            <a:p/>
          </p:txBody>
        </p:sp>
        <p:sp>
          <p:nvSpPr>
            <p:cNvPr id="64" name="rc64"/>
            <p:cNvSpPr/>
            <p:nvPr/>
          </p:nvSpPr>
          <p:spPr>
            <a:xfrm>
              <a:off x="7125765" y="3049270"/>
              <a:ext cx="248247" cy="1053427"/>
            </a:xfrm>
            <a:prstGeom prst="rect">
              <a:avLst/>
            </a:prstGeom>
            <a:solidFill>
              <a:srgbClr val="80BD41">
                <a:alpha val="100000"/>
              </a:srgbClr>
            </a:solidFill>
          </p:spPr>
          <p:txBody>
            <a:bodyPr/>
            <a:lstStyle/>
            <a:p/>
          </p:txBody>
        </p:sp>
        <p:sp>
          <p:nvSpPr>
            <p:cNvPr id="65" name="rc65"/>
            <p:cNvSpPr/>
            <p:nvPr/>
          </p:nvSpPr>
          <p:spPr>
            <a:xfrm>
              <a:off x="7125765" y="3039275"/>
              <a:ext cx="248247" cy="9994"/>
            </a:xfrm>
            <a:prstGeom prst="rect">
              <a:avLst/>
            </a:prstGeom>
            <a:solidFill>
              <a:srgbClr val="E2231A">
                <a:alpha val="100000"/>
              </a:srgbClr>
            </a:solidFill>
          </p:spPr>
          <p:txBody>
            <a:bodyPr/>
            <a:lstStyle/>
            <a:p/>
          </p:txBody>
        </p:sp>
        <p:sp>
          <p:nvSpPr>
            <p:cNvPr id="66" name="rc66"/>
            <p:cNvSpPr/>
            <p:nvPr/>
          </p:nvSpPr>
          <p:spPr>
            <a:xfrm>
              <a:off x="7401596" y="3039275"/>
              <a:ext cx="248247" cy="1063421"/>
            </a:xfrm>
            <a:prstGeom prst="rect">
              <a:avLst/>
            </a:prstGeom>
            <a:solidFill>
              <a:srgbClr val="80BD41">
                <a:alpha val="100000"/>
              </a:srgbClr>
            </a:solidFill>
          </p:spPr>
          <p:txBody>
            <a:bodyPr/>
            <a:lstStyle/>
            <a:p/>
          </p:txBody>
        </p:sp>
        <p:sp>
          <p:nvSpPr>
            <p:cNvPr id="67" name="rc67"/>
            <p:cNvSpPr/>
            <p:nvPr/>
          </p:nvSpPr>
          <p:spPr>
            <a:xfrm>
              <a:off x="7401596" y="3017287"/>
              <a:ext cx="248247" cy="21988"/>
            </a:xfrm>
            <a:prstGeom prst="rect">
              <a:avLst/>
            </a:prstGeom>
            <a:solidFill>
              <a:srgbClr val="E2231A">
                <a:alpha val="100000"/>
              </a:srgbClr>
            </a:solidFill>
          </p:spPr>
          <p:txBody>
            <a:bodyPr/>
            <a:lstStyle/>
            <a:p/>
          </p:txBody>
        </p:sp>
        <p:sp>
          <p:nvSpPr>
            <p:cNvPr id="68" name="rc68"/>
            <p:cNvSpPr/>
            <p:nvPr/>
          </p:nvSpPr>
          <p:spPr>
            <a:xfrm>
              <a:off x="7677426" y="3011290"/>
              <a:ext cx="248247" cy="1091406"/>
            </a:xfrm>
            <a:prstGeom prst="rect">
              <a:avLst/>
            </a:prstGeom>
            <a:solidFill>
              <a:srgbClr val="80BD41">
                <a:alpha val="100000"/>
              </a:srgbClr>
            </a:solidFill>
          </p:spPr>
          <p:txBody>
            <a:bodyPr/>
            <a:lstStyle/>
            <a:p/>
          </p:txBody>
        </p:sp>
        <p:sp>
          <p:nvSpPr>
            <p:cNvPr id="69" name="rc69"/>
            <p:cNvSpPr/>
            <p:nvPr/>
          </p:nvSpPr>
          <p:spPr>
            <a:xfrm>
              <a:off x="7677426" y="2999297"/>
              <a:ext cx="248247" cy="11993"/>
            </a:xfrm>
            <a:prstGeom prst="rect">
              <a:avLst/>
            </a:prstGeom>
            <a:solidFill>
              <a:srgbClr val="E2231A">
                <a:alpha val="100000"/>
              </a:srgbClr>
            </a:solidFill>
          </p:spPr>
          <p:txBody>
            <a:bodyPr/>
            <a:lstStyle/>
            <a:p/>
          </p:txBody>
        </p:sp>
        <p:sp>
          <p:nvSpPr>
            <p:cNvPr id="70" name="rc70"/>
            <p:cNvSpPr/>
            <p:nvPr/>
          </p:nvSpPr>
          <p:spPr>
            <a:xfrm>
              <a:off x="7953257" y="3009291"/>
              <a:ext cx="248247" cy="1093405"/>
            </a:xfrm>
            <a:prstGeom prst="rect">
              <a:avLst/>
            </a:prstGeom>
            <a:solidFill>
              <a:srgbClr val="80BD41">
                <a:alpha val="100000"/>
              </a:srgbClr>
            </a:solidFill>
          </p:spPr>
          <p:txBody>
            <a:bodyPr/>
            <a:lstStyle/>
            <a:p/>
          </p:txBody>
        </p:sp>
        <p:sp>
          <p:nvSpPr>
            <p:cNvPr id="71" name="rc71"/>
            <p:cNvSpPr/>
            <p:nvPr/>
          </p:nvSpPr>
          <p:spPr>
            <a:xfrm>
              <a:off x="7953257" y="2987303"/>
              <a:ext cx="248247" cy="21988"/>
            </a:xfrm>
            <a:prstGeom prst="rect">
              <a:avLst/>
            </a:prstGeom>
            <a:solidFill>
              <a:srgbClr val="E2231A">
                <a:alpha val="100000"/>
              </a:srgbClr>
            </a:solidFill>
          </p:spPr>
          <p:txBody>
            <a:bodyPr/>
            <a:lstStyle/>
            <a:p/>
          </p:txBody>
        </p:sp>
        <p:sp>
          <p:nvSpPr>
            <p:cNvPr id="72" name="pl72"/>
            <p:cNvSpPr/>
            <p:nvPr/>
          </p:nvSpPr>
          <p:spPr>
            <a:xfrm>
              <a:off x="1457446" y="1236556"/>
              <a:ext cx="6619934" cy="231607"/>
            </a:xfrm>
            <a:custGeom>
              <a:avLst/>
              <a:pathLst>
                <a:path w="6619934" h="231607">
                  <a:moveTo>
                    <a:pt x="0" y="57901"/>
                  </a:moveTo>
                  <a:lnTo>
                    <a:pt x="275830" y="57901"/>
                  </a:lnTo>
                  <a:lnTo>
                    <a:pt x="551661" y="28950"/>
                  </a:lnTo>
                  <a:lnTo>
                    <a:pt x="827491" y="86852"/>
                  </a:lnTo>
                  <a:lnTo>
                    <a:pt x="1103322" y="28950"/>
                  </a:lnTo>
                  <a:lnTo>
                    <a:pt x="1379153" y="144754"/>
                  </a:lnTo>
                  <a:lnTo>
                    <a:pt x="1654983" y="231607"/>
                  </a:lnTo>
                  <a:lnTo>
                    <a:pt x="1930814" y="144754"/>
                  </a:lnTo>
                  <a:lnTo>
                    <a:pt x="2206644" y="28950"/>
                  </a:lnTo>
                  <a:lnTo>
                    <a:pt x="2482475" y="28950"/>
                  </a:lnTo>
                  <a:lnTo>
                    <a:pt x="2758306" y="0"/>
                  </a:lnTo>
                  <a:lnTo>
                    <a:pt x="3034136" y="0"/>
                  </a:lnTo>
                  <a:lnTo>
                    <a:pt x="3309967" y="28950"/>
                  </a:lnTo>
                  <a:lnTo>
                    <a:pt x="3585797" y="115803"/>
                  </a:lnTo>
                  <a:lnTo>
                    <a:pt x="3861628" y="86852"/>
                  </a:lnTo>
                  <a:lnTo>
                    <a:pt x="4137459" y="86852"/>
                  </a:lnTo>
                  <a:lnTo>
                    <a:pt x="4413289" y="57901"/>
                  </a:lnTo>
                  <a:lnTo>
                    <a:pt x="4689120" y="0"/>
                  </a:lnTo>
                  <a:lnTo>
                    <a:pt x="4964950" y="0"/>
                  </a:lnTo>
                  <a:lnTo>
                    <a:pt x="5240781" y="0"/>
                  </a:lnTo>
                  <a:lnTo>
                    <a:pt x="5516612" y="28950"/>
                  </a:lnTo>
                  <a:lnTo>
                    <a:pt x="5792442" y="0"/>
                  </a:lnTo>
                  <a:lnTo>
                    <a:pt x="6068273" y="28950"/>
                  </a:lnTo>
                  <a:lnTo>
                    <a:pt x="6344103" y="0"/>
                  </a:lnTo>
                  <a:lnTo>
                    <a:pt x="6619934" y="28950"/>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4" name="tx74"/>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1312460" y="2449432"/>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4" name="tx84"/>
            <p:cNvSpPr/>
            <p:nvPr/>
          </p:nvSpPr>
          <p:spPr>
            <a:xfrm>
              <a:off x="2691613" y="2337493"/>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5" name="tx85"/>
            <p:cNvSpPr/>
            <p:nvPr/>
          </p:nvSpPr>
          <p:spPr>
            <a:xfrm>
              <a:off x="4070766" y="2229552"/>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6" name="tx86"/>
            <p:cNvSpPr/>
            <p:nvPr/>
          </p:nvSpPr>
          <p:spPr>
            <a:xfrm>
              <a:off x="5449919" y="2643327"/>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7" name="tx87"/>
            <p:cNvSpPr/>
            <p:nvPr/>
          </p:nvSpPr>
          <p:spPr>
            <a:xfrm>
              <a:off x="6553241" y="2891192"/>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8" name="tx88"/>
            <p:cNvSpPr/>
            <p:nvPr/>
          </p:nvSpPr>
          <p:spPr>
            <a:xfrm>
              <a:off x="6829072" y="2903186"/>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9" name="tx89"/>
            <p:cNvSpPr/>
            <p:nvPr/>
          </p:nvSpPr>
          <p:spPr>
            <a:xfrm>
              <a:off x="7104902" y="2891192"/>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0" name="tx90"/>
            <p:cNvSpPr/>
            <p:nvPr/>
          </p:nvSpPr>
          <p:spPr>
            <a:xfrm>
              <a:off x="7380733" y="2869204"/>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1" name="tx91"/>
            <p:cNvSpPr/>
            <p:nvPr/>
          </p:nvSpPr>
          <p:spPr>
            <a:xfrm>
              <a:off x="7656564" y="2851214"/>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2" name="tx92"/>
            <p:cNvSpPr/>
            <p:nvPr/>
          </p:nvSpPr>
          <p:spPr>
            <a:xfrm>
              <a:off x="7932394" y="2839220"/>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3" name="pl93"/>
            <p:cNvSpPr/>
            <p:nvPr/>
          </p:nvSpPr>
          <p:spPr>
            <a:xfrm>
              <a:off x="145744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694200" y="30511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05" name="tx105"/>
            <p:cNvSpPr/>
            <p:nvPr/>
          </p:nvSpPr>
          <p:spPr>
            <a:xfrm>
              <a:off x="577692" y="203359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06" name="tx106"/>
            <p:cNvSpPr/>
            <p:nvPr/>
          </p:nvSpPr>
          <p:spPr>
            <a:xfrm>
              <a:off x="577692" y="103413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07" name="tx10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8" name="tx118"/>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9" name="tx119"/>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0" name="tx120"/>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100707" y="2531068"/>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3" name="tx12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4" name="pl124"/>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tx125"/>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rc126"/>
            <p:cNvSpPr/>
            <p:nvPr/>
          </p:nvSpPr>
          <p:spPr>
            <a:xfrm>
              <a:off x="4468266" y="5010059"/>
              <a:ext cx="201456" cy="201456"/>
            </a:xfrm>
            <a:prstGeom prst="rect">
              <a:avLst/>
            </a:prstGeom>
            <a:solidFill>
              <a:srgbClr val="E2231A">
                <a:alpha val="100000"/>
              </a:srgbClr>
            </a:solidFill>
          </p:spPr>
          <p:txBody>
            <a:bodyPr/>
            <a:lstStyle/>
            <a:p/>
          </p:txBody>
        </p:sp>
        <p:sp>
          <p:nvSpPr>
            <p:cNvPr id="127" name="rc127"/>
            <p:cNvSpPr/>
            <p:nvPr/>
          </p:nvSpPr>
          <p:spPr>
            <a:xfrm>
              <a:off x="5673354" y="5010059"/>
              <a:ext cx="201456" cy="201456"/>
            </a:xfrm>
            <a:prstGeom prst="rect">
              <a:avLst/>
            </a:prstGeom>
            <a:solidFill>
              <a:srgbClr val="80BD41">
                <a:alpha val="100000"/>
              </a:srgbClr>
            </a:solidFill>
          </p:spPr>
          <p:txBody>
            <a:bodyPr/>
            <a:lstStyle/>
            <a:p/>
          </p:txBody>
        </p:sp>
        <p:sp>
          <p:nvSpPr>
            <p:cNvPr id="128" name="tx128"/>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29" name="tx129"/>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0" name="tx130"/>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31" name="tx131"/>
            <p:cNvSpPr/>
            <p:nvPr/>
          </p:nvSpPr>
          <p:spPr>
            <a:xfrm>
              <a:off x="989913" y="661760"/>
              <a:ext cx="14912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Andorra, 2000-2024</a:t>
              </a:r>
            </a:p>
          </p:txBody>
        </p:sp>
        <p:sp>
          <p:nvSpPr>
            <p:cNvPr id="132" name="pl132"/>
            <p:cNvSpPr/>
            <p:nvPr/>
          </p:nvSpPr>
          <p:spPr>
            <a:xfrm>
              <a:off x="250556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48500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719454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6" name="pl136"/>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7" name="pl137"/>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8" name="pl138"/>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367781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60223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3667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2" name="rc142"/>
            <p:cNvSpPr/>
            <p:nvPr/>
          </p:nvSpPr>
          <p:spPr>
            <a:xfrm>
              <a:off x="1333322" y="5889059"/>
              <a:ext cx="6177729" cy="167191"/>
            </a:xfrm>
            <a:prstGeom prst="rect">
              <a:avLst/>
            </a:prstGeom>
            <a:solidFill>
              <a:srgbClr val="80BD41">
                <a:alpha val="100000"/>
              </a:srgbClr>
            </a:solidFill>
          </p:spPr>
          <p:txBody>
            <a:bodyPr/>
            <a:lstStyle/>
            <a:p/>
          </p:txBody>
        </p:sp>
        <p:sp>
          <p:nvSpPr>
            <p:cNvPr id="143" name="rc143"/>
            <p:cNvSpPr/>
            <p:nvPr/>
          </p:nvSpPr>
          <p:spPr>
            <a:xfrm>
              <a:off x="7511052" y="5889059"/>
              <a:ext cx="58612" cy="167191"/>
            </a:xfrm>
            <a:prstGeom prst="rect">
              <a:avLst/>
            </a:prstGeom>
            <a:solidFill>
              <a:srgbClr val="E2231A">
                <a:alpha val="100000"/>
              </a:srgbClr>
            </a:solidFill>
          </p:spPr>
          <p:txBody>
            <a:bodyPr/>
            <a:lstStyle/>
            <a:p/>
          </p:txBody>
        </p:sp>
        <p:sp>
          <p:nvSpPr>
            <p:cNvPr id="144" name="rc144"/>
            <p:cNvSpPr/>
            <p:nvPr/>
          </p:nvSpPr>
          <p:spPr>
            <a:xfrm>
              <a:off x="1333322" y="5680069"/>
              <a:ext cx="6400456" cy="167191"/>
            </a:xfrm>
            <a:prstGeom prst="rect">
              <a:avLst/>
            </a:prstGeom>
            <a:solidFill>
              <a:srgbClr val="80BD41">
                <a:alpha val="100000"/>
              </a:srgbClr>
            </a:solidFill>
          </p:spPr>
          <p:txBody>
            <a:bodyPr/>
            <a:lstStyle/>
            <a:p/>
          </p:txBody>
        </p:sp>
        <p:sp>
          <p:nvSpPr>
            <p:cNvPr id="145" name="rc145"/>
            <p:cNvSpPr/>
            <p:nvPr/>
          </p:nvSpPr>
          <p:spPr>
            <a:xfrm>
              <a:off x="7733779" y="5680069"/>
              <a:ext cx="70334" cy="167191"/>
            </a:xfrm>
            <a:prstGeom prst="rect">
              <a:avLst/>
            </a:prstGeom>
            <a:solidFill>
              <a:srgbClr val="E2231A">
                <a:alpha val="100000"/>
              </a:srgbClr>
            </a:solidFill>
          </p:spPr>
          <p:txBody>
            <a:bodyPr/>
            <a:lstStyle/>
            <a:p/>
          </p:txBody>
        </p:sp>
        <p:sp>
          <p:nvSpPr>
            <p:cNvPr id="146" name="rc146"/>
            <p:cNvSpPr/>
            <p:nvPr/>
          </p:nvSpPr>
          <p:spPr>
            <a:xfrm>
              <a:off x="1333322" y="5471080"/>
              <a:ext cx="6412178" cy="167191"/>
            </a:xfrm>
            <a:prstGeom prst="rect">
              <a:avLst/>
            </a:prstGeom>
            <a:solidFill>
              <a:srgbClr val="80BD41">
                <a:alpha val="100000"/>
              </a:srgbClr>
            </a:solidFill>
          </p:spPr>
          <p:txBody>
            <a:bodyPr/>
            <a:lstStyle/>
            <a:p/>
          </p:txBody>
        </p:sp>
        <p:sp>
          <p:nvSpPr>
            <p:cNvPr id="147" name="rc147"/>
            <p:cNvSpPr/>
            <p:nvPr/>
          </p:nvSpPr>
          <p:spPr>
            <a:xfrm>
              <a:off x="7745501" y="5471080"/>
              <a:ext cx="128946" cy="167191"/>
            </a:xfrm>
            <a:prstGeom prst="rect">
              <a:avLst/>
            </a:prstGeom>
            <a:solidFill>
              <a:srgbClr val="E2231A">
                <a:alpha val="100000"/>
              </a:srgbClr>
            </a:solidFill>
          </p:spPr>
          <p:txBody>
            <a:bodyPr/>
            <a:lstStyle/>
            <a:p/>
          </p:txBody>
        </p:sp>
        <p:sp>
          <p:nvSpPr>
            <p:cNvPr id="148" name="tx148"/>
            <p:cNvSpPr/>
            <p:nvPr/>
          </p:nvSpPr>
          <p:spPr>
            <a:xfrm>
              <a:off x="7703037" y="5914556"/>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9" name="tx149"/>
            <p:cNvSpPr/>
            <p:nvPr/>
          </p:nvSpPr>
          <p:spPr>
            <a:xfrm>
              <a:off x="7949208" y="5705567"/>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0" name="tx150"/>
            <p:cNvSpPr/>
            <p:nvPr/>
          </p:nvSpPr>
          <p:spPr>
            <a:xfrm>
              <a:off x="8023060" y="5496577"/>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1" name="tx151"/>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5" name="tx155"/>
            <p:cNvSpPr/>
            <p:nvPr/>
          </p:nvSpPr>
          <p:spPr>
            <a:xfrm>
              <a:off x="356127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6" name="tx156"/>
            <p:cNvSpPr/>
            <p:nvPr/>
          </p:nvSpPr>
          <p:spPr>
            <a:xfrm>
              <a:off x="590576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57" name="tx157"/>
            <p:cNvSpPr/>
            <p:nvPr/>
          </p:nvSpPr>
          <p:spPr>
            <a:xfrm>
              <a:off x="825024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58" name="tx158"/>
            <p:cNvSpPr/>
            <p:nvPr/>
          </p:nvSpPr>
          <p:spPr>
            <a:xfrm>
              <a:off x="4406328" y="6321462"/>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59" name="tx15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(98%) was relatively constant within 1% compared to 2019 (99%).
The number of children vaccinated with MCV1 increased between 2019 and 2024.
The number of surviving infants increased between 2019 and 2024.
In 2024, more children were vaccinated than in 2019.
In 2024, there were more surviving infants (target population) than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713576"/>
              <a:ext cx="3520101" cy="1188435"/>
            </a:xfrm>
            <a:custGeom>
              <a:avLst/>
              <a:pathLst>
                <a:path w="3520101" h="1188435">
                  <a:moveTo>
                    <a:pt x="0" y="990363"/>
                  </a:moveTo>
                  <a:lnTo>
                    <a:pt x="146670" y="1188435"/>
                  </a:lnTo>
                  <a:lnTo>
                    <a:pt x="293341" y="792290"/>
                  </a:lnTo>
                  <a:lnTo>
                    <a:pt x="440012" y="1188435"/>
                  </a:lnTo>
                  <a:lnTo>
                    <a:pt x="586683" y="1188435"/>
                  </a:lnTo>
                  <a:lnTo>
                    <a:pt x="733354" y="990363"/>
                  </a:lnTo>
                  <a:lnTo>
                    <a:pt x="880025" y="0"/>
                  </a:lnTo>
                  <a:lnTo>
                    <a:pt x="1026696" y="594217"/>
                  </a:lnTo>
                  <a:lnTo>
                    <a:pt x="1173367" y="1188435"/>
                  </a:lnTo>
                  <a:lnTo>
                    <a:pt x="1320038" y="1188435"/>
                  </a:lnTo>
                  <a:lnTo>
                    <a:pt x="1466709" y="1188435"/>
                  </a:lnTo>
                  <a:lnTo>
                    <a:pt x="1613379" y="1188435"/>
                  </a:lnTo>
                  <a:lnTo>
                    <a:pt x="1760050" y="1188435"/>
                  </a:lnTo>
                  <a:lnTo>
                    <a:pt x="1906721" y="1188435"/>
                  </a:lnTo>
                  <a:lnTo>
                    <a:pt x="2053392" y="792290"/>
                  </a:lnTo>
                  <a:lnTo>
                    <a:pt x="2200063" y="792290"/>
                  </a:lnTo>
                  <a:lnTo>
                    <a:pt x="2346734" y="990363"/>
                  </a:lnTo>
                  <a:lnTo>
                    <a:pt x="2493405" y="1188435"/>
                  </a:lnTo>
                  <a:lnTo>
                    <a:pt x="2640076" y="1188435"/>
                  </a:lnTo>
                  <a:lnTo>
                    <a:pt x="2786747" y="1188435"/>
                  </a:lnTo>
                  <a:lnTo>
                    <a:pt x="2933418" y="1188435"/>
                  </a:lnTo>
                  <a:lnTo>
                    <a:pt x="3080089" y="1188435"/>
                  </a:lnTo>
                  <a:lnTo>
                    <a:pt x="3226759" y="1188435"/>
                  </a:lnTo>
                  <a:lnTo>
                    <a:pt x="3373430" y="1188435"/>
                  </a:lnTo>
                  <a:lnTo>
                    <a:pt x="3520101" y="1188435"/>
                  </a:lnTo>
                </a:path>
              </a:pathLst>
            </a:custGeom>
            <a:ln w="27101" cap="flat">
              <a:solidFill>
                <a:srgbClr val="0058AB">
                  <a:alpha val="80000"/>
                </a:srgbClr>
              </a:solidFill>
              <a:prstDash val="solid"/>
              <a:round/>
            </a:ln>
          </p:spPr>
          <p:txBody>
            <a:bodyPr/>
            <a:lstStyle/>
            <a:p/>
          </p:txBody>
        </p:sp>
        <p:sp>
          <p:nvSpPr>
            <p:cNvPr id="22" name="pl22"/>
            <p:cNvSpPr/>
            <p:nvPr/>
          </p:nvSpPr>
          <p:spPr>
            <a:xfrm>
              <a:off x="943464" y="2327067"/>
              <a:ext cx="3520101" cy="1584581"/>
            </a:xfrm>
            <a:custGeom>
              <a:avLst/>
              <a:pathLst>
                <a:path w="3520101" h="1584581">
                  <a:moveTo>
                    <a:pt x="0" y="0"/>
                  </a:moveTo>
                  <a:lnTo>
                    <a:pt x="146670" y="198072"/>
                  </a:lnTo>
                  <a:lnTo>
                    <a:pt x="293341" y="0"/>
                  </a:lnTo>
                  <a:lnTo>
                    <a:pt x="440012" y="396145"/>
                  </a:lnTo>
                  <a:lnTo>
                    <a:pt x="586683" y="594217"/>
                  </a:lnTo>
                  <a:lnTo>
                    <a:pt x="733354" y="396145"/>
                  </a:lnTo>
                  <a:lnTo>
                    <a:pt x="880025" y="594217"/>
                  </a:lnTo>
                  <a:lnTo>
                    <a:pt x="1026696" y="594217"/>
                  </a:lnTo>
                  <a:lnTo>
                    <a:pt x="1173367" y="990363"/>
                  </a:lnTo>
                  <a:lnTo>
                    <a:pt x="1320038" y="1188435"/>
                  </a:lnTo>
                  <a:lnTo>
                    <a:pt x="1466709" y="1386508"/>
                  </a:lnTo>
                  <a:lnTo>
                    <a:pt x="1613379" y="1386508"/>
                  </a:lnTo>
                  <a:lnTo>
                    <a:pt x="1760050" y="1386508"/>
                  </a:lnTo>
                  <a:lnTo>
                    <a:pt x="1906721" y="1386508"/>
                  </a:lnTo>
                  <a:lnTo>
                    <a:pt x="2053392" y="1584581"/>
                  </a:lnTo>
                  <a:lnTo>
                    <a:pt x="2200063" y="1584581"/>
                  </a:lnTo>
                  <a:lnTo>
                    <a:pt x="2346734" y="1584581"/>
                  </a:lnTo>
                  <a:lnTo>
                    <a:pt x="2493405" y="1584581"/>
                  </a:lnTo>
                  <a:lnTo>
                    <a:pt x="2640076" y="1584581"/>
                  </a:lnTo>
                  <a:lnTo>
                    <a:pt x="2786747" y="1584581"/>
                  </a:lnTo>
                  <a:lnTo>
                    <a:pt x="2933418" y="1584581"/>
                  </a:lnTo>
                  <a:lnTo>
                    <a:pt x="3080089" y="1386508"/>
                  </a:lnTo>
                  <a:lnTo>
                    <a:pt x="3226759" y="1584581"/>
                  </a:lnTo>
                  <a:lnTo>
                    <a:pt x="3373430" y="1584581"/>
                  </a:lnTo>
                  <a:lnTo>
                    <a:pt x="3520101" y="1584581"/>
                  </a:lnTo>
                </a:path>
              </a:pathLst>
            </a:custGeom>
            <a:ln w="27101" cap="flat">
              <a:solidFill>
                <a:srgbClr val="1CABE2">
                  <a:alpha val="80000"/>
                </a:srgbClr>
              </a:solidFill>
              <a:prstDash val="solid"/>
              <a:round/>
            </a:ln>
          </p:spPr>
          <p:txBody>
            <a:bodyPr/>
            <a:lstStyle/>
            <a:p/>
          </p:txBody>
        </p:sp>
        <p:sp>
          <p:nvSpPr>
            <p:cNvPr id="23" name="pl23"/>
            <p:cNvSpPr/>
            <p:nvPr/>
          </p:nvSpPr>
          <p:spPr>
            <a:xfrm>
              <a:off x="943464" y="4307794"/>
              <a:ext cx="3520101" cy="396145"/>
            </a:xfrm>
            <a:custGeom>
              <a:avLst/>
              <a:pathLst>
                <a:path w="3520101" h="396145">
                  <a:moveTo>
                    <a:pt x="0" y="0"/>
                  </a:moveTo>
                  <a:lnTo>
                    <a:pt x="146670" y="0"/>
                  </a:lnTo>
                  <a:lnTo>
                    <a:pt x="293341" y="198072"/>
                  </a:lnTo>
                  <a:lnTo>
                    <a:pt x="440012" y="198072"/>
                  </a:lnTo>
                  <a:lnTo>
                    <a:pt x="586683" y="198072"/>
                  </a:lnTo>
                  <a:lnTo>
                    <a:pt x="733354" y="198072"/>
                  </a:lnTo>
                  <a:lnTo>
                    <a:pt x="880025" y="396145"/>
                  </a:lnTo>
                  <a:lnTo>
                    <a:pt x="1026696" y="198072"/>
                  </a:lnTo>
                  <a:lnTo>
                    <a:pt x="1173367" y="396145"/>
                  </a:lnTo>
                  <a:lnTo>
                    <a:pt x="1320038" y="198072"/>
                  </a:lnTo>
                  <a:lnTo>
                    <a:pt x="1466709" y="198072"/>
                  </a:lnTo>
                  <a:lnTo>
                    <a:pt x="1613379" y="396145"/>
                  </a:lnTo>
                  <a:lnTo>
                    <a:pt x="1760050" y="198072"/>
                  </a:lnTo>
                  <a:lnTo>
                    <a:pt x="1906721" y="0"/>
                  </a:lnTo>
                  <a:lnTo>
                    <a:pt x="2053392" y="198072"/>
                  </a:lnTo>
                  <a:lnTo>
                    <a:pt x="2200063" y="198072"/>
                  </a:lnTo>
                  <a:lnTo>
                    <a:pt x="2346734" y="198072"/>
                  </a:lnTo>
                  <a:lnTo>
                    <a:pt x="2493405" y="198072"/>
                  </a:lnTo>
                  <a:lnTo>
                    <a:pt x="2640076" y="198072"/>
                  </a:lnTo>
                  <a:lnTo>
                    <a:pt x="2786747" y="198072"/>
                  </a:lnTo>
                  <a:lnTo>
                    <a:pt x="2933418" y="198072"/>
                  </a:lnTo>
                  <a:lnTo>
                    <a:pt x="3080089" y="198072"/>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4" name="pl24"/>
            <p:cNvSpPr/>
            <p:nvPr/>
          </p:nvSpPr>
          <p:spPr>
            <a:xfrm>
              <a:off x="943464" y="3713576"/>
              <a:ext cx="3520101" cy="1188435"/>
            </a:xfrm>
            <a:custGeom>
              <a:avLst/>
              <a:pathLst>
                <a:path w="3520101" h="1188435">
                  <a:moveTo>
                    <a:pt x="0" y="990363"/>
                  </a:moveTo>
                  <a:lnTo>
                    <a:pt x="146670" y="1188435"/>
                  </a:lnTo>
                  <a:lnTo>
                    <a:pt x="293341" y="792290"/>
                  </a:lnTo>
                  <a:lnTo>
                    <a:pt x="440012" y="1188435"/>
                  </a:lnTo>
                  <a:lnTo>
                    <a:pt x="586683" y="1188435"/>
                  </a:lnTo>
                  <a:lnTo>
                    <a:pt x="733354" y="990363"/>
                  </a:lnTo>
                  <a:lnTo>
                    <a:pt x="880025" y="0"/>
                  </a:lnTo>
                  <a:lnTo>
                    <a:pt x="1026696" y="594217"/>
                  </a:lnTo>
                  <a:lnTo>
                    <a:pt x="1173367" y="1188435"/>
                  </a:lnTo>
                  <a:lnTo>
                    <a:pt x="1320038" y="1188435"/>
                  </a:lnTo>
                  <a:lnTo>
                    <a:pt x="1466709" y="1188435"/>
                  </a:lnTo>
                  <a:lnTo>
                    <a:pt x="1613379" y="1188435"/>
                  </a:lnTo>
                  <a:lnTo>
                    <a:pt x="1760050" y="1188435"/>
                  </a:lnTo>
                  <a:lnTo>
                    <a:pt x="1906721" y="1188435"/>
                  </a:lnTo>
                  <a:lnTo>
                    <a:pt x="2053392" y="792290"/>
                  </a:lnTo>
                  <a:lnTo>
                    <a:pt x="2200063" y="792290"/>
                  </a:lnTo>
                  <a:lnTo>
                    <a:pt x="2346734" y="990363"/>
                  </a:lnTo>
                  <a:lnTo>
                    <a:pt x="2493405" y="1188435"/>
                  </a:lnTo>
                  <a:lnTo>
                    <a:pt x="2640076" y="1188435"/>
                  </a:lnTo>
                  <a:lnTo>
                    <a:pt x="2786747" y="1188435"/>
                  </a:lnTo>
                  <a:lnTo>
                    <a:pt x="2933418" y="1188435"/>
                  </a:lnTo>
                  <a:lnTo>
                    <a:pt x="3080089" y="1188435"/>
                  </a:lnTo>
                  <a:lnTo>
                    <a:pt x="3226759" y="1188435"/>
                  </a:lnTo>
                  <a:lnTo>
                    <a:pt x="3373430" y="1188435"/>
                  </a:lnTo>
                  <a:lnTo>
                    <a:pt x="3520101" y="1188435"/>
                  </a:lnTo>
                </a:path>
              </a:pathLst>
            </a:custGeom>
            <a:ln w="43362" cap="flat">
              <a:solidFill>
                <a:srgbClr val="000000">
                  <a:alpha val="100000"/>
                </a:srgbClr>
              </a:solidFill>
              <a:prstDash val="solid"/>
              <a:round/>
            </a:ln>
          </p:spPr>
          <p:txBody>
            <a:bodyPr/>
            <a:lstStyle/>
            <a:p/>
          </p:txBody>
        </p:sp>
        <p:sp>
          <p:nvSpPr>
            <p:cNvPr id="25" name="pl25"/>
            <p:cNvSpPr/>
            <p:nvPr/>
          </p:nvSpPr>
          <p:spPr>
            <a:xfrm>
              <a:off x="943464" y="3713576"/>
              <a:ext cx="3520101" cy="1188435"/>
            </a:xfrm>
            <a:custGeom>
              <a:avLst/>
              <a:pathLst>
                <a:path w="3520101" h="1188435">
                  <a:moveTo>
                    <a:pt x="0" y="990363"/>
                  </a:moveTo>
                  <a:lnTo>
                    <a:pt x="146670" y="1188435"/>
                  </a:lnTo>
                  <a:lnTo>
                    <a:pt x="293341" y="792290"/>
                  </a:lnTo>
                  <a:lnTo>
                    <a:pt x="440012" y="1188435"/>
                  </a:lnTo>
                  <a:lnTo>
                    <a:pt x="586683" y="1188435"/>
                  </a:lnTo>
                  <a:lnTo>
                    <a:pt x="733354" y="990363"/>
                  </a:lnTo>
                  <a:lnTo>
                    <a:pt x="880025" y="0"/>
                  </a:lnTo>
                  <a:lnTo>
                    <a:pt x="1026696" y="594217"/>
                  </a:lnTo>
                  <a:lnTo>
                    <a:pt x="1173367" y="1188435"/>
                  </a:lnTo>
                  <a:lnTo>
                    <a:pt x="1320038" y="1188435"/>
                  </a:lnTo>
                  <a:lnTo>
                    <a:pt x="1466709" y="1188435"/>
                  </a:lnTo>
                  <a:lnTo>
                    <a:pt x="1613379" y="1188435"/>
                  </a:lnTo>
                  <a:lnTo>
                    <a:pt x="1760050" y="1188435"/>
                  </a:lnTo>
                  <a:lnTo>
                    <a:pt x="1906721" y="1188435"/>
                  </a:lnTo>
                  <a:lnTo>
                    <a:pt x="2053392" y="792290"/>
                  </a:lnTo>
                  <a:lnTo>
                    <a:pt x="2200063" y="792290"/>
                  </a:lnTo>
                  <a:lnTo>
                    <a:pt x="2346734" y="990363"/>
                  </a:lnTo>
                  <a:lnTo>
                    <a:pt x="2493405" y="1188435"/>
                  </a:lnTo>
                  <a:lnTo>
                    <a:pt x="2640076" y="1188435"/>
                  </a:lnTo>
                  <a:lnTo>
                    <a:pt x="2786747" y="1188435"/>
                  </a:lnTo>
                  <a:lnTo>
                    <a:pt x="2933418" y="1188435"/>
                  </a:lnTo>
                  <a:lnTo>
                    <a:pt x="3080089" y="1188435"/>
                  </a:lnTo>
                  <a:lnTo>
                    <a:pt x="3226759" y="1188435"/>
                  </a:lnTo>
                  <a:lnTo>
                    <a:pt x="3373430" y="1188435"/>
                  </a:lnTo>
                  <a:lnTo>
                    <a:pt x="3520101" y="1188435"/>
                  </a:lnTo>
                </a:path>
              </a:pathLst>
            </a:custGeom>
            <a:ln w="27101" cap="flat">
              <a:solidFill>
                <a:srgbClr val="0058AB">
                  <a:alpha val="100000"/>
                </a:srgbClr>
              </a:solidFill>
              <a:prstDash val="solid"/>
              <a:round/>
            </a:ln>
          </p:spPr>
          <p:txBody>
            <a:bodyPr/>
            <a:lstStyle/>
            <a:p/>
          </p:txBody>
        </p:sp>
        <p:sp>
          <p:nvSpPr>
            <p:cNvPr id="26" name="pl26"/>
            <p:cNvSpPr/>
            <p:nvPr/>
          </p:nvSpPr>
          <p:spPr>
            <a:xfrm>
              <a:off x="76745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6" name="pg36"/>
            <p:cNvSpPr/>
            <p:nvPr/>
          </p:nvSpPr>
          <p:spPr>
            <a:xfrm>
              <a:off x="1618330"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8683"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8" name="pg38"/>
            <p:cNvSpPr/>
            <p:nvPr/>
          </p:nvSpPr>
          <p:spPr>
            <a:xfrm>
              <a:off x="2351684"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085039"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2" name="pg42"/>
            <p:cNvSpPr/>
            <p:nvPr/>
          </p:nvSpPr>
          <p:spPr>
            <a:xfrm>
              <a:off x="3671722"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258406"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405077"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tx48"/>
            <p:cNvSpPr/>
            <p:nvPr/>
          </p:nvSpPr>
          <p:spPr>
            <a:xfrm>
              <a:off x="4523855" y="387258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26730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0" name="tx50"/>
            <p:cNvSpPr/>
            <p:nvPr/>
          </p:nvSpPr>
          <p:spPr>
            <a:xfrm>
              <a:off x="641260"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26336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26336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11900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288145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530466" y="6102617"/>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Andorra</a:t>
              </a:r>
            </a:p>
          </p:txBody>
        </p:sp>
        <p:sp>
          <p:nvSpPr>
            <p:cNvPr id="68" name="tx68"/>
            <p:cNvSpPr/>
            <p:nvPr/>
          </p:nvSpPr>
          <p:spPr>
            <a:xfrm>
              <a:off x="238609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148554"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0" name="tx70"/>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317431"/>
              <a:ext cx="3520101" cy="1782653"/>
            </a:xfrm>
            <a:custGeom>
              <a:avLst/>
              <a:pathLst>
                <a:path w="3520101" h="1782653">
                  <a:moveTo>
                    <a:pt x="0" y="1188435"/>
                  </a:moveTo>
                  <a:lnTo>
                    <a:pt x="146670" y="1782653"/>
                  </a:lnTo>
                  <a:lnTo>
                    <a:pt x="293341" y="1386508"/>
                  </a:lnTo>
                  <a:lnTo>
                    <a:pt x="440012" y="990363"/>
                  </a:lnTo>
                  <a:lnTo>
                    <a:pt x="586683" y="1386508"/>
                  </a:lnTo>
                  <a:lnTo>
                    <a:pt x="733354" y="594217"/>
                  </a:lnTo>
                  <a:lnTo>
                    <a:pt x="880025" y="0"/>
                  </a:lnTo>
                  <a:lnTo>
                    <a:pt x="1026696" y="594217"/>
                  </a:lnTo>
                  <a:lnTo>
                    <a:pt x="1173367" y="1386508"/>
                  </a:lnTo>
                  <a:lnTo>
                    <a:pt x="1320038" y="1386508"/>
                  </a:lnTo>
                  <a:lnTo>
                    <a:pt x="1466709" y="1584581"/>
                  </a:lnTo>
                  <a:lnTo>
                    <a:pt x="1613379" y="1584581"/>
                  </a:lnTo>
                  <a:lnTo>
                    <a:pt x="1760050" y="1386508"/>
                  </a:lnTo>
                  <a:lnTo>
                    <a:pt x="1906721" y="1386508"/>
                  </a:lnTo>
                  <a:lnTo>
                    <a:pt x="2053392" y="990363"/>
                  </a:lnTo>
                  <a:lnTo>
                    <a:pt x="2200063" y="990363"/>
                  </a:lnTo>
                  <a:lnTo>
                    <a:pt x="2346734" y="1188435"/>
                  </a:lnTo>
                  <a:lnTo>
                    <a:pt x="2493405" y="1584581"/>
                  </a:lnTo>
                  <a:lnTo>
                    <a:pt x="2640076" y="1584581"/>
                  </a:lnTo>
                  <a:lnTo>
                    <a:pt x="2786747" y="1584581"/>
                  </a:lnTo>
                  <a:lnTo>
                    <a:pt x="2933418" y="1386508"/>
                  </a:lnTo>
                  <a:lnTo>
                    <a:pt x="3080089" y="1584581"/>
                  </a:lnTo>
                  <a:lnTo>
                    <a:pt x="3226759" y="1584581"/>
                  </a:lnTo>
                  <a:lnTo>
                    <a:pt x="3373430" y="1782653"/>
                  </a:lnTo>
                  <a:lnTo>
                    <a:pt x="3520101" y="1584581"/>
                  </a:lnTo>
                </a:path>
              </a:pathLst>
            </a:custGeom>
            <a:ln w="27101" cap="flat">
              <a:solidFill>
                <a:srgbClr val="0058AB">
                  <a:alpha val="80000"/>
                </a:srgbClr>
              </a:solidFill>
              <a:prstDash val="solid"/>
              <a:round/>
            </a:ln>
          </p:spPr>
          <p:txBody>
            <a:bodyPr/>
            <a:lstStyle/>
            <a:p/>
          </p:txBody>
        </p:sp>
        <p:sp>
          <p:nvSpPr>
            <p:cNvPr id="88" name="pl88"/>
            <p:cNvSpPr/>
            <p:nvPr/>
          </p:nvSpPr>
          <p:spPr>
            <a:xfrm>
              <a:off x="5308715" y="2128995"/>
              <a:ext cx="3520101" cy="1782653"/>
            </a:xfrm>
            <a:custGeom>
              <a:avLst/>
              <a:pathLst>
                <a:path w="3520101" h="1782653">
                  <a:moveTo>
                    <a:pt x="0" y="0"/>
                  </a:moveTo>
                  <a:lnTo>
                    <a:pt x="146670" y="198072"/>
                  </a:lnTo>
                  <a:lnTo>
                    <a:pt x="293341" y="198072"/>
                  </a:lnTo>
                  <a:lnTo>
                    <a:pt x="440012" y="396145"/>
                  </a:lnTo>
                  <a:lnTo>
                    <a:pt x="586683" y="594217"/>
                  </a:lnTo>
                  <a:lnTo>
                    <a:pt x="733354" y="594217"/>
                  </a:lnTo>
                  <a:lnTo>
                    <a:pt x="880025" y="792290"/>
                  </a:lnTo>
                  <a:lnTo>
                    <a:pt x="1026696" y="990363"/>
                  </a:lnTo>
                  <a:lnTo>
                    <a:pt x="1173367" y="1188435"/>
                  </a:lnTo>
                  <a:lnTo>
                    <a:pt x="1320038" y="1386508"/>
                  </a:lnTo>
                  <a:lnTo>
                    <a:pt x="1466709" y="1584581"/>
                  </a:lnTo>
                  <a:lnTo>
                    <a:pt x="1613379" y="1584581"/>
                  </a:lnTo>
                  <a:lnTo>
                    <a:pt x="1760050" y="1584581"/>
                  </a:lnTo>
                  <a:lnTo>
                    <a:pt x="1906721" y="1782653"/>
                  </a:lnTo>
                  <a:lnTo>
                    <a:pt x="2053392" y="1584581"/>
                  </a:lnTo>
                  <a:lnTo>
                    <a:pt x="2200063" y="1782653"/>
                  </a:lnTo>
                  <a:lnTo>
                    <a:pt x="2346734" y="1584581"/>
                  </a:lnTo>
                  <a:lnTo>
                    <a:pt x="2493405" y="1584581"/>
                  </a:lnTo>
                  <a:lnTo>
                    <a:pt x="2640076" y="1782653"/>
                  </a:lnTo>
                  <a:lnTo>
                    <a:pt x="2786747" y="1782653"/>
                  </a:lnTo>
                  <a:lnTo>
                    <a:pt x="2933418" y="1782653"/>
                  </a:lnTo>
                  <a:lnTo>
                    <a:pt x="3080089" y="1584581"/>
                  </a:lnTo>
                  <a:lnTo>
                    <a:pt x="3226759" y="1386508"/>
                  </a:lnTo>
                  <a:lnTo>
                    <a:pt x="3373430" y="1386508"/>
                  </a:lnTo>
                  <a:lnTo>
                    <a:pt x="3520101" y="1584581"/>
                  </a:lnTo>
                </a:path>
              </a:pathLst>
            </a:custGeom>
            <a:ln w="27101" cap="flat">
              <a:solidFill>
                <a:srgbClr val="1CABE2">
                  <a:alpha val="80000"/>
                </a:srgbClr>
              </a:solidFill>
              <a:prstDash val="solid"/>
              <a:round/>
            </a:ln>
          </p:spPr>
          <p:txBody>
            <a:bodyPr/>
            <a:lstStyle/>
            <a:p/>
          </p:txBody>
        </p:sp>
        <p:sp>
          <p:nvSpPr>
            <p:cNvPr id="89" name="pl89"/>
            <p:cNvSpPr/>
            <p:nvPr/>
          </p:nvSpPr>
          <p:spPr>
            <a:xfrm>
              <a:off x="5308715" y="3911649"/>
              <a:ext cx="3520101" cy="396145"/>
            </a:xfrm>
            <a:custGeom>
              <a:avLst/>
              <a:pathLst>
                <a:path w="3520101" h="396145">
                  <a:moveTo>
                    <a:pt x="0" y="0"/>
                  </a:moveTo>
                  <a:lnTo>
                    <a:pt x="146670" y="0"/>
                  </a:lnTo>
                  <a:lnTo>
                    <a:pt x="293341" y="0"/>
                  </a:lnTo>
                  <a:lnTo>
                    <a:pt x="440012" y="198072"/>
                  </a:lnTo>
                  <a:lnTo>
                    <a:pt x="586683" y="198072"/>
                  </a:lnTo>
                  <a:lnTo>
                    <a:pt x="733354" y="0"/>
                  </a:lnTo>
                  <a:lnTo>
                    <a:pt x="880025" y="198072"/>
                  </a:lnTo>
                  <a:lnTo>
                    <a:pt x="1026696" y="198072"/>
                  </a:lnTo>
                  <a:lnTo>
                    <a:pt x="1173367" y="198072"/>
                  </a:lnTo>
                  <a:lnTo>
                    <a:pt x="1320038" y="0"/>
                  </a:lnTo>
                  <a:lnTo>
                    <a:pt x="1466709" y="198072"/>
                  </a:lnTo>
                  <a:lnTo>
                    <a:pt x="1613379" y="198072"/>
                  </a:lnTo>
                  <a:lnTo>
                    <a:pt x="1760050" y="198072"/>
                  </a:lnTo>
                  <a:lnTo>
                    <a:pt x="1906721" y="396145"/>
                  </a:lnTo>
                  <a:lnTo>
                    <a:pt x="2053392" y="396145"/>
                  </a:lnTo>
                  <a:lnTo>
                    <a:pt x="2200063" y="396145"/>
                  </a:lnTo>
                  <a:lnTo>
                    <a:pt x="2346734" y="396145"/>
                  </a:lnTo>
                  <a:lnTo>
                    <a:pt x="2493405" y="396145"/>
                  </a:lnTo>
                  <a:lnTo>
                    <a:pt x="2640076" y="396145"/>
                  </a:lnTo>
                  <a:lnTo>
                    <a:pt x="2786747" y="396145"/>
                  </a:lnTo>
                  <a:lnTo>
                    <a:pt x="2933418" y="396145"/>
                  </a:lnTo>
                  <a:lnTo>
                    <a:pt x="3080089" y="396145"/>
                  </a:lnTo>
                  <a:lnTo>
                    <a:pt x="3226759" y="396145"/>
                  </a:lnTo>
                  <a:lnTo>
                    <a:pt x="3373430" y="396145"/>
                  </a:lnTo>
                  <a:lnTo>
                    <a:pt x="3520101" y="396145"/>
                  </a:lnTo>
                </a:path>
              </a:pathLst>
            </a:custGeom>
            <a:ln w="27101" cap="flat">
              <a:solidFill>
                <a:srgbClr val="00833D">
                  <a:alpha val="80000"/>
                </a:srgbClr>
              </a:solidFill>
              <a:prstDash val="solid"/>
              <a:round/>
            </a:ln>
          </p:spPr>
          <p:txBody>
            <a:bodyPr/>
            <a:lstStyle/>
            <a:p/>
          </p:txBody>
        </p:sp>
        <p:sp>
          <p:nvSpPr>
            <p:cNvPr id="90" name="pl90"/>
            <p:cNvSpPr/>
            <p:nvPr/>
          </p:nvSpPr>
          <p:spPr>
            <a:xfrm>
              <a:off x="5308715" y="3317431"/>
              <a:ext cx="3520101" cy="1782653"/>
            </a:xfrm>
            <a:custGeom>
              <a:avLst/>
              <a:pathLst>
                <a:path w="3520101" h="1782653">
                  <a:moveTo>
                    <a:pt x="0" y="1188435"/>
                  </a:moveTo>
                  <a:lnTo>
                    <a:pt x="146670" y="1782653"/>
                  </a:lnTo>
                  <a:lnTo>
                    <a:pt x="293341" y="1386508"/>
                  </a:lnTo>
                  <a:lnTo>
                    <a:pt x="440012" y="990363"/>
                  </a:lnTo>
                  <a:lnTo>
                    <a:pt x="586683" y="1386508"/>
                  </a:lnTo>
                  <a:lnTo>
                    <a:pt x="733354" y="594217"/>
                  </a:lnTo>
                  <a:lnTo>
                    <a:pt x="880025" y="0"/>
                  </a:lnTo>
                  <a:lnTo>
                    <a:pt x="1026696" y="594217"/>
                  </a:lnTo>
                  <a:lnTo>
                    <a:pt x="1173367" y="1386508"/>
                  </a:lnTo>
                  <a:lnTo>
                    <a:pt x="1320038" y="1386508"/>
                  </a:lnTo>
                  <a:lnTo>
                    <a:pt x="1466709" y="1584581"/>
                  </a:lnTo>
                  <a:lnTo>
                    <a:pt x="1613379" y="1584581"/>
                  </a:lnTo>
                  <a:lnTo>
                    <a:pt x="1760050" y="1386508"/>
                  </a:lnTo>
                  <a:lnTo>
                    <a:pt x="1906721" y="1386508"/>
                  </a:lnTo>
                  <a:lnTo>
                    <a:pt x="2053392" y="990363"/>
                  </a:lnTo>
                  <a:lnTo>
                    <a:pt x="2200063" y="990363"/>
                  </a:lnTo>
                  <a:lnTo>
                    <a:pt x="2346734" y="1188435"/>
                  </a:lnTo>
                  <a:lnTo>
                    <a:pt x="2493405" y="1584581"/>
                  </a:lnTo>
                  <a:lnTo>
                    <a:pt x="2640076" y="1584581"/>
                  </a:lnTo>
                  <a:lnTo>
                    <a:pt x="2786747" y="1584581"/>
                  </a:lnTo>
                  <a:lnTo>
                    <a:pt x="2933418" y="1386508"/>
                  </a:lnTo>
                  <a:lnTo>
                    <a:pt x="3080089" y="1584581"/>
                  </a:lnTo>
                  <a:lnTo>
                    <a:pt x="3226759" y="1584581"/>
                  </a:lnTo>
                  <a:lnTo>
                    <a:pt x="3373430" y="1782653"/>
                  </a:lnTo>
                  <a:lnTo>
                    <a:pt x="3520101" y="1584581"/>
                  </a:lnTo>
                </a:path>
              </a:pathLst>
            </a:custGeom>
            <a:ln w="43362" cap="flat">
              <a:solidFill>
                <a:srgbClr val="000000">
                  <a:alpha val="100000"/>
                </a:srgbClr>
              </a:solidFill>
              <a:prstDash val="solid"/>
              <a:round/>
            </a:ln>
          </p:spPr>
          <p:txBody>
            <a:bodyPr/>
            <a:lstStyle/>
            <a:p/>
          </p:txBody>
        </p:sp>
        <p:sp>
          <p:nvSpPr>
            <p:cNvPr id="91" name="pl91"/>
            <p:cNvSpPr/>
            <p:nvPr/>
          </p:nvSpPr>
          <p:spPr>
            <a:xfrm>
              <a:off x="5308715" y="3317431"/>
              <a:ext cx="3520101" cy="1782653"/>
            </a:xfrm>
            <a:custGeom>
              <a:avLst/>
              <a:pathLst>
                <a:path w="3520101" h="1782653">
                  <a:moveTo>
                    <a:pt x="0" y="1188435"/>
                  </a:moveTo>
                  <a:lnTo>
                    <a:pt x="146670" y="1782653"/>
                  </a:lnTo>
                  <a:lnTo>
                    <a:pt x="293341" y="1386508"/>
                  </a:lnTo>
                  <a:lnTo>
                    <a:pt x="440012" y="990363"/>
                  </a:lnTo>
                  <a:lnTo>
                    <a:pt x="586683" y="1386508"/>
                  </a:lnTo>
                  <a:lnTo>
                    <a:pt x="733354" y="594217"/>
                  </a:lnTo>
                  <a:lnTo>
                    <a:pt x="880025" y="0"/>
                  </a:lnTo>
                  <a:lnTo>
                    <a:pt x="1026696" y="594217"/>
                  </a:lnTo>
                  <a:lnTo>
                    <a:pt x="1173367" y="1386508"/>
                  </a:lnTo>
                  <a:lnTo>
                    <a:pt x="1320038" y="1386508"/>
                  </a:lnTo>
                  <a:lnTo>
                    <a:pt x="1466709" y="1584581"/>
                  </a:lnTo>
                  <a:lnTo>
                    <a:pt x="1613379" y="1584581"/>
                  </a:lnTo>
                  <a:lnTo>
                    <a:pt x="1760050" y="1386508"/>
                  </a:lnTo>
                  <a:lnTo>
                    <a:pt x="1906721" y="1386508"/>
                  </a:lnTo>
                  <a:lnTo>
                    <a:pt x="2053392" y="990363"/>
                  </a:lnTo>
                  <a:lnTo>
                    <a:pt x="2200063" y="990363"/>
                  </a:lnTo>
                  <a:lnTo>
                    <a:pt x="2346734" y="1188435"/>
                  </a:lnTo>
                  <a:lnTo>
                    <a:pt x="2493405" y="1584581"/>
                  </a:lnTo>
                  <a:lnTo>
                    <a:pt x="2640076" y="1584581"/>
                  </a:lnTo>
                  <a:lnTo>
                    <a:pt x="2786747" y="1584581"/>
                  </a:lnTo>
                  <a:lnTo>
                    <a:pt x="2933418" y="1386508"/>
                  </a:lnTo>
                  <a:lnTo>
                    <a:pt x="3080089" y="1584581"/>
                  </a:lnTo>
                  <a:lnTo>
                    <a:pt x="3226759" y="1584581"/>
                  </a:lnTo>
                  <a:lnTo>
                    <a:pt x="3373430" y="1782653"/>
                  </a:lnTo>
                  <a:lnTo>
                    <a:pt x="3520101" y="1584581"/>
                  </a:lnTo>
                </a:path>
              </a:pathLst>
            </a:custGeom>
            <a:ln w="27101" cap="flat">
              <a:solidFill>
                <a:srgbClr val="0058AB">
                  <a:alpha val="100000"/>
                </a:srgbClr>
              </a:solidFill>
              <a:prstDash val="solid"/>
              <a:round/>
            </a:ln>
          </p:spPr>
          <p:txBody>
            <a:bodyPr/>
            <a:lstStyle/>
            <a:p/>
          </p:txBody>
        </p:sp>
        <p:sp>
          <p:nvSpPr>
            <p:cNvPr id="92" name="pl92"/>
            <p:cNvSpPr/>
            <p:nvPr/>
          </p:nvSpPr>
          <p:spPr>
            <a:xfrm>
              <a:off x="513270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331743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4505867"/>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2" name="pg102"/>
            <p:cNvSpPr/>
            <p:nvPr/>
          </p:nvSpPr>
          <p:spPr>
            <a:xfrm>
              <a:off x="5983581" y="32508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013934" y="328097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4" name="pg104"/>
            <p:cNvSpPr/>
            <p:nvPr/>
          </p:nvSpPr>
          <p:spPr>
            <a:xfrm>
              <a:off x="6716935"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47288"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7450290"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80643"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8" name="pg108"/>
            <p:cNvSpPr/>
            <p:nvPr/>
          </p:nvSpPr>
          <p:spPr>
            <a:xfrm>
              <a:off x="8036973"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67327"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8606810" y="443930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37164" y="4469357"/>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770328"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tx114"/>
            <p:cNvSpPr/>
            <p:nvPr/>
          </p:nvSpPr>
          <p:spPr>
            <a:xfrm>
              <a:off x="8889106" y="3673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26730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6" name="tx116"/>
            <p:cNvSpPr/>
            <p:nvPr/>
          </p:nvSpPr>
          <p:spPr>
            <a:xfrm>
              <a:off x="5006511"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62861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62861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48425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24670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895717" y="6102617"/>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Andorra</a:t>
              </a:r>
            </a:p>
          </p:txBody>
        </p:sp>
        <p:sp>
          <p:nvSpPr>
            <p:cNvPr id="134" name="tx134"/>
            <p:cNvSpPr/>
            <p:nvPr/>
          </p:nvSpPr>
          <p:spPr>
            <a:xfrm>
              <a:off x="675135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513805"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6" name="tx13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Andorra DTP drop-out was lower and DTP-MCV drop-out was lower than global drop-out rates, respectively.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37125"/>
            </a:xfrm>
            <a:custGeom>
              <a:avLst/>
              <a:pathLst>
                <a:path w="2123063" h="37125">
                  <a:moveTo>
                    <a:pt x="0" y="0"/>
                  </a:moveTo>
                  <a:lnTo>
                    <a:pt x="88460" y="37125"/>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37125"/>
                  </a:lnTo>
                  <a:lnTo>
                    <a:pt x="1238453" y="0"/>
                  </a:lnTo>
                  <a:lnTo>
                    <a:pt x="1326914" y="0"/>
                  </a:lnTo>
                  <a:lnTo>
                    <a:pt x="1415375" y="0"/>
                  </a:lnTo>
                  <a:lnTo>
                    <a:pt x="1503836" y="0"/>
                  </a:lnTo>
                  <a:lnTo>
                    <a:pt x="1592297" y="0"/>
                  </a:lnTo>
                  <a:lnTo>
                    <a:pt x="1680758" y="0"/>
                  </a:lnTo>
                  <a:lnTo>
                    <a:pt x="1769219" y="0"/>
                  </a:lnTo>
                  <a:lnTo>
                    <a:pt x="1857680" y="0"/>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861125"/>
              <a:ext cx="2123063" cy="99001"/>
            </a:xfrm>
            <a:custGeom>
              <a:avLst/>
              <a:pathLst>
                <a:path w="2123063" h="99001">
                  <a:moveTo>
                    <a:pt x="0" y="24750"/>
                  </a:moveTo>
                  <a:lnTo>
                    <a:pt x="88460" y="24750"/>
                  </a:lnTo>
                  <a:lnTo>
                    <a:pt x="176921" y="12375"/>
                  </a:lnTo>
                  <a:lnTo>
                    <a:pt x="265382" y="37125"/>
                  </a:lnTo>
                  <a:lnTo>
                    <a:pt x="353843" y="12375"/>
                  </a:lnTo>
                  <a:lnTo>
                    <a:pt x="442304" y="61876"/>
                  </a:lnTo>
                  <a:lnTo>
                    <a:pt x="530765" y="99001"/>
                  </a:lnTo>
                  <a:lnTo>
                    <a:pt x="619226" y="61876"/>
                  </a:lnTo>
                  <a:lnTo>
                    <a:pt x="707687" y="12375"/>
                  </a:lnTo>
                  <a:lnTo>
                    <a:pt x="796148" y="12375"/>
                  </a:lnTo>
                  <a:lnTo>
                    <a:pt x="884609" y="0"/>
                  </a:lnTo>
                  <a:lnTo>
                    <a:pt x="973070" y="0"/>
                  </a:lnTo>
                  <a:lnTo>
                    <a:pt x="1061531" y="12375"/>
                  </a:lnTo>
                  <a:lnTo>
                    <a:pt x="1149992" y="49500"/>
                  </a:lnTo>
                  <a:lnTo>
                    <a:pt x="1238453" y="37125"/>
                  </a:lnTo>
                  <a:lnTo>
                    <a:pt x="1326914" y="37125"/>
                  </a:lnTo>
                  <a:lnTo>
                    <a:pt x="1415375" y="24750"/>
                  </a:lnTo>
                  <a:lnTo>
                    <a:pt x="1503836" y="0"/>
                  </a:lnTo>
                  <a:lnTo>
                    <a:pt x="1592297" y="0"/>
                  </a:lnTo>
                  <a:lnTo>
                    <a:pt x="1680758" y="0"/>
                  </a:lnTo>
                  <a:lnTo>
                    <a:pt x="1769219" y="12375"/>
                  </a:lnTo>
                  <a:lnTo>
                    <a:pt x="1857680" y="0"/>
                  </a:lnTo>
                  <a:lnTo>
                    <a:pt x="1946141" y="12375"/>
                  </a:lnTo>
                  <a:lnTo>
                    <a:pt x="2034602" y="0"/>
                  </a:lnTo>
                  <a:lnTo>
                    <a:pt x="2123063" y="12375"/>
                  </a:lnTo>
                </a:path>
              </a:pathLst>
            </a:custGeom>
            <a:ln w="27101" cap="flat">
              <a:solidFill>
                <a:srgbClr val="1CABE2">
                  <a:alpha val="100000"/>
                </a:srgbClr>
              </a:solidFill>
              <a:prstDash val="solid"/>
              <a:round/>
            </a:ln>
          </p:spPr>
          <p:txBody>
            <a:bodyPr/>
            <a:lstStyle/>
            <a:p/>
          </p:txBody>
        </p:sp>
        <p:sp>
          <p:nvSpPr>
            <p:cNvPr id="48" name="tx48"/>
            <p:cNvSpPr/>
            <p:nvPr/>
          </p:nvSpPr>
          <p:spPr>
            <a:xfrm>
              <a:off x="910275"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49" name="tx49"/>
            <p:cNvSpPr/>
            <p:nvPr/>
          </p:nvSpPr>
          <p:spPr>
            <a:xfrm>
              <a:off x="3217825"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74251"/>
            </a:xfrm>
            <a:custGeom>
              <a:avLst/>
              <a:pathLst>
                <a:path w="2123063" h="74251">
                  <a:moveTo>
                    <a:pt x="0" y="49500"/>
                  </a:moveTo>
                  <a:lnTo>
                    <a:pt x="88460" y="49500"/>
                  </a:lnTo>
                  <a:lnTo>
                    <a:pt x="176921" y="49500"/>
                  </a:lnTo>
                  <a:lnTo>
                    <a:pt x="265382" y="0"/>
                  </a:lnTo>
                  <a:lnTo>
                    <a:pt x="353843" y="0"/>
                  </a:lnTo>
                  <a:lnTo>
                    <a:pt x="442304" y="12375"/>
                  </a:lnTo>
                  <a:lnTo>
                    <a:pt x="530765" y="74251"/>
                  </a:lnTo>
                  <a:lnTo>
                    <a:pt x="619226" y="37125"/>
                  </a:lnTo>
                  <a:lnTo>
                    <a:pt x="707687" y="0"/>
                  </a:lnTo>
                  <a:lnTo>
                    <a:pt x="796148" y="0"/>
                  </a:lnTo>
                  <a:lnTo>
                    <a:pt x="884609" y="0"/>
                  </a:lnTo>
                  <a:lnTo>
                    <a:pt x="973070" y="0"/>
                  </a:lnTo>
                  <a:lnTo>
                    <a:pt x="1061531" y="0"/>
                  </a:lnTo>
                  <a:lnTo>
                    <a:pt x="1149992" y="24750"/>
                  </a:lnTo>
                  <a:lnTo>
                    <a:pt x="1238453" y="24750"/>
                  </a:lnTo>
                  <a:lnTo>
                    <a:pt x="1326914" y="24750"/>
                  </a:lnTo>
                  <a:lnTo>
                    <a:pt x="1415375" y="12375"/>
                  </a:lnTo>
                  <a:lnTo>
                    <a:pt x="1503836" y="0"/>
                  </a:lnTo>
                  <a:lnTo>
                    <a:pt x="1592297" y="0"/>
                  </a:lnTo>
                  <a:lnTo>
                    <a:pt x="1680758" y="0"/>
                  </a:lnTo>
                  <a:lnTo>
                    <a:pt x="1769219" y="0"/>
                  </a:lnTo>
                  <a:lnTo>
                    <a:pt x="1857680" y="12375"/>
                  </a:lnTo>
                  <a:lnTo>
                    <a:pt x="1946141" y="24750"/>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72" name="tx72"/>
            <p:cNvSpPr/>
            <p:nvPr/>
          </p:nvSpPr>
          <p:spPr>
            <a:xfrm>
              <a:off x="910275"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3" name="tx73"/>
            <p:cNvSpPr/>
            <p:nvPr/>
          </p:nvSpPr>
          <p:spPr>
            <a:xfrm>
              <a:off x="3217825"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4" name="tx74"/>
            <p:cNvSpPr/>
            <p:nvPr/>
          </p:nvSpPr>
          <p:spPr>
            <a:xfrm>
              <a:off x="2688703"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tx75"/>
            <p:cNvSpPr/>
            <p:nvPr/>
          </p:nvSpPr>
          <p:spPr>
            <a:xfrm>
              <a:off x="3042547"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74251"/>
            </a:xfrm>
            <a:custGeom>
              <a:avLst/>
              <a:pathLst>
                <a:path w="2123063" h="74251">
                  <a:moveTo>
                    <a:pt x="0" y="12375"/>
                  </a:moveTo>
                  <a:lnTo>
                    <a:pt x="88460" y="37125"/>
                  </a:lnTo>
                  <a:lnTo>
                    <a:pt x="176921" y="24750"/>
                  </a:lnTo>
                  <a:lnTo>
                    <a:pt x="265382" y="0"/>
                  </a:lnTo>
                  <a:lnTo>
                    <a:pt x="353843" y="0"/>
                  </a:lnTo>
                  <a:lnTo>
                    <a:pt x="442304" y="12375"/>
                  </a:lnTo>
                  <a:lnTo>
                    <a:pt x="530765" y="74251"/>
                  </a:lnTo>
                  <a:lnTo>
                    <a:pt x="619226" y="37125"/>
                  </a:lnTo>
                  <a:lnTo>
                    <a:pt x="707687" y="0"/>
                  </a:lnTo>
                  <a:lnTo>
                    <a:pt x="796148" y="0"/>
                  </a:lnTo>
                  <a:lnTo>
                    <a:pt x="884609" y="0"/>
                  </a:lnTo>
                  <a:lnTo>
                    <a:pt x="973070" y="0"/>
                  </a:lnTo>
                  <a:lnTo>
                    <a:pt x="1061531" y="0"/>
                  </a:lnTo>
                  <a:lnTo>
                    <a:pt x="1149992" y="37125"/>
                  </a:lnTo>
                  <a:lnTo>
                    <a:pt x="1238453" y="24750"/>
                  </a:lnTo>
                  <a:lnTo>
                    <a:pt x="1326914" y="24750"/>
                  </a:lnTo>
                  <a:lnTo>
                    <a:pt x="1415375" y="12375"/>
                  </a:lnTo>
                  <a:lnTo>
                    <a:pt x="1503836" y="0"/>
                  </a:lnTo>
                  <a:lnTo>
                    <a:pt x="1592297" y="0"/>
                  </a:lnTo>
                  <a:lnTo>
                    <a:pt x="1680758" y="0"/>
                  </a:lnTo>
                  <a:lnTo>
                    <a:pt x="1769219" y="0"/>
                  </a:lnTo>
                  <a:lnTo>
                    <a:pt x="1857680" y="0"/>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601201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475619" y="2885875"/>
              <a:ext cx="1503836" cy="210378"/>
            </a:xfrm>
            <a:custGeom>
              <a:avLst/>
              <a:pathLst>
                <a:path w="1503836" h="210378">
                  <a:moveTo>
                    <a:pt x="0" y="210378"/>
                  </a:moveTo>
                  <a:lnTo>
                    <a:pt x="88460" y="136127"/>
                  </a:lnTo>
                  <a:lnTo>
                    <a:pt x="176921" y="185628"/>
                  </a:lnTo>
                  <a:lnTo>
                    <a:pt x="265382" y="136127"/>
                  </a:lnTo>
                  <a:lnTo>
                    <a:pt x="353843" y="185628"/>
                  </a:lnTo>
                  <a:lnTo>
                    <a:pt x="442304" y="99001"/>
                  </a:lnTo>
                  <a:lnTo>
                    <a:pt x="530765" y="74251"/>
                  </a:lnTo>
                  <a:lnTo>
                    <a:pt x="619226" y="86626"/>
                  </a:lnTo>
                  <a:lnTo>
                    <a:pt x="707687" y="111377"/>
                  </a:lnTo>
                  <a:lnTo>
                    <a:pt x="796148" y="86626"/>
                  </a:lnTo>
                  <a:lnTo>
                    <a:pt x="884609" y="37125"/>
                  </a:lnTo>
                  <a:lnTo>
                    <a:pt x="973070" y="24750"/>
                  </a:lnTo>
                  <a:lnTo>
                    <a:pt x="1061531" y="0"/>
                  </a:lnTo>
                  <a:lnTo>
                    <a:pt x="1149992" y="49500"/>
                  </a:lnTo>
                  <a:lnTo>
                    <a:pt x="1238453" y="0"/>
                  </a:lnTo>
                  <a:lnTo>
                    <a:pt x="1326914" y="12375"/>
                  </a:lnTo>
                  <a:lnTo>
                    <a:pt x="1415375" y="12375"/>
                  </a:lnTo>
                  <a:lnTo>
                    <a:pt x="1503836" y="0"/>
                  </a:lnTo>
                </a:path>
              </a:pathLst>
            </a:custGeom>
            <a:ln w="27101" cap="flat">
              <a:solidFill>
                <a:srgbClr val="1CABE2">
                  <a:alpha val="100000"/>
                </a:srgbClr>
              </a:solidFill>
              <a:prstDash val="solid"/>
              <a:round/>
            </a:ln>
          </p:spPr>
          <p:txBody>
            <a:bodyPr/>
            <a:lstStyle/>
            <a:p/>
          </p:txBody>
        </p:sp>
        <p:sp>
          <p:nvSpPr>
            <p:cNvPr id="120" name="tx120"/>
            <p:cNvSpPr/>
            <p:nvPr/>
          </p:nvSpPr>
          <p:spPr>
            <a:xfrm>
              <a:off x="4323689" y="30039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1" name="tx121"/>
            <p:cNvSpPr/>
            <p:nvPr/>
          </p:nvSpPr>
          <p:spPr>
            <a:xfrm>
              <a:off x="601201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2" name="tx122"/>
            <p:cNvSpPr/>
            <p:nvPr/>
          </p:nvSpPr>
          <p:spPr>
            <a:xfrm>
              <a:off x="5482890"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3" name="tx123"/>
            <p:cNvSpPr/>
            <p:nvPr/>
          </p:nvSpPr>
          <p:spPr>
            <a:xfrm>
              <a:off x="5836734"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977494" y="1079271"/>
              <a:ext cx="796148" cy="12375"/>
            </a:xfrm>
            <a:custGeom>
              <a:avLst/>
              <a:pathLst>
                <a:path w="796148" h="12375">
                  <a:moveTo>
                    <a:pt x="0" y="0"/>
                  </a:moveTo>
                  <a:lnTo>
                    <a:pt x="88460" y="0"/>
                  </a:lnTo>
                  <a:lnTo>
                    <a:pt x="176921" y="0"/>
                  </a:lnTo>
                  <a:lnTo>
                    <a:pt x="265382" y="0"/>
                  </a:lnTo>
                  <a:lnTo>
                    <a:pt x="353843" y="0"/>
                  </a:lnTo>
                  <a:lnTo>
                    <a:pt x="442304" y="0"/>
                  </a:lnTo>
                  <a:lnTo>
                    <a:pt x="530765" y="0"/>
                  </a:lnTo>
                  <a:lnTo>
                    <a:pt x="619226" y="12375"/>
                  </a:lnTo>
                  <a:lnTo>
                    <a:pt x="707687" y="12375"/>
                  </a:lnTo>
                  <a:lnTo>
                    <a:pt x="796148" y="12375"/>
                  </a:lnTo>
                </a:path>
              </a:pathLst>
            </a:custGeom>
            <a:ln w="27101" cap="flat">
              <a:solidFill>
                <a:srgbClr val="1CABE2">
                  <a:alpha val="100000"/>
                </a:srgbClr>
              </a:solidFill>
              <a:prstDash val="solid"/>
              <a:round/>
            </a:ln>
          </p:spPr>
          <p:txBody>
            <a:bodyPr/>
            <a:lstStyle/>
            <a:p/>
          </p:txBody>
        </p:sp>
        <p:sp>
          <p:nvSpPr>
            <p:cNvPr id="144" name="tx144"/>
            <p:cNvSpPr/>
            <p:nvPr/>
          </p:nvSpPr>
          <p:spPr>
            <a:xfrm>
              <a:off x="7825564"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5" name="tx145"/>
            <p:cNvSpPr/>
            <p:nvPr/>
          </p:nvSpPr>
          <p:spPr>
            <a:xfrm>
              <a:off x="8806200"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6" name="tx146"/>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7" name="tx147"/>
            <p:cNvSpPr/>
            <p:nvPr/>
          </p:nvSpPr>
          <p:spPr>
            <a:xfrm>
              <a:off x="8630921"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889033" y="2873500"/>
              <a:ext cx="884609" cy="74251"/>
            </a:xfrm>
            <a:custGeom>
              <a:avLst/>
              <a:pathLst>
                <a:path w="884609" h="74251">
                  <a:moveTo>
                    <a:pt x="0" y="61876"/>
                  </a:moveTo>
                  <a:lnTo>
                    <a:pt x="88460" y="74251"/>
                  </a:lnTo>
                  <a:lnTo>
                    <a:pt x="176921" y="74251"/>
                  </a:lnTo>
                  <a:lnTo>
                    <a:pt x="265382" y="0"/>
                  </a:lnTo>
                  <a:lnTo>
                    <a:pt x="353843" y="49500"/>
                  </a:lnTo>
                  <a:lnTo>
                    <a:pt x="442304" y="24750"/>
                  </a:lnTo>
                  <a:lnTo>
                    <a:pt x="530765" y="24750"/>
                  </a:lnTo>
                  <a:lnTo>
                    <a:pt x="619226" y="37125"/>
                  </a:lnTo>
                  <a:lnTo>
                    <a:pt x="707687" y="37125"/>
                  </a:lnTo>
                  <a:lnTo>
                    <a:pt x="796148" y="49500"/>
                  </a:lnTo>
                  <a:lnTo>
                    <a:pt x="884609" y="24750"/>
                  </a:lnTo>
                </a:path>
              </a:pathLst>
            </a:custGeom>
            <a:ln w="27101" cap="flat">
              <a:solidFill>
                <a:srgbClr val="1CABE2">
                  <a:alpha val="100000"/>
                </a:srgbClr>
              </a:solidFill>
              <a:prstDash val="solid"/>
              <a:round/>
            </a:ln>
          </p:spPr>
          <p:txBody>
            <a:bodyPr/>
            <a:lstStyle/>
            <a:p/>
          </p:txBody>
        </p:sp>
        <p:sp>
          <p:nvSpPr>
            <p:cNvPr id="168" name="tx168"/>
            <p:cNvSpPr/>
            <p:nvPr/>
          </p:nvSpPr>
          <p:spPr>
            <a:xfrm>
              <a:off x="7737103"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69" name="tx169"/>
            <p:cNvSpPr/>
            <p:nvPr/>
          </p:nvSpPr>
          <p:spPr>
            <a:xfrm>
              <a:off x="8806200"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0" name="tx170"/>
            <p:cNvSpPr/>
            <p:nvPr/>
          </p:nvSpPr>
          <p:spPr>
            <a:xfrm>
              <a:off x="827707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1" name="tx171"/>
            <p:cNvSpPr/>
            <p:nvPr/>
          </p:nvSpPr>
          <p:spPr>
            <a:xfrm>
              <a:off x="8630921"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5" name="tx175"/>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76" name="tx176"/>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7" name="tx177"/>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8" name="tx178"/>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378481" y="398022"/>
              <a:ext cx="50788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Andorra,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PCV3 had the lowest coverage (96%), followed by MCV2 (97%).
Compared to 2019, coverage of 5 vaccines decreased (DTP1, DTP3, IPV1, MCV1 and POL3) and 2 vaccines remained constant (MCV2 and PCV3).
Compared to 2023, coverage of 4 vaccines remained constant (DTP1, DTP3, IPV1 and POL3), one vaccine decreased (MCV1), and 2 vaccines increased (MCV2 and PCV3).</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284697"/>
            </a:xfrm>
            <a:custGeom>
              <a:avLst/>
              <a:pathLst>
                <a:path w="6480943" h="284697">
                  <a:moveTo>
                    <a:pt x="0" y="47449"/>
                  </a:moveTo>
                  <a:lnTo>
                    <a:pt x="270039" y="142348"/>
                  </a:lnTo>
                  <a:lnTo>
                    <a:pt x="540078" y="94899"/>
                  </a:lnTo>
                  <a:lnTo>
                    <a:pt x="810117" y="0"/>
                  </a:lnTo>
                  <a:lnTo>
                    <a:pt x="1080157" y="0"/>
                  </a:lnTo>
                  <a:lnTo>
                    <a:pt x="1350196" y="47449"/>
                  </a:lnTo>
                  <a:lnTo>
                    <a:pt x="1620235" y="284697"/>
                  </a:lnTo>
                  <a:lnTo>
                    <a:pt x="1890275" y="142348"/>
                  </a:lnTo>
                  <a:lnTo>
                    <a:pt x="2160314" y="0"/>
                  </a:lnTo>
                  <a:lnTo>
                    <a:pt x="2430353" y="0"/>
                  </a:lnTo>
                  <a:lnTo>
                    <a:pt x="2700393" y="0"/>
                  </a:lnTo>
                  <a:lnTo>
                    <a:pt x="2970432" y="0"/>
                  </a:lnTo>
                  <a:lnTo>
                    <a:pt x="3240471" y="0"/>
                  </a:lnTo>
                  <a:lnTo>
                    <a:pt x="3510510" y="142348"/>
                  </a:lnTo>
                  <a:lnTo>
                    <a:pt x="3780550" y="94899"/>
                  </a:lnTo>
                  <a:lnTo>
                    <a:pt x="4050589" y="94899"/>
                  </a:lnTo>
                  <a:lnTo>
                    <a:pt x="4320628" y="47449"/>
                  </a:lnTo>
                  <a:lnTo>
                    <a:pt x="4590668" y="0"/>
                  </a:lnTo>
                  <a:lnTo>
                    <a:pt x="4860707" y="0"/>
                  </a:lnTo>
                  <a:lnTo>
                    <a:pt x="5130746" y="0"/>
                  </a:lnTo>
                  <a:lnTo>
                    <a:pt x="5400786" y="0"/>
                  </a:lnTo>
                  <a:lnTo>
                    <a:pt x="5670825" y="0"/>
                  </a:lnTo>
                  <a:lnTo>
                    <a:pt x="5940864" y="47449"/>
                  </a:lnTo>
                  <a:lnTo>
                    <a:pt x="6210904" y="47449"/>
                  </a:lnTo>
                  <a:lnTo>
                    <a:pt x="6480943" y="47449"/>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1043891"/>
            </a:xfrm>
            <a:custGeom>
              <a:avLst/>
              <a:pathLst>
                <a:path w="6480943" h="1043891">
                  <a:moveTo>
                    <a:pt x="0" y="711744"/>
                  </a:moveTo>
                  <a:lnTo>
                    <a:pt x="270039" y="711744"/>
                  </a:lnTo>
                  <a:lnTo>
                    <a:pt x="540078" y="711744"/>
                  </a:lnTo>
                  <a:lnTo>
                    <a:pt x="810117" y="854093"/>
                  </a:lnTo>
                  <a:lnTo>
                    <a:pt x="1080157" y="1043891"/>
                  </a:lnTo>
                  <a:lnTo>
                    <a:pt x="1350196" y="948992"/>
                  </a:lnTo>
                  <a:lnTo>
                    <a:pt x="1620235" y="711744"/>
                  </a:lnTo>
                  <a:lnTo>
                    <a:pt x="1890275" y="379596"/>
                  </a:lnTo>
                  <a:lnTo>
                    <a:pt x="2160314" y="94899"/>
                  </a:lnTo>
                  <a:lnTo>
                    <a:pt x="2430353" y="142348"/>
                  </a:lnTo>
                  <a:lnTo>
                    <a:pt x="2700393" y="142348"/>
                  </a:lnTo>
                  <a:lnTo>
                    <a:pt x="2970432" y="0"/>
                  </a:lnTo>
                  <a:lnTo>
                    <a:pt x="3240471" y="94899"/>
                  </a:lnTo>
                  <a:lnTo>
                    <a:pt x="3510510" y="237248"/>
                  </a:lnTo>
                  <a:lnTo>
                    <a:pt x="3780550" y="189798"/>
                  </a:lnTo>
                  <a:lnTo>
                    <a:pt x="4050589" y="237248"/>
                  </a:lnTo>
                  <a:lnTo>
                    <a:pt x="4320628" y="237248"/>
                  </a:lnTo>
                  <a:lnTo>
                    <a:pt x="4590668" y="47449"/>
                  </a:lnTo>
                  <a:lnTo>
                    <a:pt x="4860707" y="47449"/>
                  </a:lnTo>
                  <a:lnTo>
                    <a:pt x="5130746" y="47449"/>
                  </a:lnTo>
                  <a:lnTo>
                    <a:pt x="5400786" y="47449"/>
                  </a:lnTo>
                  <a:lnTo>
                    <a:pt x="5670825" y="47449"/>
                  </a:lnTo>
                  <a:lnTo>
                    <a:pt x="5940864" y="142348"/>
                  </a:lnTo>
                  <a:lnTo>
                    <a:pt x="6210904" y="94899"/>
                  </a:lnTo>
                  <a:lnTo>
                    <a:pt x="6480943" y="94899"/>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427046"/>
            </a:xfrm>
            <a:custGeom>
              <a:avLst/>
              <a:pathLst>
                <a:path w="6480943" h="427046">
                  <a:moveTo>
                    <a:pt x="0" y="427046"/>
                  </a:moveTo>
                  <a:lnTo>
                    <a:pt x="270039" y="332147"/>
                  </a:lnTo>
                  <a:lnTo>
                    <a:pt x="540078" y="332147"/>
                  </a:lnTo>
                  <a:lnTo>
                    <a:pt x="810117" y="379596"/>
                  </a:lnTo>
                  <a:lnTo>
                    <a:pt x="1080157" y="189798"/>
                  </a:lnTo>
                  <a:lnTo>
                    <a:pt x="1350196" y="94899"/>
                  </a:lnTo>
                  <a:lnTo>
                    <a:pt x="1620235" y="284697"/>
                  </a:lnTo>
                  <a:lnTo>
                    <a:pt x="1890275" y="189798"/>
                  </a:lnTo>
                  <a:lnTo>
                    <a:pt x="2160314" y="47449"/>
                  </a:lnTo>
                  <a:lnTo>
                    <a:pt x="2430353" y="94899"/>
                  </a:lnTo>
                  <a:lnTo>
                    <a:pt x="2700393" y="47449"/>
                  </a:lnTo>
                  <a:lnTo>
                    <a:pt x="2970432" y="0"/>
                  </a:lnTo>
                  <a:lnTo>
                    <a:pt x="3240471" y="47449"/>
                  </a:lnTo>
                  <a:lnTo>
                    <a:pt x="3510510" y="142348"/>
                  </a:lnTo>
                  <a:lnTo>
                    <a:pt x="3780550" y="94899"/>
                  </a:lnTo>
                  <a:lnTo>
                    <a:pt x="4050589" y="94899"/>
                  </a:lnTo>
                  <a:lnTo>
                    <a:pt x="4320628" y="47449"/>
                  </a:lnTo>
                  <a:lnTo>
                    <a:pt x="4590668" y="0"/>
                  </a:lnTo>
                  <a:lnTo>
                    <a:pt x="4860707" y="0"/>
                  </a:lnTo>
                  <a:lnTo>
                    <a:pt x="5130746" y="47449"/>
                  </a:lnTo>
                  <a:lnTo>
                    <a:pt x="5400786" y="47449"/>
                  </a:lnTo>
                  <a:lnTo>
                    <a:pt x="5670825" y="47449"/>
                  </a:lnTo>
                  <a:lnTo>
                    <a:pt x="5940864" y="94899"/>
                  </a:lnTo>
                  <a:lnTo>
                    <a:pt x="6210904" y="94899"/>
                  </a:lnTo>
                  <a:lnTo>
                    <a:pt x="6480943" y="47449"/>
                  </a:lnTo>
                </a:path>
              </a:pathLst>
            </a:custGeom>
            <a:ln w="27101" cap="flat">
              <a:solidFill>
                <a:srgbClr val="EE00EE">
                  <a:alpha val="100000"/>
                </a:srgbClr>
              </a:solidFill>
              <a:prstDash val="solid"/>
              <a:round/>
            </a:ln>
          </p:spPr>
          <p:txBody>
            <a:bodyPr/>
            <a:lstStyle/>
            <a:p/>
          </p:txBody>
        </p:sp>
        <p:sp>
          <p:nvSpPr>
            <p:cNvPr id="40" name="pl40"/>
            <p:cNvSpPr/>
            <p:nvPr/>
          </p:nvSpPr>
          <p:spPr>
            <a:xfrm>
              <a:off x="5995962" y="1595093"/>
              <a:ext cx="1620235" cy="1708186"/>
            </a:xfrm>
            <a:custGeom>
              <a:avLst/>
              <a:pathLst>
                <a:path w="1620235" h="1708186">
                  <a:moveTo>
                    <a:pt x="0" y="1708186"/>
                  </a:moveTo>
                  <a:lnTo>
                    <a:pt x="270039" y="996441"/>
                  </a:lnTo>
                  <a:lnTo>
                    <a:pt x="540078" y="379596"/>
                  </a:lnTo>
                  <a:lnTo>
                    <a:pt x="810117" y="94899"/>
                  </a:lnTo>
                  <a:lnTo>
                    <a:pt x="1080157" y="94899"/>
                  </a:lnTo>
                  <a:lnTo>
                    <a:pt x="1350196" y="0"/>
                  </a:lnTo>
                  <a:lnTo>
                    <a:pt x="1620235" y="142348"/>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47449"/>
            </a:xfrm>
            <a:custGeom>
              <a:avLst/>
              <a:pathLst>
                <a:path w="2430353" h="47449">
                  <a:moveTo>
                    <a:pt x="0" y="0"/>
                  </a:moveTo>
                  <a:lnTo>
                    <a:pt x="270039" y="0"/>
                  </a:lnTo>
                  <a:lnTo>
                    <a:pt x="540078" y="0"/>
                  </a:lnTo>
                  <a:lnTo>
                    <a:pt x="810117" y="0"/>
                  </a:lnTo>
                  <a:lnTo>
                    <a:pt x="1080157" y="0"/>
                  </a:lnTo>
                  <a:lnTo>
                    <a:pt x="1350196" y="0"/>
                  </a:lnTo>
                  <a:lnTo>
                    <a:pt x="1620235" y="0"/>
                  </a:lnTo>
                  <a:lnTo>
                    <a:pt x="1890275" y="47449"/>
                  </a:lnTo>
                  <a:lnTo>
                    <a:pt x="2160314" y="47449"/>
                  </a:lnTo>
                  <a:lnTo>
                    <a:pt x="2430353" y="4744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379596"/>
            </a:xfrm>
            <a:custGeom>
              <a:avLst/>
              <a:pathLst>
                <a:path w="6480943" h="379596">
                  <a:moveTo>
                    <a:pt x="0" y="94899"/>
                  </a:moveTo>
                  <a:lnTo>
                    <a:pt x="270039" y="94899"/>
                  </a:lnTo>
                  <a:lnTo>
                    <a:pt x="540078" y="47449"/>
                  </a:lnTo>
                  <a:lnTo>
                    <a:pt x="810117" y="142348"/>
                  </a:lnTo>
                  <a:lnTo>
                    <a:pt x="1080157" y="47449"/>
                  </a:lnTo>
                  <a:lnTo>
                    <a:pt x="1350196" y="237248"/>
                  </a:lnTo>
                  <a:lnTo>
                    <a:pt x="1620235" y="379596"/>
                  </a:lnTo>
                  <a:lnTo>
                    <a:pt x="1890275" y="237248"/>
                  </a:lnTo>
                  <a:lnTo>
                    <a:pt x="2160314" y="47449"/>
                  </a:lnTo>
                  <a:lnTo>
                    <a:pt x="2430353" y="47449"/>
                  </a:lnTo>
                  <a:lnTo>
                    <a:pt x="2700393" y="0"/>
                  </a:lnTo>
                  <a:lnTo>
                    <a:pt x="2970432" y="0"/>
                  </a:lnTo>
                  <a:lnTo>
                    <a:pt x="3240471" y="47449"/>
                  </a:lnTo>
                  <a:lnTo>
                    <a:pt x="3510510" y="189798"/>
                  </a:lnTo>
                  <a:lnTo>
                    <a:pt x="3780550" y="142348"/>
                  </a:lnTo>
                  <a:lnTo>
                    <a:pt x="4050589" y="142348"/>
                  </a:lnTo>
                  <a:lnTo>
                    <a:pt x="4320628" y="94899"/>
                  </a:lnTo>
                  <a:lnTo>
                    <a:pt x="4590668" y="0"/>
                  </a:lnTo>
                  <a:lnTo>
                    <a:pt x="4860707" y="0"/>
                  </a:lnTo>
                  <a:lnTo>
                    <a:pt x="5130746" y="0"/>
                  </a:lnTo>
                  <a:lnTo>
                    <a:pt x="5400786" y="47449"/>
                  </a:lnTo>
                  <a:lnTo>
                    <a:pt x="5670825" y="0"/>
                  </a:lnTo>
                  <a:lnTo>
                    <a:pt x="5940864" y="47449"/>
                  </a:lnTo>
                  <a:lnTo>
                    <a:pt x="6210904" y="0"/>
                  </a:lnTo>
                  <a:lnTo>
                    <a:pt x="6480943" y="47449"/>
                  </a:lnTo>
                </a:path>
              </a:pathLst>
            </a:custGeom>
            <a:ln w="27101" cap="flat">
              <a:solidFill>
                <a:srgbClr val="FF7F00">
                  <a:alpha val="100000"/>
                </a:srgbClr>
              </a:solidFill>
              <a:prstDash val="solid"/>
              <a:round/>
            </a:ln>
          </p:spPr>
          <p:txBody>
            <a:bodyPr/>
            <a:lstStyle/>
            <a:p/>
          </p:txBody>
        </p:sp>
        <p:sp>
          <p:nvSpPr>
            <p:cNvPr id="43" name="pl43"/>
            <p:cNvSpPr/>
            <p:nvPr/>
          </p:nvSpPr>
          <p:spPr>
            <a:xfrm>
              <a:off x="3025530" y="1025698"/>
              <a:ext cx="4590668" cy="806643"/>
            </a:xfrm>
            <a:custGeom>
              <a:avLst/>
              <a:pathLst>
                <a:path w="4590668" h="806643">
                  <a:moveTo>
                    <a:pt x="0" y="806643"/>
                  </a:moveTo>
                  <a:lnTo>
                    <a:pt x="270039" y="521945"/>
                  </a:lnTo>
                  <a:lnTo>
                    <a:pt x="540078" y="711744"/>
                  </a:lnTo>
                  <a:lnTo>
                    <a:pt x="810117" y="521945"/>
                  </a:lnTo>
                  <a:lnTo>
                    <a:pt x="1080157" y="711744"/>
                  </a:lnTo>
                  <a:lnTo>
                    <a:pt x="1350196" y="379596"/>
                  </a:lnTo>
                  <a:lnTo>
                    <a:pt x="1620235" y="284697"/>
                  </a:lnTo>
                  <a:lnTo>
                    <a:pt x="1890275" y="332147"/>
                  </a:lnTo>
                  <a:lnTo>
                    <a:pt x="2160314" y="427046"/>
                  </a:lnTo>
                  <a:lnTo>
                    <a:pt x="2430353" y="332147"/>
                  </a:lnTo>
                  <a:lnTo>
                    <a:pt x="2700393" y="142348"/>
                  </a:lnTo>
                  <a:lnTo>
                    <a:pt x="2970432" y="94899"/>
                  </a:lnTo>
                  <a:lnTo>
                    <a:pt x="3240471" y="0"/>
                  </a:lnTo>
                  <a:lnTo>
                    <a:pt x="3510510" y="189798"/>
                  </a:lnTo>
                  <a:lnTo>
                    <a:pt x="3780550" y="0"/>
                  </a:lnTo>
                  <a:lnTo>
                    <a:pt x="4050589" y="47449"/>
                  </a:lnTo>
                  <a:lnTo>
                    <a:pt x="4320628" y="47449"/>
                  </a:lnTo>
                  <a:lnTo>
                    <a:pt x="4590668" y="0"/>
                  </a:lnTo>
                </a:path>
              </a:pathLst>
            </a:custGeom>
            <a:ln w="27101" cap="flat">
              <a:solidFill>
                <a:srgbClr val="FFC20E">
                  <a:alpha val="100000"/>
                </a:srgbClr>
              </a:solidFill>
              <a:prstDash val="solid"/>
              <a:round/>
            </a:ln>
          </p:spPr>
          <p:txBody>
            <a:bodyPr/>
            <a:lstStyle/>
            <a:p/>
          </p:txBody>
        </p:sp>
        <p:sp>
          <p:nvSpPr>
            <p:cNvPr id="44" name="pl44"/>
            <p:cNvSpPr/>
            <p:nvPr/>
          </p:nvSpPr>
          <p:spPr>
            <a:xfrm>
              <a:off x="4915805" y="978248"/>
              <a:ext cx="2700393" cy="284697"/>
            </a:xfrm>
            <a:custGeom>
              <a:avLst/>
              <a:pathLst>
                <a:path w="2700393" h="284697">
                  <a:moveTo>
                    <a:pt x="0" y="237248"/>
                  </a:moveTo>
                  <a:lnTo>
                    <a:pt x="270039" y="284697"/>
                  </a:lnTo>
                  <a:lnTo>
                    <a:pt x="540078" y="284697"/>
                  </a:lnTo>
                  <a:lnTo>
                    <a:pt x="810117" y="0"/>
                  </a:lnTo>
                  <a:lnTo>
                    <a:pt x="1080157" y="189798"/>
                  </a:lnTo>
                  <a:lnTo>
                    <a:pt x="1350196" y="94899"/>
                  </a:lnTo>
                  <a:lnTo>
                    <a:pt x="1620235" y="94899"/>
                  </a:lnTo>
                  <a:lnTo>
                    <a:pt x="1890275" y="142348"/>
                  </a:lnTo>
                  <a:lnTo>
                    <a:pt x="2160314" y="142348"/>
                  </a:lnTo>
                  <a:lnTo>
                    <a:pt x="2430353" y="189798"/>
                  </a:lnTo>
                  <a:lnTo>
                    <a:pt x="2700393" y="94899"/>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284697"/>
            </a:xfrm>
            <a:custGeom>
              <a:avLst/>
              <a:pathLst>
                <a:path w="6480943" h="284697">
                  <a:moveTo>
                    <a:pt x="0" y="189798"/>
                  </a:moveTo>
                  <a:lnTo>
                    <a:pt x="270039" y="189798"/>
                  </a:lnTo>
                  <a:lnTo>
                    <a:pt x="540078" y="189798"/>
                  </a:lnTo>
                  <a:lnTo>
                    <a:pt x="810117" y="0"/>
                  </a:lnTo>
                  <a:lnTo>
                    <a:pt x="1080157" y="0"/>
                  </a:lnTo>
                  <a:lnTo>
                    <a:pt x="1350196" y="47449"/>
                  </a:lnTo>
                  <a:lnTo>
                    <a:pt x="1620235" y="284697"/>
                  </a:lnTo>
                  <a:lnTo>
                    <a:pt x="1890275" y="142348"/>
                  </a:lnTo>
                  <a:lnTo>
                    <a:pt x="2160314" y="0"/>
                  </a:lnTo>
                  <a:lnTo>
                    <a:pt x="2430353" y="0"/>
                  </a:lnTo>
                  <a:lnTo>
                    <a:pt x="2700393" y="0"/>
                  </a:lnTo>
                  <a:lnTo>
                    <a:pt x="2970432" y="0"/>
                  </a:lnTo>
                  <a:lnTo>
                    <a:pt x="3240471" y="0"/>
                  </a:lnTo>
                  <a:lnTo>
                    <a:pt x="3510510" y="94899"/>
                  </a:lnTo>
                  <a:lnTo>
                    <a:pt x="3780550" y="94899"/>
                  </a:lnTo>
                  <a:lnTo>
                    <a:pt x="4050589" y="94899"/>
                  </a:lnTo>
                  <a:lnTo>
                    <a:pt x="4320628" y="47449"/>
                  </a:lnTo>
                  <a:lnTo>
                    <a:pt x="4590668" y="0"/>
                  </a:lnTo>
                  <a:lnTo>
                    <a:pt x="4860707" y="0"/>
                  </a:lnTo>
                  <a:lnTo>
                    <a:pt x="5130746" y="0"/>
                  </a:lnTo>
                  <a:lnTo>
                    <a:pt x="5400786" y="0"/>
                  </a:lnTo>
                  <a:lnTo>
                    <a:pt x="5670825" y="47449"/>
                  </a:lnTo>
                  <a:lnTo>
                    <a:pt x="5940864" y="94899"/>
                  </a:lnTo>
                  <a:lnTo>
                    <a:pt x="6210904" y="47449"/>
                  </a:lnTo>
                  <a:lnTo>
                    <a:pt x="6480943" y="47449"/>
                  </a:lnTo>
                </a:path>
              </a:pathLst>
            </a:custGeom>
            <a:ln w="27101" cap="flat">
              <a:solidFill>
                <a:srgbClr val="9A32CD">
                  <a:alpha val="100000"/>
                </a:srgbClr>
              </a:solidFill>
              <a:prstDash val="solid"/>
              <a:round/>
            </a:ln>
          </p:spPr>
          <p:txBody>
            <a:bodyPr/>
            <a:lstStyle/>
            <a:p/>
          </p:txBody>
        </p:sp>
        <p:sp>
          <p:nvSpPr>
            <p:cNvPr id="46" name="pl46"/>
            <p:cNvSpPr/>
            <p:nvPr/>
          </p:nvSpPr>
          <p:spPr>
            <a:xfrm>
              <a:off x="1135255" y="930799"/>
              <a:ext cx="6480943" cy="379596"/>
            </a:xfrm>
            <a:custGeom>
              <a:avLst/>
              <a:pathLst>
                <a:path w="6480943" h="379596">
                  <a:moveTo>
                    <a:pt x="0" y="94899"/>
                  </a:moveTo>
                  <a:lnTo>
                    <a:pt x="270039" y="94899"/>
                  </a:lnTo>
                  <a:lnTo>
                    <a:pt x="540078" y="47449"/>
                  </a:lnTo>
                  <a:lnTo>
                    <a:pt x="810117" y="142348"/>
                  </a:lnTo>
                  <a:lnTo>
                    <a:pt x="1080157" y="47449"/>
                  </a:lnTo>
                  <a:lnTo>
                    <a:pt x="1350196" y="237248"/>
                  </a:lnTo>
                  <a:lnTo>
                    <a:pt x="1620235" y="379596"/>
                  </a:lnTo>
                  <a:lnTo>
                    <a:pt x="1890275" y="237248"/>
                  </a:lnTo>
                  <a:lnTo>
                    <a:pt x="2160314" y="47449"/>
                  </a:lnTo>
                  <a:lnTo>
                    <a:pt x="2430353" y="47449"/>
                  </a:lnTo>
                  <a:lnTo>
                    <a:pt x="2700393" y="0"/>
                  </a:lnTo>
                  <a:lnTo>
                    <a:pt x="2970432" y="0"/>
                  </a:lnTo>
                  <a:lnTo>
                    <a:pt x="3240471" y="47449"/>
                  </a:lnTo>
                  <a:lnTo>
                    <a:pt x="3510510" y="189798"/>
                  </a:lnTo>
                  <a:lnTo>
                    <a:pt x="3780550" y="142348"/>
                  </a:lnTo>
                  <a:lnTo>
                    <a:pt x="4050589" y="142348"/>
                  </a:lnTo>
                  <a:lnTo>
                    <a:pt x="4320628" y="94899"/>
                  </a:lnTo>
                  <a:lnTo>
                    <a:pt x="4590668" y="0"/>
                  </a:lnTo>
                  <a:lnTo>
                    <a:pt x="4860707" y="0"/>
                  </a:lnTo>
                  <a:lnTo>
                    <a:pt x="5130746" y="0"/>
                  </a:lnTo>
                  <a:lnTo>
                    <a:pt x="5400786" y="47449"/>
                  </a:lnTo>
                  <a:lnTo>
                    <a:pt x="5670825" y="0"/>
                  </a:lnTo>
                  <a:lnTo>
                    <a:pt x="5940864" y="47449"/>
                  </a:lnTo>
                  <a:lnTo>
                    <a:pt x="6210904" y="0"/>
                  </a:lnTo>
                  <a:lnTo>
                    <a:pt x="6480943" y="47449"/>
                  </a:lnTo>
                </a:path>
              </a:pathLst>
            </a:custGeom>
            <a:ln w="27101" cap="flat">
              <a:solidFill>
                <a:srgbClr val="836FFF">
                  <a:alpha val="100000"/>
                </a:srgbClr>
              </a:solidFill>
              <a:prstDash val="solid"/>
              <a:round/>
            </a:ln>
          </p:spPr>
          <p:txBody>
            <a:bodyPr/>
            <a:lstStyle/>
            <a:p/>
          </p:txBody>
        </p:sp>
        <p:sp>
          <p:nvSpPr>
            <p:cNvPr id="47" name="pl47"/>
            <p:cNvSpPr/>
            <p:nvPr/>
          </p:nvSpPr>
          <p:spPr>
            <a:xfrm>
              <a:off x="7623472" y="988677"/>
              <a:ext cx="759472" cy="1088840"/>
            </a:xfrm>
            <a:custGeom>
              <a:avLst/>
              <a:pathLst>
                <a:path w="759472" h="1088840">
                  <a:moveTo>
                    <a:pt x="759472" y="1088840"/>
                  </a:moveTo>
                  <a:lnTo>
                    <a:pt x="0" y="0"/>
                  </a:lnTo>
                </a:path>
              </a:pathLst>
            </a:custGeom>
          </p:spPr>
          <p:txBody>
            <a:bodyPr/>
            <a:lstStyle/>
            <a:p/>
          </p:txBody>
        </p:sp>
        <p:sp>
          <p:nvSpPr>
            <p:cNvPr id="48" name="pl48"/>
            <p:cNvSpPr/>
            <p:nvPr/>
          </p:nvSpPr>
          <p:spPr>
            <a:xfrm>
              <a:off x="7625692" y="987949"/>
              <a:ext cx="811402" cy="829067"/>
            </a:xfrm>
            <a:custGeom>
              <a:avLst/>
              <a:pathLst>
                <a:path w="811402" h="829067">
                  <a:moveTo>
                    <a:pt x="811402" y="829067"/>
                  </a:moveTo>
                  <a:lnTo>
                    <a:pt x="0" y="0"/>
                  </a:lnTo>
                </a:path>
              </a:pathLst>
            </a:custGeom>
          </p:spPr>
          <p:txBody>
            <a:bodyPr/>
            <a:lstStyle/>
            <a:p/>
          </p:txBody>
        </p:sp>
        <p:sp>
          <p:nvSpPr>
            <p:cNvPr id="49" name="pl49"/>
            <p:cNvSpPr/>
            <p:nvPr/>
          </p:nvSpPr>
          <p:spPr>
            <a:xfrm>
              <a:off x="7634205" y="979626"/>
              <a:ext cx="790820" cy="60496"/>
            </a:xfrm>
            <a:custGeom>
              <a:avLst/>
              <a:pathLst>
                <a:path w="790820" h="60496">
                  <a:moveTo>
                    <a:pt x="790820" y="60496"/>
                  </a:moveTo>
                  <a:lnTo>
                    <a:pt x="0" y="0"/>
                  </a:lnTo>
                </a:path>
              </a:pathLst>
            </a:custGeom>
          </p:spPr>
          <p:txBody>
            <a:bodyPr/>
            <a:lstStyle/>
            <a:p/>
          </p:txBody>
        </p:sp>
        <p:sp>
          <p:nvSpPr>
            <p:cNvPr id="50" name="pl50"/>
            <p:cNvSpPr/>
            <p:nvPr/>
          </p:nvSpPr>
          <p:spPr>
            <a:xfrm>
              <a:off x="7627575" y="987115"/>
              <a:ext cx="731285" cy="569945"/>
            </a:xfrm>
            <a:custGeom>
              <a:avLst/>
              <a:pathLst>
                <a:path w="731285" h="569945">
                  <a:moveTo>
                    <a:pt x="731285" y="569945"/>
                  </a:moveTo>
                  <a:lnTo>
                    <a:pt x="0" y="0"/>
                  </a:lnTo>
                </a:path>
              </a:pathLst>
            </a:custGeom>
          </p:spPr>
          <p:txBody>
            <a:bodyPr/>
            <a:lstStyle/>
            <a:p/>
          </p:txBody>
        </p:sp>
        <p:sp>
          <p:nvSpPr>
            <p:cNvPr id="51" name="pl51"/>
            <p:cNvSpPr/>
            <p:nvPr/>
          </p:nvSpPr>
          <p:spPr>
            <a:xfrm>
              <a:off x="7632928" y="782881"/>
              <a:ext cx="725774" cy="190965"/>
            </a:xfrm>
            <a:custGeom>
              <a:avLst/>
              <a:pathLst>
                <a:path w="725774" h="190965">
                  <a:moveTo>
                    <a:pt x="725774" y="0"/>
                  </a:moveTo>
                  <a:lnTo>
                    <a:pt x="0" y="190965"/>
                  </a:lnTo>
                </a:path>
              </a:pathLst>
            </a:custGeom>
          </p:spPr>
          <p:txBody>
            <a:bodyPr/>
            <a:lstStyle/>
            <a:p/>
          </p:txBody>
        </p:sp>
        <p:sp>
          <p:nvSpPr>
            <p:cNvPr id="52" name="pl52"/>
            <p:cNvSpPr/>
            <p:nvPr/>
          </p:nvSpPr>
          <p:spPr>
            <a:xfrm>
              <a:off x="7630745" y="985050"/>
              <a:ext cx="661686" cy="309382"/>
            </a:xfrm>
            <a:custGeom>
              <a:avLst/>
              <a:pathLst>
                <a:path w="661686" h="309382">
                  <a:moveTo>
                    <a:pt x="661686" y="309382"/>
                  </a:moveTo>
                  <a:lnTo>
                    <a:pt x="0" y="0"/>
                  </a:lnTo>
                </a:path>
              </a:pathLst>
            </a:custGeom>
          </p:spPr>
          <p:txBody>
            <a:bodyPr/>
            <a:lstStyle/>
            <a:p/>
          </p:txBody>
        </p:sp>
        <p:sp>
          <p:nvSpPr>
            <p:cNvPr id="53" name="pl53"/>
            <p:cNvSpPr/>
            <p:nvPr/>
          </p:nvSpPr>
          <p:spPr>
            <a:xfrm>
              <a:off x="7623518" y="1036114"/>
              <a:ext cx="1038630" cy="1477980"/>
            </a:xfrm>
            <a:custGeom>
              <a:avLst/>
              <a:pathLst>
                <a:path w="1038630" h="1477980">
                  <a:moveTo>
                    <a:pt x="1038630" y="1477980"/>
                  </a:moveTo>
                  <a:lnTo>
                    <a:pt x="0" y="0"/>
                  </a:lnTo>
                </a:path>
              </a:pathLst>
            </a:custGeom>
          </p:spPr>
          <p:txBody>
            <a:bodyPr/>
            <a:lstStyle/>
            <a:p/>
          </p:txBody>
        </p:sp>
        <p:sp>
          <p:nvSpPr>
            <p:cNvPr id="54" name="pl54"/>
            <p:cNvSpPr/>
            <p:nvPr/>
          </p:nvSpPr>
          <p:spPr>
            <a:xfrm>
              <a:off x="7622274" y="1036425"/>
              <a:ext cx="736587" cy="1300482"/>
            </a:xfrm>
            <a:custGeom>
              <a:avLst/>
              <a:pathLst>
                <a:path w="736587" h="1300482">
                  <a:moveTo>
                    <a:pt x="736587" y="1300482"/>
                  </a:moveTo>
                  <a:lnTo>
                    <a:pt x="0" y="0"/>
                  </a:lnTo>
                </a:path>
              </a:pathLst>
            </a:custGeom>
          </p:spPr>
          <p:txBody>
            <a:bodyPr/>
            <a:lstStyle/>
            <a:p/>
          </p:txBody>
        </p:sp>
        <p:sp>
          <p:nvSpPr>
            <p:cNvPr id="55" name="pl55"/>
            <p:cNvSpPr/>
            <p:nvPr/>
          </p:nvSpPr>
          <p:spPr>
            <a:xfrm>
              <a:off x="7622959" y="1083711"/>
              <a:ext cx="1080798" cy="1688778"/>
            </a:xfrm>
            <a:custGeom>
              <a:avLst/>
              <a:pathLst>
                <a:path w="1080798" h="1688778">
                  <a:moveTo>
                    <a:pt x="1080798" y="1688778"/>
                  </a:moveTo>
                  <a:lnTo>
                    <a:pt x="0" y="0"/>
                  </a:lnTo>
                </a:path>
              </a:pathLst>
            </a:custGeom>
          </p:spPr>
          <p:txBody>
            <a:bodyPr/>
            <a:lstStyle/>
            <a:p/>
          </p:txBody>
        </p:sp>
        <p:sp>
          <p:nvSpPr>
            <p:cNvPr id="56" name="pl56"/>
            <p:cNvSpPr/>
            <p:nvPr/>
          </p:nvSpPr>
          <p:spPr>
            <a:xfrm>
              <a:off x="7622200" y="1748185"/>
              <a:ext cx="760744" cy="1361608"/>
            </a:xfrm>
            <a:custGeom>
              <a:avLst/>
              <a:pathLst>
                <a:path w="760744" h="1361608">
                  <a:moveTo>
                    <a:pt x="760744" y="1361608"/>
                  </a:moveTo>
                  <a:lnTo>
                    <a:pt x="0" y="0"/>
                  </a:lnTo>
                </a:path>
              </a:pathLst>
            </a:custGeom>
          </p:spPr>
          <p:txBody>
            <a:bodyPr/>
            <a:lstStyle/>
            <a:p/>
          </p:txBody>
        </p:sp>
        <p:sp>
          <p:nvSpPr>
            <p:cNvPr id="57" name="pg57"/>
            <p:cNvSpPr/>
            <p:nvPr/>
          </p:nvSpPr>
          <p:spPr>
            <a:xfrm>
              <a:off x="8314365" y="199839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203993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98%</a:t>
              </a:r>
            </a:p>
          </p:txBody>
        </p:sp>
        <p:sp>
          <p:nvSpPr>
            <p:cNvPr id="59" name="pg59"/>
            <p:cNvSpPr/>
            <p:nvPr/>
          </p:nvSpPr>
          <p:spPr>
            <a:xfrm>
              <a:off x="8368515" y="173857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0" name="tx60"/>
            <p:cNvSpPr/>
            <p:nvPr/>
          </p:nvSpPr>
          <p:spPr>
            <a:xfrm>
              <a:off x="8391375" y="178011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98%</a:t>
              </a:r>
            </a:p>
          </p:txBody>
        </p:sp>
        <p:sp>
          <p:nvSpPr>
            <p:cNvPr id="61" name="pg61"/>
            <p:cNvSpPr/>
            <p:nvPr/>
          </p:nvSpPr>
          <p:spPr>
            <a:xfrm>
              <a:off x="8356446" y="95606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99760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3" name="pg63"/>
            <p:cNvSpPr/>
            <p:nvPr/>
          </p:nvSpPr>
          <p:spPr>
            <a:xfrm>
              <a:off x="8290281" y="147978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152131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98%</a:t>
              </a:r>
            </a:p>
          </p:txBody>
        </p:sp>
        <p:sp>
          <p:nvSpPr>
            <p:cNvPr id="65" name="pg65"/>
            <p:cNvSpPr/>
            <p:nvPr/>
          </p:nvSpPr>
          <p:spPr>
            <a:xfrm>
              <a:off x="8290122" y="69386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6" name="tx66"/>
            <p:cNvSpPr/>
            <p:nvPr/>
          </p:nvSpPr>
          <p:spPr>
            <a:xfrm>
              <a:off x="8312982" y="73540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98%</a:t>
              </a:r>
            </a:p>
          </p:txBody>
        </p:sp>
        <p:sp>
          <p:nvSpPr>
            <p:cNvPr id="67" name="pg67"/>
            <p:cNvSpPr/>
            <p:nvPr/>
          </p:nvSpPr>
          <p:spPr>
            <a:xfrm>
              <a:off x="8223851" y="121729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8" name="tx68"/>
            <p:cNvSpPr/>
            <p:nvPr/>
          </p:nvSpPr>
          <p:spPr>
            <a:xfrm>
              <a:off x="8246711" y="125883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98%</a:t>
              </a:r>
            </a:p>
          </p:txBody>
        </p:sp>
        <p:sp>
          <p:nvSpPr>
            <p:cNvPr id="69" name="pg69"/>
            <p:cNvSpPr/>
            <p:nvPr/>
          </p:nvSpPr>
          <p:spPr>
            <a:xfrm>
              <a:off x="8260004" y="251409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253694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71" name="pg71"/>
            <p:cNvSpPr/>
            <p:nvPr/>
          </p:nvSpPr>
          <p:spPr>
            <a:xfrm>
              <a:off x="8290281" y="225719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13141" y="229873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97%</a:t>
              </a:r>
            </a:p>
          </p:txBody>
        </p:sp>
        <p:sp>
          <p:nvSpPr>
            <p:cNvPr id="73" name="pg73"/>
            <p:cNvSpPr/>
            <p:nvPr/>
          </p:nvSpPr>
          <p:spPr>
            <a:xfrm>
              <a:off x="8332362" y="277249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2814028"/>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96%</a:t>
              </a:r>
            </a:p>
          </p:txBody>
        </p:sp>
        <p:sp>
          <p:nvSpPr>
            <p:cNvPr id="75" name="pg75"/>
            <p:cNvSpPr/>
            <p:nvPr/>
          </p:nvSpPr>
          <p:spPr>
            <a:xfrm>
              <a:off x="8314365" y="302988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307142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82%</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50220" y="401416"/>
              <a:ext cx="29311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Andorra,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PCV3 had the lowest coverage of all vaccines (96%), followed by MCV2 (97%).
Coverage of 6 vaccines decreased (DTP3, HepB3, IPV1, MCV1, Polio3 and Rubella), 1 vaccine increased (HPVc), and 3 vaccines were the same (Hib3, MCV2 and PcV3) compared to respective coverage in 2019.
Coverage of 4 vaccines were the same (DTP3, HepB3, IPV1 and Polio3), 3 vaccines decreased (HPVc, MCV1 and Rubella), and 3 vaccines increased (Hib3, MCV2 and PcV3) compared to respective coverage in 2023.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568896" y="932216"/>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0" name="pl20"/>
            <p:cNvSpPr/>
            <p:nvPr/>
          </p:nvSpPr>
          <p:spPr>
            <a:xfrm>
              <a:off x="8568896" y="1385547"/>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424463" y="1838878"/>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8496679" y="2292210"/>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568896" y="2745541"/>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568896" y="3198872"/>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207814" y="3652203"/>
              <a:ext cx="288865" cy="0"/>
            </a:xfrm>
            <a:custGeom>
              <a:avLst/>
              <a:pathLst>
                <a:path w="288865" h="0">
                  <a:moveTo>
                    <a:pt x="0" y="0"/>
                  </a:moveTo>
                  <a:lnTo>
                    <a:pt x="216649" y="0"/>
                  </a:lnTo>
                  <a:lnTo>
                    <a:pt x="216649"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6" name="pl26"/>
            <p:cNvSpPr/>
            <p:nvPr/>
          </p:nvSpPr>
          <p:spPr>
            <a:xfrm>
              <a:off x="8280030" y="4105534"/>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7" name="pl27"/>
            <p:cNvSpPr/>
            <p:nvPr/>
          </p:nvSpPr>
          <p:spPr>
            <a:xfrm>
              <a:off x="8496679" y="4558865"/>
              <a:ext cx="144432" cy="0"/>
            </a:xfrm>
            <a:custGeom>
              <a:avLst/>
              <a:pathLst>
                <a:path w="144432" h="0">
                  <a:moveTo>
                    <a:pt x="0" y="0"/>
                  </a:moveTo>
                  <a:lnTo>
                    <a:pt x="72216"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8" name="pl28"/>
            <p:cNvSpPr/>
            <p:nvPr/>
          </p:nvSpPr>
          <p:spPr>
            <a:xfrm>
              <a:off x="8568896" y="5012197"/>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7553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506128"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8506128"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8506128"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8506128"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8506128"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8433912"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8433912"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8506128"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8433912"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8506128"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8578344"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8506128"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8506128"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8578344"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8578344"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8506128"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8433912"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8361695"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8433912"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8361695"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8217262"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8361695"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8578344"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506128"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506128"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578344"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578344"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506128"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20" name="tx120"/>
            <p:cNvSpPr/>
            <p:nvPr/>
          </p:nvSpPr>
          <p:spPr>
            <a:xfrm>
              <a:off x="60903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21" name="tx121"/>
            <p:cNvSpPr/>
            <p:nvPr/>
          </p:nvSpPr>
          <p:spPr>
            <a:xfrm>
              <a:off x="673364" y="4026491"/>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PcV3</a:t>
              </a:r>
            </a:p>
          </p:txBody>
        </p:sp>
        <p:sp>
          <p:nvSpPr>
            <p:cNvPr id="122" name="tx12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23" name="tx12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4" name="tx12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5" name="tx12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26" name="tx12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7" name="tx12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8" name="tx12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32242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Andorra,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(98%). DTP1 coverage remained the same in 2024 (98%) compared to 2023, and was lower than in 2019. In 2019-2024, DTP1 coverage was at it's lowest level in 2022, 2023, and 2024 (98%).
In 2023, 8 vaccines had lower coverage than in 2019.
In 2024, 7 vaccines had lower coverage than in 2019.
In 2024, 2 vaccines had lower coverage than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08039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55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706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094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0608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5121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80392" y="1723376"/>
              <a:ext cx="5670825" cy="1473496"/>
            </a:xfrm>
            <a:custGeom>
              <a:avLst/>
              <a:pathLst>
                <a:path w="5670825" h="1473496">
                  <a:moveTo>
                    <a:pt x="0" y="1473496"/>
                  </a:moveTo>
                  <a:lnTo>
                    <a:pt x="945137" y="959486"/>
                  </a:lnTo>
                  <a:lnTo>
                    <a:pt x="1890275" y="514010"/>
                  </a:lnTo>
                  <a:lnTo>
                    <a:pt x="2835412" y="308406"/>
                  </a:lnTo>
                  <a:lnTo>
                    <a:pt x="3780550" y="308406"/>
                  </a:lnTo>
                  <a:lnTo>
                    <a:pt x="4725687" y="239871"/>
                  </a:lnTo>
                  <a:lnTo>
                    <a:pt x="5670825" y="0"/>
                  </a:lnTo>
                </a:path>
              </a:pathLst>
            </a:custGeom>
            <a:ln w="29811" cap="flat">
              <a:solidFill>
                <a:srgbClr val="FF0000">
                  <a:alpha val="100000"/>
                </a:srgbClr>
              </a:solidFill>
              <a:prstDash val="solid"/>
              <a:round/>
            </a:ln>
          </p:spPr>
          <p:txBody>
            <a:bodyPr/>
            <a:lstStyle/>
            <a:p/>
          </p:txBody>
        </p:sp>
        <p:sp>
          <p:nvSpPr>
            <p:cNvPr id="25" name="pl25"/>
            <p:cNvSpPr/>
            <p:nvPr/>
          </p:nvSpPr>
          <p:spPr>
            <a:xfrm>
              <a:off x="2080392" y="1963248"/>
              <a:ext cx="5670825" cy="1233624"/>
            </a:xfrm>
            <a:custGeom>
              <a:avLst/>
              <a:pathLst>
                <a:path w="5670825" h="1233624">
                  <a:moveTo>
                    <a:pt x="0" y="1233624"/>
                  </a:moveTo>
                  <a:lnTo>
                    <a:pt x="945137" y="719614"/>
                  </a:lnTo>
                  <a:lnTo>
                    <a:pt x="1890275" y="274138"/>
                  </a:lnTo>
                  <a:lnTo>
                    <a:pt x="2835412" y="68534"/>
                  </a:lnTo>
                  <a:lnTo>
                    <a:pt x="3780550" y="68534"/>
                  </a:lnTo>
                  <a:lnTo>
                    <a:pt x="4725687" y="0"/>
                  </a:lnTo>
                  <a:lnTo>
                    <a:pt x="5670825" y="102802"/>
                  </a:lnTo>
                </a:path>
              </a:pathLst>
            </a:custGeom>
            <a:ln w="29811" cap="flat">
              <a:solidFill>
                <a:srgbClr val="0058AB">
                  <a:alpha val="100000"/>
                </a:srgbClr>
              </a:solidFill>
              <a:prstDash val="solid"/>
              <a:round/>
            </a:ln>
          </p:spPr>
          <p:txBody>
            <a:bodyPr/>
            <a:lstStyle/>
            <a:p/>
          </p:txBody>
        </p:sp>
        <p:sp>
          <p:nvSpPr>
            <p:cNvPr id="26" name="pt26"/>
            <p:cNvSpPr/>
            <p:nvPr/>
          </p:nvSpPr>
          <p:spPr>
            <a:xfrm>
              <a:off x="2055566" y="31720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000704"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945842"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4890979" y="20069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5836117" y="20069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6781254"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7726392" y="16985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055566" y="31720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000704" y="265803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3945842" y="22125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4890979" y="20069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5836117" y="20069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6781254" y="193842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7726392" y="2041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tx40"/>
            <p:cNvSpPr/>
            <p:nvPr/>
          </p:nvSpPr>
          <p:spPr>
            <a:xfrm>
              <a:off x="2080392" y="32665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41" name="tx41"/>
            <p:cNvSpPr/>
            <p:nvPr/>
          </p:nvSpPr>
          <p:spPr>
            <a:xfrm>
              <a:off x="3025530" y="27524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42" name="tx42"/>
            <p:cNvSpPr/>
            <p:nvPr/>
          </p:nvSpPr>
          <p:spPr>
            <a:xfrm>
              <a:off x="3970668" y="2309441"/>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43" name="tx43"/>
            <p:cNvSpPr/>
            <p:nvPr/>
          </p:nvSpPr>
          <p:spPr>
            <a:xfrm>
              <a:off x="4915805" y="210136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44" name="tx44"/>
            <p:cNvSpPr/>
            <p:nvPr/>
          </p:nvSpPr>
          <p:spPr>
            <a:xfrm>
              <a:off x="5860943" y="210136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45" name="tx45"/>
            <p:cNvSpPr/>
            <p:nvPr/>
          </p:nvSpPr>
          <p:spPr>
            <a:xfrm>
              <a:off x="6806080" y="20328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46" name="tx46"/>
            <p:cNvSpPr/>
            <p:nvPr/>
          </p:nvSpPr>
          <p:spPr>
            <a:xfrm>
              <a:off x="7751218" y="21356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47" name="tx47"/>
            <p:cNvSpPr/>
            <p:nvPr/>
          </p:nvSpPr>
          <p:spPr>
            <a:xfrm>
              <a:off x="2080392" y="30246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48" name="tx48"/>
            <p:cNvSpPr/>
            <p:nvPr/>
          </p:nvSpPr>
          <p:spPr>
            <a:xfrm>
              <a:off x="3025530"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49" name="tx49"/>
            <p:cNvSpPr/>
            <p:nvPr/>
          </p:nvSpPr>
          <p:spPr>
            <a:xfrm>
              <a:off x="3970668"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50" name="tx50"/>
            <p:cNvSpPr/>
            <p:nvPr/>
          </p:nvSpPr>
          <p:spPr>
            <a:xfrm>
              <a:off x="4915805" y="185951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51" name="tx51"/>
            <p:cNvSpPr/>
            <p:nvPr/>
          </p:nvSpPr>
          <p:spPr>
            <a:xfrm>
              <a:off x="5860943" y="185951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52" name="tx52"/>
            <p:cNvSpPr/>
            <p:nvPr/>
          </p:nvSpPr>
          <p:spPr>
            <a:xfrm>
              <a:off x="6806080"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53" name="tx53"/>
            <p:cNvSpPr/>
            <p:nvPr/>
          </p:nvSpPr>
          <p:spPr>
            <a:xfrm>
              <a:off x="7751218" y="15511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54" name="pl54"/>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55" name="rc55"/>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56" name="tx56"/>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7" name="tx57"/>
            <p:cNvSpPr/>
            <p:nvPr/>
          </p:nvSpPr>
          <p:spPr>
            <a:xfrm rot="-5400000">
              <a:off x="195239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58" name="tx58"/>
            <p:cNvSpPr/>
            <p:nvPr/>
          </p:nvSpPr>
          <p:spPr>
            <a:xfrm rot="-5400000">
              <a:off x="28975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9" name="tx59"/>
            <p:cNvSpPr/>
            <p:nvPr/>
          </p:nvSpPr>
          <p:spPr>
            <a:xfrm rot="-5400000">
              <a:off x="38426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60" name="tx60"/>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1" name="tx61"/>
            <p:cNvSpPr/>
            <p:nvPr/>
          </p:nvSpPr>
          <p:spPr>
            <a:xfrm rot="-5400000">
              <a:off x="57329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2" name="tx62"/>
            <p:cNvSpPr/>
            <p:nvPr/>
          </p:nvSpPr>
          <p:spPr>
            <a:xfrm rot="-5400000">
              <a:off x="667805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3" name="tx63"/>
            <p:cNvSpPr/>
            <p:nvPr/>
          </p:nvSpPr>
          <p:spPr>
            <a:xfrm rot="-5400000">
              <a:off x="762321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4" name="tx6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 name="tx6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 name="tx6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 name="tx6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 name="tx6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0" name="tx7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2" name="pl7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3" name="tx7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4" name="tx7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5" name="tx75"/>
            <p:cNvSpPr/>
            <p:nvPr/>
          </p:nvSpPr>
          <p:spPr>
            <a:xfrm>
              <a:off x="757200" y="398022"/>
              <a:ext cx="54042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Andorra, 2018-2024</a:t>
              </a:r>
            </a:p>
          </p:txBody>
        </p:sp>
        <p:sp>
          <p:nvSpPr>
            <p:cNvPr id="76" name="tx7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7" name="tx7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Andorra was 2018.
In 2024, first dose (HPV1) programme coverage among girls was 92% and last dose (HPVc) programme coverage was 82%.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240315"/>
            </a:xfrm>
            <a:custGeom>
              <a:avLst/>
              <a:pathLst>
                <a:path w="6444618" h="240315">
                  <a:moveTo>
                    <a:pt x="0" y="40052"/>
                  </a:moveTo>
                  <a:lnTo>
                    <a:pt x="268525" y="120157"/>
                  </a:lnTo>
                  <a:lnTo>
                    <a:pt x="537051" y="80105"/>
                  </a:lnTo>
                  <a:lnTo>
                    <a:pt x="805577" y="0"/>
                  </a:lnTo>
                  <a:lnTo>
                    <a:pt x="1074103" y="0"/>
                  </a:lnTo>
                  <a:lnTo>
                    <a:pt x="1342628" y="40052"/>
                  </a:lnTo>
                  <a:lnTo>
                    <a:pt x="1611154" y="240315"/>
                  </a:lnTo>
                  <a:lnTo>
                    <a:pt x="1879680" y="120157"/>
                  </a:lnTo>
                  <a:lnTo>
                    <a:pt x="2148206" y="0"/>
                  </a:lnTo>
                  <a:lnTo>
                    <a:pt x="2416732" y="0"/>
                  </a:lnTo>
                  <a:lnTo>
                    <a:pt x="2685257" y="0"/>
                  </a:lnTo>
                  <a:lnTo>
                    <a:pt x="2953783" y="0"/>
                  </a:lnTo>
                  <a:lnTo>
                    <a:pt x="3222309" y="0"/>
                  </a:lnTo>
                  <a:lnTo>
                    <a:pt x="3490835" y="120157"/>
                  </a:lnTo>
                  <a:lnTo>
                    <a:pt x="3759360" y="80105"/>
                  </a:lnTo>
                  <a:lnTo>
                    <a:pt x="4027886" y="80105"/>
                  </a:lnTo>
                  <a:lnTo>
                    <a:pt x="4296412" y="40052"/>
                  </a:lnTo>
                  <a:lnTo>
                    <a:pt x="4564938" y="0"/>
                  </a:lnTo>
                  <a:lnTo>
                    <a:pt x="4833464" y="0"/>
                  </a:lnTo>
                  <a:lnTo>
                    <a:pt x="5101989" y="0"/>
                  </a:lnTo>
                  <a:lnTo>
                    <a:pt x="5370515" y="0"/>
                  </a:lnTo>
                  <a:lnTo>
                    <a:pt x="5639041" y="0"/>
                  </a:lnTo>
                  <a:lnTo>
                    <a:pt x="5907567" y="40052"/>
                  </a:lnTo>
                  <a:lnTo>
                    <a:pt x="6176092" y="40052"/>
                  </a:lnTo>
                  <a:lnTo>
                    <a:pt x="6444618" y="40052"/>
                  </a:lnTo>
                </a:path>
              </a:pathLst>
            </a:custGeom>
            <a:ln w="27101" cap="flat">
              <a:solidFill>
                <a:srgbClr val="F8766D">
                  <a:alpha val="100000"/>
                </a:srgbClr>
              </a:solidFill>
              <a:prstDash val="solid"/>
              <a:round/>
            </a:ln>
          </p:spPr>
          <p:txBody>
            <a:bodyPr/>
            <a:lstStyle/>
            <a:p/>
          </p:txBody>
        </p:sp>
        <p:sp>
          <p:nvSpPr>
            <p:cNvPr id="27" name="pl27"/>
            <p:cNvSpPr/>
            <p:nvPr/>
          </p:nvSpPr>
          <p:spPr>
            <a:xfrm>
              <a:off x="3327959" y="1161689"/>
              <a:ext cx="4564938" cy="680892"/>
            </a:xfrm>
            <a:custGeom>
              <a:avLst/>
              <a:pathLst>
                <a:path w="4564938" h="680892">
                  <a:moveTo>
                    <a:pt x="0" y="680892"/>
                  </a:moveTo>
                  <a:lnTo>
                    <a:pt x="268525" y="440577"/>
                  </a:lnTo>
                  <a:lnTo>
                    <a:pt x="537051" y="600787"/>
                  </a:lnTo>
                  <a:lnTo>
                    <a:pt x="805577" y="440577"/>
                  </a:lnTo>
                  <a:lnTo>
                    <a:pt x="1074103" y="600787"/>
                  </a:lnTo>
                  <a:lnTo>
                    <a:pt x="1342628" y="320420"/>
                  </a:lnTo>
                  <a:lnTo>
                    <a:pt x="1611154" y="240315"/>
                  </a:lnTo>
                  <a:lnTo>
                    <a:pt x="1879680" y="280367"/>
                  </a:lnTo>
                  <a:lnTo>
                    <a:pt x="2148206" y="360472"/>
                  </a:lnTo>
                  <a:lnTo>
                    <a:pt x="2416732" y="280367"/>
                  </a:lnTo>
                  <a:lnTo>
                    <a:pt x="2685257" y="120157"/>
                  </a:lnTo>
                  <a:lnTo>
                    <a:pt x="2953783" y="80105"/>
                  </a:lnTo>
                  <a:lnTo>
                    <a:pt x="3222309" y="0"/>
                  </a:lnTo>
                  <a:lnTo>
                    <a:pt x="3490835" y="160210"/>
                  </a:lnTo>
                  <a:lnTo>
                    <a:pt x="3759360" y="0"/>
                  </a:lnTo>
                  <a:lnTo>
                    <a:pt x="4027886" y="40052"/>
                  </a:lnTo>
                  <a:lnTo>
                    <a:pt x="4296412" y="40052"/>
                  </a:lnTo>
                  <a:lnTo>
                    <a:pt x="4564938" y="0"/>
                  </a:lnTo>
                </a:path>
              </a:pathLst>
            </a:custGeom>
            <a:ln w="27101" cap="flat">
              <a:solidFill>
                <a:srgbClr val="7CAE00">
                  <a:alpha val="100000"/>
                </a:srgbClr>
              </a:solidFill>
              <a:prstDash val="solid"/>
              <a:round/>
            </a:ln>
          </p:spPr>
          <p:txBody>
            <a:bodyPr/>
            <a:lstStyle/>
            <a:p/>
          </p:txBody>
        </p:sp>
        <p:sp>
          <p:nvSpPr>
            <p:cNvPr id="28" name="pl28"/>
            <p:cNvSpPr/>
            <p:nvPr/>
          </p:nvSpPr>
          <p:spPr>
            <a:xfrm>
              <a:off x="5207639" y="1121636"/>
              <a:ext cx="2685257" cy="240315"/>
            </a:xfrm>
            <a:custGeom>
              <a:avLst/>
              <a:pathLst>
                <a:path w="2685257" h="240315">
                  <a:moveTo>
                    <a:pt x="0" y="200262"/>
                  </a:moveTo>
                  <a:lnTo>
                    <a:pt x="268525" y="240315"/>
                  </a:lnTo>
                  <a:lnTo>
                    <a:pt x="537051" y="240315"/>
                  </a:lnTo>
                  <a:lnTo>
                    <a:pt x="805577" y="0"/>
                  </a:lnTo>
                  <a:lnTo>
                    <a:pt x="1074103" y="160210"/>
                  </a:lnTo>
                  <a:lnTo>
                    <a:pt x="1342628" y="80105"/>
                  </a:lnTo>
                  <a:lnTo>
                    <a:pt x="1611154" y="80105"/>
                  </a:lnTo>
                  <a:lnTo>
                    <a:pt x="1879680" y="120157"/>
                  </a:lnTo>
                  <a:lnTo>
                    <a:pt x="2148206" y="120157"/>
                  </a:lnTo>
                  <a:lnTo>
                    <a:pt x="2416732" y="160210"/>
                  </a:lnTo>
                  <a:lnTo>
                    <a:pt x="2685257" y="80105"/>
                  </a:lnTo>
                </a:path>
              </a:pathLst>
            </a:custGeom>
            <a:ln w="27101" cap="flat">
              <a:solidFill>
                <a:srgbClr val="00BFC4">
                  <a:alpha val="100000"/>
                </a:srgbClr>
              </a:solidFill>
              <a:prstDash val="solid"/>
              <a:round/>
            </a:ln>
          </p:spPr>
          <p:txBody>
            <a:bodyPr/>
            <a:lstStyle/>
            <a:p/>
          </p:txBody>
        </p:sp>
        <p:sp>
          <p:nvSpPr>
            <p:cNvPr id="29" name="pl29"/>
            <p:cNvSpPr/>
            <p:nvPr/>
          </p:nvSpPr>
          <p:spPr>
            <a:xfrm>
              <a:off x="6281742" y="1642319"/>
              <a:ext cx="1611154" cy="1441890"/>
            </a:xfrm>
            <a:custGeom>
              <a:avLst/>
              <a:pathLst>
                <a:path w="1611154" h="1441890">
                  <a:moveTo>
                    <a:pt x="0" y="1441890"/>
                  </a:moveTo>
                  <a:lnTo>
                    <a:pt x="268525" y="841102"/>
                  </a:lnTo>
                  <a:lnTo>
                    <a:pt x="537051" y="320420"/>
                  </a:lnTo>
                  <a:lnTo>
                    <a:pt x="805577" y="80105"/>
                  </a:lnTo>
                  <a:lnTo>
                    <a:pt x="1074103" y="80105"/>
                  </a:lnTo>
                  <a:lnTo>
                    <a:pt x="1342628" y="0"/>
                  </a:lnTo>
                  <a:lnTo>
                    <a:pt x="1611154" y="120157"/>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0832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12331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16336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7241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832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3289582" y="180420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169263" y="128352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6243366" y="304583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336" y="1001851"/>
              <a:ext cx="254086" cy="113344"/>
            </a:xfrm>
            <a:custGeom>
              <a:avLst/>
              <a:pathLst>
                <a:path w="254086" h="113344">
                  <a:moveTo>
                    <a:pt x="254086" y="0"/>
                  </a:moveTo>
                  <a:lnTo>
                    <a:pt x="0" y="113344"/>
                  </a:lnTo>
                </a:path>
              </a:pathLst>
            </a:custGeom>
          </p:spPr>
          <p:txBody>
            <a:bodyPr/>
            <a:lstStyle/>
            <a:p/>
          </p:txBody>
        </p:sp>
        <p:sp>
          <p:nvSpPr>
            <p:cNvPr id="40" name="pl40"/>
            <p:cNvSpPr/>
            <p:nvPr/>
          </p:nvSpPr>
          <p:spPr>
            <a:xfrm>
              <a:off x="7909508" y="1166416"/>
              <a:ext cx="251914" cy="71697"/>
            </a:xfrm>
            <a:custGeom>
              <a:avLst/>
              <a:pathLst>
                <a:path w="251914" h="71697">
                  <a:moveTo>
                    <a:pt x="251914" y="71697"/>
                  </a:moveTo>
                  <a:lnTo>
                    <a:pt x="0" y="0"/>
                  </a:lnTo>
                </a:path>
              </a:pathLst>
            </a:custGeom>
          </p:spPr>
          <p:txBody>
            <a:bodyPr/>
            <a:lstStyle/>
            <a:p/>
          </p:txBody>
        </p:sp>
        <p:sp>
          <p:nvSpPr>
            <p:cNvPr id="41" name="pl41"/>
            <p:cNvSpPr/>
            <p:nvPr/>
          </p:nvSpPr>
          <p:spPr>
            <a:xfrm>
              <a:off x="7900977" y="1210803"/>
              <a:ext cx="260445" cy="292097"/>
            </a:xfrm>
            <a:custGeom>
              <a:avLst/>
              <a:pathLst>
                <a:path w="260445" h="292097">
                  <a:moveTo>
                    <a:pt x="260445" y="292097"/>
                  </a:moveTo>
                  <a:lnTo>
                    <a:pt x="0" y="0"/>
                  </a:lnTo>
                </a:path>
              </a:pathLst>
            </a:custGeom>
          </p:spPr>
          <p:txBody>
            <a:bodyPr/>
            <a:lstStyle/>
            <a:p/>
          </p:txBody>
        </p:sp>
        <p:sp>
          <p:nvSpPr>
            <p:cNvPr id="42" name="pl42"/>
            <p:cNvSpPr/>
            <p:nvPr/>
          </p:nvSpPr>
          <p:spPr>
            <a:xfrm>
              <a:off x="7911118" y="1765013"/>
              <a:ext cx="250304" cy="34846"/>
            </a:xfrm>
            <a:custGeom>
              <a:avLst/>
              <a:pathLst>
                <a:path w="250304" h="34846">
                  <a:moveTo>
                    <a:pt x="250304" y="34846"/>
                  </a:moveTo>
                  <a:lnTo>
                    <a:pt x="0" y="0"/>
                  </a:lnTo>
                </a:path>
              </a:pathLst>
            </a:custGeom>
          </p:spPr>
          <p:txBody>
            <a:bodyPr/>
            <a:lstStyle/>
            <a:p/>
          </p:txBody>
        </p:sp>
        <p:sp>
          <p:nvSpPr>
            <p:cNvPr id="43" name="pg43"/>
            <p:cNvSpPr/>
            <p:nvPr/>
          </p:nvSpPr>
          <p:spPr>
            <a:xfrm>
              <a:off x="8092843" y="88841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92925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98%</a:t>
              </a:r>
            </a:p>
          </p:txBody>
        </p:sp>
        <p:sp>
          <p:nvSpPr>
            <p:cNvPr id="45" name="pg45"/>
            <p:cNvSpPr/>
            <p:nvPr/>
          </p:nvSpPr>
          <p:spPr>
            <a:xfrm>
              <a:off x="8092843" y="116111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120195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97%</a:t>
              </a:r>
            </a:p>
          </p:txBody>
        </p:sp>
        <p:sp>
          <p:nvSpPr>
            <p:cNvPr id="47" name="pg47"/>
            <p:cNvSpPr/>
            <p:nvPr/>
          </p:nvSpPr>
          <p:spPr>
            <a:xfrm>
              <a:off x="8092843" y="1432737"/>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473578"/>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96%</a:t>
              </a:r>
            </a:p>
          </p:txBody>
        </p:sp>
        <p:sp>
          <p:nvSpPr>
            <p:cNvPr id="49" name="pg49"/>
            <p:cNvSpPr/>
            <p:nvPr/>
          </p:nvSpPr>
          <p:spPr>
            <a:xfrm>
              <a:off x="8092843" y="171021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175106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82%</a:t>
              </a:r>
            </a:p>
          </p:txBody>
        </p:sp>
        <p:sp>
          <p:nvSpPr>
            <p:cNvPr id="51" name="pg51"/>
            <p:cNvSpPr/>
            <p:nvPr/>
          </p:nvSpPr>
          <p:spPr>
            <a:xfrm>
              <a:off x="1153365" y="112520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9085" y="11690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3" name="pg53"/>
            <p:cNvSpPr/>
            <p:nvPr/>
          </p:nvSpPr>
          <p:spPr>
            <a:xfrm>
              <a:off x="3392089" y="165489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3437809" y="16986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80</a:t>
              </a:r>
            </a:p>
          </p:txBody>
        </p:sp>
        <p:sp>
          <p:nvSpPr>
            <p:cNvPr id="55" name="pg55"/>
            <p:cNvSpPr/>
            <p:nvPr/>
          </p:nvSpPr>
          <p:spPr>
            <a:xfrm>
              <a:off x="4912310" y="132638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958030" y="137012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93</a:t>
              </a:r>
            </a:p>
          </p:txBody>
        </p:sp>
        <p:sp>
          <p:nvSpPr>
            <p:cNvPr id="57" name="pg57"/>
            <p:cNvSpPr/>
            <p:nvPr/>
          </p:nvSpPr>
          <p:spPr>
            <a:xfrm>
              <a:off x="6347243" y="289719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392963" y="2941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49</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26588" y="580629"/>
              <a:ext cx="362505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Andorra,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Andorra has all 4 of the  SDG vaccines.
In 2024, Andorra had achieved at least 90% coverage of 3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2023 and 2024.
• DTP3 coverage remained constant at 98% between 2023 and 2024.
• There were there were approximately the same number of zero-dose children in 2024. This leaves &lt;100 children without vaccination, vulnerable to vaccine-preventable diseases and a further &lt;100 with incomplete protection.
• Andorra accounted for &lt;0.1% of zero-dose children in Non-programme and &lt;0.1% of zero-dose children globally.
• MCV1 coverage declined 1 percentage point from 99% in 2023 to 98% in 2024. There were &lt;100 children who missed out on the first measles vaccination.
• MCV2 coverage increased 1 percentage point from 96% in 2023 to 97% in 2024.
• Last dose coverage of HPV vaccination (HPVc) among girls decreased from 85% to 82%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Andorra,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Andorra.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10 out of 12 (91%) vaccines in the schedule achieved coverage of 90% or more. Vaccine coverage ranged from 96% to 98%.
Since 2003, estimates have been made for 5 new vaccines. HPVc is the newest vaccine reported (2018), which achieved 82% coverage in 2024.
In 2024, Andorra did not report any stockouts of vaccines or supplies.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DAPMHHIV-502652578-1605110</_dlc_DocId>
    <_dlc_DocIdUrl xmlns="9e17fbd9-fb4c-4d20-9ec4-18aa77a91b0d">
      <Url>https://unicef.sharepoint.com/teams/DAPM-Health-HIV/_layouts/15/DocIdRedir.aspx?ID=DAPMHHIV-502652578-1605110</Url>
      <Description>DAPMHHIV-502652578-1605110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2025-07-14T14:09:26Z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15074cd5-5423-48ed-bb09-c422d0e22eb9</vt:lpwstr>
  </property>
  <property fmtid="{D5CDD505-2E9C-101B-9397-08002B2CF9AE}" pid="4" name="MediaServiceImageTags">
    <vt:lpwstr/>
  </property>
</Properties>
</file>